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4"/>
  </p:notesMasterIdLst>
  <p:sldIdLst>
    <p:sldId id="256" r:id="rId2"/>
    <p:sldId id="267" r:id="rId3"/>
    <p:sldId id="259" r:id="rId4"/>
    <p:sldId id="309" r:id="rId5"/>
    <p:sldId id="310" r:id="rId6"/>
    <p:sldId id="311" r:id="rId7"/>
    <p:sldId id="312" r:id="rId8"/>
    <p:sldId id="313" r:id="rId9"/>
    <p:sldId id="314" r:id="rId10"/>
    <p:sldId id="272" r:id="rId11"/>
    <p:sldId id="288" r:id="rId12"/>
    <p:sldId id="315" r:id="rId13"/>
  </p:sldIdLst>
  <p:sldSz cx="9144000" cy="5143500" type="screen16x9"/>
  <p:notesSz cx="6858000" cy="9144000"/>
  <p:embeddedFontLst>
    <p:embeddedFont>
      <p:font typeface="Do Hyeon" panose="020B0604020202020204" charset="-127"/>
      <p:regular r:id="rId15"/>
    </p:embeddedFont>
    <p:embeddedFont>
      <p:font typeface="Bebas Neue" panose="020B0606020202050201" pitchFamily="34" charset="0"/>
      <p:regular r:id="rId16"/>
    </p:embeddedFont>
    <p:embeddedFont>
      <p:font typeface="Century Gothic" panose="020B0502020202020204" pitchFamily="34" charset="0"/>
      <p:regular r:id="rId17"/>
      <p:bold r:id="rId18"/>
      <p:italic r:id="rId19"/>
      <p:boldItalic r:id="rId20"/>
    </p:embeddedFont>
    <p:embeddedFont>
      <p:font typeface="Didact Gothic" panose="00000500000000000000" pitchFamily="2" charset="0"/>
      <p:regular r:id="rId2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C09A0A39-EDF0-4CEA-A941-67C59DE341DC}">
  <a:tblStyle styleId="{C09A0A39-EDF0-4CEA-A941-67C59DE341DC}"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2" d="100"/>
          <a:sy n="132" d="100"/>
        </p:scale>
        <p:origin x="1014" y="12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8"/>
        <p:cNvGrpSpPr/>
        <p:nvPr/>
      </p:nvGrpSpPr>
      <p:grpSpPr>
        <a:xfrm>
          <a:off x="0" y="0"/>
          <a:ext cx="0" cy="0"/>
          <a:chOff x="0" y="0"/>
          <a:chExt cx="0" cy="0"/>
        </a:xfrm>
      </p:grpSpPr>
      <p:sp>
        <p:nvSpPr>
          <p:cNvPr id="549" name="Google Shape;54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0" name="Google Shape;55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5"/>
        <p:cNvGrpSpPr/>
        <p:nvPr/>
      </p:nvGrpSpPr>
      <p:grpSpPr>
        <a:xfrm>
          <a:off x="0" y="0"/>
          <a:ext cx="0" cy="0"/>
          <a:chOff x="0" y="0"/>
          <a:chExt cx="0" cy="0"/>
        </a:xfrm>
      </p:grpSpPr>
      <p:sp>
        <p:nvSpPr>
          <p:cNvPr id="1216" name="Google Shape;1216;ga7dfdbdca9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17" name="Google Shape;1217;ga7dfdbdca9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4"/>
        <p:cNvGrpSpPr/>
        <p:nvPr/>
      </p:nvGrpSpPr>
      <p:grpSpPr>
        <a:xfrm>
          <a:off x="0" y="0"/>
          <a:ext cx="0" cy="0"/>
          <a:chOff x="0" y="0"/>
          <a:chExt cx="0" cy="0"/>
        </a:xfrm>
      </p:grpSpPr>
      <p:sp>
        <p:nvSpPr>
          <p:cNvPr id="705" name="Google Shape;705;gade839ad4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6" name="Google Shape;706;gade839ad4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1"/>
        <p:cNvGrpSpPr/>
        <p:nvPr/>
      </p:nvGrpSpPr>
      <p:grpSpPr>
        <a:xfrm>
          <a:off x="0" y="0"/>
          <a:ext cx="0" cy="0"/>
          <a:chOff x="0" y="0"/>
          <a:chExt cx="0" cy="0"/>
        </a:xfrm>
      </p:grpSpPr>
      <p:sp>
        <p:nvSpPr>
          <p:cNvPr id="1322" name="Google Shape;1322;ga7dfdbdca9_0_1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3" name="Google Shape;1323;ga7dfdbdca9_0_1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3"/>
        <p:cNvGrpSpPr/>
        <p:nvPr/>
      </p:nvGrpSpPr>
      <p:grpSpPr>
        <a:xfrm>
          <a:off x="0" y="0"/>
          <a:ext cx="0" cy="0"/>
          <a:chOff x="0" y="0"/>
          <a:chExt cx="0" cy="0"/>
        </a:xfrm>
      </p:grpSpPr>
      <p:sp>
        <p:nvSpPr>
          <p:cNvPr id="2134" name="Google Shape;2134;gb19371b85b_0_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5" name="Google Shape;2135;gb19371b85b_0_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flaticon.com/" TargetMode="External"/><Relationship Id="rId2" Type="http://schemas.openxmlformats.org/officeDocument/2006/relationships/hyperlink" Target="https://slidesgo.com/" TargetMode="External"/><Relationship Id="rId1" Type="http://schemas.openxmlformats.org/officeDocument/2006/relationships/slideMaster" Target="../slideMasters/slideMaster1.xml"/><Relationship Id="rId4" Type="http://schemas.openxmlformats.org/officeDocument/2006/relationships/hyperlink" Target="https://www.freepik.com/" TargetMode="Externa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1949500" y="1300850"/>
            <a:ext cx="5244900" cy="20526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200">
                <a:solidFill>
                  <a:srgbClr val="191919"/>
                </a:solidFill>
              </a:defRPr>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2165350" y="3388075"/>
            <a:ext cx="4813200" cy="4212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None/>
              <a:defRPr sz="16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2" name="Google Shape;12;p2"/>
          <p:cNvSpPr/>
          <p:nvPr/>
        </p:nvSpPr>
        <p:spPr>
          <a:xfrm rot="10800000">
            <a:off x="1876923" y="330286"/>
            <a:ext cx="641976" cy="527797"/>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rot="10800000">
            <a:off x="139019" y="642424"/>
            <a:ext cx="355060" cy="326917"/>
          </a:xfrm>
          <a:custGeom>
            <a:avLst/>
            <a:gdLst/>
            <a:ahLst/>
            <a:cxnLst/>
            <a:rect l="l" t="t" r="r" b="b"/>
            <a:pathLst>
              <a:path w="108581" h="32602" extrusionOk="0">
                <a:moveTo>
                  <a:pt x="64442" y="0"/>
                </a:moveTo>
                <a:lnTo>
                  <a:pt x="62276" y="8"/>
                </a:lnTo>
                <a:lnTo>
                  <a:pt x="60135" y="23"/>
                </a:lnTo>
                <a:lnTo>
                  <a:pt x="57995" y="54"/>
                </a:lnTo>
                <a:lnTo>
                  <a:pt x="55855" y="108"/>
                </a:lnTo>
                <a:lnTo>
                  <a:pt x="53742" y="170"/>
                </a:lnTo>
                <a:lnTo>
                  <a:pt x="51629" y="247"/>
                </a:lnTo>
                <a:lnTo>
                  <a:pt x="49515" y="340"/>
                </a:lnTo>
                <a:lnTo>
                  <a:pt x="47456" y="448"/>
                </a:lnTo>
                <a:lnTo>
                  <a:pt x="45396" y="572"/>
                </a:lnTo>
                <a:lnTo>
                  <a:pt x="43363" y="718"/>
                </a:lnTo>
                <a:lnTo>
                  <a:pt x="41357" y="873"/>
                </a:lnTo>
                <a:lnTo>
                  <a:pt x="39350" y="1042"/>
                </a:lnTo>
                <a:lnTo>
                  <a:pt x="37397" y="1228"/>
                </a:lnTo>
                <a:lnTo>
                  <a:pt x="35471" y="1428"/>
                </a:lnTo>
                <a:lnTo>
                  <a:pt x="33572" y="1652"/>
                </a:lnTo>
                <a:lnTo>
                  <a:pt x="31700" y="1884"/>
                </a:lnTo>
                <a:lnTo>
                  <a:pt x="30763" y="2007"/>
                </a:lnTo>
                <a:lnTo>
                  <a:pt x="29854" y="2139"/>
                </a:lnTo>
                <a:lnTo>
                  <a:pt x="28944" y="2270"/>
                </a:lnTo>
                <a:lnTo>
                  <a:pt x="28061" y="2401"/>
                </a:lnTo>
                <a:lnTo>
                  <a:pt x="27179" y="2540"/>
                </a:lnTo>
                <a:lnTo>
                  <a:pt x="26296" y="2687"/>
                </a:lnTo>
                <a:lnTo>
                  <a:pt x="25440" y="2833"/>
                </a:lnTo>
                <a:lnTo>
                  <a:pt x="24584" y="2988"/>
                </a:lnTo>
                <a:lnTo>
                  <a:pt x="23728" y="3142"/>
                </a:lnTo>
                <a:lnTo>
                  <a:pt x="22899" y="3297"/>
                </a:lnTo>
                <a:lnTo>
                  <a:pt x="22069" y="3466"/>
                </a:lnTo>
                <a:lnTo>
                  <a:pt x="21267" y="3629"/>
                </a:lnTo>
                <a:lnTo>
                  <a:pt x="20464" y="3806"/>
                </a:lnTo>
                <a:lnTo>
                  <a:pt x="19662" y="3984"/>
                </a:lnTo>
                <a:lnTo>
                  <a:pt x="18886" y="4161"/>
                </a:lnTo>
                <a:lnTo>
                  <a:pt x="18137" y="4347"/>
                </a:lnTo>
                <a:lnTo>
                  <a:pt x="17361" y="4532"/>
                </a:lnTo>
                <a:lnTo>
                  <a:pt x="16639" y="4725"/>
                </a:lnTo>
                <a:lnTo>
                  <a:pt x="15890" y="4926"/>
                </a:lnTo>
                <a:lnTo>
                  <a:pt x="15194" y="5126"/>
                </a:lnTo>
                <a:lnTo>
                  <a:pt x="14499" y="5327"/>
                </a:lnTo>
                <a:lnTo>
                  <a:pt x="13803" y="5535"/>
                </a:lnTo>
                <a:lnTo>
                  <a:pt x="13135" y="5752"/>
                </a:lnTo>
                <a:lnTo>
                  <a:pt x="12466" y="5968"/>
                </a:lnTo>
                <a:lnTo>
                  <a:pt x="11824" y="6192"/>
                </a:lnTo>
                <a:lnTo>
                  <a:pt x="11182" y="6415"/>
                </a:lnTo>
                <a:lnTo>
                  <a:pt x="10567" y="6647"/>
                </a:lnTo>
                <a:lnTo>
                  <a:pt x="9978" y="6886"/>
                </a:lnTo>
                <a:lnTo>
                  <a:pt x="9390" y="7126"/>
                </a:lnTo>
                <a:lnTo>
                  <a:pt x="8801" y="7365"/>
                </a:lnTo>
                <a:lnTo>
                  <a:pt x="8239" y="7612"/>
                </a:lnTo>
                <a:lnTo>
                  <a:pt x="7704" y="7867"/>
                </a:lnTo>
                <a:lnTo>
                  <a:pt x="7196" y="8122"/>
                </a:lnTo>
                <a:lnTo>
                  <a:pt x="6688" y="8384"/>
                </a:lnTo>
                <a:lnTo>
                  <a:pt x="6179" y="8647"/>
                </a:lnTo>
                <a:lnTo>
                  <a:pt x="5698" y="8917"/>
                </a:lnTo>
                <a:lnTo>
                  <a:pt x="5243" y="9187"/>
                </a:lnTo>
                <a:lnTo>
                  <a:pt x="4815" y="9465"/>
                </a:lnTo>
                <a:lnTo>
                  <a:pt x="4387" y="9750"/>
                </a:lnTo>
                <a:lnTo>
                  <a:pt x="3986" y="10036"/>
                </a:lnTo>
                <a:lnTo>
                  <a:pt x="3611" y="10329"/>
                </a:lnTo>
                <a:lnTo>
                  <a:pt x="3237" y="10623"/>
                </a:lnTo>
                <a:lnTo>
                  <a:pt x="2889" y="10924"/>
                </a:lnTo>
                <a:lnTo>
                  <a:pt x="2541" y="11225"/>
                </a:lnTo>
                <a:lnTo>
                  <a:pt x="2247" y="11534"/>
                </a:lnTo>
                <a:lnTo>
                  <a:pt x="1953" y="11843"/>
                </a:lnTo>
                <a:lnTo>
                  <a:pt x="1659" y="12167"/>
                </a:lnTo>
                <a:lnTo>
                  <a:pt x="1418" y="12483"/>
                </a:lnTo>
                <a:lnTo>
                  <a:pt x="1177" y="12808"/>
                </a:lnTo>
                <a:lnTo>
                  <a:pt x="963" y="13140"/>
                </a:lnTo>
                <a:lnTo>
                  <a:pt x="776" y="13479"/>
                </a:lnTo>
                <a:lnTo>
                  <a:pt x="589" y="13819"/>
                </a:lnTo>
                <a:lnTo>
                  <a:pt x="455" y="14159"/>
                </a:lnTo>
                <a:lnTo>
                  <a:pt x="321" y="14506"/>
                </a:lnTo>
                <a:lnTo>
                  <a:pt x="187" y="14861"/>
                </a:lnTo>
                <a:lnTo>
                  <a:pt x="107" y="15216"/>
                </a:lnTo>
                <a:lnTo>
                  <a:pt x="54" y="15517"/>
                </a:lnTo>
                <a:lnTo>
                  <a:pt x="27" y="15818"/>
                </a:lnTo>
                <a:lnTo>
                  <a:pt x="0" y="16119"/>
                </a:lnTo>
                <a:lnTo>
                  <a:pt x="0" y="16420"/>
                </a:lnTo>
                <a:lnTo>
                  <a:pt x="0" y="16714"/>
                </a:lnTo>
                <a:lnTo>
                  <a:pt x="54" y="17007"/>
                </a:lnTo>
                <a:lnTo>
                  <a:pt x="107" y="17301"/>
                </a:lnTo>
                <a:lnTo>
                  <a:pt x="161" y="17586"/>
                </a:lnTo>
                <a:lnTo>
                  <a:pt x="241" y="17872"/>
                </a:lnTo>
                <a:lnTo>
                  <a:pt x="348" y="18157"/>
                </a:lnTo>
                <a:lnTo>
                  <a:pt x="482" y="18443"/>
                </a:lnTo>
                <a:lnTo>
                  <a:pt x="615" y="18721"/>
                </a:lnTo>
                <a:lnTo>
                  <a:pt x="776" y="18999"/>
                </a:lnTo>
                <a:lnTo>
                  <a:pt x="936" y="19277"/>
                </a:lnTo>
                <a:lnTo>
                  <a:pt x="1124" y="19555"/>
                </a:lnTo>
                <a:lnTo>
                  <a:pt x="1338" y="19825"/>
                </a:lnTo>
                <a:lnTo>
                  <a:pt x="1552" y="20095"/>
                </a:lnTo>
                <a:lnTo>
                  <a:pt x="1792" y="20365"/>
                </a:lnTo>
                <a:lnTo>
                  <a:pt x="2033" y="20636"/>
                </a:lnTo>
                <a:lnTo>
                  <a:pt x="2301" y="20898"/>
                </a:lnTo>
                <a:lnTo>
                  <a:pt x="2595" y="21160"/>
                </a:lnTo>
                <a:lnTo>
                  <a:pt x="2889" y="21415"/>
                </a:lnTo>
                <a:lnTo>
                  <a:pt x="3210" y="21678"/>
                </a:lnTo>
                <a:lnTo>
                  <a:pt x="3531" y="21932"/>
                </a:lnTo>
                <a:lnTo>
                  <a:pt x="3879" y="22180"/>
                </a:lnTo>
                <a:lnTo>
                  <a:pt x="4227" y="22434"/>
                </a:lnTo>
                <a:lnTo>
                  <a:pt x="4601" y="22681"/>
                </a:lnTo>
                <a:lnTo>
                  <a:pt x="4976" y="22921"/>
                </a:lnTo>
                <a:lnTo>
                  <a:pt x="5377" y="23168"/>
                </a:lnTo>
                <a:lnTo>
                  <a:pt x="5778" y="23407"/>
                </a:lnTo>
                <a:lnTo>
                  <a:pt x="6661" y="23878"/>
                </a:lnTo>
                <a:lnTo>
                  <a:pt x="7571" y="24341"/>
                </a:lnTo>
                <a:lnTo>
                  <a:pt x="8534" y="24797"/>
                </a:lnTo>
                <a:lnTo>
                  <a:pt x="9550" y="25237"/>
                </a:lnTo>
                <a:lnTo>
                  <a:pt x="10620" y="25669"/>
                </a:lnTo>
                <a:lnTo>
                  <a:pt x="11744" y="26086"/>
                </a:lnTo>
                <a:lnTo>
                  <a:pt x="12894" y="26495"/>
                </a:lnTo>
                <a:lnTo>
                  <a:pt x="14098" y="26889"/>
                </a:lnTo>
                <a:lnTo>
                  <a:pt x="15355" y="27275"/>
                </a:lnTo>
                <a:lnTo>
                  <a:pt x="16639" y="27653"/>
                </a:lnTo>
                <a:lnTo>
                  <a:pt x="17977" y="28008"/>
                </a:lnTo>
                <a:lnTo>
                  <a:pt x="19341" y="28363"/>
                </a:lnTo>
                <a:lnTo>
                  <a:pt x="20759" y="28695"/>
                </a:lnTo>
                <a:lnTo>
                  <a:pt x="22203" y="29019"/>
                </a:lnTo>
                <a:lnTo>
                  <a:pt x="23674" y="29336"/>
                </a:lnTo>
                <a:lnTo>
                  <a:pt x="25199" y="29637"/>
                </a:lnTo>
                <a:lnTo>
                  <a:pt x="26724" y="29923"/>
                </a:lnTo>
                <a:lnTo>
                  <a:pt x="28302" y="30193"/>
                </a:lnTo>
                <a:lnTo>
                  <a:pt x="29907" y="30448"/>
                </a:lnTo>
                <a:lnTo>
                  <a:pt x="31539" y="30695"/>
                </a:lnTo>
                <a:lnTo>
                  <a:pt x="33198" y="30926"/>
                </a:lnTo>
                <a:lnTo>
                  <a:pt x="34883" y="31142"/>
                </a:lnTo>
                <a:lnTo>
                  <a:pt x="36595" y="31351"/>
                </a:lnTo>
                <a:lnTo>
                  <a:pt x="38334" y="31536"/>
                </a:lnTo>
                <a:lnTo>
                  <a:pt x="40073" y="31714"/>
                </a:lnTo>
                <a:lnTo>
                  <a:pt x="41865" y="31868"/>
                </a:lnTo>
                <a:lnTo>
                  <a:pt x="43657" y="32015"/>
                </a:lnTo>
                <a:lnTo>
                  <a:pt x="45449" y="32138"/>
                </a:lnTo>
                <a:lnTo>
                  <a:pt x="47268" y="32254"/>
                </a:lnTo>
                <a:lnTo>
                  <a:pt x="49114" y="32354"/>
                </a:lnTo>
                <a:lnTo>
                  <a:pt x="50960" y="32432"/>
                </a:lnTo>
                <a:lnTo>
                  <a:pt x="52833" y="32501"/>
                </a:lnTo>
                <a:lnTo>
                  <a:pt x="54705" y="32547"/>
                </a:lnTo>
                <a:lnTo>
                  <a:pt x="56578" y="32586"/>
                </a:lnTo>
                <a:lnTo>
                  <a:pt x="58477" y="32601"/>
                </a:lnTo>
                <a:lnTo>
                  <a:pt x="60349" y="32601"/>
                </a:lnTo>
                <a:lnTo>
                  <a:pt x="62249" y="32586"/>
                </a:lnTo>
                <a:lnTo>
                  <a:pt x="64148" y="32547"/>
                </a:lnTo>
                <a:lnTo>
                  <a:pt x="66047" y="32501"/>
                </a:lnTo>
                <a:lnTo>
                  <a:pt x="67973" y="32432"/>
                </a:lnTo>
                <a:lnTo>
                  <a:pt x="69873" y="32339"/>
                </a:lnTo>
                <a:lnTo>
                  <a:pt x="71772" y="32239"/>
                </a:lnTo>
                <a:lnTo>
                  <a:pt x="73671" y="32115"/>
                </a:lnTo>
                <a:lnTo>
                  <a:pt x="75544" y="31976"/>
                </a:lnTo>
                <a:lnTo>
                  <a:pt x="77443" y="31814"/>
                </a:lnTo>
                <a:lnTo>
                  <a:pt x="78379" y="31729"/>
                </a:lnTo>
                <a:lnTo>
                  <a:pt x="79316" y="31636"/>
                </a:lnTo>
                <a:lnTo>
                  <a:pt x="80252" y="31536"/>
                </a:lnTo>
                <a:lnTo>
                  <a:pt x="81188" y="31436"/>
                </a:lnTo>
                <a:lnTo>
                  <a:pt x="82098" y="31335"/>
                </a:lnTo>
                <a:lnTo>
                  <a:pt x="83034" y="31220"/>
                </a:lnTo>
                <a:lnTo>
                  <a:pt x="83970" y="31104"/>
                </a:lnTo>
                <a:lnTo>
                  <a:pt x="84880" y="30988"/>
                </a:lnTo>
                <a:lnTo>
                  <a:pt x="85228" y="30934"/>
                </a:lnTo>
                <a:lnTo>
                  <a:pt x="85549" y="30872"/>
                </a:lnTo>
                <a:lnTo>
                  <a:pt x="85816" y="30810"/>
                </a:lnTo>
                <a:lnTo>
                  <a:pt x="86057" y="30733"/>
                </a:lnTo>
                <a:lnTo>
                  <a:pt x="86271" y="30664"/>
                </a:lnTo>
                <a:lnTo>
                  <a:pt x="86431" y="30579"/>
                </a:lnTo>
                <a:lnTo>
                  <a:pt x="86565" y="30494"/>
                </a:lnTo>
                <a:lnTo>
                  <a:pt x="86672" y="30409"/>
                </a:lnTo>
                <a:lnTo>
                  <a:pt x="86752" y="30316"/>
                </a:lnTo>
                <a:lnTo>
                  <a:pt x="86779" y="30224"/>
                </a:lnTo>
                <a:lnTo>
                  <a:pt x="86779" y="30131"/>
                </a:lnTo>
                <a:lnTo>
                  <a:pt x="86779" y="30038"/>
                </a:lnTo>
                <a:lnTo>
                  <a:pt x="86726" y="29946"/>
                </a:lnTo>
                <a:lnTo>
                  <a:pt x="86645" y="29853"/>
                </a:lnTo>
                <a:lnTo>
                  <a:pt x="86565" y="29760"/>
                </a:lnTo>
                <a:lnTo>
                  <a:pt x="86431" y="29668"/>
                </a:lnTo>
                <a:lnTo>
                  <a:pt x="86271" y="29583"/>
                </a:lnTo>
                <a:lnTo>
                  <a:pt x="86110" y="29498"/>
                </a:lnTo>
                <a:lnTo>
                  <a:pt x="85923" y="29413"/>
                </a:lnTo>
                <a:lnTo>
                  <a:pt x="85709" y="29344"/>
                </a:lnTo>
                <a:lnTo>
                  <a:pt x="85468" y="29266"/>
                </a:lnTo>
                <a:lnTo>
                  <a:pt x="85228" y="29205"/>
                </a:lnTo>
                <a:lnTo>
                  <a:pt x="84960" y="29143"/>
                </a:lnTo>
                <a:lnTo>
                  <a:pt x="84693" y="29089"/>
                </a:lnTo>
                <a:lnTo>
                  <a:pt x="84372" y="29043"/>
                </a:lnTo>
                <a:lnTo>
                  <a:pt x="84077" y="29004"/>
                </a:lnTo>
                <a:lnTo>
                  <a:pt x="83756" y="28981"/>
                </a:lnTo>
                <a:lnTo>
                  <a:pt x="83408" y="28958"/>
                </a:lnTo>
                <a:lnTo>
                  <a:pt x="83061" y="28950"/>
                </a:lnTo>
                <a:lnTo>
                  <a:pt x="82713" y="28950"/>
                </a:lnTo>
                <a:lnTo>
                  <a:pt x="82338" y="28965"/>
                </a:lnTo>
                <a:lnTo>
                  <a:pt x="81964" y="28988"/>
                </a:lnTo>
                <a:lnTo>
                  <a:pt x="80386" y="29104"/>
                </a:lnTo>
                <a:lnTo>
                  <a:pt x="78807" y="29205"/>
                </a:lnTo>
                <a:lnTo>
                  <a:pt x="77202" y="29297"/>
                </a:lnTo>
                <a:lnTo>
                  <a:pt x="75624" y="29382"/>
                </a:lnTo>
                <a:lnTo>
                  <a:pt x="74019" y="29452"/>
                </a:lnTo>
                <a:lnTo>
                  <a:pt x="72387" y="29513"/>
                </a:lnTo>
                <a:lnTo>
                  <a:pt x="70782" y="29560"/>
                </a:lnTo>
                <a:lnTo>
                  <a:pt x="69150" y="29598"/>
                </a:lnTo>
                <a:lnTo>
                  <a:pt x="67545" y="29622"/>
                </a:lnTo>
                <a:lnTo>
                  <a:pt x="65914" y="29637"/>
                </a:lnTo>
                <a:lnTo>
                  <a:pt x="64309" y="29637"/>
                </a:lnTo>
                <a:lnTo>
                  <a:pt x="62677" y="29629"/>
                </a:lnTo>
                <a:lnTo>
                  <a:pt x="61072" y="29614"/>
                </a:lnTo>
                <a:lnTo>
                  <a:pt x="59467" y="29583"/>
                </a:lnTo>
                <a:lnTo>
                  <a:pt x="57862" y="29544"/>
                </a:lnTo>
                <a:lnTo>
                  <a:pt x="56257" y="29490"/>
                </a:lnTo>
                <a:lnTo>
                  <a:pt x="54678" y="29429"/>
                </a:lnTo>
                <a:lnTo>
                  <a:pt x="53100" y="29351"/>
                </a:lnTo>
                <a:lnTo>
                  <a:pt x="51522" y="29266"/>
                </a:lnTo>
                <a:lnTo>
                  <a:pt x="49970" y="29174"/>
                </a:lnTo>
                <a:lnTo>
                  <a:pt x="48419" y="29066"/>
                </a:lnTo>
                <a:lnTo>
                  <a:pt x="46894" y="28950"/>
                </a:lnTo>
                <a:lnTo>
                  <a:pt x="45396" y="28819"/>
                </a:lnTo>
                <a:lnTo>
                  <a:pt x="43898" y="28680"/>
                </a:lnTo>
                <a:lnTo>
                  <a:pt x="42427" y="28533"/>
                </a:lnTo>
                <a:lnTo>
                  <a:pt x="40955" y="28371"/>
                </a:lnTo>
                <a:lnTo>
                  <a:pt x="39537" y="28201"/>
                </a:lnTo>
                <a:lnTo>
                  <a:pt x="38120" y="28016"/>
                </a:lnTo>
                <a:lnTo>
                  <a:pt x="36729" y="27830"/>
                </a:lnTo>
                <a:lnTo>
                  <a:pt x="35364" y="27622"/>
                </a:lnTo>
                <a:lnTo>
                  <a:pt x="34027" y="27414"/>
                </a:lnTo>
                <a:lnTo>
                  <a:pt x="32716" y="27190"/>
                </a:lnTo>
                <a:lnTo>
                  <a:pt x="31432" y="26958"/>
                </a:lnTo>
                <a:lnTo>
                  <a:pt x="30175" y="26711"/>
                </a:lnTo>
                <a:lnTo>
                  <a:pt x="28944" y="26456"/>
                </a:lnTo>
                <a:lnTo>
                  <a:pt x="27740" y="26194"/>
                </a:lnTo>
                <a:lnTo>
                  <a:pt x="26590" y="25916"/>
                </a:lnTo>
                <a:lnTo>
                  <a:pt x="25467" y="25630"/>
                </a:lnTo>
                <a:lnTo>
                  <a:pt x="24370" y="25337"/>
                </a:lnTo>
                <a:lnTo>
                  <a:pt x="23327" y="25028"/>
                </a:lnTo>
                <a:lnTo>
                  <a:pt x="22310" y="24712"/>
                </a:lnTo>
                <a:lnTo>
                  <a:pt x="21320" y="24387"/>
                </a:lnTo>
                <a:lnTo>
                  <a:pt x="20384" y="24055"/>
                </a:lnTo>
                <a:lnTo>
                  <a:pt x="19501" y="23708"/>
                </a:lnTo>
                <a:lnTo>
                  <a:pt x="18645" y="23353"/>
                </a:lnTo>
                <a:lnTo>
                  <a:pt x="17843" y="22990"/>
                </a:lnTo>
                <a:lnTo>
                  <a:pt x="17094" y="22612"/>
                </a:lnTo>
                <a:lnTo>
                  <a:pt x="16371" y="22226"/>
                </a:lnTo>
                <a:lnTo>
                  <a:pt x="15703" y="21832"/>
                </a:lnTo>
                <a:lnTo>
                  <a:pt x="15087" y="21423"/>
                </a:lnTo>
                <a:lnTo>
                  <a:pt x="14526" y="21014"/>
                </a:lnTo>
                <a:lnTo>
                  <a:pt x="14017" y="20589"/>
                </a:lnTo>
                <a:lnTo>
                  <a:pt x="13563" y="20149"/>
                </a:lnTo>
                <a:lnTo>
                  <a:pt x="13161" y="19709"/>
                </a:lnTo>
                <a:lnTo>
                  <a:pt x="12814" y="19254"/>
                </a:lnTo>
                <a:lnTo>
                  <a:pt x="12519" y="18790"/>
                </a:lnTo>
                <a:lnTo>
                  <a:pt x="12279" y="18320"/>
                </a:lnTo>
                <a:lnTo>
                  <a:pt x="12118" y="17833"/>
                </a:lnTo>
                <a:lnTo>
                  <a:pt x="12011" y="17347"/>
                </a:lnTo>
                <a:lnTo>
                  <a:pt x="11958" y="16845"/>
                </a:lnTo>
                <a:lnTo>
                  <a:pt x="11958" y="16336"/>
                </a:lnTo>
                <a:lnTo>
                  <a:pt x="12038" y="15811"/>
                </a:lnTo>
                <a:lnTo>
                  <a:pt x="12172" y="15286"/>
                </a:lnTo>
                <a:lnTo>
                  <a:pt x="12386" y="14745"/>
                </a:lnTo>
                <a:lnTo>
                  <a:pt x="12519" y="14436"/>
                </a:lnTo>
                <a:lnTo>
                  <a:pt x="12707" y="14128"/>
                </a:lnTo>
                <a:lnTo>
                  <a:pt x="12867" y="13834"/>
                </a:lnTo>
                <a:lnTo>
                  <a:pt x="13081" y="13533"/>
                </a:lnTo>
                <a:lnTo>
                  <a:pt x="13268" y="13248"/>
                </a:lnTo>
                <a:lnTo>
                  <a:pt x="13509" y="12962"/>
                </a:lnTo>
                <a:lnTo>
                  <a:pt x="13750" y="12684"/>
                </a:lnTo>
                <a:lnTo>
                  <a:pt x="14017" y="12414"/>
                </a:lnTo>
                <a:lnTo>
                  <a:pt x="14285" y="12144"/>
                </a:lnTo>
                <a:lnTo>
                  <a:pt x="14552" y="11881"/>
                </a:lnTo>
                <a:lnTo>
                  <a:pt x="14873" y="11619"/>
                </a:lnTo>
                <a:lnTo>
                  <a:pt x="15168" y="11364"/>
                </a:lnTo>
                <a:lnTo>
                  <a:pt x="15515" y="11117"/>
                </a:lnTo>
                <a:lnTo>
                  <a:pt x="15863" y="10870"/>
                </a:lnTo>
                <a:lnTo>
                  <a:pt x="16211" y="10631"/>
                </a:lnTo>
                <a:lnTo>
                  <a:pt x="16585" y="10399"/>
                </a:lnTo>
                <a:lnTo>
                  <a:pt x="16960" y="10167"/>
                </a:lnTo>
                <a:lnTo>
                  <a:pt x="17361" y="9943"/>
                </a:lnTo>
                <a:lnTo>
                  <a:pt x="17762" y="9727"/>
                </a:lnTo>
                <a:lnTo>
                  <a:pt x="18191" y="9511"/>
                </a:lnTo>
                <a:lnTo>
                  <a:pt x="18619" y="9303"/>
                </a:lnTo>
                <a:lnTo>
                  <a:pt x="19073" y="9094"/>
                </a:lnTo>
                <a:lnTo>
                  <a:pt x="19528" y="8894"/>
                </a:lnTo>
                <a:lnTo>
                  <a:pt x="20010" y="8693"/>
                </a:lnTo>
                <a:lnTo>
                  <a:pt x="20491" y="8500"/>
                </a:lnTo>
                <a:lnTo>
                  <a:pt x="20999" y="8315"/>
                </a:lnTo>
                <a:lnTo>
                  <a:pt x="21508" y="8129"/>
                </a:lnTo>
                <a:lnTo>
                  <a:pt x="22016" y="7952"/>
                </a:lnTo>
                <a:lnTo>
                  <a:pt x="22551" y="7774"/>
                </a:lnTo>
                <a:lnTo>
                  <a:pt x="23086" y="7604"/>
                </a:lnTo>
                <a:lnTo>
                  <a:pt x="23648" y="7442"/>
                </a:lnTo>
                <a:lnTo>
                  <a:pt x="24209" y="7280"/>
                </a:lnTo>
                <a:lnTo>
                  <a:pt x="24798" y="7118"/>
                </a:lnTo>
                <a:lnTo>
                  <a:pt x="25360" y="6964"/>
                </a:lnTo>
                <a:lnTo>
                  <a:pt x="25975" y="6817"/>
                </a:lnTo>
                <a:lnTo>
                  <a:pt x="26563" y="6670"/>
                </a:lnTo>
                <a:lnTo>
                  <a:pt x="27179" y="6531"/>
                </a:lnTo>
                <a:lnTo>
                  <a:pt x="27821" y="6392"/>
                </a:lnTo>
                <a:lnTo>
                  <a:pt x="28463" y="6261"/>
                </a:lnTo>
                <a:lnTo>
                  <a:pt x="29105" y="6130"/>
                </a:lnTo>
                <a:lnTo>
                  <a:pt x="29747" y="6006"/>
                </a:lnTo>
                <a:lnTo>
                  <a:pt x="30416" y="5883"/>
                </a:lnTo>
                <a:lnTo>
                  <a:pt x="31753" y="5651"/>
                </a:lnTo>
                <a:lnTo>
                  <a:pt x="33144" y="5435"/>
                </a:lnTo>
                <a:lnTo>
                  <a:pt x="34562" y="5234"/>
                </a:lnTo>
                <a:lnTo>
                  <a:pt x="36006" y="5041"/>
                </a:lnTo>
                <a:lnTo>
                  <a:pt x="37478" y="4872"/>
                </a:lnTo>
                <a:lnTo>
                  <a:pt x="39002" y="4709"/>
                </a:lnTo>
                <a:lnTo>
                  <a:pt x="40527" y="4563"/>
                </a:lnTo>
                <a:lnTo>
                  <a:pt x="42079" y="4431"/>
                </a:lnTo>
                <a:lnTo>
                  <a:pt x="43684" y="4308"/>
                </a:lnTo>
                <a:lnTo>
                  <a:pt x="45289" y="4208"/>
                </a:lnTo>
                <a:lnTo>
                  <a:pt x="46894" y="4107"/>
                </a:lnTo>
                <a:lnTo>
                  <a:pt x="48552" y="4030"/>
                </a:lnTo>
                <a:lnTo>
                  <a:pt x="50211" y="3953"/>
                </a:lnTo>
                <a:lnTo>
                  <a:pt x="51896" y="3899"/>
                </a:lnTo>
                <a:lnTo>
                  <a:pt x="53582" y="3845"/>
                </a:lnTo>
                <a:lnTo>
                  <a:pt x="55294" y="3814"/>
                </a:lnTo>
                <a:lnTo>
                  <a:pt x="57032" y="3783"/>
                </a:lnTo>
                <a:lnTo>
                  <a:pt x="58771" y="3768"/>
                </a:lnTo>
                <a:lnTo>
                  <a:pt x="60510" y="3760"/>
                </a:lnTo>
                <a:lnTo>
                  <a:pt x="62249" y="3768"/>
                </a:lnTo>
                <a:lnTo>
                  <a:pt x="64014" y="3783"/>
                </a:lnTo>
                <a:lnTo>
                  <a:pt x="65780" y="3798"/>
                </a:lnTo>
                <a:lnTo>
                  <a:pt x="67545" y="3837"/>
                </a:lnTo>
                <a:lnTo>
                  <a:pt x="69338" y="3876"/>
                </a:lnTo>
                <a:lnTo>
                  <a:pt x="71103" y="3922"/>
                </a:lnTo>
                <a:lnTo>
                  <a:pt x="72869" y="3976"/>
                </a:lnTo>
                <a:lnTo>
                  <a:pt x="74661" y="4038"/>
                </a:lnTo>
                <a:lnTo>
                  <a:pt x="76427" y="4115"/>
                </a:lnTo>
                <a:lnTo>
                  <a:pt x="78192" y="4192"/>
                </a:lnTo>
                <a:lnTo>
                  <a:pt x="79958" y="4277"/>
                </a:lnTo>
                <a:lnTo>
                  <a:pt x="81696" y="4370"/>
                </a:lnTo>
                <a:lnTo>
                  <a:pt x="83435" y="4470"/>
                </a:lnTo>
                <a:lnTo>
                  <a:pt x="85174" y="4570"/>
                </a:lnTo>
                <a:lnTo>
                  <a:pt x="86886" y="4679"/>
                </a:lnTo>
                <a:lnTo>
                  <a:pt x="88598" y="4794"/>
                </a:lnTo>
                <a:lnTo>
                  <a:pt x="90310" y="4918"/>
                </a:lnTo>
                <a:lnTo>
                  <a:pt x="91995" y="5041"/>
                </a:lnTo>
                <a:lnTo>
                  <a:pt x="93654" y="5173"/>
                </a:lnTo>
                <a:lnTo>
                  <a:pt x="95286" y="5304"/>
                </a:lnTo>
                <a:lnTo>
                  <a:pt x="96918" y="5443"/>
                </a:lnTo>
                <a:lnTo>
                  <a:pt x="98523" y="5582"/>
                </a:lnTo>
                <a:lnTo>
                  <a:pt x="100101" y="5728"/>
                </a:lnTo>
                <a:lnTo>
                  <a:pt x="101652" y="5875"/>
                </a:lnTo>
                <a:lnTo>
                  <a:pt x="102214" y="5921"/>
                </a:lnTo>
                <a:lnTo>
                  <a:pt x="102749" y="5945"/>
                </a:lnTo>
                <a:lnTo>
                  <a:pt x="103257" y="5952"/>
                </a:lnTo>
                <a:lnTo>
                  <a:pt x="103766" y="5945"/>
                </a:lnTo>
                <a:lnTo>
                  <a:pt x="104247" y="5929"/>
                </a:lnTo>
                <a:lnTo>
                  <a:pt x="104729" y="5891"/>
                </a:lnTo>
                <a:lnTo>
                  <a:pt x="105183" y="5844"/>
                </a:lnTo>
                <a:lnTo>
                  <a:pt x="105611" y="5775"/>
                </a:lnTo>
                <a:lnTo>
                  <a:pt x="106013" y="5705"/>
                </a:lnTo>
                <a:lnTo>
                  <a:pt x="106387" y="5620"/>
                </a:lnTo>
                <a:lnTo>
                  <a:pt x="106735" y="5528"/>
                </a:lnTo>
                <a:lnTo>
                  <a:pt x="107083" y="5427"/>
                </a:lnTo>
                <a:lnTo>
                  <a:pt x="107377" y="5312"/>
                </a:lnTo>
                <a:lnTo>
                  <a:pt x="107645" y="5196"/>
                </a:lnTo>
                <a:lnTo>
                  <a:pt x="107885" y="5072"/>
                </a:lnTo>
                <a:lnTo>
                  <a:pt x="108099" y="4949"/>
                </a:lnTo>
                <a:lnTo>
                  <a:pt x="108260" y="4817"/>
                </a:lnTo>
                <a:lnTo>
                  <a:pt x="108394" y="4679"/>
                </a:lnTo>
                <a:lnTo>
                  <a:pt x="108501" y="4540"/>
                </a:lnTo>
                <a:lnTo>
                  <a:pt x="108554" y="4401"/>
                </a:lnTo>
                <a:lnTo>
                  <a:pt x="108581" y="4262"/>
                </a:lnTo>
                <a:lnTo>
                  <a:pt x="108581" y="4123"/>
                </a:lnTo>
                <a:lnTo>
                  <a:pt x="108527" y="3984"/>
                </a:lnTo>
                <a:lnTo>
                  <a:pt x="108420" y="3845"/>
                </a:lnTo>
                <a:lnTo>
                  <a:pt x="108287" y="3714"/>
                </a:lnTo>
                <a:lnTo>
                  <a:pt x="108099" y="3590"/>
                </a:lnTo>
                <a:lnTo>
                  <a:pt x="107859" y="3466"/>
                </a:lnTo>
                <a:lnTo>
                  <a:pt x="107564" y="3343"/>
                </a:lnTo>
                <a:lnTo>
                  <a:pt x="107243" y="3235"/>
                </a:lnTo>
                <a:lnTo>
                  <a:pt x="106842" y="3135"/>
                </a:lnTo>
                <a:lnTo>
                  <a:pt x="106414" y="3034"/>
                </a:lnTo>
                <a:lnTo>
                  <a:pt x="105933" y="2949"/>
                </a:lnTo>
                <a:lnTo>
                  <a:pt x="104033" y="2671"/>
                </a:lnTo>
                <a:lnTo>
                  <a:pt x="102134" y="2409"/>
                </a:lnTo>
                <a:lnTo>
                  <a:pt x="100181" y="2154"/>
                </a:lnTo>
                <a:lnTo>
                  <a:pt x="98228" y="1915"/>
                </a:lnTo>
                <a:lnTo>
                  <a:pt x="96222" y="1691"/>
                </a:lnTo>
                <a:lnTo>
                  <a:pt x="94189" y="1482"/>
                </a:lnTo>
                <a:lnTo>
                  <a:pt x="92156" y="1282"/>
                </a:lnTo>
                <a:lnTo>
                  <a:pt x="90096" y="1096"/>
                </a:lnTo>
                <a:lnTo>
                  <a:pt x="88010" y="927"/>
                </a:lnTo>
                <a:lnTo>
                  <a:pt x="85923" y="772"/>
                </a:lnTo>
                <a:lnTo>
                  <a:pt x="83810" y="633"/>
                </a:lnTo>
                <a:lnTo>
                  <a:pt x="81670" y="502"/>
                </a:lnTo>
                <a:lnTo>
                  <a:pt x="79530" y="386"/>
                </a:lnTo>
                <a:lnTo>
                  <a:pt x="77390" y="294"/>
                </a:lnTo>
                <a:lnTo>
                  <a:pt x="75250" y="209"/>
                </a:lnTo>
                <a:lnTo>
                  <a:pt x="73083" y="139"/>
                </a:lnTo>
                <a:lnTo>
                  <a:pt x="70916" y="77"/>
                </a:lnTo>
                <a:lnTo>
                  <a:pt x="68749" y="39"/>
                </a:lnTo>
                <a:lnTo>
                  <a:pt x="66609" y="16"/>
                </a:lnTo>
                <a:lnTo>
                  <a:pt x="6444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rot="10800000">
            <a:off x="1533202" y="369464"/>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rot="10800000">
            <a:off x="1261513" y="1146669"/>
            <a:ext cx="303979" cy="242305"/>
          </a:xfrm>
          <a:custGeom>
            <a:avLst/>
            <a:gdLst/>
            <a:ahLst/>
            <a:cxnLst/>
            <a:rect l="l" t="t" r="r" b="b"/>
            <a:pathLst>
              <a:path w="92960" h="24164" extrusionOk="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rot="10800000">
            <a:off x="368955" y="233707"/>
            <a:ext cx="428717" cy="299902"/>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rot="10800000">
            <a:off x="455277" y="176423"/>
            <a:ext cx="380079" cy="277692"/>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rot="10800000">
            <a:off x="765638" y="624693"/>
            <a:ext cx="495896" cy="400538"/>
          </a:xfrm>
          <a:custGeom>
            <a:avLst/>
            <a:gdLst/>
            <a:ahLst/>
            <a:cxnLst/>
            <a:rect l="l" t="t" r="r" b="b"/>
            <a:pathLst>
              <a:path w="151650" h="39944" extrusionOk="0">
                <a:moveTo>
                  <a:pt x="92129" y="0"/>
                </a:moveTo>
                <a:lnTo>
                  <a:pt x="91567" y="8"/>
                </a:lnTo>
                <a:lnTo>
                  <a:pt x="91006" y="16"/>
                </a:lnTo>
                <a:lnTo>
                  <a:pt x="90417" y="31"/>
                </a:lnTo>
                <a:lnTo>
                  <a:pt x="89855" y="55"/>
                </a:lnTo>
                <a:lnTo>
                  <a:pt x="89267" y="85"/>
                </a:lnTo>
                <a:lnTo>
                  <a:pt x="88652" y="116"/>
                </a:lnTo>
                <a:lnTo>
                  <a:pt x="88063" y="163"/>
                </a:lnTo>
                <a:lnTo>
                  <a:pt x="86832" y="255"/>
                </a:lnTo>
                <a:lnTo>
                  <a:pt x="85602" y="363"/>
                </a:lnTo>
                <a:lnTo>
                  <a:pt x="84318" y="495"/>
                </a:lnTo>
                <a:lnTo>
                  <a:pt x="83034" y="641"/>
                </a:lnTo>
                <a:lnTo>
                  <a:pt x="81750" y="803"/>
                </a:lnTo>
                <a:lnTo>
                  <a:pt x="80439" y="973"/>
                </a:lnTo>
                <a:lnTo>
                  <a:pt x="79128" y="1158"/>
                </a:lnTo>
                <a:lnTo>
                  <a:pt x="77818" y="1351"/>
                </a:lnTo>
                <a:lnTo>
                  <a:pt x="76480" y="1560"/>
                </a:lnTo>
                <a:lnTo>
                  <a:pt x="75169" y="1768"/>
                </a:lnTo>
                <a:lnTo>
                  <a:pt x="73858" y="1984"/>
                </a:lnTo>
                <a:lnTo>
                  <a:pt x="72548" y="2208"/>
                </a:lnTo>
                <a:lnTo>
                  <a:pt x="69980" y="2664"/>
                </a:lnTo>
                <a:lnTo>
                  <a:pt x="67465" y="3119"/>
                </a:lnTo>
                <a:lnTo>
                  <a:pt x="65057" y="3559"/>
                </a:lnTo>
                <a:lnTo>
                  <a:pt x="62757" y="3984"/>
                </a:lnTo>
                <a:lnTo>
                  <a:pt x="60590" y="4378"/>
                </a:lnTo>
                <a:lnTo>
                  <a:pt x="58584" y="4725"/>
                </a:lnTo>
                <a:lnTo>
                  <a:pt x="57648" y="4879"/>
                </a:lnTo>
                <a:lnTo>
                  <a:pt x="56792" y="5018"/>
                </a:lnTo>
                <a:lnTo>
                  <a:pt x="43604" y="7026"/>
                </a:lnTo>
                <a:lnTo>
                  <a:pt x="30442" y="9040"/>
                </a:lnTo>
                <a:lnTo>
                  <a:pt x="23862" y="10060"/>
                </a:lnTo>
                <a:lnTo>
                  <a:pt x="17281" y="11071"/>
                </a:lnTo>
                <a:lnTo>
                  <a:pt x="10727" y="12098"/>
                </a:lnTo>
                <a:lnTo>
                  <a:pt x="4173" y="13124"/>
                </a:lnTo>
                <a:lnTo>
                  <a:pt x="3558" y="13232"/>
                </a:lnTo>
                <a:lnTo>
                  <a:pt x="2969" y="13356"/>
                </a:lnTo>
                <a:lnTo>
                  <a:pt x="2408" y="13495"/>
                </a:lnTo>
                <a:lnTo>
                  <a:pt x="1873" y="13649"/>
                </a:lnTo>
                <a:lnTo>
                  <a:pt x="1659" y="13726"/>
                </a:lnTo>
                <a:lnTo>
                  <a:pt x="1418" y="13811"/>
                </a:lnTo>
                <a:lnTo>
                  <a:pt x="1204" y="13896"/>
                </a:lnTo>
                <a:lnTo>
                  <a:pt x="1017" y="13981"/>
                </a:lnTo>
                <a:lnTo>
                  <a:pt x="829" y="14074"/>
                </a:lnTo>
                <a:lnTo>
                  <a:pt x="669" y="14166"/>
                </a:lnTo>
                <a:lnTo>
                  <a:pt x="508" y="14259"/>
                </a:lnTo>
                <a:lnTo>
                  <a:pt x="375" y="14359"/>
                </a:lnTo>
                <a:lnTo>
                  <a:pt x="268" y="14452"/>
                </a:lnTo>
                <a:lnTo>
                  <a:pt x="161" y="14552"/>
                </a:lnTo>
                <a:lnTo>
                  <a:pt x="107" y="14653"/>
                </a:lnTo>
                <a:lnTo>
                  <a:pt x="54" y="14753"/>
                </a:lnTo>
                <a:lnTo>
                  <a:pt x="0" y="14854"/>
                </a:lnTo>
                <a:lnTo>
                  <a:pt x="0" y="14954"/>
                </a:lnTo>
                <a:lnTo>
                  <a:pt x="27" y="15054"/>
                </a:lnTo>
                <a:lnTo>
                  <a:pt x="54" y="15162"/>
                </a:lnTo>
                <a:lnTo>
                  <a:pt x="107" y="15263"/>
                </a:lnTo>
                <a:lnTo>
                  <a:pt x="214" y="15363"/>
                </a:lnTo>
                <a:lnTo>
                  <a:pt x="321" y="15463"/>
                </a:lnTo>
                <a:lnTo>
                  <a:pt x="455" y="15564"/>
                </a:lnTo>
                <a:lnTo>
                  <a:pt x="642" y="15664"/>
                </a:lnTo>
                <a:lnTo>
                  <a:pt x="829" y="15765"/>
                </a:lnTo>
                <a:lnTo>
                  <a:pt x="1070" y="15865"/>
                </a:lnTo>
                <a:lnTo>
                  <a:pt x="1311" y="15965"/>
                </a:lnTo>
                <a:lnTo>
                  <a:pt x="5404" y="17409"/>
                </a:lnTo>
                <a:lnTo>
                  <a:pt x="9470" y="18852"/>
                </a:lnTo>
                <a:lnTo>
                  <a:pt x="13509" y="20312"/>
                </a:lnTo>
                <a:lnTo>
                  <a:pt x="17548" y="21763"/>
                </a:lnTo>
                <a:lnTo>
                  <a:pt x="25600" y="24681"/>
                </a:lnTo>
                <a:lnTo>
                  <a:pt x="33599" y="27607"/>
                </a:lnTo>
                <a:lnTo>
                  <a:pt x="49622" y="33459"/>
                </a:lnTo>
                <a:lnTo>
                  <a:pt x="57648" y="36377"/>
                </a:lnTo>
                <a:lnTo>
                  <a:pt x="61687" y="37836"/>
                </a:lnTo>
                <a:lnTo>
                  <a:pt x="65726" y="39287"/>
                </a:lnTo>
                <a:lnTo>
                  <a:pt x="66101" y="39411"/>
                </a:lnTo>
                <a:lnTo>
                  <a:pt x="66502" y="39526"/>
                </a:lnTo>
                <a:lnTo>
                  <a:pt x="66930" y="39627"/>
                </a:lnTo>
                <a:lnTo>
                  <a:pt x="67412" y="39712"/>
                </a:lnTo>
                <a:lnTo>
                  <a:pt x="67866" y="39781"/>
                </a:lnTo>
                <a:lnTo>
                  <a:pt x="68375" y="39843"/>
                </a:lnTo>
                <a:lnTo>
                  <a:pt x="68883" y="39889"/>
                </a:lnTo>
                <a:lnTo>
                  <a:pt x="69418" y="39920"/>
                </a:lnTo>
                <a:lnTo>
                  <a:pt x="69926" y="39943"/>
                </a:lnTo>
                <a:lnTo>
                  <a:pt x="70461" y="39943"/>
                </a:lnTo>
                <a:lnTo>
                  <a:pt x="70996" y="39936"/>
                </a:lnTo>
                <a:lnTo>
                  <a:pt x="71531" y="39905"/>
                </a:lnTo>
                <a:lnTo>
                  <a:pt x="72066" y="39866"/>
                </a:lnTo>
                <a:lnTo>
                  <a:pt x="72574" y="39812"/>
                </a:lnTo>
                <a:lnTo>
                  <a:pt x="73083" y="39735"/>
                </a:lnTo>
                <a:lnTo>
                  <a:pt x="73591" y="39642"/>
                </a:lnTo>
                <a:lnTo>
                  <a:pt x="91327" y="36006"/>
                </a:lnTo>
                <a:lnTo>
                  <a:pt x="100181" y="34184"/>
                </a:lnTo>
                <a:lnTo>
                  <a:pt x="104595" y="33266"/>
                </a:lnTo>
                <a:lnTo>
                  <a:pt x="108982" y="32339"/>
                </a:lnTo>
                <a:lnTo>
                  <a:pt x="113342" y="31413"/>
                </a:lnTo>
                <a:lnTo>
                  <a:pt x="117703" y="30471"/>
                </a:lnTo>
                <a:lnTo>
                  <a:pt x="122036" y="29529"/>
                </a:lnTo>
                <a:lnTo>
                  <a:pt x="126343" y="28572"/>
                </a:lnTo>
                <a:lnTo>
                  <a:pt x="130623" y="27607"/>
                </a:lnTo>
                <a:lnTo>
                  <a:pt x="134877" y="26626"/>
                </a:lnTo>
                <a:lnTo>
                  <a:pt x="139076" y="25638"/>
                </a:lnTo>
                <a:lnTo>
                  <a:pt x="143250" y="24635"/>
                </a:lnTo>
                <a:lnTo>
                  <a:pt x="143758" y="24650"/>
                </a:lnTo>
                <a:lnTo>
                  <a:pt x="144239" y="24650"/>
                </a:lnTo>
                <a:lnTo>
                  <a:pt x="144748" y="24642"/>
                </a:lnTo>
                <a:lnTo>
                  <a:pt x="145229" y="24627"/>
                </a:lnTo>
                <a:lnTo>
                  <a:pt x="145737" y="24596"/>
                </a:lnTo>
                <a:lnTo>
                  <a:pt x="146219" y="24557"/>
                </a:lnTo>
                <a:lnTo>
                  <a:pt x="146674" y="24511"/>
                </a:lnTo>
                <a:lnTo>
                  <a:pt x="147155" y="24457"/>
                </a:lnTo>
                <a:lnTo>
                  <a:pt x="147610" y="24388"/>
                </a:lnTo>
                <a:lnTo>
                  <a:pt x="148038" y="24318"/>
                </a:lnTo>
                <a:lnTo>
                  <a:pt x="148466" y="24233"/>
                </a:lnTo>
                <a:lnTo>
                  <a:pt x="148867" y="24148"/>
                </a:lnTo>
                <a:lnTo>
                  <a:pt x="149242" y="24048"/>
                </a:lnTo>
                <a:lnTo>
                  <a:pt x="149616" y="23948"/>
                </a:lnTo>
                <a:lnTo>
                  <a:pt x="149937" y="23840"/>
                </a:lnTo>
                <a:lnTo>
                  <a:pt x="150258" y="23724"/>
                </a:lnTo>
                <a:lnTo>
                  <a:pt x="150552" y="23608"/>
                </a:lnTo>
                <a:lnTo>
                  <a:pt x="150793" y="23477"/>
                </a:lnTo>
                <a:lnTo>
                  <a:pt x="151034" y="23345"/>
                </a:lnTo>
                <a:lnTo>
                  <a:pt x="151221" y="23214"/>
                </a:lnTo>
                <a:lnTo>
                  <a:pt x="151382" y="23075"/>
                </a:lnTo>
                <a:lnTo>
                  <a:pt x="151515" y="22936"/>
                </a:lnTo>
                <a:lnTo>
                  <a:pt x="151596" y="22790"/>
                </a:lnTo>
                <a:lnTo>
                  <a:pt x="151622" y="22643"/>
                </a:lnTo>
                <a:lnTo>
                  <a:pt x="151649" y="22496"/>
                </a:lnTo>
                <a:lnTo>
                  <a:pt x="151596" y="22342"/>
                </a:lnTo>
                <a:lnTo>
                  <a:pt x="151515" y="22187"/>
                </a:lnTo>
                <a:lnTo>
                  <a:pt x="151355" y="22033"/>
                </a:lnTo>
                <a:lnTo>
                  <a:pt x="151194" y="21879"/>
                </a:lnTo>
                <a:lnTo>
                  <a:pt x="150954" y="21724"/>
                </a:lnTo>
                <a:lnTo>
                  <a:pt x="150659" y="21570"/>
                </a:lnTo>
                <a:lnTo>
                  <a:pt x="150312" y="21408"/>
                </a:lnTo>
                <a:lnTo>
                  <a:pt x="119575" y="8739"/>
                </a:lnTo>
                <a:lnTo>
                  <a:pt x="119013" y="8508"/>
                </a:lnTo>
                <a:lnTo>
                  <a:pt x="118452" y="8253"/>
                </a:lnTo>
                <a:lnTo>
                  <a:pt x="117275" y="7705"/>
                </a:lnTo>
                <a:lnTo>
                  <a:pt x="116044" y="7103"/>
                </a:lnTo>
                <a:lnTo>
                  <a:pt x="114760" y="6470"/>
                </a:lnTo>
                <a:lnTo>
                  <a:pt x="113423" y="5806"/>
                </a:lnTo>
                <a:lnTo>
                  <a:pt x="112032" y="5119"/>
                </a:lnTo>
                <a:lnTo>
                  <a:pt x="110587" y="4439"/>
                </a:lnTo>
                <a:lnTo>
                  <a:pt x="109838" y="4100"/>
                </a:lnTo>
                <a:lnTo>
                  <a:pt x="109089" y="3760"/>
                </a:lnTo>
                <a:lnTo>
                  <a:pt x="108313" y="3436"/>
                </a:lnTo>
                <a:lnTo>
                  <a:pt x="107511" y="3104"/>
                </a:lnTo>
                <a:lnTo>
                  <a:pt x="106708" y="2787"/>
                </a:lnTo>
                <a:lnTo>
                  <a:pt x="105879" y="2486"/>
                </a:lnTo>
                <a:lnTo>
                  <a:pt x="105050" y="2185"/>
                </a:lnTo>
                <a:lnTo>
                  <a:pt x="104194" y="1907"/>
                </a:lnTo>
                <a:lnTo>
                  <a:pt x="103338" y="1637"/>
                </a:lnTo>
                <a:lnTo>
                  <a:pt x="102455" y="1382"/>
                </a:lnTo>
                <a:lnTo>
                  <a:pt x="101545" y="1143"/>
                </a:lnTo>
                <a:lnTo>
                  <a:pt x="100636" y="927"/>
                </a:lnTo>
                <a:lnTo>
                  <a:pt x="100154" y="819"/>
                </a:lnTo>
                <a:lnTo>
                  <a:pt x="99700" y="726"/>
                </a:lnTo>
                <a:lnTo>
                  <a:pt x="99218" y="634"/>
                </a:lnTo>
                <a:lnTo>
                  <a:pt x="98737" y="549"/>
                </a:lnTo>
                <a:lnTo>
                  <a:pt x="98255" y="464"/>
                </a:lnTo>
                <a:lnTo>
                  <a:pt x="97773" y="386"/>
                </a:lnTo>
                <a:lnTo>
                  <a:pt x="97265" y="317"/>
                </a:lnTo>
                <a:lnTo>
                  <a:pt x="96784" y="255"/>
                </a:lnTo>
                <a:lnTo>
                  <a:pt x="96275" y="201"/>
                </a:lnTo>
                <a:lnTo>
                  <a:pt x="95767" y="155"/>
                </a:lnTo>
                <a:lnTo>
                  <a:pt x="95259" y="109"/>
                </a:lnTo>
                <a:lnTo>
                  <a:pt x="94751" y="70"/>
                </a:lnTo>
                <a:lnTo>
                  <a:pt x="94242" y="47"/>
                </a:lnTo>
                <a:lnTo>
                  <a:pt x="93734" y="24"/>
                </a:lnTo>
                <a:lnTo>
                  <a:pt x="93199" y="8"/>
                </a:lnTo>
                <a:lnTo>
                  <a:pt x="9266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rot="10800000">
            <a:off x="1292461" y="228610"/>
            <a:ext cx="59923" cy="105900"/>
          </a:xfrm>
          <a:custGeom>
            <a:avLst/>
            <a:gdLst/>
            <a:ahLst/>
            <a:cxnLst/>
            <a:rect l="l" t="t" r="r" b="b"/>
            <a:pathLst>
              <a:path w="18325" h="10561" extrusionOk="0">
                <a:moveTo>
                  <a:pt x="4574" y="0"/>
                </a:moveTo>
                <a:lnTo>
                  <a:pt x="4173" y="8"/>
                </a:lnTo>
                <a:lnTo>
                  <a:pt x="3772" y="31"/>
                </a:lnTo>
                <a:lnTo>
                  <a:pt x="3397" y="62"/>
                </a:lnTo>
                <a:lnTo>
                  <a:pt x="3023" y="101"/>
                </a:lnTo>
                <a:lnTo>
                  <a:pt x="2648" y="147"/>
                </a:lnTo>
                <a:lnTo>
                  <a:pt x="2274" y="201"/>
                </a:lnTo>
                <a:lnTo>
                  <a:pt x="1926" y="270"/>
                </a:lnTo>
                <a:lnTo>
                  <a:pt x="1605" y="340"/>
                </a:lnTo>
                <a:lnTo>
                  <a:pt x="1311" y="425"/>
                </a:lnTo>
                <a:lnTo>
                  <a:pt x="1043" y="517"/>
                </a:lnTo>
                <a:lnTo>
                  <a:pt x="776" y="610"/>
                </a:lnTo>
                <a:lnTo>
                  <a:pt x="562" y="718"/>
                </a:lnTo>
                <a:lnTo>
                  <a:pt x="375" y="834"/>
                </a:lnTo>
                <a:lnTo>
                  <a:pt x="214" y="957"/>
                </a:lnTo>
                <a:lnTo>
                  <a:pt x="107" y="1089"/>
                </a:lnTo>
                <a:lnTo>
                  <a:pt x="27" y="1220"/>
                </a:lnTo>
                <a:lnTo>
                  <a:pt x="0" y="1367"/>
                </a:lnTo>
                <a:lnTo>
                  <a:pt x="27" y="1668"/>
                </a:lnTo>
                <a:lnTo>
                  <a:pt x="54" y="1961"/>
                </a:lnTo>
                <a:lnTo>
                  <a:pt x="107" y="2254"/>
                </a:lnTo>
                <a:lnTo>
                  <a:pt x="214" y="2555"/>
                </a:lnTo>
                <a:lnTo>
                  <a:pt x="321" y="2849"/>
                </a:lnTo>
                <a:lnTo>
                  <a:pt x="482" y="3150"/>
                </a:lnTo>
                <a:lnTo>
                  <a:pt x="642" y="3443"/>
                </a:lnTo>
                <a:lnTo>
                  <a:pt x="829" y="3737"/>
                </a:lnTo>
                <a:lnTo>
                  <a:pt x="1070" y="4030"/>
                </a:lnTo>
                <a:lnTo>
                  <a:pt x="1311" y="4323"/>
                </a:lnTo>
                <a:lnTo>
                  <a:pt x="1578" y="4617"/>
                </a:lnTo>
                <a:lnTo>
                  <a:pt x="1873" y="4902"/>
                </a:lnTo>
                <a:lnTo>
                  <a:pt x="2194" y="5196"/>
                </a:lnTo>
                <a:lnTo>
                  <a:pt x="2541" y="5481"/>
                </a:lnTo>
                <a:lnTo>
                  <a:pt x="2889" y="5767"/>
                </a:lnTo>
                <a:lnTo>
                  <a:pt x="3264" y="6053"/>
                </a:lnTo>
                <a:lnTo>
                  <a:pt x="3665" y="6330"/>
                </a:lnTo>
                <a:lnTo>
                  <a:pt x="4093" y="6608"/>
                </a:lnTo>
                <a:lnTo>
                  <a:pt x="4548" y="6886"/>
                </a:lnTo>
                <a:lnTo>
                  <a:pt x="5002" y="7157"/>
                </a:lnTo>
                <a:lnTo>
                  <a:pt x="5484" y="7427"/>
                </a:lnTo>
                <a:lnTo>
                  <a:pt x="5966" y="7697"/>
                </a:lnTo>
                <a:lnTo>
                  <a:pt x="6474" y="7959"/>
                </a:lnTo>
                <a:lnTo>
                  <a:pt x="7009" y="8222"/>
                </a:lnTo>
                <a:lnTo>
                  <a:pt x="7544" y="8477"/>
                </a:lnTo>
                <a:lnTo>
                  <a:pt x="8106" y="8731"/>
                </a:lnTo>
                <a:lnTo>
                  <a:pt x="8694" y="8978"/>
                </a:lnTo>
                <a:lnTo>
                  <a:pt x="9283" y="9225"/>
                </a:lnTo>
                <a:lnTo>
                  <a:pt x="9871" y="9465"/>
                </a:lnTo>
                <a:lnTo>
                  <a:pt x="10486" y="9704"/>
                </a:lnTo>
                <a:lnTo>
                  <a:pt x="11128" y="9936"/>
                </a:lnTo>
                <a:lnTo>
                  <a:pt x="11770" y="10160"/>
                </a:lnTo>
                <a:lnTo>
                  <a:pt x="12065" y="10252"/>
                </a:lnTo>
                <a:lnTo>
                  <a:pt x="12359" y="10329"/>
                </a:lnTo>
                <a:lnTo>
                  <a:pt x="12653" y="10391"/>
                </a:lnTo>
                <a:lnTo>
                  <a:pt x="12974" y="10445"/>
                </a:lnTo>
                <a:lnTo>
                  <a:pt x="13322" y="10492"/>
                </a:lnTo>
                <a:lnTo>
                  <a:pt x="13643" y="10522"/>
                </a:lnTo>
                <a:lnTo>
                  <a:pt x="13964" y="10546"/>
                </a:lnTo>
                <a:lnTo>
                  <a:pt x="14312" y="10561"/>
                </a:lnTo>
                <a:lnTo>
                  <a:pt x="14659" y="10561"/>
                </a:lnTo>
                <a:lnTo>
                  <a:pt x="14980" y="10553"/>
                </a:lnTo>
                <a:lnTo>
                  <a:pt x="15301" y="10538"/>
                </a:lnTo>
                <a:lnTo>
                  <a:pt x="15622" y="10515"/>
                </a:lnTo>
                <a:lnTo>
                  <a:pt x="15943" y="10484"/>
                </a:lnTo>
                <a:lnTo>
                  <a:pt x="16238" y="10445"/>
                </a:lnTo>
                <a:lnTo>
                  <a:pt x="16532" y="10399"/>
                </a:lnTo>
                <a:lnTo>
                  <a:pt x="16826" y="10345"/>
                </a:lnTo>
                <a:lnTo>
                  <a:pt x="17067" y="10291"/>
                </a:lnTo>
                <a:lnTo>
                  <a:pt x="17308" y="10221"/>
                </a:lnTo>
                <a:lnTo>
                  <a:pt x="17549" y="10152"/>
                </a:lnTo>
                <a:lnTo>
                  <a:pt x="17736" y="10082"/>
                </a:lnTo>
                <a:lnTo>
                  <a:pt x="17896" y="9997"/>
                </a:lnTo>
                <a:lnTo>
                  <a:pt x="18057" y="9913"/>
                </a:lnTo>
                <a:lnTo>
                  <a:pt x="18164" y="9828"/>
                </a:lnTo>
                <a:lnTo>
                  <a:pt x="18271" y="9735"/>
                </a:lnTo>
                <a:lnTo>
                  <a:pt x="18324" y="9642"/>
                </a:lnTo>
                <a:lnTo>
                  <a:pt x="18324" y="9542"/>
                </a:lnTo>
                <a:lnTo>
                  <a:pt x="18324" y="9442"/>
                </a:lnTo>
                <a:lnTo>
                  <a:pt x="18271" y="9341"/>
                </a:lnTo>
                <a:lnTo>
                  <a:pt x="18164" y="9241"/>
                </a:lnTo>
                <a:lnTo>
                  <a:pt x="18030" y="9133"/>
                </a:lnTo>
                <a:lnTo>
                  <a:pt x="17870" y="9032"/>
                </a:lnTo>
                <a:lnTo>
                  <a:pt x="17629" y="8924"/>
                </a:lnTo>
                <a:lnTo>
                  <a:pt x="17094" y="8693"/>
                </a:lnTo>
                <a:lnTo>
                  <a:pt x="16586" y="8469"/>
                </a:lnTo>
                <a:lnTo>
                  <a:pt x="16077" y="8237"/>
                </a:lnTo>
                <a:lnTo>
                  <a:pt x="15596" y="8006"/>
                </a:lnTo>
                <a:lnTo>
                  <a:pt x="15141" y="7774"/>
                </a:lnTo>
                <a:lnTo>
                  <a:pt x="14713" y="7542"/>
                </a:lnTo>
                <a:lnTo>
                  <a:pt x="14285" y="7311"/>
                </a:lnTo>
                <a:lnTo>
                  <a:pt x="13884" y="7079"/>
                </a:lnTo>
                <a:lnTo>
                  <a:pt x="13509" y="6848"/>
                </a:lnTo>
                <a:lnTo>
                  <a:pt x="13161" y="6608"/>
                </a:lnTo>
                <a:lnTo>
                  <a:pt x="12814" y="6377"/>
                </a:lnTo>
                <a:lnTo>
                  <a:pt x="12466" y="6137"/>
                </a:lnTo>
                <a:lnTo>
                  <a:pt x="12145" y="5898"/>
                </a:lnTo>
                <a:lnTo>
                  <a:pt x="11851" y="5659"/>
                </a:lnTo>
                <a:lnTo>
                  <a:pt x="11316" y="5180"/>
                </a:lnTo>
                <a:lnTo>
                  <a:pt x="10807" y="4694"/>
                </a:lnTo>
                <a:lnTo>
                  <a:pt x="10379" y="4200"/>
                </a:lnTo>
                <a:lnTo>
                  <a:pt x="9978" y="3698"/>
                </a:lnTo>
                <a:lnTo>
                  <a:pt x="9657" y="3188"/>
                </a:lnTo>
                <a:lnTo>
                  <a:pt x="9336" y="2679"/>
                </a:lnTo>
                <a:lnTo>
                  <a:pt x="9095" y="2154"/>
                </a:lnTo>
                <a:lnTo>
                  <a:pt x="8881" y="1621"/>
                </a:lnTo>
                <a:lnTo>
                  <a:pt x="8694" y="1081"/>
                </a:lnTo>
                <a:lnTo>
                  <a:pt x="8614" y="934"/>
                </a:lnTo>
                <a:lnTo>
                  <a:pt x="8507" y="795"/>
                </a:lnTo>
                <a:lnTo>
                  <a:pt x="8346" y="664"/>
                </a:lnTo>
                <a:lnTo>
                  <a:pt x="8159" y="556"/>
                </a:lnTo>
                <a:lnTo>
                  <a:pt x="7945" y="448"/>
                </a:lnTo>
                <a:lnTo>
                  <a:pt x="7704" y="355"/>
                </a:lnTo>
                <a:lnTo>
                  <a:pt x="7437" y="278"/>
                </a:lnTo>
                <a:lnTo>
                  <a:pt x="7116" y="209"/>
                </a:lnTo>
                <a:lnTo>
                  <a:pt x="6795" y="147"/>
                </a:lnTo>
                <a:lnTo>
                  <a:pt x="6447" y="93"/>
                </a:lnTo>
                <a:lnTo>
                  <a:pt x="6099" y="54"/>
                </a:lnTo>
                <a:lnTo>
                  <a:pt x="5725" y="31"/>
                </a:lnTo>
                <a:lnTo>
                  <a:pt x="5350" y="8"/>
                </a:lnTo>
                <a:lnTo>
                  <a:pt x="494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rot="10800000">
            <a:off x="1321501" y="420350"/>
            <a:ext cx="32196" cy="94299"/>
          </a:xfrm>
          <a:custGeom>
            <a:avLst/>
            <a:gdLst/>
            <a:ahLst/>
            <a:cxnLst/>
            <a:rect l="l" t="t" r="r" b="b"/>
            <a:pathLst>
              <a:path w="9846" h="9404" extrusionOk="0">
                <a:moveTo>
                  <a:pt x="6154" y="1"/>
                </a:moveTo>
                <a:lnTo>
                  <a:pt x="5886" y="9"/>
                </a:lnTo>
                <a:lnTo>
                  <a:pt x="5645" y="16"/>
                </a:lnTo>
                <a:lnTo>
                  <a:pt x="5404" y="40"/>
                </a:lnTo>
                <a:lnTo>
                  <a:pt x="5190" y="55"/>
                </a:lnTo>
                <a:lnTo>
                  <a:pt x="4950" y="86"/>
                </a:lnTo>
                <a:lnTo>
                  <a:pt x="4736" y="117"/>
                </a:lnTo>
                <a:lnTo>
                  <a:pt x="4522" y="155"/>
                </a:lnTo>
                <a:lnTo>
                  <a:pt x="4334" y="194"/>
                </a:lnTo>
                <a:lnTo>
                  <a:pt x="4120" y="248"/>
                </a:lnTo>
                <a:lnTo>
                  <a:pt x="3960" y="302"/>
                </a:lnTo>
                <a:lnTo>
                  <a:pt x="3799" y="364"/>
                </a:lnTo>
                <a:lnTo>
                  <a:pt x="3318" y="572"/>
                </a:lnTo>
                <a:lnTo>
                  <a:pt x="2863" y="788"/>
                </a:lnTo>
                <a:lnTo>
                  <a:pt x="2462" y="1012"/>
                </a:lnTo>
                <a:lnTo>
                  <a:pt x="2087" y="1244"/>
                </a:lnTo>
                <a:lnTo>
                  <a:pt x="1740" y="1483"/>
                </a:lnTo>
                <a:lnTo>
                  <a:pt x="1445" y="1730"/>
                </a:lnTo>
                <a:lnTo>
                  <a:pt x="1178" y="1977"/>
                </a:lnTo>
                <a:lnTo>
                  <a:pt x="937" y="2232"/>
                </a:lnTo>
                <a:lnTo>
                  <a:pt x="723" y="2494"/>
                </a:lnTo>
                <a:lnTo>
                  <a:pt x="536" y="2757"/>
                </a:lnTo>
                <a:lnTo>
                  <a:pt x="402" y="3019"/>
                </a:lnTo>
                <a:lnTo>
                  <a:pt x="268" y="3290"/>
                </a:lnTo>
                <a:lnTo>
                  <a:pt x="161" y="3568"/>
                </a:lnTo>
                <a:lnTo>
                  <a:pt x="81" y="3838"/>
                </a:lnTo>
                <a:lnTo>
                  <a:pt x="28" y="4116"/>
                </a:lnTo>
                <a:lnTo>
                  <a:pt x="1" y="4394"/>
                </a:lnTo>
                <a:lnTo>
                  <a:pt x="1" y="4671"/>
                </a:lnTo>
                <a:lnTo>
                  <a:pt x="1" y="4949"/>
                </a:lnTo>
                <a:lnTo>
                  <a:pt x="28" y="5235"/>
                </a:lnTo>
                <a:lnTo>
                  <a:pt x="81" y="5513"/>
                </a:lnTo>
                <a:lnTo>
                  <a:pt x="135" y="5791"/>
                </a:lnTo>
                <a:lnTo>
                  <a:pt x="215" y="6061"/>
                </a:lnTo>
                <a:lnTo>
                  <a:pt x="429" y="6609"/>
                </a:lnTo>
                <a:lnTo>
                  <a:pt x="670" y="7142"/>
                </a:lnTo>
                <a:lnTo>
                  <a:pt x="964" y="7667"/>
                </a:lnTo>
                <a:lnTo>
                  <a:pt x="1285" y="8169"/>
                </a:lnTo>
                <a:lnTo>
                  <a:pt x="1633" y="8647"/>
                </a:lnTo>
                <a:lnTo>
                  <a:pt x="1740" y="8748"/>
                </a:lnTo>
                <a:lnTo>
                  <a:pt x="1847" y="8840"/>
                </a:lnTo>
                <a:lnTo>
                  <a:pt x="1980" y="8925"/>
                </a:lnTo>
                <a:lnTo>
                  <a:pt x="2168" y="9002"/>
                </a:lnTo>
                <a:lnTo>
                  <a:pt x="2328" y="9072"/>
                </a:lnTo>
                <a:lnTo>
                  <a:pt x="2542" y="9141"/>
                </a:lnTo>
                <a:lnTo>
                  <a:pt x="2756" y="9195"/>
                </a:lnTo>
                <a:lnTo>
                  <a:pt x="2997" y="9242"/>
                </a:lnTo>
                <a:lnTo>
                  <a:pt x="3238" y="9288"/>
                </a:lnTo>
                <a:lnTo>
                  <a:pt x="3505" y="9327"/>
                </a:lnTo>
                <a:lnTo>
                  <a:pt x="3773" y="9357"/>
                </a:lnTo>
                <a:lnTo>
                  <a:pt x="4040" y="9373"/>
                </a:lnTo>
                <a:lnTo>
                  <a:pt x="4308" y="9388"/>
                </a:lnTo>
                <a:lnTo>
                  <a:pt x="4602" y="9404"/>
                </a:lnTo>
                <a:lnTo>
                  <a:pt x="4869" y="9404"/>
                </a:lnTo>
                <a:lnTo>
                  <a:pt x="5137" y="9396"/>
                </a:lnTo>
                <a:lnTo>
                  <a:pt x="5431" y="9388"/>
                </a:lnTo>
                <a:lnTo>
                  <a:pt x="5699" y="9365"/>
                </a:lnTo>
                <a:lnTo>
                  <a:pt x="5940" y="9342"/>
                </a:lnTo>
                <a:lnTo>
                  <a:pt x="6207" y="9311"/>
                </a:lnTo>
                <a:lnTo>
                  <a:pt x="6448" y="9273"/>
                </a:lnTo>
                <a:lnTo>
                  <a:pt x="6662" y="9234"/>
                </a:lnTo>
                <a:lnTo>
                  <a:pt x="6876" y="9180"/>
                </a:lnTo>
                <a:lnTo>
                  <a:pt x="7090" y="9126"/>
                </a:lnTo>
                <a:lnTo>
                  <a:pt x="7250" y="9064"/>
                </a:lnTo>
                <a:lnTo>
                  <a:pt x="7411" y="8995"/>
                </a:lnTo>
                <a:lnTo>
                  <a:pt x="7545" y="8917"/>
                </a:lnTo>
                <a:lnTo>
                  <a:pt x="7652" y="8833"/>
                </a:lnTo>
                <a:lnTo>
                  <a:pt x="7732" y="8748"/>
                </a:lnTo>
                <a:lnTo>
                  <a:pt x="7785" y="8647"/>
                </a:lnTo>
                <a:lnTo>
                  <a:pt x="7812" y="8547"/>
                </a:lnTo>
                <a:lnTo>
                  <a:pt x="7812" y="8439"/>
                </a:lnTo>
                <a:lnTo>
                  <a:pt x="7678" y="7929"/>
                </a:lnTo>
                <a:lnTo>
                  <a:pt x="7598" y="7420"/>
                </a:lnTo>
                <a:lnTo>
                  <a:pt x="7571" y="6910"/>
                </a:lnTo>
                <a:lnTo>
                  <a:pt x="7571" y="6401"/>
                </a:lnTo>
                <a:lnTo>
                  <a:pt x="7625" y="5891"/>
                </a:lnTo>
                <a:lnTo>
                  <a:pt x="7732" y="5382"/>
                </a:lnTo>
                <a:lnTo>
                  <a:pt x="7892" y="4872"/>
                </a:lnTo>
                <a:lnTo>
                  <a:pt x="8106" y="4363"/>
                </a:lnTo>
                <a:lnTo>
                  <a:pt x="8240" y="4147"/>
                </a:lnTo>
                <a:lnTo>
                  <a:pt x="8374" y="3930"/>
                </a:lnTo>
                <a:lnTo>
                  <a:pt x="8668" y="3490"/>
                </a:lnTo>
                <a:lnTo>
                  <a:pt x="8962" y="3058"/>
                </a:lnTo>
                <a:lnTo>
                  <a:pt x="9283" y="2626"/>
                </a:lnTo>
                <a:lnTo>
                  <a:pt x="9551" y="2193"/>
                </a:lnTo>
                <a:lnTo>
                  <a:pt x="9658" y="1977"/>
                </a:lnTo>
                <a:lnTo>
                  <a:pt x="9738" y="1753"/>
                </a:lnTo>
                <a:lnTo>
                  <a:pt x="9818" y="1537"/>
                </a:lnTo>
                <a:lnTo>
                  <a:pt x="9845" y="1313"/>
                </a:lnTo>
                <a:lnTo>
                  <a:pt x="9845" y="1097"/>
                </a:lnTo>
                <a:lnTo>
                  <a:pt x="9818" y="873"/>
                </a:lnTo>
                <a:lnTo>
                  <a:pt x="9792" y="796"/>
                </a:lnTo>
                <a:lnTo>
                  <a:pt x="9765" y="727"/>
                </a:lnTo>
                <a:lnTo>
                  <a:pt x="9685" y="649"/>
                </a:lnTo>
                <a:lnTo>
                  <a:pt x="9578" y="588"/>
                </a:lnTo>
                <a:lnTo>
                  <a:pt x="9471" y="518"/>
                </a:lnTo>
                <a:lnTo>
                  <a:pt x="9364" y="464"/>
                </a:lnTo>
                <a:lnTo>
                  <a:pt x="9203" y="402"/>
                </a:lnTo>
                <a:lnTo>
                  <a:pt x="9043" y="348"/>
                </a:lnTo>
                <a:lnTo>
                  <a:pt x="8882" y="302"/>
                </a:lnTo>
                <a:lnTo>
                  <a:pt x="8695" y="248"/>
                </a:lnTo>
                <a:lnTo>
                  <a:pt x="8481" y="209"/>
                </a:lnTo>
                <a:lnTo>
                  <a:pt x="8294" y="171"/>
                </a:lnTo>
                <a:lnTo>
                  <a:pt x="8080" y="132"/>
                </a:lnTo>
                <a:lnTo>
                  <a:pt x="7839" y="101"/>
                </a:lnTo>
                <a:lnTo>
                  <a:pt x="7384" y="55"/>
                </a:lnTo>
                <a:lnTo>
                  <a:pt x="7143" y="32"/>
                </a:lnTo>
                <a:lnTo>
                  <a:pt x="6876" y="16"/>
                </a:lnTo>
                <a:lnTo>
                  <a:pt x="6635" y="9"/>
                </a:lnTo>
                <a:lnTo>
                  <a:pt x="639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rot="10800000">
            <a:off x="1236756" y="562395"/>
            <a:ext cx="76194" cy="84923"/>
          </a:xfrm>
          <a:custGeom>
            <a:avLst/>
            <a:gdLst/>
            <a:ahLst/>
            <a:cxnLst/>
            <a:rect l="l" t="t" r="r" b="b"/>
            <a:pathLst>
              <a:path w="23301" h="8469" extrusionOk="0">
                <a:moveTo>
                  <a:pt x="18298" y="0"/>
                </a:moveTo>
                <a:lnTo>
                  <a:pt x="17763" y="8"/>
                </a:lnTo>
                <a:lnTo>
                  <a:pt x="17228" y="15"/>
                </a:lnTo>
                <a:lnTo>
                  <a:pt x="16666" y="39"/>
                </a:lnTo>
                <a:lnTo>
                  <a:pt x="16131" y="70"/>
                </a:lnTo>
                <a:lnTo>
                  <a:pt x="15596" y="108"/>
                </a:lnTo>
                <a:lnTo>
                  <a:pt x="15061" y="162"/>
                </a:lnTo>
                <a:lnTo>
                  <a:pt x="14526" y="216"/>
                </a:lnTo>
                <a:lnTo>
                  <a:pt x="14018" y="278"/>
                </a:lnTo>
                <a:lnTo>
                  <a:pt x="13483" y="347"/>
                </a:lnTo>
                <a:lnTo>
                  <a:pt x="12975" y="425"/>
                </a:lnTo>
                <a:lnTo>
                  <a:pt x="12466" y="510"/>
                </a:lnTo>
                <a:lnTo>
                  <a:pt x="11985" y="594"/>
                </a:lnTo>
                <a:lnTo>
                  <a:pt x="11477" y="687"/>
                </a:lnTo>
                <a:lnTo>
                  <a:pt x="10995" y="787"/>
                </a:lnTo>
                <a:lnTo>
                  <a:pt x="10514" y="896"/>
                </a:lnTo>
                <a:lnTo>
                  <a:pt x="10059" y="1004"/>
                </a:lnTo>
                <a:lnTo>
                  <a:pt x="9149" y="1227"/>
                </a:lnTo>
                <a:lnTo>
                  <a:pt x="8267" y="1467"/>
                </a:lnTo>
                <a:lnTo>
                  <a:pt x="7437" y="1714"/>
                </a:lnTo>
                <a:lnTo>
                  <a:pt x="6635" y="1976"/>
                </a:lnTo>
                <a:lnTo>
                  <a:pt x="5886" y="2231"/>
                </a:lnTo>
                <a:lnTo>
                  <a:pt x="5190" y="2494"/>
                </a:lnTo>
                <a:lnTo>
                  <a:pt x="4575" y="2748"/>
                </a:lnTo>
                <a:lnTo>
                  <a:pt x="3986" y="3003"/>
                </a:lnTo>
                <a:lnTo>
                  <a:pt x="3398" y="3273"/>
                </a:lnTo>
                <a:lnTo>
                  <a:pt x="2863" y="3551"/>
                </a:lnTo>
                <a:lnTo>
                  <a:pt x="2381" y="3837"/>
                </a:lnTo>
                <a:lnTo>
                  <a:pt x="1927" y="4122"/>
                </a:lnTo>
                <a:lnTo>
                  <a:pt x="1525" y="4416"/>
                </a:lnTo>
                <a:lnTo>
                  <a:pt x="1178" y="4709"/>
                </a:lnTo>
                <a:lnTo>
                  <a:pt x="857" y="5010"/>
                </a:lnTo>
                <a:lnTo>
                  <a:pt x="589" y="5319"/>
                </a:lnTo>
                <a:lnTo>
                  <a:pt x="375" y="5620"/>
                </a:lnTo>
                <a:lnTo>
                  <a:pt x="215" y="5929"/>
                </a:lnTo>
                <a:lnTo>
                  <a:pt x="81" y="6245"/>
                </a:lnTo>
                <a:lnTo>
                  <a:pt x="27" y="6554"/>
                </a:lnTo>
                <a:lnTo>
                  <a:pt x="1" y="6871"/>
                </a:lnTo>
                <a:lnTo>
                  <a:pt x="27" y="7187"/>
                </a:lnTo>
                <a:lnTo>
                  <a:pt x="134" y="7504"/>
                </a:lnTo>
                <a:lnTo>
                  <a:pt x="268" y="7820"/>
                </a:lnTo>
                <a:lnTo>
                  <a:pt x="322" y="7897"/>
                </a:lnTo>
                <a:lnTo>
                  <a:pt x="402" y="7967"/>
                </a:lnTo>
                <a:lnTo>
                  <a:pt x="509" y="8036"/>
                </a:lnTo>
                <a:lnTo>
                  <a:pt x="616" y="8098"/>
                </a:lnTo>
                <a:lnTo>
                  <a:pt x="750" y="8152"/>
                </a:lnTo>
                <a:lnTo>
                  <a:pt x="883" y="8206"/>
                </a:lnTo>
                <a:lnTo>
                  <a:pt x="1044" y="8253"/>
                </a:lnTo>
                <a:lnTo>
                  <a:pt x="1204" y="8299"/>
                </a:lnTo>
                <a:lnTo>
                  <a:pt x="1392" y="8338"/>
                </a:lnTo>
                <a:lnTo>
                  <a:pt x="1606" y="8368"/>
                </a:lnTo>
                <a:lnTo>
                  <a:pt x="1793" y="8399"/>
                </a:lnTo>
                <a:lnTo>
                  <a:pt x="2007" y="8422"/>
                </a:lnTo>
                <a:lnTo>
                  <a:pt x="2221" y="8446"/>
                </a:lnTo>
                <a:lnTo>
                  <a:pt x="2435" y="8453"/>
                </a:lnTo>
                <a:lnTo>
                  <a:pt x="2649" y="8469"/>
                </a:lnTo>
                <a:lnTo>
                  <a:pt x="3318" y="8469"/>
                </a:lnTo>
                <a:lnTo>
                  <a:pt x="3532" y="8453"/>
                </a:lnTo>
                <a:lnTo>
                  <a:pt x="3746" y="8438"/>
                </a:lnTo>
                <a:lnTo>
                  <a:pt x="3960" y="8422"/>
                </a:lnTo>
                <a:lnTo>
                  <a:pt x="4174" y="8399"/>
                </a:lnTo>
                <a:lnTo>
                  <a:pt x="4361" y="8368"/>
                </a:lnTo>
                <a:lnTo>
                  <a:pt x="4548" y="8330"/>
                </a:lnTo>
                <a:lnTo>
                  <a:pt x="4709" y="8291"/>
                </a:lnTo>
                <a:lnTo>
                  <a:pt x="4869" y="8245"/>
                </a:lnTo>
                <a:lnTo>
                  <a:pt x="5003" y="8191"/>
                </a:lnTo>
                <a:lnTo>
                  <a:pt x="5137" y="8137"/>
                </a:lnTo>
                <a:lnTo>
                  <a:pt x="5244" y="8067"/>
                </a:lnTo>
                <a:lnTo>
                  <a:pt x="5351" y="8006"/>
                </a:lnTo>
                <a:lnTo>
                  <a:pt x="5431" y="7928"/>
                </a:lnTo>
                <a:lnTo>
                  <a:pt x="5485" y="7851"/>
                </a:lnTo>
                <a:lnTo>
                  <a:pt x="5618" y="7604"/>
                </a:lnTo>
                <a:lnTo>
                  <a:pt x="5779" y="7365"/>
                </a:lnTo>
                <a:lnTo>
                  <a:pt x="5966" y="7133"/>
                </a:lnTo>
                <a:lnTo>
                  <a:pt x="6180" y="6894"/>
                </a:lnTo>
                <a:lnTo>
                  <a:pt x="6421" y="6662"/>
                </a:lnTo>
                <a:lnTo>
                  <a:pt x="6688" y="6438"/>
                </a:lnTo>
                <a:lnTo>
                  <a:pt x="6956" y="6215"/>
                </a:lnTo>
                <a:lnTo>
                  <a:pt x="7277" y="5991"/>
                </a:lnTo>
                <a:lnTo>
                  <a:pt x="7625" y="5775"/>
                </a:lnTo>
                <a:lnTo>
                  <a:pt x="7999" y="5566"/>
                </a:lnTo>
                <a:lnTo>
                  <a:pt x="8374" y="5358"/>
                </a:lnTo>
                <a:lnTo>
                  <a:pt x="8802" y="5149"/>
                </a:lnTo>
                <a:lnTo>
                  <a:pt x="9283" y="4948"/>
                </a:lnTo>
                <a:lnTo>
                  <a:pt x="9765" y="4748"/>
                </a:lnTo>
                <a:lnTo>
                  <a:pt x="10273" y="4555"/>
                </a:lnTo>
                <a:lnTo>
                  <a:pt x="10835" y="4369"/>
                </a:lnTo>
                <a:lnTo>
                  <a:pt x="11423" y="4184"/>
                </a:lnTo>
                <a:lnTo>
                  <a:pt x="12038" y="4022"/>
                </a:lnTo>
                <a:lnTo>
                  <a:pt x="12654" y="3875"/>
                </a:lnTo>
                <a:lnTo>
                  <a:pt x="13296" y="3736"/>
                </a:lnTo>
                <a:lnTo>
                  <a:pt x="13964" y="3605"/>
                </a:lnTo>
                <a:lnTo>
                  <a:pt x="14633" y="3489"/>
                </a:lnTo>
                <a:lnTo>
                  <a:pt x="15329" y="3374"/>
                </a:lnTo>
                <a:lnTo>
                  <a:pt x="15998" y="3266"/>
                </a:lnTo>
                <a:lnTo>
                  <a:pt x="17389" y="3057"/>
                </a:lnTo>
                <a:lnTo>
                  <a:pt x="18780" y="2841"/>
                </a:lnTo>
                <a:lnTo>
                  <a:pt x="19475" y="2725"/>
                </a:lnTo>
                <a:lnTo>
                  <a:pt x="20144" y="2609"/>
                </a:lnTo>
                <a:lnTo>
                  <a:pt x="20813" y="2478"/>
                </a:lnTo>
                <a:lnTo>
                  <a:pt x="21481" y="2331"/>
                </a:lnTo>
                <a:lnTo>
                  <a:pt x="21802" y="2254"/>
                </a:lnTo>
                <a:lnTo>
                  <a:pt x="22097" y="2169"/>
                </a:lnTo>
                <a:lnTo>
                  <a:pt x="22364" y="2077"/>
                </a:lnTo>
                <a:lnTo>
                  <a:pt x="22605" y="1984"/>
                </a:lnTo>
                <a:lnTo>
                  <a:pt x="22792" y="1891"/>
                </a:lnTo>
                <a:lnTo>
                  <a:pt x="22953" y="1799"/>
                </a:lnTo>
                <a:lnTo>
                  <a:pt x="23086" y="1706"/>
                </a:lnTo>
                <a:lnTo>
                  <a:pt x="23167" y="1606"/>
                </a:lnTo>
                <a:lnTo>
                  <a:pt x="23247" y="1513"/>
                </a:lnTo>
                <a:lnTo>
                  <a:pt x="23274" y="1413"/>
                </a:lnTo>
                <a:lnTo>
                  <a:pt x="23300" y="1320"/>
                </a:lnTo>
                <a:lnTo>
                  <a:pt x="23274" y="1220"/>
                </a:lnTo>
                <a:lnTo>
                  <a:pt x="23220" y="1127"/>
                </a:lnTo>
                <a:lnTo>
                  <a:pt x="23140" y="1035"/>
                </a:lnTo>
                <a:lnTo>
                  <a:pt x="23060" y="942"/>
                </a:lnTo>
                <a:lnTo>
                  <a:pt x="22926" y="849"/>
                </a:lnTo>
                <a:lnTo>
                  <a:pt x="22792" y="764"/>
                </a:lnTo>
                <a:lnTo>
                  <a:pt x="22605" y="679"/>
                </a:lnTo>
                <a:lnTo>
                  <a:pt x="22418" y="594"/>
                </a:lnTo>
                <a:lnTo>
                  <a:pt x="22204" y="517"/>
                </a:lnTo>
                <a:lnTo>
                  <a:pt x="21963" y="440"/>
                </a:lnTo>
                <a:lnTo>
                  <a:pt x="21722" y="371"/>
                </a:lnTo>
                <a:lnTo>
                  <a:pt x="21455" y="309"/>
                </a:lnTo>
                <a:lnTo>
                  <a:pt x="21160" y="247"/>
                </a:lnTo>
                <a:lnTo>
                  <a:pt x="20866" y="193"/>
                </a:lnTo>
                <a:lnTo>
                  <a:pt x="20545" y="147"/>
                </a:lnTo>
                <a:lnTo>
                  <a:pt x="20197" y="108"/>
                </a:lnTo>
                <a:lnTo>
                  <a:pt x="19850" y="70"/>
                </a:lnTo>
                <a:lnTo>
                  <a:pt x="19475" y="39"/>
                </a:lnTo>
                <a:lnTo>
                  <a:pt x="19101" y="23"/>
                </a:lnTo>
                <a:lnTo>
                  <a:pt x="18699" y="8"/>
                </a:lnTo>
                <a:lnTo>
                  <a:pt x="1829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rot="10800000">
            <a:off x="696553" y="1040931"/>
            <a:ext cx="83977" cy="81834"/>
          </a:xfrm>
          <a:custGeom>
            <a:avLst/>
            <a:gdLst/>
            <a:ahLst/>
            <a:cxnLst/>
            <a:rect l="l" t="t" r="r" b="b"/>
            <a:pathLst>
              <a:path w="25681" h="8161" extrusionOk="0">
                <a:moveTo>
                  <a:pt x="20839" y="0"/>
                </a:moveTo>
                <a:lnTo>
                  <a:pt x="20438" y="16"/>
                </a:lnTo>
                <a:lnTo>
                  <a:pt x="20036" y="47"/>
                </a:lnTo>
                <a:lnTo>
                  <a:pt x="19635" y="78"/>
                </a:lnTo>
                <a:lnTo>
                  <a:pt x="19234" y="132"/>
                </a:lnTo>
                <a:lnTo>
                  <a:pt x="18859" y="193"/>
                </a:lnTo>
                <a:lnTo>
                  <a:pt x="18485" y="271"/>
                </a:lnTo>
                <a:lnTo>
                  <a:pt x="18137" y="363"/>
                </a:lnTo>
                <a:lnTo>
                  <a:pt x="16880" y="718"/>
                </a:lnTo>
                <a:lnTo>
                  <a:pt x="15649" y="1081"/>
                </a:lnTo>
                <a:lnTo>
                  <a:pt x="14445" y="1452"/>
                </a:lnTo>
                <a:lnTo>
                  <a:pt x="13242" y="1830"/>
                </a:lnTo>
                <a:lnTo>
                  <a:pt x="12091" y="2216"/>
                </a:lnTo>
                <a:lnTo>
                  <a:pt x="10941" y="2602"/>
                </a:lnTo>
                <a:lnTo>
                  <a:pt x="9818" y="2996"/>
                </a:lnTo>
                <a:lnTo>
                  <a:pt x="8721" y="3397"/>
                </a:lnTo>
                <a:lnTo>
                  <a:pt x="7651" y="3799"/>
                </a:lnTo>
                <a:lnTo>
                  <a:pt x="6581" y="4208"/>
                </a:lnTo>
                <a:lnTo>
                  <a:pt x="5537" y="4617"/>
                </a:lnTo>
                <a:lnTo>
                  <a:pt x="4521" y="5034"/>
                </a:lnTo>
                <a:lnTo>
                  <a:pt x="3504" y="5451"/>
                </a:lnTo>
                <a:lnTo>
                  <a:pt x="2515" y="5868"/>
                </a:lnTo>
                <a:lnTo>
                  <a:pt x="1525" y="6292"/>
                </a:lnTo>
                <a:lnTo>
                  <a:pt x="562" y="6717"/>
                </a:lnTo>
                <a:lnTo>
                  <a:pt x="401" y="6802"/>
                </a:lnTo>
                <a:lnTo>
                  <a:pt x="241" y="6894"/>
                </a:lnTo>
                <a:lnTo>
                  <a:pt x="134" y="6979"/>
                </a:lnTo>
                <a:lnTo>
                  <a:pt x="54" y="7072"/>
                </a:lnTo>
                <a:lnTo>
                  <a:pt x="27" y="7157"/>
                </a:lnTo>
                <a:lnTo>
                  <a:pt x="0" y="7242"/>
                </a:lnTo>
                <a:lnTo>
                  <a:pt x="27" y="7327"/>
                </a:lnTo>
                <a:lnTo>
                  <a:pt x="54" y="7412"/>
                </a:lnTo>
                <a:lnTo>
                  <a:pt x="107" y="7489"/>
                </a:lnTo>
                <a:lnTo>
                  <a:pt x="214" y="7566"/>
                </a:lnTo>
                <a:lnTo>
                  <a:pt x="321" y="7643"/>
                </a:lnTo>
                <a:lnTo>
                  <a:pt x="455" y="7713"/>
                </a:lnTo>
                <a:lnTo>
                  <a:pt x="615" y="7774"/>
                </a:lnTo>
                <a:lnTo>
                  <a:pt x="776" y="7844"/>
                </a:lnTo>
                <a:lnTo>
                  <a:pt x="963" y="7898"/>
                </a:lnTo>
                <a:lnTo>
                  <a:pt x="1150" y="7952"/>
                </a:lnTo>
                <a:lnTo>
                  <a:pt x="1391" y="7998"/>
                </a:lnTo>
                <a:lnTo>
                  <a:pt x="1605" y="8045"/>
                </a:lnTo>
                <a:lnTo>
                  <a:pt x="1846" y="8075"/>
                </a:lnTo>
                <a:lnTo>
                  <a:pt x="2087" y="8106"/>
                </a:lnTo>
                <a:lnTo>
                  <a:pt x="2354" y="8129"/>
                </a:lnTo>
                <a:lnTo>
                  <a:pt x="2622" y="8145"/>
                </a:lnTo>
                <a:lnTo>
                  <a:pt x="2889" y="8153"/>
                </a:lnTo>
                <a:lnTo>
                  <a:pt x="3157" y="8160"/>
                </a:lnTo>
                <a:lnTo>
                  <a:pt x="3424" y="8153"/>
                </a:lnTo>
                <a:lnTo>
                  <a:pt x="3718" y="8129"/>
                </a:lnTo>
                <a:lnTo>
                  <a:pt x="3986" y="8106"/>
                </a:lnTo>
                <a:lnTo>
                  <a:pt x="4253" y="8075"/>
                </a:lnTo>
                <a:lnTo>
                  <a:pt x="4521" y="8029"/>
                </a:lnTo>
                <a:lnTo>
                  <a:pt x="4788" y="7975"/>
                </a:lnTo>
                <a:lnTo>
                  <a:pt x="5056" y="7906"/>
                </a:lnTo>
                <a:lnTo>
                  <a:pt x="5323" y="7828"/>
                </a:lnTo>
                <a:lnTo>
                  <a:pt x="7651" y="7072"/>
                </a:lnTo>
                <a:lnTo>
                  <a:pt x="10032" y="6315"/>
                </a:lnTo>
                <a:lnTo>
                  <a:pt x="12439" y="5574"/>
                </a:lnTo>
                <a:lnTo>
                  <a:pt x="14847" y="4833"/>
                </a:lnTo>
                <a:lnTo>
                  <a:pt x="19715" y="3359"/>
                </a:lnTo>
                <a:lnTo>
                  <a:pt x="22150" y="2617"/>
                </a:lnTo>
                <a:lnTo>
                  <a:pt x="24557" y="1876"/>
                </a:lnTo>
                <a:lnTo>
                  <a:pt x="24878" y="1768"/>
                </a:lnTo>
                <a:lnTo>
                  <a:pt x="25146" y="1660"/>
                </a:lnTo>
                <a:lnTo>
                  <a:pt x="25360" y="1552"/>
                </a:lnTo>
                <a:lnTo>
                  <a:pt x="25520" y="1436"/>
                </a:lnTo>
                <a:lnTo>
                  <a:pt x="25627" y="1328"/>
                </a:lnTo>
                <a:lnTo>
                  <a:pt x="25681" y="1220"/>
                </a:lnTo>
                <a:lnTo>
                  <a:pt x="25681" y="1112"/>
                </a:lnTo>
                <a:lnTo>
                  <a:pt x="25654" y="1012"/>
                </a:lnTo>
                <a:lnTo>
                  <a:pt x="25600" y="904"/>
                </a:lnTo>
                <a:lnTo>
                  <a:pt x="25467" y="803"/>
                </a:lnTo>
                <a:lnTo>
                  <a:pt x="25333" y="711"/>
                </a:lnTo>
                <a:lnTo>
                  <a:pt x="25146" y="618"/>
                </a:lnTo>
                <a:lnTo>
                  <a:pt x="24932" y="533"/>
                </a:lnTo>
                <a:lnTo>
                  <a:pt x="24718" y="448"/>
                </a:lnTo>
                <a:lnTo>
                  <a:pt x="24450" y="371"/>
                </a:lnTo>
                <a:lnTo>
                  <a:pt x="24156" y="301"/>
                </a:lnTo>
                <a:lnTo>
                  <a:pt x="23835" y="232"/>
                </a:lnTo>
                <a:lnTo>
                  <a:pt x="23514" y="178"/>
                </a:lnTo>
                <a:lnTo>
                  <a:pt x="23166" y="124"/>
                </a:lnTo>
                <a:lnTo>
                  <a:pt x="22792" y="78"/>
                </a:lnTo>
                <a:lnTo>
                  <a:pt x="22417" y="47"/>
                </a:lnTo>
                <a:lnTo>
                  <a:pt x="22043" y="24"/>
                </a:lnTo>
                <a:lnTo>
                  <a:pt x="21641"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rot="10800000">
            <a:off x="507329" y="1216727"/>
            <a:ext cx="99984" cy="102190"/>
          </a:xfrm>
          <a:custGeom>
            <a:avLst/>
            <a:gdLst/>
            <a:ahLst/>
            <a:cxnLst/>
            <a:rect l="l" t="t" r="r" b="b"/>
            <a:pathLst>
              <a:path w="30576" h="10191" extrusionOk="0">
                <a:moveTo>
                  <a:pt x="26189" y="0"/>
                </a:moveTo>
                <a:lnTo>
                  <a:pt x="25841" y="8"/>
                </a:lnTo>
                <a:lnTo>
                  <a:pt x="25493" y="23"/>
                </a:lnTo>
                <a:lnTo>
                  <a:pt x="25146" y="46"/>
                </a:lnTo>
                <a:lnTo>
                  <a:pt x="24825" y="85"/>
                </a:lnTo>
                <a:lnTo>
                  <a:pt x="24504" y="131"/>
                </a:lnTo>
                <a:lnTo>
                  <a:pt x="24209" y="193"/>
                </a:lnTo>
                <a:lnTo>
                  <a:pt x="23915" y="270"/>
                </a:lnTo>
                <a:lnTo>
                  <a:pt x="23621" y="348"/>
                </a:lnTo>
                <a:lnTo>
                  <a:pt x="23353" y="448"/>
                </a:lnTo>
                <a:lnTo>
                  <a:pt x="20732" y="1536"/>
                </a:lnTo>
                <a:lnTo>
                  <a:pt x="18110" y="2609"/>
                </a:lnTo>
                <a:lnTo>
                  <a:pt x="16799" y="3142"/>
                </a:lnTo>
                <a:lnTo>
                  <a:pt x="15489" y="3667"/>
                </a:lnTo>
                <a:lnTo>
                  <a:pt x="14178" y="4192"/>
                </a:lnTo>
                <a:lnTo>
                  <a:pt x="12814" y="4709"/>
                </a:lnTo>
                <a:lnTo>
                  <a:pt x="11449" y="5219"/>
                </a:lnTo>
                <a:lnTo>
                  <a:pt x="10058" y="5728"/>
                </a:lnTo>
                <a:lnTo>
                  <a:pt x="8641" y="6230"/>
                </a:lnTo>
                <a:lnTo>
                  <a:pt x="7169" y="6724"/>
                </a:lnTo>
                <a:lnTo>
                  <a:pt x="5671" y="7211"/>
                </a:lnTo>
                <a:lnTo>
                  <a:pt x="4120" y="7697"/>
                </a:lnTo>
                <a:lnTo>
                  <a:pt x="2515" y="8176"/>
                </a:lnTo>
                <a:lnTo>
                  <a:pt x="856" y="8646"/>
                </a:lnTo>
                <a:lnTo>
                  <a:pt x="615" y="8716"/>
                </a:lnTo>
                <a:lnTo>
                  <a:pt x="428" y="8793"/>
                </a:lnTo>
                <a:lnTo>
                  <a:pt x="268" y="8870"/>
                </a:lnTo>
                <a:lnTo>
                  <a:pt x="161" y="8948"/>
                </a:lnTo>
                <a:lnTo>
                  <a:pt x="54" y="9025"/>
                </a:lnTo>
                <a:lnTo>
                  <a:pt x="27" y="9110"/>
                </a:lnTo>
                <a:lnTo>
                  <a:pt x="0" y="9187"/>
                </a:lnTo>
                <a:lnTo>
                  <a:pt x="0" y="9272"/>
                </a:lnTo>
                <a:lnTo>
                  <a:pt x="54" y="9349"/>
                </a:lnTo>
                <a:lnTo>
                  <a:pt x="107" y="9426"/>
                </a:lnTo>
                <a:lnTo>
                  <a:pt x="214" y="9503"/>
                </a:lnTo>
                <a:lnTo>
                  <a:pt x="321" y="9581"/>
                </a:lnTo>
                <a:lnTo>
                  <a:pt x="455" y="9650"/>
                </a:lnTo>
                <a:lnTo>
                  <a:pt x="615" y="9727"/>
                </a:lnTo>
                <a:lnTo>
                  <a:pt x="803" y="9789"/>
                </a:lnTo>
                <a:lnTo>
                  <a:pt x="990" y="9851"/>
                </a:lnTo>
                <a:lnTo>
                  <a:pt x="1204" y="9913"/>
                </a:lnTo>
                <a:lnTo>
                  <a:pt x="1445" y="9967"/>
                </a:lnTo>
                <a:lnTo>
                  <a:pt x="1685" y="10021"/>
                </a:lnTo>
                <a:lnTo>
                  <a:pt x="1926" y="10067"/>
                </a:lnTo>
                <a:lnTo>
                  <a:pt x="2194" y="10106"/>
                </a:lnTo>
                <a:lnTo>
                  <a:pt x="2461" y="10136"/>
                </a:lnTo>
                <a:lnTo>
                  <a:pt x="2755" y="10160"/>
                </a:lnTo>
                <a:lnTo>
                  <a:pt x="3050" y="10175"/>
                </a:lnTo>
                <a:lnTo>
                  <a:pt x="3317" y="10190"/>
                </a:lnTo>
                <a:lnTo>
                  <a:pt x="3611" y="10190"/>
                </a:lnTo>
                <a:lnTo>
                  <a:pt x="3906" y="10183"/>
                </a:lnTo>
                <a:lnTo>
                  <a:pt x="4200" y="10167"/>
                </a:lnTo>
                <a:lnTo>
                  <a:pt x="4494" y="10144"/>
                </a:lnTo>
                <a:lnTo>
                  <a:pt x="4788" y="10113"/>
                </a:lnTo>
                <a:lnTo>
                  <a:pt x="5083" y="10067"/>
                </a:lnTo>
                <a:lnTo>
                  <a:pt x="5350" y="10013"/>
                </a:lnTo>
                <a:lnTo>
                  <a:pt x="7196" y="9596"/>
                </a:lnTo>
                <a:lnTo>
                  <a:pt x="9042" y="9164"/>
                </a:lnTo>
                <a:lnTo>
                  <a:pt x="10861" y="8716"/>
                </a:lnTo>
                <a:lnTo>
                  <a:pt x="12653" y="8253"/>
                </a:lnTo>
                <a:lnTo>
                  <a:pt x="14419" y="7774"/>
                </a:lnTo>
                <a:lnTo>
                  <a:pt x="16157" y="7280"/>
                </a:lnTo>
                <a:lnTo>
                  <a:pt x="17013" y="7033"/>
                </a:lnTo>
                <a:lnTo>
                  <a:pt x="17843" y="6778"/>
                </a:lnTo>
                <a:lnTo>
                  <a:pt x="18672" y="6516"/>
                </a:lnTo>
                <a:lnTo>
                  <a:pt x="19501" y="6253"/>
                </a:lnTo>
                <a:lnTo>
                  <a:pt x="20304" y="5991"/>
                </a:lnTo>
                <a:lnTo>
                  <a:pt x="21106" y="5721"/>
                </a:lnTo>
                <a:lnTo>
                  <a:pt x="21882" y="5450"/>
                </a:lnTo>
                <a:lnTo>
                  <a:pt x="22631" y="5180"/>
                </a:lnTo>
                <a:lnTo>
                  <a:pt x="23380" y="4902"/>
                </a:lnTo>
                <a:lnTo>
                  <a:pt x="24102" y="4617"/>
                </a:lnTo>
                <a:lnTo>
                  <a:pt x="24798" y="4339"/>
                </a:lnTo>
                <a:lnTo>
                  <a:pt x="25493" y="4053"/>
                </a:lnTo>
                <a:lnTo>
                  <a:pt x="26162" y="3760"/>
                </a:lnTo>
                <a:lnTo>
                  <a:pt x="26804" y="3474"/>
                </a:lnTo>
                <a:lnTo>
                  <a:pt x="27446" y="3181"/>
                </a:lnTo>
                <a:lnTo>
                  <a:pt x="28035" y="2880"/>
                </a:lnTo>
                <a:lnTo>
                  <a:pt x="28623" y="2579"/>
                </a:lnTo>
                <a:lnTo>
                  <a:pt x="29185" y="2278"/>
                </a:lnTo>
                <a:lnTo>
                  <a:pt x="29693" y="1976"/>
                </a:lnTo>
                <a:lnTo>
                  <a:pt x="30201" y="1668"/>
                </a:lnTo>
                <a:lnTo>
                  <a:pt x="30362" y="1560"/>
                </a:lnTo>
                <a:lnTo>
                  <a:pt x="30469" y="1452"/>
                </a:lnTo>
                <a:lnTo>
                  <a:pt x="30549" y="1343"/>
                </a:lnTo>
                <a:lnTo>
                  <a:pt x="30576" y="1235"/>
                </a:lnTo>
                <a:lnTo>
                  <a:pt x="30549" y="1127"/>
                </a:lnTo>
                <a:lnTo>
                  <a:pt x="30522" y="1027"/>
                </a:lnTo>
                <a:lnTo>
                  <a:pt x="30442" y="927"/>
                </a:lnTo>
                <a:lnTo>
                  <a:pt x="30308" y="826"/>
                </a:lnTo>
                <a:lnTo>
                  <a:pt x="30175" y="734"/>
                </a:lnTo>
                <a:lnTo>
                  <a:pt x="30014" y="641"/>
                </a:lnTo>
                <a:lnTo>
                  <a:pt x="29800" y="556"/>
                </a:lnTo>
                <a:lnTo>
                  <a:pt x="29586" y="471"/>
                </a:lnTo>
                <a:lnTo>
                  <a:pt x="29345" y="402"/>
                </a:lnTo>
                <a:lnTo>
                  <a:pt x="29078" y="324"/>
                </a:lnTo>
                <a:lnTo>
                  <a:pt x="28810" y="263"/>
                </a:lnTo>
                <a:lnTo>
                  <a:pt x="28516" y="201"/>
                </a:lnTo>
                <a:lnTo>
                  <a:pt x="28195" y="147"/>
                </a:lnTo>
                <a:lnTo>
                  <a:pt x="27874" y="108"/>
                </a:lnTo>
                <a:lnTo>
                  <a:pt x="27553" y="70"/>
                </a:lnTo>
                <a:lnTo>
                  <a:pt x="27205" y="39"/>
                </a:lnTo>
                <a:lnTo>
                  <a:pt x="26858" y="16"/>
                </a:lnTo>
                <a:lnTo>
                  <a:pt x="2653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rot="10800000">
            <a:off x="399265" y="1388803"/>
            <a:ext cx="72957" cy="104597"/>
          </a:xfrm>
          <a:custGeom>
            <a:avLst/>
            <a:gdLst/>
            <a:ahLst/>
            <a:cxnLst/>
            <a:rect l="l" t="t" r="r" b="b"/>
            <a:pathLst>
              <a:path w="22311" h="10431" extrusionOk="0">
                <a:moveTo>
                  <a:pt x="18753" y="1"/>
                </a:moveTo>
                <a:lnTo>
                  <a:pt x="18459" y="8"/>
                </a:lnTo>
                <a:lnTo>
                  <a:pt x="18164" y="16"/>
                </a:lnTo>
                <a:lnTo>
                  <a:pt x="17870" y="31"/>
                </a:lnTo>
                <a:lnTo>
                  <a:pt x="17576" y="55"/>
                </a:lnTo>
                <a:lnTo>
                  <a:pt x="17282" y="85"/>
                </a:lnTo>
                <a:lnTo>
                  <a:pt x="17014" y="116"/>
                </a:lnTo>
                <a:lnTo>
                  <a:pt x="16747" y="155"/>
                </a:lnTo>
                <a:lnTo>
                  <a:pt x="16506" y="201"/>
                </a:lnTo>
                <a:lnTo>
                  <a:pt x="16265" y="248"/>
                </a:lnTo>
                <a:lnTo>
                  <a:pt x="16051" y="309"/>
                </a:lnTo>
                <a:lnTo>
                  <a:pt x="15837" y="371"/>
                </a:lnTo>
                <a:lnTo>
                  <a:pt x="15650" y="441"/>
                </a:lnTo>
                <a:lnTo>
                  <a:pt x="15489" y="518"/>
                </a:lnTo>
                <a:lnTo>
                  <a:pt x="15356" y="595"/>
                </a:lnTo>
                <a:lnTo>
                  <a:pt x="14553" y="1151"/>
                </a:lnTo>
                <a:lnTo>
                  <a:pt x="13751" y="1707"/>
                </a:lnTo>
                <a:lnTo>
                  <a:pt x="12226" y="2787"/>
                </a:lnTo>
                <a:lnTo>
                  <a:pt x="11450" y="3320"/>
                </a:lnTo>
                <a:lnTo>
                  <a:pt x="10674" y="3845"/>
                </a:lnTo>
                <a:lnTo>
                  <a:pt x="9898" y="4370"/>
                </a:lnTo>
                <a:lnTo>
                  <a:pt x="9069" y="4887"/>
                </a:lnTo>
                <a:lnTo>
                  <a:pt x="8240" y="5397"/>
                </a:lnTo>
                <a:lnTo>
                  <a:pt x="7357" y="5899"/>
                </a:lnTo>
                <a:lnTo>
                  <a:pt x="6421" y="6408"/>
                </a:lnTo>
                <a:lnTo>
                  <a:pt x="5431" y="6902"/>
                </a:lnTo>
                <a:lnTo>
                  <a:pt x="4896" y="7149"/>
                </a:lnTo>
                <a:lnTo>
                  <a:pt x="4361" y="7396"/>
                </a:lnTo>
                <a:lnTo>
                  <a:pt x="3799" y="7643"/>
                </a:lnTo>
                <a:lnTo>
                  <a:pt x="3211" y="7890"/>
                </a:lnTo>
                <a:lnTo>
                  <a:pt x="2622" y="8137"/>
                </a:lnTo>
                <a:lnTo>
                  <a:pt x="2007" y="8384"/>
                </a:lnTo>
                <a:lnTo>
                  <a:pt x="1338" y="8624"/>
                </a:lnTo>
                <a:lnTo>
                  <a:pt x="670" y="8871"/>
                </a:lnTo>
                <a:lnTo>
                  <a:pt x="482" y="8948"/>
                </a:lnTo>
                <a:lnTo>
                  <a:pt x="322" y="9025"/>
                </a:lnTo>
                <a:lnTo>
                  <a:pt x="215" y="9110"/>
                </a:lnTo>
                <a:lnTo>
                  <a:pt x="108" y="9187"/>
                </a:lnTo>
                <a:lnTo>
                  <a:pt x="54" y="9272"/>
                </a:lnTo>
                <a:lnTo>
                  <a:pt x="1" y="9357"/>
                </a:lnTo>
                <a:lnTo>
                  <a:pt x="1" y="9434"/>
                </a:lnTo>
                <a:lnTo>
                  <a:pt x="27" y="9519"/>
                </a:lnTo>
                <a:lnTo>
                  <a:pt x="54" y="9604"/>
                </a:lnTo>
                <a:lnTo>
                  <a:pt x="134" y="9681"/>
                </a:lnTo>
                <a:lnTo>
                  <a:pt x="215" y="9758"/>
                </a:lnTo>
                <a:lnTo>
                  <a:pt x="349" y="9836"/>
                </a:lnTo>
                <a:lnTo>
                  <a:pt x="482" y="9913"/>
                </a:lnTo>
                <a:lnTo>
                  <a:pt x="616" y="9982"/>
                </a:lnTo>
                <a:lnTo>
                  <a:pt x="803" y="10052"/>
                </a:lnTo>
                <a:lnTo>
                  <a:pt x="964" y="10114"/>
                </a:lnTo>
                <a:lnTo>
                  <a:pt x="1178" y="10168"/>
                </a:lnTo>
                <a:lnTo>
                  <a:pt x="1392" y="10222"/>
                </a:lnTo>
                <a:lnTo>
                  <a:pt x="1606" y="10276"/>
                </a:lnTo>
                <a:lnTo>
                  <a:pt x="1847" y="10314"/>
                </a:lnTo>
                <a:lnTo>
                  <a:pt x="2114" y="10353"/>
                </a:lnTo>
                <a:lnTo>
                  <a:pt x="2355" y="10384"/>
                </a:lnTo>
                <a:lnTo>
                  <a:pt x="2622" y="10407"/>
                </a:lnTo>
                <a:lnTo>
                  <a:pt x="2890" y="10422"/>
                </a:lnTo>
                <a:lnTo>
                  <a:pt x="3157" y="10430"/>
                </a:lnTo>
                <a:lnTo>
                  <a:pt x="3452" y="10430"/>
                </a:lnTo>
                <a:lnTo>
                  <a:pt x="3719" y="10415"/>
                </a:lnTo>
                <a:lnTo>
                  <a:pt x="4013" y="10399"/>
                </a:lnTo>
                <a:lnTo>
                  <a:pt x="4281" y="10368"/>
                </a:lnTo>
                <a:lnTo>
                  <a:pt x="4575" y="10330"/>
                </a:lnTo>
                <a:lnTo>
                  <a:pt x="4843" y="10283"/>
                </a:lnTo>
                <a:lnTo>
                  <a:pt x="5110" y="10222"/>
                </a:lnTo>
                <a:lnTo>
                  <a:pt x="5966" y="9998"/>
                </a:lnTo>
                <a:lnTo>
                  <a:pt x="6822" y="9774"/>
                </a:lnTo>
                <a:lnTo>
                  <a:pt x="7678" y="9550"/>
                </a:lnTo>
                <a:lnTo>
                  <a:pt x="8507" y="9311"/>
                </a:lnTo>
                <a:lnTo>
                  <a:pt x="9310" y="9071"/>
                </a:lnTo>
                <a:lnTo>
                  <a:pt x="10139" y="8824"/>
                </a:lnTo>
                <a:lnTo>
                  <a:pt x="10915" y="8570"/>
                </a:lnTo>
                <a:lnTo>
                  <a:pt x="11691" y="8307"/>
                </a:lnTo>
                <a:lnTo>
                  <a:pt x="12440" y="8045"/>
                </a:lnTo>
                <a:lnTo>
                  <a:pt x="13189" y="7774"/>
                </a:lnTo>
                <a:lnTo>
                  <a:pt x="13911" y="7504"/>
                </a:lnTo>
                <a:lnTo>
                  <a:pt x="14607" y="7226"/>
                </a:lnTo>
                <a:lnTo>
                  <a:pt x="15275" y="6941"/>
                </a:lnTo>
                <a:lnTo>
                  <a:pt x="15944" y="6655"/>
                </a:lnTo>
                <a:lnTo>
                  <a:pt x="16559" y="6362"/>
                </a:lnTo>
                <a:lnTo>
                  <a:pt x="17175" y="6061"/>
                </a:lnTo>
                <a:lnTo>
                  <a:pt x="17736" y="5760"/>
                </a:lnTo>
                <a:lnTo>
                  <a:pt x="18298" y="5458"/>
                </a:lnTo>
                <a:lnTo>
                  <a:pt x="18806" y="5150"/>
                </a:lnTo>
                <a:lnTo>
                  <a:pt x="19288" y="4841"/>
                </a:lnTo>
                <a:lnTo>
                  <a:pt x="19743" y="4524"/>
                </a:lnTo>
                <a:lnTo>
                  <a:pt x="20171" y="4208"/>
                </a:lnTo>
                <a:lnTo>
                  <a:pt x="20545" y="3891"/>
                </a:lnTo>
                <a:lnTo>
                  <a:pt x="20920" y="3567"/>
                </a:lnTo>
                <a:lnTo>
                  <a:pt x="21241" y="3243"/>
                </a:lnTo>
                <a:lnTo>
                  <a:pt x="21508" y="2919"/>
                </a:lnTo>
                <a:lnTo>
                  <a:pt x="21749" y="2587"/>
                </a:lnTo>
                <a:lnTo>
                  <a:pt x="21936" y="2255"/>
                </a:lnTo>
                <a:lnTo>
                  <a:pt x="22097" y="1923"/>
                </a:lnTo>
                <a:lnTo>
                  <a:pt x="22230" y="1583"/>
                </a:lnTo>
                <a:lnTo>
                  <a:pt x="22284" y="1243"/>
                </a:lnTo>
                <a:lnTo>
                  <a:pt x="22311" y="911"/>
                </a:lnTo>
                <a:lnTo>
                  <a:pt x="22311" y="811"/>
                </a:lnTo>
                <a:lnTo>
                  <a:pt x="22257" y="718"/>
                </a:lnTo>
                <a:lnTo>
                  <a:pt x="22177" y="634"/>
                </a:lnTo>
                <a:lnTo>
                  <a:pt x="22097" y="549"/>
                </a:lnTo>
                <a:lnTo>
                  <a:pt x="21963" y="471"/>
                </a:lnTo>
                <a:lnTo>
                  <a:pt x="21802" y="402"/>
                </a:lnTo>
                <a:lnTo>
                  <a:pt x="21615" y="340"/>
                </a:lnTo>
                <a:lnTo>
                  <a:pt x="21428" y="278"/>
                </a:lnTo>
                <a:lnTo>
                  <a:pt x="21214" y="224"/>
                </a:lnTo>
                <a:lnTo>
                  <a:pt x="20973" y="178"/>
                </a:lnTo>
                <a:lnTo>
                  <a:pt x="20732" y="139"/>
                </a:lnTo>
                <a:lnTo>
                  <a:pt x="20492" y="101"/>
                </a:lnTo>
                <a:lnTo>
                  <a:pt x="20197" y="70"/>
                </a:lnTo>
                <a:lnTo>
                  <a:pt x="19930" y="47"/>
                </a:lnTo>
                <a:lnTo>
                  <a:pt x="19636" y="24"/>
                </a:lnTo>
                <a:lnTo>
                  <a:pt x="19341" y="16"/>
                </a:lnTo>
                <a:lnTo>
                  <a:pt x="19047" y="8"/>
                </a:lnTo>
                <a:lnTo>
                  <a:pt x="1875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rot="10800000">
            <a:off x="390535" y="1535812"/>
            <a:ext cx="36742" cy="80591"/>
          </a:xfrm>
          <a:custGeom>
            <a:avLst/>
            <a:gdLst/>
            <a:ahLst/>
            <a:cxnLst/>
            <a:rect l="l" t="t" r="r" b="b"/>
            <a:pathLst>
              <a:path w="11236" h="8037" extrusionOk="0">
                <a:moveTo>
                  <a:pt x="3318" y="1"/>
                </a:moveTo>
                <a:lnTo>
                  <a:pt x="3023" y="16"/>
                </a:lnTo>
                <a:lnTo>
                  <a:pt x="2756" y="31"/>
                </a:lnTo>
                <a:lnTo>
                  <a:pt x="2462" y="55"/>
                </a:lnTo>
                <a:lnTo>
                  <a:pt x="2194" y="86"/>
                </a:lnTo>
                <a:lnTo>
                  <a:pt x="1953" y="124"/>
                </a:lnTo>
                <a:lnTo>
                  <a:pt x="1686" y="170"/>
                </a:lnTo>
                <a:lnTo>
                  <a:pt x="1472" y="217"/>
                </a:lnTo>
                <a:lnTo>
                  <a:pt x="1231" y="271"/>
                </a:lnTo>
                <a:lnTo>
                  <a:pt x="1017" y="333"/>
                </a:lnTo>
                <a:lnTo>
                  <a:pt x="830" y="402"/>
                </a:lnTo>
                <a:lnTo>
                  <a:pt x="643" y="472"/>
                </a:lnTo>
                <a:lnTo>
                  <a:pt x="482" y="549"/>
                </a:lnTo>
                <a:lnTo>
                  <a:pt x="348" y="634"/>
                </a:lnTo>
                <a:lnTo>
                  <a:pt x="241" y="726"/>
                </a:lnTo>
                <a:lnTo>
                  <a:pt x="134" y="819"/>
                </a:lnTo>
                <a:lnTo>
                  <a:pt x="54" y="912"/>
                </a:lnTo>
                <a:lnTo>
                  <a:pt x="1" y="1020"/>
                </a:lnTo>
                <a:lnTo>
                  <a:pt x="1" y="1128"/>
                </a:lnTo>
                <a:lnTo>
                  <a:pt x="1" y="1328"/>
                </a:lnTo>
                <a:lnTo>
                  <a:pt x="54" y="1529"/>
                </a:lnTo>
                <a:lnTo>
                  <a:pt x="108" y="1730"/>
                </a:lnTo>
                <a:lnTo>
                  <a:pt x="215" y="1931"/>
                </a:lnTo>
                <a:lnTo>
                  <a:pt x="348" y="2131"/>
                </a:lnTo>
                <a:lnTo>
                  <a:pt x="509" y="2332"/>
                </a:lnTo>
                <a:lnTo>
                  <a:pt x="669" y="2533"/>
                </a:lnTo>
                <a:lnTo>
                  <a:pt x="857" y="2733"/>
                </a:lnTo>
                <a:lnTo>
                  <a:pt x="1258" y="3127"/>
                </a:lnTo>
                <a:lnTo>
                  <a:pt x="1686" y="3529"/>
                </a:lnTo>
                <a:lnTo>
                  <a:pt x="2114" y="3915"/>
                </a:lnTo>
                <a:lnTo>
                  <a:pt x="2488" y="4301"/>
                </a:lnTo>
                <a:lnTo>
                  <a:pt x="3291" y="5127"/>
                </a:lnTo>
                <a:lnTo>
                  <a:pt x="3692" y="5536"/>
                </a:lnTo>
                <a:lnTo>
                  <a:pt x="4120" y="5953"/>
                </a:lnTo>
                <a:lnTo>
                  <a:pt x="4548" y="6362"/>
                </a:lnTo>
                <a:lnTo>
                  <a:pt x="5030" y="6763"/>
                </a:lnTo>
                <a:lnTo>
                  <a:pt x="5538" y="7165"/>
                </a:lnTo>
                <a:lnTo>
                  <a:pt x="6100" y="7558"/>
                </a:lnTo>
                <a:lnTo>
                  <a:pt x="6207" y="7636"/>
                </a:lnTo>
                <a:lnTo>
                  <a:pt x="6340" y="7705"/>
                </a:lnTo>
                <a:lnTo>
                  <a:pt x="6501" y="7759"/>
                </a:lnTo>
                <a:lnTo>
                  <a:pt x="6661" y="7813"/>
                </a:lnTo>
                <a:lnTo>
                  <a:pt x="6849" y="7867"/>
                </a:lnTo>
                <a:lnTo>
                  <a:pt x="7036" y="7906"/>
                </a:lnTo>
                <a:lnTo>
                  <a:pt x="7223" y="7944"/>
                </a:lnTo>
                <a:lnTo>
                  <a:pt x="7437" y="7968"/>
                </a:lnTo>
                <a:lnTo>
                  <a:pt x="7651" y="7998"/>
                </a:lnTo>
                <a:lnTo>
                  <a:pt x="7865" y="8014"/>
                </a:lnTo>
                <a:lnTo>
                  <a:pt x="8079" y="8029"/>
                </a:lnTo>
                <a:lnTo>
                  <a:pt x="8293" y="8037"/>
                </a:lnTo>
                <a:lnTo>
                  <a:pt x="8507" y="8037"/>
                </a:lnTo>
                <a:lnTo>
                  <a:pt x="8748" y="8029"/>
                </a:lnTo>
                <a:lnTo>
                  <a:pt x="8962" y="8022"/>
                </a:lnTo>
                <a:lnTo>
                  <a:pt x="9176" y="8006"/>
                </a:lnTo>
                <a:lnTo>
                  <a:pt x="9390" y="7991"/>
                </a:lnTo>
                <a:lnTo>
                  <a:pt x="9604" y="7968"/>
                </a:lnTo>
                <a:lnTo>
                  <a:pt x="9818" y="7937"/>
                </a:lnTo>
                <a:lnTo>
                  <a:pt x="10005" y="7906"/>
                </a:lnTo>
                <a:lnTo>
                  <a:pt x="10193" y="7867"/>
                </a:lnTo>
                <a:lnTo>
                  <a:pt x="10353" y="7829"/>
                </a:lnTo>
                <a:lnTo>
                  <a:pt x="10514" y="7782"/>
                </a:lnTo>
                <a:lnTo>
                  <a:pt x="10674" y="7728"/>
                </a:lnTo>
                <a:lnTo>
                  <a:pt x="10808" y="7674"/>
                </a:lnTo>
                <a:lnTo>
                  <a:pt x="10915" y="7620"/>
                </a:lnTo>
                <a:lnTo>
                  <a:pt x="11022" y="7558"/>
                </a:lnTo>
                <a:lnTo>
                  <a:pt x="11102" y="7489"/>
                </a:lnTo>
                <a:lnTo>
                  <a:pt x="11182" y="7419"/>
                </a:lnTo>
                <a:lnTo>
                  <a:pt x="11209" y="7350"/>
                </a:lnTo>
                <a:lnTo>
                  <a:pt x="11236" y="7273"/>
                </a:lnTo>
                <a:lnTo>
                  <a:pt x="11236" y="7188"/>
                </a:lnTo>
                <a:lnTo>
                  <a:pt x="11129" y="6763"/>
                </a:lnTo>
                <a:lnTo>
                  <a:pt x="10968" y="6339"/>
                </a:lnTo>
                <a:lnTo>
                  <a:pt x="10781" y="5914"/>
                </a:lnTo>
                <a:lnTo>
                  <a:pt x="10567" y="5489"/>
                </a:lnTo>
                <a:lnTo>
                  <a:pt x="10300" y="5065"/>
                </a:lnTo>
                <a:lnTo>
                  <a:pt x="10032" y="4640"/>
                </a:lnTo>
                <a:lnTo>
                  <a:pt x="9497" y="3799"/>
                </a:lnTo>
                <a:lnTo>
                  <a:pt x="9256" y="3405"/>
                </a:lnTo>
                <a:lnTo>
                  <a:pt x="9042" y="2996"/>
                </a:lnTo>
                <a:lnTo>
                  <a:pt x="8828" y="2587"/>
                </a:lnTo>
                <a:lnTo>
                  <a:pt x="8588" y="2178"/>
                </a:lnTo>
                <a:lnTo>
                  <a:pt x="8427" y="1977"/>
                </a:lnTo>
                <a:lnTo>
                  <a:pt x="8266" y="1776"/>
                </a:lnTo>
                <a:lnTo>
                  <a:pt x="8106" y="1575"/>
                </a:lnTo>
                <a:lnTo>
                  <a:pt x="7919" y="1382"/>
                </a:lnTo>
                <a:lnTo>
                  <a:pt x="7705" y="1189"/>
                </a:lnTo>
                <a:lnTo>
                  <a:pt x="7464" y="996"/>
                </a:lnTo>
                <a:lnTo>
                  <a:pt x="7196" y="811"/>
                </a:lnTo>
                <a:lnTo>
                  <a:pt x="6875" y="634"/>
                </a:lnTo>
                <a:lnTo>
                  <a:pt x="6688" y="533"/>
                </a:lnTo>
                <a:lnTo>
                  <a:pt x="6501" y="448"/>
                </a:lnTo>
                <a:lnTo>
                  <a:pt x="6287" y="363"/>
                </a:lnTo>
                <a:lnTo>
                  <a:pt x="6046" y="294"/>
                </a:lnTo>
                <a:lnTo>
                  <a:pt x="5805" y="232"/>
                </a:lnTo>
                <a:lnTo>
                  <a:pt x="5538" y="178"/>
                </a:lnTo>
                <a:lnTo>
                  <a:pt x="5270" y="124"/>
                </a:lnTo>
                <a:lnTo>
                  <a:pt x="5003" y="86"/>
                </a:lnTo>
                <a:lnTo>
                  <a:pt x="4735" y="55"/>
                </a:lnTo>
                <a:lnTo>
                  <a:pt x="4441" y="31"/>
                </a:lnTo>
                <a:lnTo>
                  <a:pt x="4174" y="16"/>
                </a:lnTo>
                <a:lnTo>
                  <a:pt x="387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rot="10800000">
            <a:off x="3923804" y="4654173"/>
            <a:ext cx="1289220" cy="570377"/>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rot="10800000">
            <a:off x="2845321" y="4512188"/>
            <a:ext cx="798311" cy="533414"/>
          </a:xfrm>
          <a:custGeom>
            <a:avLst/>
            <a:gdLst/>
            <a:ahLst/>
            <a:cxnLst/>
            <a:rect l="l" t="t" r="r" b="b"/>
            <a:pathLst>
              <a:path w="265661" h="57854" extrusionOk="0">
                <a:moveTo>
                  <a:pt x="6688" y="1"/>
                </a:moveTo>
                <a:lnTo>
                  <a:pt x="6126" y="16"/>
                </a:lnTo>
                <a:lnTo>
                  <a:pt x="5538" y="47"/>
                </a:lnTo>
                <a:lnTo>
                  <a:pt x="4976" y="93"/>
                </a:lnTo>
                <a:lnTo>
                  <a:pt x="4414" y="147"/>
                </a:lnTo>
                <a:lnTo>
                  <a:pt x="3879" y="217"/>
                </a:lnTo>
                <a:lnTo>
                  <a:pt x="3344" y="302"/>
                </a:lnTo>
                <a:lnTo>
                  <a:pt x="2863" y="402"/>
                </a:lnTo>
                <a:lnTo>
                  <a:pt x="2381" y="510"/>
                </a:lnTo>
                <a:lnTo>
                  <a:pt x="1926" y="626"/>
                </a:lnTo>
                <a:lnTo>
                  <a:pt x="1525" y="757"/>
                </a:lnTo>
                <a:lnTo>
                  <a:pt x="1151" y="904"/>
                </a:lnTo>
                <a:lnTo>
                  <a:pt x="830" y="1058"/>
                </a:lnTo>
                <a:lnTo>
                  <a:pt x="562" y="1228"/>
                </a:lnTo>
                <a:lnTo>
                  <a:pt x="428" y="1313"/>
                </a:lnTo>
                <a:lnTo>
                  <a:pt x="321" y="1406"/>
                </a:lnTo>
                <a:lnTo>
                  <a:pt x="241" y="1498"/>
                </a:lnTo>
                <a:lnTo>
                  <a:pt x="161" y="1591"/>
                </a:lnTo>
                <a:lnTo>
                  <a:pt x="107" y="1691"/>
                </a:lnTo>
                <a:lnTo>
                  <a:pt x="54" y="1792"/>
                </a:lnTo>
                <a:lnTo>
                  <a:pt x="27" y="1892"/>
                </a:lnTo>
                <a:lnTo>
                  <a:pt x="27" y="2000"/>
                </a:lnTo>
                <a:lnTo>
                  <a:pt x="0" y="2942"/>
                </a:lnTo>
                <a:lnTo>
                  <a:pt x="27" y="3891"/>
                </a:lnTo>
                <a:lnTo>
                  <a:pt x="81" y="4833"/>
                </a:lnTo>
                <a:lnTo>
                  <a:pt x="188" y="5775"/>
                </a:lnTo>
                <a:lnTo>
                  <a:pt x="321" y="6717"/>
                </a:lnTo>
                <a:lnTo>
                  <a:pt x="482" y="7659"/>
                </a:lnTo>
                <a:lnTo>
                  <a:pt x="696" y="8601"/>
                </a:lnTo>
                <a:lnTo>
                  <a:pt x="910" y="9535"/>
                </a:lnTo>
                <a:lnTo>
                  <a:pt x="1177" y="10476"/>
                </a:lnTo>
                <a:lnTo>
                  <a:pt x="1498" y="11411"/>
                </a:lnTo>
                <a:lnTo>
                  <a:pt x="1819" y="12345"/>
                </a:lnTo>
                <a:lnTo>
                  <a:pt x="2167" y="13279"/>
                </a:lnTo>
                <a:lnTo>
                  <a:pt x="2568" y="14213"/>
                </a:lnTo>
                <a:lnTo>
                  <a:pt x="2996" y="15147"/>
                </a:lnTo>
                <a:lnTo>
                  <a:pt x="3424" y="16081"/>
                </a:lnTo>
                <a:lnTo>
                  <a:pt x="3906" y="17007"/>
                </a:lnTo>
                <a:lnTo>
                  <a:pt x="4414" y="17934"/>
                </a:lnTo>
                <a:lnTo>
                  <a:pt x="4949" y="18868"/>
                </a:lnTo>
                <a:lnTo>
                  <a:pt x="5484" y="19794"/>
                </a:lnTo>
                <a:lnTo>
                  <a:pt x="6073" y="20721"/>
                </a:lnTo>
                <a:lnTo>
                  <a:pt x="6661" y="21647"/>
                </a:lnTo>
                <a:lnTo>
                  <a:pt x="7303" y="22566"/>
                </a:lnTo>
                <a:lnTo>
                  <a:pt x="7945" y="23492"/>
                </a:lnTo>
                <a:lnTo>
                  <a:pt x="8614" y="24411"/>
                </a:lnTo>
                <a:lnTo>
                  <a:pt x="9310" y="25337"/>
                </a:lnTo>
                <a:lnTo>
                  <a:pt x="10005" y="26256"/>
                </a:lnTo>
                <a:lnTo>
                  <a:pt x="10754" y="27175"/>
                </a:lnTo>
                <a:lnTo>
                  <a:pt x="11503" y="28093"/>
                </a:lnTo>
                <a:lnTo>
                  <a:pt x="12252" y="29004"/>
                </a:lnTo>
                <a:lnTo>
                  <a:pt x="13055" y="29923"/>
                </a:lnTo>
                <a:lnTo>
                  <a:pt x="13857" y="30834"/>
                </a:lnTo>
                <a:lnTo>
                  <a:pt x="14660" y="31752"/>
                </a:lnTo>
                <a:lnTo>
                  <a:pt x="14793" y="31868"/>
                </a:lnTo>
                <a:lnTo>
                  <a:pt x="14954" y="31976"/>
                </a:lnTo>
                <a:lnTo>
                  <a:pt x="15114" y="32077"/>
                </a:lnTo>
                <a:lnTo>
                  <a:pt x="15328" y="32177"/>
                </a:lnTo>
                <a:lnTo>
                  <a:pt x="15542" y="32270"/>
                </a:lnTo>
                <a:lnTo>
                  <a:pt x="15783" y="32355"/>
                </a:lnTo>
                <a:lnTo>
                  <a:pt x="16051" y="32432"/>
                </a:lnTo>
                <a:lnTo>
                  <a:pt x="16345" y="32509"/>
                </a:lnTo>
                <a:lnTo>
                  <a:pt x="16639" y="32571"/>
                </a:lnTo>
                <a:lnTo>
                  <a:pt x="16960" y="32640"/>
                </a:lnTo>
                <a:lnTo>
                  <a:pt x="17308" y="32694"/>
                </a:lnTo>
                <a:lnTo>
                  <a:pt x="17656" y="32741"/>
                </a:lnTo>
                <a:lnTo>
                  <a:pt x="18003" y="32787"/>
                </a:lnTo>
                <a:lnTo>
                  <a:pt x="18378" y="32826"/>
                </a:lnTo>
                <a:lnTo>
                  <a:pt x="18752" y="32856"/>
                </a:lnTo>
                <a:lnTo>
                  <a:pt x="19154" y="32887"/>
                </a:lnTo>
                <a:lnTo>
                  <a:pt x="19528" y="32910"/>
                </a:lnTo>
                <a:lnTo>
                  <a:pt x="19929" y="32926"/>
                </a:lnTo>
                <a:lnTo>
                  <a:pt x="20331" y="32934"/>
                </a:lnTo>
                <a:lnTo>
                  <a:pt x="21535" y="32934"/>
                </a:lnTo>
                <a:lnTo>
                  <a:pt x="21936" y="32918"/>
                </a:lnTo>
                <a:lnTo>
                  <a:pt x="22310" y="32903"/>
                </a:lnTo>
                <a:lnTo>
                  <a:pt x="22712" y="32880"/>
                </a:lnTo>
                <a:lnTo>
                  <a:pt x="23086" y="32849"/>
                </a:lnTo>
                <a:lnTo>
                  <a:pt x="23461" y="32818"/>
                </a:lnTo>
                <a:lnTo>
                  <a:pt x="23808" y="32779"/>
                </a:lnTo>
                <a:lnTo>
                  <a:pt x="24156" y="32733"/>
                </a:lnTo>
                <a:lnTo>
                  <a:pt x="24477" y="32679"/>
                </a:lnTo>
                <a:lnTo>
                  <a:pt x="24798" y="32625"/>
                </a:lnTo>
                <a:lnTo>
                  <a:pt x="25119" y="32563"/>
                </a:lnTo>
                <a:lnTo>
                  <a:pt x="29105" y="31722"/>
                </a:lnTo>
                <a:lnTo>
                  <a:pt x="33118" y="30888"/>
                </a:lnTo>
                <a:lnTo>
                  <a:pt x="37157" y="30070"/>
                </a:lnTo>
                <a:lnTo>
                  <a:pt x="41223" y="29267"/>
                </a:lnTo>
                <a:lnTo>
                  <a:pt x="45316" y="28479"/>
                </a:lnTo>
                <a:lnTo>
                  <a:pt x="49435" y="27700"/>
                </a:lnTo>
                <a:lnTo>
                  <a:pt x="53582" y="26935"/>
                </a:lnTo>
                <a:lnTo>
                  <a:pt x="57755" y="26194"/>
                </a:lnTo>
                <a:lnTo>
                  <a:pt x="61955" y="25453"/>
                </a:lnTo>
                <a:lnTo>
                  <a:pt x="66181" y="24735"/>
                </a:lnTo>
                <a:lnTo>
                  <a:pt x="70435" y="24025"/>
                </a:lnTo>
                <a:lnTo>
                  <a:pt x="74715" y="23330"/>
                </a:lnTo>
                <a:lnTo>
                  <a:pt x="79022" y="22651"/>
                </a:lnTo>
                <a:lnTo>
                  <a:pt x="83382" y="21979"/>
                </a:lnTo>
                <a:lnTo>
                  <a:pt x="87742" y="21323"/>
                </a:lnTo>
                <a:lnTo>
                  <a:pt x="92156" y="20682"/>
                </a:lnTo>
                <a:lnTo>
                  <a:pt x="99325" y="33374"/>
                </a:lnTo>
                <a:lnTo>
                  <a:pt x="102910" y="39719"/>
                </a:lnTo>
                <a:lnTo>
                  <a:pt x="106548" y="46065"/>
                </a:lnTo>
                <a:lnTo>
                  <a:pt x="106628" y="46204"/>
                </a:lnTo>
                <a:lnTo>
                  <a:pt x="106762" y="46335"/>
                </a:lnTo>
                <a:lnTo>
                  <a:pt x="106922" y="46467"/>
                </a:lnTo>
                <a:lnTo>
                  <a:pt x="107083" y="46590"/>
                </a:lnTo>
                <a:lnTo>
                  <a:pt x="107270" y="46706"/>
                </a:lnTo>
                <a:lnTo>
                  <a:pt x="107484" y="46814"/>
                </a:lnTo>
                <a:lnTo>
                  <a:pt x="107725" y="46922"/>
                </a:lnTo>
                <a:lnTo>
                  <a:pt x="107992" y="47022"/>
                </a:lnTo>
                <a:lnTo>
                  <a:pt x="108287" y="47123"/>
                </a:lnTo>
                <a:lnTo>
                  <a:pt x="108581" y="47208"/>
                </a:lnTo>
                <a:lnTo>
                  <a:pt x="108875" y="47293"/>
                </a:lnTo>
                <a:lnTo>
                  <a:pt x="109223" y="47370"/>
                </a:lnTo>
                <a:lnTo>
                  <a:pt x="109571" y="47439"/>
                </a:lnTo>
                <a:lnTo>
                  <a:pt x="109919" y="47501"/>
                </a:lnTo>
                <a:lnTo>
                  <a:pt x="110293" y="47563"/>
                </a:lnTo>
                <a:lnTo>
                  <a:pt x="110668" y="47609"/>
                </a:lnTo>
                <a:lnTo>
                  <a:pt x="111069" y="47655"/>
                </a:lnTo>
                <a:lnTo>
                  <a:pt x="111470" y="47694"/>
                </a:lnTo>
                <a:lnTo>
                  <a:pt x="111871" y="47717"/>
                </a:lnTo>
                <a:lnTo>
                  <a:pt x="112273" y="47740"/>
                </a:lnTo>
                <a:lnTo>
                  <a:pt x="112701" y="47756"/>
                </a:lnTo>
                <a:lnTo>
                  <a:pt x="113129" y="47764"/>
                </a:lnTo>
                <a:lnTo>
                  <a:pt x="113557" y="47764"/>
                </a:lnTo>
                <a:lnTo>
                  <a:pt x="113985" y="47756"/>
                </a:lnTo>
                <a:lnTo>
                  <a:pt x="114413" y="47740"/>
                </a:lnTo>
                <a:lnTo>
                  <a:pt x="114841" y="47717"/>
                </a:lnTo>
                <a:lnTo>
                  <a:pt x="115269" y="47679"/>
                </a:lnTo>
                <a:lnTo>
                  <a:pt x="115697" y="47640"/>
                </a:lnTo>
                <a:lnTo>
                  <a:pt x="116125" y="47586"/>
                </a:lnTo>
                <a:lnTo>
                  <a:pt x="116553" y="47532"/>
                </a:lnTo>
                <a:lnTo>
                  <a:pt x="116954" y="47462"/>
                </a:lnTo>
                <a:lnTo>
                  <a:pt x="117382" y="47385"/>
                </a:lnTo>
                <a:lnTo>
                  <a:pt x="133807" y="44097"/>
                </a:lnTo>
                <a:lnTo>
                  <a:pt x="150232" y="40800"/>
                </a:lnTo>
                <a:lnTo>
                  <a:pt x="166657" y="37496"/>
                </a:lnTo>
                <a:lnTo>
                  <a:pt x="174842" y="35836"/>
                </a:lnTo>
                <a:lnTo>
                  <a:pt x="183001" y="34177"/>
                </a:lnTo>
                <a:lnTo>
                  <a:pt x="183590" y="35574"/>
                </a:lnTo>
                <a:lnTo>
                  <a:pt x="184178" y="36971"/>
                </a:lnTo>
                <a:lnTo>
                  <a:pt x="184793" y="38361"/>
                </a:lnTo>
                <a:lnTo>
                  <a:pt x="185462" y="39750"/>
                </a:lnTo>
                <a:lnTo>
                  <a:pt x="186131" y="41148"/>
                </a:lnTo>
                <a:lnTo>
                  <a:pt x="186827" y="42537"/>
                </a:lnTo>
                <a:lnTo>
                  <a:pt x="187576" y="43919"/>
                </a:lnTo>
                <a:lnTo>
                  <a:pt x="188325" y="45309"/>
                </a:lnTo>
                <a:lnTo>
                  <a:pt x="189127" y="46690"/>
                </a:lnTo>
                <a:lnTo>
                  <a:pt x="189930" y="48080"/>
                </a:lnTo>
                <a:lnTo>
                  <a:pt x="190786" y="49462"/>
                </a:lnTo>
                <a:lnTo>
                  <a:pt x="191668" y="50844"/>
                </a:lnTo>
                <a:lnTo>
                  <a:pt x="192578" y="52226"/>
                </a:lnTo>
                <a:lnTo>
                  <a:pt x="193514" y="53608"/>
                </a:lnTo>
                <a:lnTo>
                  <a:pt x="194477" y="54982"/>
                </a:lnTo>
                <a:lnTo>
                  <a:pt x="195494" y="56364"/>
                </a:lnTo>
                <a:lnTo>
                  <a:pt x="195601" y="56487"/>
                </a:lnTo>
                <a:lnTo>
                  <a:pt x="195708" y="56611"/>
                </a:lnTo>
                <a:lnTo>
                  <a:pt x="195868" y="56726"/>
                </a:lnTo>
                <a:lnTo>
                  <a:pt x="196029" y="56834"/>
                </a:lnTo>
                <a:lnTo>
                  <a:pt x="196216" y="56935"/>
                </a:lnTo>
                <a:lnTo>
                  <a:pt x="196403" y="57035"/>
                </a:lnTo>
                <a:lnTo>
                  <a:pt x="196617" y="57136"/>
                </a:lnTo>
                <a:lnTo>
                  <a:pt x="196858" y="57220"/>
                </a:lnTo>
                <a:lnTo>
                  <a:pt x="197099" y="57305"/>
                </a:lnTo>
                <a:lnTo>
                  <a:pt x="197366" y="57383"/>
                </a:lnTo>
                <a:lnTo>
                  <a:pt x="197634" y="57452"/>
                </a:lnTo>
                <a:lnTo>
                  <a:pt x="197901" y="57522"/>
                </a:lnTo>
                <a:lnTo>
                  <a:pt x="198196" y="57583"/>
                </a:lnTo>
                <a:lnTo>
                  <a:pt x="198517" y="57637"/>
                </a:lnTo>
                <a:lnTo>
                  <a:pt x="198838" y="57684"/>
                </a:lnTo>
                <a:lnTo>
                  <a:pt x="199159" y="57730"/>
                </a:lnTo>
                <a:lnTo>
                  <a:pt x="199506" y="57769"/>
                </a:lnTo>
                <a:lnTo>
                  <a:pt x="199854" y="57792"/>
                </a:lnTo>
                <a:lnTo>
                  <a:pt x="200202" y="57823"/>
                </a:lnTo>
                <a:lnTo>
                  <a:pt x="200550" y="57838"/>
                </a:lnTo>
                <a:lnTo>
                  <a:pt x="200924" y="57846"/>
                </a:lnTo>
                <a:lnTo>
                  <a:pt x="201299" y="57853"/>
                </a:lnTo>
                <a:lnTo>
                  <a:pt x="201673" y="57853"/>
                </a:lnTo>
                <a:lnTo>
                  <a:pt x="202048" y="57846"/>
                </a:lnTo>
                <a:lnTo>
                  <a:pt x="202422" y="57830"/>
                </a:lnTo>
                <a:lnTo>
                  <a:pt x="202823" y="57807"/>
                </a:lnTo>
                <a:lnTo>
                  <a:pt x="203198" y="57784"/>
                </a:lnTo>
                <a:lnTo>
                  <a:pt x="203599" y="57745"/>
                </a:lnTo>
                <a:lnTo>
                  <a:pt x="203974" y="57707"/>
                </a:lnTo>
                <a:lnTo>
                  <a:pt x="204375" y="57653"/>
                </a:lnTo>
                <a:lnTo>
                  <a:pt x="204749" y="57599"/>
                </a:lnTo>
                <a:lnTo>
                  <a:pt x="205124" y="57537"/>
                </a:lnTo>
                <a:lnTo>
                  <a:pt x="209083" y="56834"/>
                </a:lnTo>
                <a:lnTo>
                  <a:pt x="213015" y="56124"/>
                </a:lnTo>
                <a:lnTo>
                  <a:pt x="216894" y="55406"/>
                </a:lnTo>
                <a:lnTo>
                  <a:pt x="220746" y="54673"/>
                </a:lnTo>
                <a:lnTo>
                  <a:pt x="224572" y="53932"/>
                </a:lnTo>
                <a:lnTo>
                  <a:pt x="228343" y="53175"/>
                </a:lnTo>
                <a:lnTo>
                  <a:pt x="232089" y="52411"/>
                </a:lnTo>
                <a:lnTo>
                  <a:pt x="235780" y="51631"/>
                </a:lnTo>
                <a:lnTo>
                  <a:pt x="239445" y="50836"/>
                </a:lnTo>
                <a:lnTo>
                  <a:pt x="243083" y="50025"/>
                </a:lnTo>
                <a:lnTo>
                  <a:pt x="246694" y="49207"/>
                </a:lnTo>
                <a:lnTo>
                  <a:pt x="250252" y="48366"/>
                </a:lnTo>
                <a:lnTo>
                  <a:pt x="253783" y="47517"/>
                </a:lnTo>
                <a:lnTo>
                  <a:pt x="255549" y="47084"/>
                </a:lnTo>
                <a:lnTo>
                  <a:pt x="257288" y="46644"/>
                </a:lnTo>
                <a:lnTo>
                  <a:pt x="259026" y="46204"/>
                </a:lnTo>
                <a:lnTo>
                  <a:pt x="260765" y="45756"/>
                </a:lnTo>
                <a:lnTo>
                  <a:pt x="262477" y="45309"/>
                </a:lnTo>
                <a:lnTo>
                  <a:pt x="264189" y="44853"/>
                </a:lnTo>
                <a:lnTo>
                  <a:pt x="264537" y="44753"/>
                </a:lnTo>
                <a:lnTo>
                  <a:pt x="264831" y="44652"/>
                </a:lnTo>
                <a:lnTo>
                  <a:pt x="265072" y="44544"/>
                </a:lnTo>
                <a:lnTo>
                  <a:pt x="265286" y="44429"/>
                </a:lnTo>
                <a:lnTo>
                  <a:pt x="265447" y="44313"/>
                </a:lnTo>
                <a:lnTo>
                  <a:pt x="265554" y="44197"/>
                </a:lnTo>
                <a:lnTo>
                  <a:pt x="265634" y="44081"/>
                </a:lnTo>
                <a:lnTo>
                  <a:pt x="265661" y="43965"/>
                </a:lnTo>
                <a:lnTo>
                  <a:pt x="265661" y="43850"/>
                </a:lnTo>
                <a:lnTo>
                  <a:pt x="265634" y="43734"/>
                </a:lnTo>
                <a:lnTo>
                  <a:pt x="265554" y="43626"/>
                </a:lnTo>
                <a:lnTo>
                  <a:pt x="265447" y="43510"/>
                </a:lnTo>
                <a:lnTo>
                  <a:pt x="265313" y="43402"/>
                </a:lnTo>
                <a:lnTo>
                  <a:pt x="265152" y="43301"/>
                </a:lnTo>
                <a:lnTo>
                  <a:pt x="264965" y="43201"/>
                </a:lnTo>
                <a:lnTo>
                  <a:pt x="264751" y="43108"/>
                </a:lnTo>
                <a:lnTo>
                  <a:pt x="264510" y="43024"/>
                </a:lnTo>
                <a:lnTo>
                  <a:pt x="264243" y="42939"/>
                </a:lnTo>
                <a:lnTo>
                  <a:pt x="263949" y="42869"/>
                </a:lnTo>
                <a:lnTo>
                  <a:pt x="263628" y="42800"/>
                </a:lnTo>
                <a:lnTo>
                  <a:pt x="263307" y="42746"/>
                </a:lnTo>
                <a:lnTo>
                  <a:pt x="262986" y="42699"/>
                </a:lnTo>
                <a:lnTo>
                  <a:pt x="262611" y="42661"/>
                </a:lnTo>
                <a:lnTo>
                  <a:pt x="262263" y="42638"/>
                </a:lnTo>
                <a:lnTo>
                  <a:pt x="261862" y="42622"/>
                </a:lnTo>
                <a:lnTo>
                  <a:pt x="261487" y="42622"/>
                </a:lnTo>
                <a:lnTo>
                  <a:pt x="261086" y="42630"/>
                </a:lnTo>
                <a:lnTo>
                  <a:pt x="260685" y="42653"/>
                </a:lnTo>
                <a:lnTo>
                  <a:pt x="260284" y="42692"/>
                </a:lnTo>
                <a:lnTo>
                  <a:pt x="259856" y="42746"/>
                </a:lnTo>
                <a:lnTo>
                  <a:pt x="259454" y="42815"/>
                </a:lnTo>
                <a:lnTo>
                  <a:pt x="259026" y="42900"/>
                </a:lnTo>
                <a:lnTo>
                  <a:pt x="255843" y="43626"/>
                </a:lnTo>
                <a:lnTo>
                  <a:pt x="252606" y="44336"/>
                </a:lnTo>
                <a:lnTo>
                  <a:pt x="249396" y="45038"/>
                </a:lnTo>
                <a:lnTo>
                  <a:pt x="246159" y="45741"/>
                </a:lnTo>
                <a:lnTo>
                  <a:pt x="242896" y="46428"/>
                </a:lnTo>
                <a:lnTo>
                  <a:pt x="239632" y="47107"/>
                </a:lnTo>
                <a:lnTo>
                  <a:pt x="236342" y="47779"/>
                </a:lnTo>
                <a:lnTo>
                  <a:pt x="233052" y="48435"/>
                </a:lnTo>
                <a:lnTo>
                  <a:pt x="229708" y="49091"/>
                </a:lnTo>
                <a:lnTo>
                  <a:pt x="226391" y="49740"/>
                </a:lnTo>
                <a:lnTo>
                  <a:pt x="223020" y="50373"/>
                </a:lnTo>
                <a:lnTo>
                  <a:pt x="219623" y="50998"/>
                </a:lnTo>
                <a:lnTo>
                  <a:pt x="216225" y="51616"/>
                </a:lnTo>
                <a:lnTo>
                  <a:pt x="212775" y="52226"/>
                </a:lnTo>
                <a:lnTo>
                  <a:pt x="209297" y="52828"/>
                </a:lnTo>
                <a:lnTo>
                  <a:pt x="205819" y="53422"/>
                </a:lnTo>
                <a:lnTo>
                  <a:pt x="204883" y="52010"/>
                </a:lnTo>
                <a:lnTo>
                  <a:pt x="203974" y="50597"/>
                </a:lnTo>
                <a:lnTo>
                  <a:pt x="203118" y="49192"/>
                </a:lnTo>
                <a:lnTo>
                  <a:pt x="202262" y="47779"/>
                </a:lnTo>
                <a:lnTo>
                  <a:pt x="201432" y="46366"/>
                </a:lnTo>
                <a:lnTo>
                  <a:pt x="200630" y="44954"/>
                </a:lnTo>
                <a:lnTo>
                  <a:pt x="199881" y="43533"/>
                </a:lnTo>
                <a:lnTo>
                  <a:pt x="199132" y="42120"/>
                </a:lnTo>
                <a:lnTo>
                  <a:pt x="198410" y="40700"/>
                </a:lnTo>
                <a:lnTo>
                  <a:pt x="197741" y="39279"/>
                </a:lnTo>
                <a:lnTo>
                  <a:pt x="197072" y="37859"/>
                </a:lnTo>
                <a:lnTo>
                  <a:pt x="196457" y="36438"/>
                </a:lnTo>
                <a:lnTo>
                  <a:pt x="195841" y="35018"/>
                </a:lnTo>
                <a:lnTo>
                  <a:pt x="195280" y="33590"/>
                </a:lnTo>
                <a:lnTo>
                  <a:pt x="194745" y="32162"/>
                </a:lnTo>
                <a:lnTo>
                  <a:pt x="194236" y="30733"/>
                </a:lnTo>
                <a:lnTo>
                  <a:pt x="194183" y="30602"/>
                </a:lnTo>
                <a:lnTo>
                  <a:pt x="194076" y="30479"/>
                </a:lnTo>
                <a:lnTo>
                  <a:pt x="193969" y="30355"/>
                </a:lnTo>
                <a:lnTo>
                  <a:pt x="193835" y="30239"/>
                </a:lnTo>
                <a:lnTo>
                  <a:pt x="193648" y="30131"/>
                </a:lnTo>
                <a:lnTo>
                  <a:pt x="193461" y="30023"/>
                </a:lnTo>
                <a:lnTo>
                  <a:pt x="193247" y="29923"/>
                </a:lnTo>
                <a:lnTo>
                  <a:pt x="193006" y="29830"/>
                </a:lnTo>
                <a:lnTo>
                  <a:pt x="192738" y="29745"/>
                </a:lnTo>
                <a:lnTo>
                  <a:pt x="192471" y="29668"/>
                </a:lnTo>
                <a:lnTo>
                  <a:pt x="192177" y="29591"/>
                </a:lnTo>
                <a:lnTo>
                  <a:pt x="191856" y="29521"/>
                </a:lnTo>
                <a:lnTo>
                  <a:pt x="191535" y="29460"/>
                </a:lnTo>
                <a:lnTo>
                  <a:pt x="191187" y="29406"/>
                </a:lnTo>
                <a:lnTo>
                  <a:pt x="190839" y="29352"/>
                </a:lnTo>
                <a:lnTo>
                  <a:pt x="190491" y="29313"/>
                </a:lnTo>
                <a:lnTo>
                  <a:pt x="190117" y="29274"/>
                </a:lnTo>
                <a:lnTo>
                  <a:pt x="189716" y="29244"/>
                </a:lnTo>
                <a:lnTo>
                  <a:pt x="189341" y="29220"/>
                </a:lnTo>
                <a:lnTo>
                  <a:pt x="188940" y="29197"/>
                </a:lnTo>
                <a:lnTo>
                  <a:pt x="188539" y="29189"/>
                </a:lnTo>
                <a:lnTo>
                  <a:pt x="188137" y="29182"/>
                </a:lnTo>
                <a:lnTo>
                  <a:pt x="187736" y="29182"/>
                </a:lnTo>
                <a:lnTo>
                  <a:pt x="187335" y="29189"/>
                </a:lnTo>
                <a:lnTo>
                  <a:pt x="186934" y="29205"/>
                </a:lnTo>
                <a:lnTo>
                  <a:pt x="186532" y="29228"/>
                </a:lnTo>
                <a:lnTo>
                  <a:pt x="186131" y="29259"/>
                </a:lnTo>
                <a:lnTo>
                  <a:pt x="185730" y="29298"/>
                </a:lnTo>
                <a:lnTo>
                  <a:pt x="185355" y="29344"/>
                </a:lnTo>
                <a:lnTo>
                  <a:pt x="184954" y="29390"/>
                </a:lnTo>
                <a:lnTo>
                  <a:pt x="184579" y="29452"/>
                </a:lnTo>
                <a:lnTo>
                  <a:pt x="184232" y="29514"/>
                </a:lnTo>
                <a:lnTo>
                  <a:pt x="175939" y="31119"/>
                </a:lnTo>
                <a:lnTo>
                  <a:pt x="167673" y="32725"/>
                </a:lnTo>
                <a:lnTo>
                  <a:pt x="159407" y="34346"/>
                </a:lnTo>
                <a:lnTo>
                  <a:pt x="151168" y="35968"/>
                </a:lnTo>
                <a:lnTo>
                  <a:pt x="134690" y="39218"/>
                </a:lnTo>
                <a:lnTo>
                  <a:pt x="118238" y="42475"/>
                </a:lnTo>
                <a:lnTo>
                  <a:pt x="114734" y="36230"/>
                </a:lnTo>
                <a:lnTo>
                  <a:pt x="111203" y="29977"/>
                </a:lnTo>
                <a:lnTo>
                  <a:pt x="104140" y="17478"/>
                </a:lnTo>
                <a:lnTo>
                  <a:pt x="104060" y="17370"/>
                </a:lnTo>
                <a:lnTo>
                  <a:pt x="103953" y="17262"/>
                </a:lnTo>
                <a:lnTo>
                  <a:pt x="103846" y="17154"/>
                </a:lnTo>
                <a:lnTo>
                  <a:pt x="103712" y="17046"/>
                </a:lnTo>
                <a:lnTo>
                  <a:pt x="103552" y="16946"/>
                </a:lnTo>
                <a:lnTo>
                  <a:pt x="103365" y="16845"/>
                </a:lnTo>
                <a:lnTo>
                  <a:pt x="103177" y="16745"/>
                </a:lnTo>
                <a:lnTo>
                  <a:pt x="102963" y="16652"/>
                </a:lnTo>
                <a:lnTo>
                  <a:pt x="102749" y="16560"/>
                </a:lnTo>
                <a:lnTo>
                  <a:pt x="102509" y="16467"/>
                </a:lnTo>
                <a:lnTo>
                  <a:pt x="102241" y="16382"/>
                </a:lnTo>
                <a:lnTo>
                  <a:pt x="101974" y="16305"/>
                </a:lnTo>
                <a:lnTo>
                  <a:pt x="101679" y="16228"/>
                </a:lnTo>
                <a:lnTo>
                  <a:pt x="101385" y="16158"/>
                </a:lnTo>
                <a:lnTo>
                  <a:pt x="101091" y="16089"/>
                </a:lnTo>
                <a:lnTo>
                  <a:pt x="100770" y="16027"/>
                </a:lnTo>
                <a:lnTo>
                  <a:pt x="100422" y="15973"/>
                </a:lnTo>
                <a:lnTo>
                  <a:pt x="100101" y="15919"/>
                </a:lnTo>
                <a:lnTo>
                  <a:pt x="99753" y="15873"/>
                </a:lnTo>
                <a:lnTo>
                  <a:pt x="99379" y="15834"/>
                </a:lnTo>
                <a:lnTo>
                  <a:pt x="99031" y="15803"/>
                </a:lnTo>
                <a:lnTo>
                  <a:pt x="98657" y="15772"/>
                </a:lnTo>
                <a:lnTo>
                  <a:pt x="98282" y="15749"/>
                </a:lnTo>
                <a:lnTo>
                  <a:pt x="97908" y="15741"/>
                </a:lnTo>
                <a:lnTo>
                  <a:pt x="97506" y="15734"/>
                </a:lnTo>
                <a:lnTo>
                  <a:pt x="97132" y="15734"/>
                </a:lnTo>
                <a:lnTo>
                  <a:pt x="96730" y="15741"/>
                </a:lnTo>
                <a:lnTo>
                  <a:pt x="96356" y="15757"/>
                </a:lnTo>
                <a:lnTo>
                  <a:pt x="95955" y="15780"/>
                </a:lnTo>
                <a:lnTo>
                  <a:pt x="95553" y="15811"/>
                </a:lnTo>
                <a:lnTo>
                  <a:pt x="95179" y="15849"/>
                </a:lnTo>
                <a:lnTo>
                  <a:pt x="94778" y="15904"/>
                </a:lnTo>
                <a:lnTo>
                  <a:pt x="90203" y="16537"/>
                </a:lnTo>
                <a:lnTo>
                  <a:pt x="85656" y="17193"/>
                </a:lnTo>
                <a:lnTo>
                  <a:pt x="81135" y="17857"/>
                </a:lnTo>
                <a:lnTo>
                  <a:pt x="76641" y="18536"/>
                </a:lnTo>
                <a:lnTo>
                  <a:pt x="72200" y="19231"/>
                </a:lnTo>
                <a:lnTo>
                  <a:pt x="67786" y="19933"/>
                </a:lnTo>
                <a:lnTo>
                  <a:pt x="63399" y="20651"/>
                </a:lnTo>
                <a:lnTo>
                  <a:pt x="59039" y="21385"/>
                </a:lnTo>
                <a:lnTo>
                  <a:pt x="54705" y="22133"/>
                </a:lnTo>
                <a:lnTo>
                  <a:pt x="50425" y="22890"/>
                </a:lnTo>
                <a:lnTo>
                  <a:pt x="46145" y="23662"/>
                </a:lnTo>
                <a:lnTo>
                  <a:pt x="41892" y="24449"/>
                </a:lnTo>
                <a:lnTo>
                  <a:pt x="37692" y="25252"/>
                </a:lnTo>
                <a:lnTo>
                  <a:pt x="33492" y="26063"/>
                </a:lnTo>
                <a:lnTo>
                  <a:pt x="29319" y="26897"/>
                </a:lnTo>
                <a:lnTo>
                  <a:pt x="25173" y="27738"/>
                </a:lnTo>
                <a:lnTo>
                  <a:pt x="24531" y="26928"/>
                </a:lnTo>
                <a:lnTo>
                  <a:pt x="23889" y="26109"/>
                </a:lnTo>
                <a:lnTo>
                  <a:pt x="23273" y="25299"/>
                </a:lnTo>
                <a:lnTo>
                  <a:pt x="22685" y="24488"/>
                </a:lnTo>
                <a:lnTo>
                  <a:pt x="22123" y="23677"/>
                </a:lnTo>
                <a:lnTo>
                  <a:pt x="21588" y="22867"/>
                </a:lnTo>
                <a:lnTo>
                  <a:pt x="21053" y="22056"/>
                </a:lnTo>
                <a:lnTo>
                  <a:pt x="20545" y="21246"/>
                </a:lnTo>
                <a:lnTo>
                  <a:pt x="20063" y="20435"/>
                </a:lnTo>
                <a:lnTo>
                  <a:pt x="19582" y="19617"/>
                </a:lnTo>
                <a:lnTo>
                  <a:pt x="19127" y="18806"/>
                </a:lnTo>
                <a:lnTo>
                  <a:pt x="18699" y="17996"/>
                </a:lnTo>
                <a:lnTo>
                  <a:pt x="17870" y="16367"/>
                </a:lnTo>
                <a:lnTo>
                  <a:pt x="17094" y="14738"/>
                </a:lnTo>
                <a:lnTo>
                  <a:pt x="16398" y="13109"/>
                </a:lnTo>
                <a:lnTo>
                  <a:pt x="15730" y="11472"/>
                </a:lnTo>
                <a:lnTo>
                  <a:pt x="15114" y="9828"/>
                </a:lnTo>
                <a:lnTo>
                  <a:pt x="14553" y="8184"/>
                </a:lnTo>
                <a:lnTo>
                  <a:pt x="14018" y="6539"/>
                </a:lnTo>
                <a:lnTo>
                  <a:pt x="13536" y="4880"/>
                </a:lnTo>
                <a:lnTo>
                  <a:pt x="13055" y="3220"/>
                </a:lnTo>
                <a:lnTo>
                  <a:pt x="12627" y="1552"/>
                </a:lnTo>
                <a:lnTo>
                  <a:pt x="12573" y="1444"/>
                </a:lnTo>
                <a:lnTo>
                  <a:pt x="12520" y="1336"/>
                </a:lnTo>
                <a:lnTo>
                  <a:pt x="12466" y="1236"/>
                </a:lnTo>
                <a:lnTo>
                  <a:pt x="12386" y="1135"/>
                </a:lnTo>
                <a:lnTo>
                  <a:pt x="12279" y="1043"/>
                </a:lnTo>
                <a:lnTo>
                  <a:pt x="12172" y="958"/>
                </a:lnTo>
                <a:lnTo>
                  <a:pt x="12038" y="865"/>
                </a:lnTo>
                <a:lnTo>
                  <a:pt x="11904" y="788"/>
                </a:lnTo>
                <a:lnTo>
                  <a:pt x="11744" y="711"/>
                </a:lnTo>
                <a:lnTo>
                  <a:pt x="11583" y="641"/>
                </a:lnTo>
                <a:lnTo>
                  <a:pt x="11423" y="572"/>
                </a:lnTo>
                <a:lnTo>
                  <a:pt x="11236" y="502"/>
                </a:lnTo>
                <a:lnTo>
                  <a:pt x="11048" y="441"/>
                </a:lnTo>
                <a:lnTo>
                  <a:pt x="10834" y="387"/>
                </a:lnTo>
                <a:lnTo>
                  <a:pt x="10620" y="332"/>
                </a:lnTo>
                <a:lnTo>
                  <a:pt x="10406" y="286"/>
                </a:lnTo>
                <a:lnTo>
                  <a:pt x="9925" y="201"/>
                </a:lnTo>
                <a:lnTo>
                  <a:pt x="9443" y="132"/>
                </a:lnTo>
                <a:lnTo>
                  <a:pt x="8908" y="78"/>
                </a:lnTo>
                <a:lnTo>
                  <a:pt x="8373" y="31"/>
                </a:lnTo>
                <a:lnTo>
                  <a:pt x="7838" y="8"/>
                </a:lnTo>
                <a:lnTo>
                  <a:pt x="7250"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rot="10800000">
            <a:off x="5236333" y="4414150"/>
            <a:ext cx="591942" cy="545250"/>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rot="-9204418">
            <a:off x="8344845" y="4807735"/>
            <a:ext cx="680816" cy="187424"/>
          </a:xfrm>
          <a:custGeom>
            <a:avLst/>
            <a:gdLst/>
            <a:ahLst/>
            <a:cxnLst/>
            <a:rect l="l" t="t" r="r" b="b"/>
            <a:pathLst>
              <a:path w="297334" h="26681" extrusionOk="0">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rot="10800000">
            <a:off x="-133005" y="4774230"/>
            <a:ext cx="605228" cy="450320"/>
          </a:xfrm>
          <a:custGeom>
            <a:avLst/>
            <a:gdLst/>
            <a:ahLst/>
            <a:cxnLst/>
            <a:rect l="l" t="t" r="r" b="b"/>
            <a:pathLst>
              <a:path w="206035" h="49980" extrusionOk="0">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rot="10800000">
            <a:off x="3795379" y="461303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rot="10800000">
            <a:off x="8587714" y="4360727"/>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rot="10800000">
            <a:off x="8575475" y="1672269"/>
            <a:ext cx="381914" cy="362162"/>
          </a:xfrm>
          <a:custGeom>
            <a:avLst/>
            <a:gdLst/>
            <a:ahLst/>
            <a:cxnLst/>
            <a:rect l="l" t="t" r="r" b="b"/>
            <a:pathLst>
              <a:path w="127093" h="39280" extrusionOk="0">
                <a:moveTo>
                  <a:pt x="123508" y="1"/>
                </a:moveTo>
                <a:lnTo>
                  <a:pt x="123187" y="16"/>
                </a:lnTo>
                <a:lnTo>
                  <a:pt x="122893" y="32"/>
                </a:lnTo>
                <a:lnTo>
                  <a:pt x="122572" y="62"/>
                </a:lnTo>
                <a:lnTo>
                  <a:pt x="122251" y="109"/>
                </a:lnTo>
                <a:lnTo>
                  <a:pt x="121957" y="163"/>
                </a:lnTo>
                <a:lnTo>
                  <a:pt x="121662" y="232"/>
                </a:lnTo>
                <a:lnTo>
                  <a:pt x="121368" y="309"/>
                </a:lnTo>
                <a:lnTo>
                  <a:pt x="117703" y="1413"/>
                </a:lnTo>
                <a:lnTo>
                  <a:pt x="114065" y="2517"/>
                </a:lnTo>
                <a:lnTo>
                  <a:pt x="106843" y="4733"/>
                </a:lnTo>
                <a:lnTo>
                  <a:pt x="99620" y="6956"/>
                </a:lnTo>
                <a:lnTo>
                  <a:pt x="92451" y="9195"/>
                </a:lnTo>
                <a:lnTo>
                  <a:pt x="78112" y="13673"/>
                </a:lnTo>
                <a:lnTo>
                  <a:pt x="63801" y="18142"/>
                </a:lnTo>
                <a:lnTo>
                  <a:pt x="50292" y="22358"/>
                </a:lnTo>
                <a:lnTo>
                  <a:pt x="36810" y="26573"/>
                </a:lnTo>
                <a:lnTo>
                  <a:pt x="35231" y="27082"/>
                </a:lnTo>
                <a:lnTo>
                  <a:pt x="33626" y="27615"/>
                </a:lnTo>
                <a:lnTo>
                  <a:pt x="31994" y="28178"/>
                </a:lnTo>
                <a:lnTo>
                  <a:pt x="30309" y="28765"/>
                </a:lnTo>
                <a:lnTo>
                  <a:pt x="26885" y="29977"/>
                </a:lnTo>
                <a:lnTo>
                  <a:pt x="25120" y="30595"/>
                </a:lnTo>
                <a:lnTo>
                  <a:pt x="23327" y="31212"/>
                </a:lnTo>
                <a:lnTo>
                  <a:pt x="21508" y="31822"/>
                </a:lnTo>
                <a:lnTo>
                  <a:pt x="19662" y="32432"/>
                </a:lnTo>
                <a:lnTo>
                  <a:pt x="17817" y="33019"/>
                </a:lnTo>
                <a:lnTo>
                  <a:pt x="16854" y="33312"/>
                </a:lnTo>
                <a:lnTo>
                  <a:pt x="15917" y="33598"/>
                </a:lnTo>
                <a:lnTo>
                  <a:pt x="14954" y="33876"/>
                </a:lnTo>
                <a:lnTo>
                  <a:pt x="13991" y="34146"/>
                </a:lnTo>
                <a:lnTo>
                  <a:pt x="13028" y="34408"/>
                </a:lnTo>
                <a:lnTo>
                  <a:pt x="12065" y="34663"/>
                </a:lnTo>
                <a:lnTo>
                  <a:pt x="11102" y="34910"/>
                </a:lnTo>
                <a:lnTo>
                  <a:pt x="10112" y="35149"/>
                </a:lnTo>
                <a:lnTo>
                  <a:pt x="9123" y="35373"/>
                </a:lnTo>
                <a:lnTo>
                  <a:pt x="8133" y="35597"/>
                </a:lnTo>
                <a:lnTo>
                  <a:pt x="7812" y="35559"/>
                </a:lnTo>
                <a:lnTo>
                  <a:pt x="7518" y="35535"/>
                </a:lnTo>
                <a:lnTo>
                  <a:pt x="7197" y="35512"/>
                </a:lnTo>
                <a:lnTo>
                  <a:pt x="6876" y="35497"/>
                </a:lnTo>
                <a:lnTo>
                  <a:pt x="6528" y="35489"/>
                </a:lnTo>
                <a:lnTo>
                  <a:pt x="6207" y="35481"/>
                </a:lnTo>
                <a:lnTo>
                  <a:pt x="5859" y="35489"/>
                </a:lnTo>
                <a:lnTo>
                  <a:pt x="5511" y="35497"/>
                </a:lnTo>
                <a:lnTo>
                  <a:pt x="5190" y="35520"/>
                </a:lnTo>
                <a:lnTo>
                  <a:pt x="4843" y="35543"/>
                </a:lnTo>
                <a:lnTo>
                  <a:pt x="4495" y="35574"/>
                </a:lnTo>
                <a:lnTo>
                  <a:pt x="4147" y="35613"/>
                </a:lnTo>
                <a:lnTo>
                  <a:pt x="3799" y="35667"/>
                </a:lnTo>
                <a:lnTo>
                  <a:pt x="3478" y="35721"/>
                </a:lnTo>
                <a:lnTo>
                  <a:pt x="3131" y="35790"/>
                </a:lnTo>
                <a:lnTo>
                  <a:pt x="2810" y="35867"/>
                </a:lnTo>
                <a:lnTo>
                  <a:pt x="1499" y="36184"/>
                </a:lnTo>
                <a:lnTo>
                  <a:pt x="1178" y="36269"/>
                </a:lnTo>
                <a:lnTo>
                  <a:pt x="910" y="36361"/>
                </a:lnTo>
                <a:lnTo>
                  <a:pt x="669" y="36462"/>
                </a:lnTo>
                <a:lnTo>
                  <a:pt x="455" y="36570"/>
                </a:lnTo>
                <a:lnTo>
                  <a:pt x="295" y="36686"/>
                </a:lnTo>
                <a:lnTo>
                  <a:pt x="188" y="36801"/>
                </a:lnTo>
                <a:lnTo>
                  <a:pt x="81" y="36925"/>
                </a:lnTo>
                <a:lnTo>
                  <a:pt x="27" y="37049"/>
                </a:lnTo>
                <a:lnTo>
                  <a:pt x="1" y="37172"/>
                </a:lnTo>
                <a:lnTo>
                  <a:pt x="27" y="37296"/>
                </a:lnTo>
                <a:lnTo>
                  <a:pt x="54" y="37419"/>
                </a:lnTo>
                <a:lnTo>
                  <a:pt x="134" y="37543"/>
                </a:lnTo>
                <a:lnTo>
                  <a:pt x="241" y="37666"/>
                </a:lnTo>
                <a:lnTo>
                  <a:pt x="348" y="37782"/>
                </a:lnTo>
                <a:lnTo>
                  <a:pt x="509" y="37898"/>
                </a:lnTo>
                <a:lnTo>
                  <a:pt x="669" y="38006"/>
                </a:lnTo>
                <a:lnTo>
                  <a:pt x="1659" y="38538"/>
                </a:lnTo>
                <a:lnTo>
                  <a:pt x="1793" y="38608"/>
                </a:lnTo>
                <a:lnTo>
                  <a:pt x="1953" y="38677"/>
                </a:lnTo>
                <a:lnTo>
                  <a:pt x="2274" y="38801"/>
                </a:lnTo>
                <a:lnTo>
                  <a:pt x="2622" y="38909"/>
                </a:lnTo>
                <a:lnTo>
                  <a:pt x="3024" y="39002"/>
                </a:lnTo>
                <a:lnTo>
                  <a:pt x="3478" y="39079"/>
                </a:lnTo>
                <a:lnTo>
                  <a:pt x="3933" y="39148"/>
                </a:lnTo>
                <a:lnTo>
                  <a:pt x="4415" y="39202"/>
                </a:lnTo>
                <a:lnTo>
                  <a:pt x="4896" y="39241"/>
                </a:lnTo>
                <a:lnTo>
                  <a:pt x="5404" y="39264"/>
                </a:lnTo>
                <a:lnTo>
                  <a:pt x="5939" y="39280"/>
                </a:lnTo>
                <a:lnTo>
                  <a:pt x="6448" y="39280"/>
                </a:lnTo>
                <a:lnTo>
                  <a:pt x="6983" y="39272"/>
                </a:lnTo>
                <a:lnTo>
                  <a:pt x="7491" y="39241"/>
                </a:lnTo>
                <a:lnTo>
                  <a:pt x="7999" y="39202"/>
                </a:lnTo>
                <a:lnTo>
                  <a:pt x="8481" y="39156"/>
                </a:lnTo>
                <a:lnTo>
                  <a:pt x="8962" y="39094"/>
                </a:lnTo>
                <a:lnTo>
                  <a:pt x="9925" y="38940"/>
                </a:lnTo>
                <a:lnTo>
                  <a:pt x="10915" y="38785"/>
                </a:lnTo>
                <a:lnTo>
                  <a:pt x="11878" y="38616"/>
                </a:lnTo>
                <a:lnTo>
                  <a:pt x="12868" y="38446"/>
                </a:lnTo>
                <a:lnTo>
                  <a:pt x="13831" y="38261"/>
                </a:lnTo>
                <a:lnTo>
                  <a:pt x="14794" y="38075"/>
                </a:lnTo>
                <a:lnTo>
                  <a:pt x="15730" y="37882"/>
                </a:lnTo>
                <a:lnTo>
                  <a:pt x="16693" y="37674"/>
                </a:lnTo>
                <a:lnTo>
                  <a:pt x="17629" y="37465"/>
                </a:lnTo>
                <a:lnTo>
                  <a:pt x="18592" y="37257"/>
                </a:lnTo>
                <a:lnTo>
                  <a:pt x="19529" y="37033"/>
                </a:lnTo>
                <a:lnTo>
                  <a:pt x="20465" y="36809"/>
                </a:lnTo>
                <a:lnTo>
                  <a:pt x="21401" y="36578"/>
                </a:lnTo>
                <a:lnTo>
                  <a:pt x="22311" y="36338"/>
                </a:lnTo>
                <a:lnTo>
                  <a:pt x="24156" y="35844"/>
                </a:lnTo>
                <a:lnTo>
                  <a:pt x="26002" y="35335"/>
                </a:lnTo>
                <a:lnTo>
                  <a:pt x="27795" y="34810"/>
                </a:lnTo>
                <a:lnTo>
                  <a:pt x="29587" y="34262"/>
                </a:lnTo>
                <a:lnTo>
                  <a:pt x="31379" y="33706"/>
                </a:lnTo>
                <a:lnTo>
                  <a:pt x="33145" y="33135"/>
                </a:lnTo>
                <a:lnTo>
                  <a:pt x="34883" y="32548"/>
                </a:lnTo>
                <a:lnTo>
                  <a:pt x="36622" y="31961"/>
                </a:lnTo>
                <a:lnTo>
                  <a:pt x="38334" y="31359"/>
                </a:lnTo>
                <a:lnTo>
                  <a:pt x="40020" y="30757"/>
                </a:lnTo>
                <a:lnTo>
                  <a:pt x="41705" y="30155"/>
                </a:lnTo>
                <a:lnTo>
                  <a:pt x="45022" y="28927"/>
                </a:lnTo>
                <a:lnTo>
                  <a:pt x="48286" y="27715"/>
                </a:lnTo>
                <a:lnTo>
                  <a:pt x="51496" y="26511"/>
                </a:lnTo>
                <a:lnTo>
                  <a:pt x="54625" y="25345"/>
                </a:lnTo>
                <a:lnTo>
                  <a:pt x="56177" y="24782"/>
                </a:lnTo>
                <a:lnTo>
                  <a:pt x="57702" y="24226"/>
                </a:lnTo>
                <a:lnTo>
                  <a:pt x="59227" y="23685"/>
                </a:lnTo>
                <a:lnTo>
                  <a:pt x="60725" y="23160"/>
                </a:lnTo>
                <a:lnTo>
                  <a:pt x="62196" y="22651"/>
                </a:lnTo>
                <a:lnTo>
                  <a:pt x="63667" y="22165"/>
                </a:lnTo>
                <a:lnTo>
                  <a:pt x="79396" y="17077"/>
                </a:lnTo>
                <a:lnTo>
                  <a:pt x="87261" y="14530"/>
                </a:lnTo>
                <a:lnTo>
                  <a:pt x="95099" y="11982"/>
                </a:lnTo>
                <a:lnTo>
                  <a:pt x="102937" y="9427"/>
                </a:lnTo>
                <a:lnTo>
                  <a:pt x="110721" y="6864"/>
                </a:lnTo>
                <a:lnTo>
                  <a:pt x="118506" y="4293"/>
                </a:lnTo>
                <a:lnTo>
                  <a:pt x="122358" y="3004"/>
                </a:lnTo>
                <a:lnTo>
                  <a:pt x="126210" y="1707"/>
                </a:lnTo>
                <a:lnTo>
                  <a:pt x="126451" y="1622"/>
                </a:lnTo>
                <a:lnTo>
                  <a:pt x="126638" y="1529"/>
                </a:lnTo>
                <a:lnTo>
                  <a:pt x="126799" y="1429"/>
                </a:lnTo>
                <a:lnTo>
                  <a:pt x="126932" y="1336"/>
                </a:lnTo>
                <a:lnTo>
                  <a:pt x="127013" y="1244"/>
                </a:lnTo>
                <a:lnTo>
                  <a:pt x="127066" y="1143"/>
                </a:lnTo>
                <a:lnTo>
                  <a:pt x="127093" y="1051"/>
                </a:lnTo>
                <a:lnTo>
                  <a:pt x="127066" y="958"/>
                </a:lnTo>
                <a:lnTo>
                  <a:pt x="127039" y="865"/>
                </a:lnTo>
                <a:lnTo>
                  <a:pt x="126959" y="773"/>
                </a:lnTo>
                <a:lnTo>
                  <a:pt x="126852" y="688"/>
                </a:lnTo>
                <a:lnTo>
                  <a:pt x="126718" y="603"/>
                </a:lnTo>
                <a:lnTo>
                  <a:pt x="126585" y="518"/>
                </a:lnTo>
                <a:lnTo>
                  <a:pt x="126397" y="441"/>
                </a:lnTo>
                <a:lnTo>
                  <a:pt x="126210" y="371"/>
                </a:lnTo>
                <a:lnTo>
                  <a:pt x="125996" y="302"/>
                </a:lnTo>
                <a:lnTo>
                  <a:pt x="125782" y="240"/>
                </a:lnTo>
                <a:lnTo>
                  <a:pt x="125515" y="186"/>
                </a:lnTo>
                <a:lnTo>
                  <a:pt x="125274" y="140"/>
                </a:lnTo>
                <a:lnTo>
                  <a:pt x="125006" y="93"/>
                </a:lnTo>
                <a:lnTo>
                  <a:pt x="124712" y="62"/>
                </a:lnTo>
                <a:lnTo>
                  <a:pt x="124418" y="32"/>
                </a:lnTo>
                <a:lnTo>
                  <a:pt x="124124" y="16"/>
                </a:lnTo>
                <a:lnTo>
                  <a:pt x="123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rot="10800000">
            <a:off x="8155094" y="907931"/>
            <a:ext cx="793556" cy="552623"/>
          </a:xfrm>
          <a:custGeom>
            <a:avLst/>
            <a:gdLst/>
            <a:ahLst/>
            <a:cxnLst/>
            <a:rect l="l" t="t" r="r" b="b"/>
            <a:pathLst>
              <a:path w="265848" h="60363" extrusionOk="0">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rot="10800000">
            <a:off x="7995150" y="268524"/>
            <a:ext cx="901995" cy="427667"/>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rot="10800000">
            <a:off x="8059335" y="746079"/>
            <a:ext cx="139743" cy="11725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rot="10800000">
            <a:off x="7876119" y="693069"/>
            <a:ext cx="118021" cy="39513"/>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rot="10800000">
            <a:off x="7672779" y="626988"/>
            <a:ext cx="110275" cy="52870"/>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rot="10800000">
            <a:off x="7363897" y="423368"/>
            <a:ext cx="108600" cy="81708"/>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74"/>
        <p:cNvGrpSpPr/>
        <p:nvPr/>
      </p:nvGrpSpPr>
      <p:grpSpPr>
        <a:xfrm>
          <a:off x="0" y="0"/>
          <a:ext cx="0" cy="0"/>
          <a:chOff x="0" y="0"/>
          <a:chExt cx="0" cy="0"/>
        </a:xfrm>
      </p:grpSpPr>
      <p:sp>
        <p:nvSpPr>
          <p:cNvPr id="75" name="Google Shape;75;p5"/>
          <p:cNvSpPr/>
          <p:nvPr/>
        </p:nvSpPr>
        <p:spPr>
          <a:xfrm>
            <a:off x="0" y="150"/>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5"/>
          <p:cNvSpPr txBox="1">
            <a:spLocks noGrp="1"/>
          </p:cNvSpPr>
          <p:nvPr>
            <p:ph type="subTitle" idx="1"/>
          </p:nvPr>
        </p:nvSpPr>
        <p:spPr>
          <a:xfrm>
            <a:off x="880800" y="1376000"/>
            <a:ext cx="3438900" cy="7134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1800"/>
              <a:buFont typeface="Bebas Neue"/>
              <a:buNone/>
              <a:defRPr sz="3000">
                <a:solidFill>
                  <a:schemeClr val="lt1"/>
                </a:solidFill>
                <a:latin typeface="Do Hyeon"/>
                <a:ea typeface="Do Hyeon"/>
                <a:cs typeface="Do Hyeon"/>
                <a:sym typeface="Do Hyeon"/>
              </a:defRPr>
            </a:lvl1pPr>
            <a:lvl2pPr lvl="1" algn="ctr">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77" name="Google Shape;77;p5"/>
          <p:cNvSpPr txBox="1">
            <a:spLocks noGrp="1"/>
          </p:cNvSpPr>
          <p:nvPr>
            <p:ph type="subTitle" idx="2"/>
          </p:nvPr>
        </p:nvSpPr>
        <p:spPr>
          <a:xfrm>
            <a:off x="4824300" y="1376000"/>
            <a:ext cx="3438900" cy="7134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Font typeface="Bebas Neue"/>
              <a:buNone/>
              <a:defRPr sz="3000">
                <a:latin typeface="Do Hyeon"/>
                <a:ea typeface="Do Hyeon"/>
                <a:cs typeface="Do Hyeon"/>
                <a:sym typeface="Do Hyeon"/>
              </a:defRPr>
            </a:lvl1pPr>
            <a:lvl2pPr lvl="1" algn="ctr" rtl="0">
              <a:lnSpc>
                <a:spcPct val="100000"/>
              </a:lnSpc>
              <a:spcBef>
                <a:spcPts val="1600"/>
              </a:spcBef>
              <a:spcAft>
                <a:spcPts val="0"/>
              </a:spcAft>
              <a:buSzPts val="1400"/>
              <a:buFont typeface="Bebas Neue"/>
              <a:buNone/>
              <a:defRPr>
                <a:latin typeface="Bebas Neue"/>
                <a:ea typeface="Bebas Neue"/>
                <a:cs typeface="Bebas Neue"/>
                <a:sym typeface="Bebas Neue"/>
              </a:defRPr>
            </a:lvl2pPr>
            <a:lvl3pPr lvl="2" algn="ctr" rtl="0">
              <a:lnSpc>
                <a:spcPct val="100000"/>
              </a:lnSpc>
              <a:spcBef>
                <a:spcPts val="1600"/>
              </a:spcBef>
              <a:spcAft>
                <a:spcPts val="0"/>
              </a:spcAft>
              <a:buSzPts val="1400"/>
              <a:buFont typeface="Bebas Neue"/>
              <a:buNone/>
              <a:defRPr>
                <a:latin typeface="Bebas Neue"/>
                <a:ea typeface="Bebas Neue"/>
                <a:cs typeface="Bebas Neue"/>
                <a:sym typeface="Bebas Neue"/>
              </a:defRPr>
            </a:lvl3pPr>
            <a:lvl4pPr lvl="3" algn="ctr" rtl="0">
              <a:lnSpc>
                <a:spcPct val="100000"/>
              </a:lnSpc>
              <a:spcBef>
                <a:spcPts val="1600"/>
              </a:spcBef>
              <a:spcAft>
                <a:spcPts val="0"/>
              </a:spcAft>
              <a:buSzPts val="1400"/>
              <a:buFont typeface="Bebas Neue"/>
              <a:buNone/>
              <a:defRPr>
                <a:latin typeface="Bebas Neue"/>
                <a:ea typeface="Bebas Neue"/>
                <a:cs typeface="Bebas Neue"/>
                <a:sym typeface="Bebas Neue"/>
              </a:defRPr>
            </a:lvl4pPr>
            <a:lvl5pPr lvl="4" algn="ctr" rtl="0">
              <a:lnSpc>
                <a:spcPct val="100000"/>
              </a:lnSpc>
              <a:spcBef>
                <a:spcPts val="1600"/>
              </a:spcBef>
              <a:spcAft>
                <a:spcPts val="0"/>
              </a:spcAft>
              <a:buSzPts val="1400"/>
              <a:buFont typeface="Bebas Neue"/>
              <a:buNone/>
              <a:defRPr>
                <a:latin typeface="Bebas Neue"/>
                <a:ea typeface="Bebas Neue"/>
                <a:cs typeface="Bebas Neue"/>
                <a:sym typeface="Bebas Neue"/>
              </a:defRPr>
            </a:lvl5pPr>
            <a:lvl6pPr lvl="5" algn="ctr" rtl="0">
              <a:lnSpc>
                <a:spcPct val="100000"/>
              </a:lnSpc>
              <a:spcBef>
                <a:spcPts val="1600"/>
              </a:spcBef>
              <a:spcAft>
                <a:spcPts val="0"/>
              </a:spcAft>
              <a:buSzPts val="1400"/>
              <a:buFont typeface="Bebas Neue"/>
              <a:buNone/>
              <a:defRPr>
                <a:latin typeface="Bebas Neue"/>
                <a:ea typeface="Bebas Neue"/>
                <a:cs typeface="Bebas Neue"/>
                <a:sym typeface="Bebas Neue"/>
              </a:defRPr>
            </a:lvl6pPr>
            <a:lvl7pPr lvl="6" algn="ctr" rtl="0">
              <a:lnSpc>
                <a:spcPct val="100000"/>
              </a:lnSpc>
              <a:spcBef>
                <a:spcPts val="1600"/>
              </a:spcBef>
              <a:spcAft>
                <a:spcPts val="0"/>
              </a:spcAft>
              <a:buSzPts val="1400"/>
              <a:buFont typeface="Bebas Neue"/>
              <a:buNone/>
              <a:defRPr>
                <a:latin typeface="Bebas Neue"/>
                <a:ea typeface="Bebas Neue"/>
                <a:cs typeface="Bebas Neue"/>
                <a:sym typeface="Bebas Neue"/>
              </a:defRPr>
            </a:lvl7pPr>
            <a:lvl8pPr lvl="7" algn="ctr" rtl="0">
              <a:lnSpc>
                <a:spcPct val="100000"/>
              </a:lnSpc>
              <a:spcBef>
                <a:spcPts val="1600"/>
              </a:spcBef>
              <a:spcAft>
                <a:spcPts val="0"/>
              </a:spcAft>
              <a:buSzPts val="1400"/>
              <a:buFont typeface="Bebas Neue"/>
              <a:buNone/>
              <a:defRPr>
                <a:latin typeface="Bebas Neue"/>
                <a:ea typeface="Bebas Neue"/>
                <a:cs typeface="Bebas Neue"/>
                <a:sym typeface="Bebas Neue"/>
              </a:defRPr>
            </a:lvl8pPr>
            <a:lvl9pPr lvl="8" algn="ctr" rtl="0">
              <a:lnSpc>
                <a:spcPct val="100000"/>
              </a:lnSpc>
              <a:spcBef>
                <a:spcPts val="1600"/>
              </a:spcBef>
              <a:spcAft>
                <a:spcPts val="1600"/>
              </a:spcAft>
              <a:buSzPts val="1400"/>
              <a:buFont typeface="Bebas Neue"/>
              <a:buNone/>
              <a:defRPr>
                <a:latin typeface="Bebas Neue"/>
                <a:ea typeface="Bebas Neue"/>
                <a:cs typeface="Bebas Neue"/>
                <a:sym typeface="Bebas Neue"/>
              </a:defRPr>
            </a:lvl9pPr>
          </a:lstStyle>
          <a:p>
            <a:endParaRPr/>
          </a:p>
        </p:txBody>
      </p:sp>
      <p:sp>
        <p:nvSpPr>
          <p:cNvPr id="78" name="Google Shape;78;p5"/>
          <p:cNvSpPr txBox="1">
            <a:spLocks noGrp="1"/>
          </p:cNvSpPr>
          <p:nvPr>
            <p:ph type="subTitle" idx="3"/>
          </p:nvPr>
        </p:nvSpPr>
        <p:spPr>
          <a:xfrm>
            <a:off x="880800" y="2894325"/>
            <a:ext cx="3438900" cy="14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solidFill>
                  <a:schemeClr val="lt1"/>
                </a:solidFill>
              </a:defRPr>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79" name="Google Shape;79;p5"/>
          <p:cNvSpPr txBox="1">
            <a:spLocks noGrp="1"/>
          </p:cNvSpPr>
          <p:nvPr>
            <p:ph type="subTitle" idx="4"/>
          </p:nvPr>
        </p:nvSpPr>
        <p:spPr>
          <a:xfrm>
            <a:off x="4824300" y="2894325"/>
            <a:ext cx="3438900" cy="14247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800"/>
              <a:buNone/>
              <a:defRPr sz="1600"/>
            </a:lvl1pPr>
            <a:lvl2pPr lvl="1" algn="ctr" rtl="0">
              <a:lnSpc>
                <a:spcPct val="100000"/>
              </a:lnSpc>
              <a:spcBef>
                <a:spcPts val="160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80" name="Google Shape;80;p5"/>
          <p:cNvGrpSpPr/>
          <p:nvPr/>
        </p:nvGrpSpPr>
        <p:grpSpPr>
          <a:xfrm>
            <a:off x="467266" y="222041"/>
            <a:ext cx="881421" cy="520583"/>
            <a:chOff x="3863003" y="76204"/>
            <a:chExt cx="881421" cy="520583"/>
          </a:xfrm>
        </p:grpSpPr>
        <p:sp>
          <p:nvSpPr>
            <p:cNvPr id="81" name="Google Shape;81;p5"/>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2" name="Google Shape;82;p5"/>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3" name="Google Shape;83;p5"/>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4" name="Google Shape;84;p5"/>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85" name="Google Shape;85;p5"/>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grpSp>
      <p:sp>
        <p:nvSpPr>
          <p:cNvPr id="86" name="Google Shape;86;p5"/>
          <p:cNvSpPr/>
          <p:nvPr/>
        </p:nvSpPr>
        <p:spPr>
          <a:xfrm rot="10800000">
            <a:off x="8040103" y="4560535"/>
            <a:ext cx="1026248" cy="480865"/>
          </a:xfrm>
          <a:custGeom>
            <a:avLst/>
            <a:gdLst/>
            <a:ahLst/>
            <a:cxnLst/>
            <a:rect l="l" t="t" r="r" b="b"/>
            <a:pathLst>
              <a:path w="285267" h="73052" extrusionOk="0">
                <a:moveTo>
                  <a:pt x="36910" y="1"/>
                </a:moveTo>
                <a:lnTo>
                  <a:pt x="36362" y="12"/>
                </a:lnTo>
                <a:lnTo>
                  <a:pt x="35814" y="35"/>
                </a:lnTo>
                <a:lnTo>
                  <a:pt x="35289" y="69"/>
                </a:lnTo>
                <a:lnTo>
                  <a:pt x="34789" y="126"/>
                </a:lnTo>
                <a:lnTo>
                  <a:pt x="34289" y="183"/>
                </a:lnTo>
                <a:lnTo>
                  <a:pt x="33812" y="263"/>
                </a:lnTo>
                <a:lnTo>
                  <a:pt x="33359" y="354"/>
                </a:lnTo>
                <a:lnTo>
                  <a:pt x="32907" y="457"/>
                </a:lnTo>
                <a:lnTo>
                  <a:pt x="32478" y="570"/>
                </a:lnTo>
                <a:lnTo>
                  <a:pt x="31954" y="570"/>
                </a:lnTo>
                <a:lnTo>
                  <a:pt x="31429" y="582"/>
                </a:lnTo>
                <a:lnTo>
                  <a:pt x="30929" y="605"/>
                </a:lnTo>
                <a:lnTo>
                  <a:pt x="30405" y="662"/>
                </a:lnTo>
                <a:lnTo>
                  <a:pt x="29833" y="741"/>
                </a:lnTo>
                <a:lnTo>
                  <a:pt x="29261" y="821"/>
                </a:lnTo>
                <a:lnTo>
                  <a:pt x="28117" y="1015"/>
                </a:lnTo>
                <a:lnTo>
                  <a:pt x="26974" y="1231"/>
                </a:lnTo>
                <a:lnTo>
                  <a:pt x="25806" y="1482"/>
                </a:lnTo>
                <a:lnTo>
                  <a:pt x="24662" y="1755"/>
                </a:lnTo>
                <a:lnTo>
                  <a:pt x="23519" y="2051"/>
                </a:lnTo>
                <a:lnTo>
                  <a:pt x="22399" y="2370"/>
                </a:lnTo>
                <a:lnTo>
                  <a:pt x="21279" y="2712"/>
                </a:lnTo>
                <a:lnTo>
                  <a:pt x="20159" y="3076"/>
                </a:lnTo>
                <a:lnTo>
                  <a:pt x="19063" y="3464"/>
                </a:lnTo>
                <a:lnTo>
                  <a:pt x="17990" y="3862"/>
                </a:lnTo>
                <a:lnTo>
                  <a:pt x="16942" y="4295"/>
                </a:lnTo>
                <a:lnTo>
                  <a:pt x="15917" y="4728"/>
                </a:lnTo>
                <a:lnTo>
                  <a:pt x="14917" y="5195"/>
                </a:lnTo>
                <a:lnTo>
                  <a:pt x="13940" y="5674"/>
                </a:lnTo>
                <a:lnTo>
                  <a:pt x="12987" y="6163"/>
                </a:lnTo>
                <a:lnTo>
                  <a:pt x="12081" y="6665"/>
                </a:lnTo>
                <a:lnTo>
                  <a:pt x="11223" y="7189"/>
                </a:lnTo>
                <a:lnTo>
                  <a:pt x="10389" y="7713"/>
                </a:lnTo>
                <a:lnTo>
                  <a:pt x="9603" y="8259"/>
                </a:lnTo>
                <a:lnTo>
                  <a:pt x="8864" y="8806"/>
                </a:lnTo>
                <a:lnTo>
                  <a:pt x="8173" y="9376"/>
                </a:lnTo>
                <a:lnTo>
                  <a:pt x="7530" y="9945"/>
                </a:lnTo>
                <a:lnTo>
                  <a:pt x="6934" y="10526"/>
                </a:lnTo>
                <a:lnTo>
                  <a:pt x="6648" y="10811"/>
                </a:lnTo>
                <a:lnTo>
                  <a:pt x="6410" y="11107"/>
                </a:lnTo>
                <a:lnTo>
                  <a:pt x="6148" y="11403"/>
                </a:lnTo>
                <a:lnTo>
                  <a:pt x="5934" y="11688"/>
                </a:lnTo>
                <a:lnTo>
                  <a:pt x="5695" y="11984"/>
                </a:lnTo>
                <a:lnTo>
                  <a:pt x="5505" y="12292"/>
                </a:lnTo>
                <a:lnTo>
                  <a:pt x="5314" y="12588"/>
                </a:lnTo>
                <a:lnTo>
                  <a:pt x="5147" y="12884"/>
                </a:lnTo>
                <a:lnTo>
                  <a:pt x="5004" y="13180"/>
                </a:lnTo>
                <a:lnTo>
                  <a:pt x="4861" y="13488"/>
                </a:lnTo>
                <a:lnTo>
                  <a:pt x="4742" y="13784"/>
                </a:lnTo>
                <a:lnTo>
                  <a:pt x="4647" y="14080"/>
                </a:lnTo>
                <a:lnTo>
                  <a:pt x="4575" y="14388"/>
                </a:lnTo>
                <a:lnTo>
                  <a:pt x="4504" y="14684"/>
                </a:lnTo>
                <a:lnTo>
                  <a:pt x="4456" y="14980"/>
                </a:lnTo>
                <a:lnTo>
                  <a:pt x="4432" y="15288"/>
                </a:lnTo>
                <a:lnTo>
                  <a:pt x="3932" y="15516"/>
                </a:lnTo>
                <a:lnTo>
                  <a:pt x="3456" y="15755"/>
                </a:lnTo>
                <a:lnTo>
                  <a:pt x="3003" y="16005"/>
                </a:lnTo>
                <a:lnTo>
                  <a:pt x="2574" y="16256"/>
                </a:lnTo>
                <a:lnTo>
                  <a:pt x="2169" y="16529"/>
                </a:lnTo>
                <a:lnTo>
                  <a:pt x="1811" y="16803"/>
                </a:lnTo>
                <a:lnTo>
                  <a:pt x="1478" y="17087"/>
                </a:lnTo>
                <a:lnTo>
                  <a:pt x="1168" y="17372"/>
                </a:lnTo>
                <a:lnTo>
                  <a:pt x="906" y="17657"/>
                </a:lnTo>
                <a:lnTo>
                  <a:pt x="668" y="17953"/>
                </a:lnTo>
                <a:lnTo>
                  <a:pt x="453" y="18261"/>
                </a:lnTo>
                <a:lnTo>
                  <a:pt x="286" y="18557"/>
                </a:lnTo>
                <a:lnTo>
                  <a:pt x="167" y="18864"/>
                </a:lnTo>
                <a:lnTo>
                  <a:pt x="72" y="19172"/>
                </a:lnTo>
                <a:lnTo>
                  <a:pt x="1" y="19480"/>
                </a:lnTo>
                <a:lnTo>
                  <a:pt x="1" y="19776"/>
                </a:lnTo>
                <a:lnTo>
                  <a:pt x="24" y="20083"/>
                </a:lnTo>
                <a:lnTo>
                  <a:pt x="96" y="20391"/>
                </a:lnTo>
                <a:lnTo>
                  <a:pt x="215" y="20687"/>
                </a:lnTo>
                <a:lnTo>
                  <a:pt x="358" y="20983"/>
                </a:lnTo>
                <a:lnTo>
                  <a:pt x="572" y="21268"/>
                </a:lnTo>
                <a:lnTo>
                  <a:pt x="811" y="21553"/>
                </a:lnTo>
                <a:lnTo>
                  <a:pt x="1120" y="21826"/>
                </a:lnTo>
                <a:lnTo>
                  <a:pt x="1454" y="22100"/>
                </a:lnTo>
                <a:lnTo>
                  <a:pt x="1859" y="22362"/>
                </a:lnTo>
                <a:lnTo>
                  <a:pt x="2288" y="22612"/>
                </a:lnTo>
                <a:lnTo>
                  <a:pt x="2788" y="22863"/>
                </a:lnTo>
                <a:lnTo>
                  <a:pt x="3336" y="23091"/>
                </a:lnTo>
                <a:lnTo>
                  <a:pt x="3956" y="23318"/>
                </a:lnTo>
                <a:lnTo>
                  <a:pt x="4599" y="23523"/>
                </a:lnTo>
                <a:lnTo>
                  <a:pt x="5314" y="23717"/>
                </a:lnTo>
                <a:lnTo>
                  <a:pt x="6100" y="23911"/>
                </a:lnTo>
                <a:lnTo>
                  <a:pt x="13821" y="25597"/>
                </a:lnTo>
                <a:lnTo>
                  <a:pt x="21565" y="27282"/>
                </a:lnTo>
                <a:lnTo>
                  <a:pt x="29309" y="28957"/>
                </a:lnTo>
                <a:lnTo>
                  <a:pt x="37076" y="30609"/>
                </a:lnTo>
                <a:lnTo>
                  <a:pt x="44844" y="32260"/>
                </a:lnTo>
                <a:lnTo>
                  <a:pt x="52636" y="33901"/>
                </a:lnTo>
                <a:lnTo>
                  <a:pt x="60428" y="35530"/>
                </a:lnTo>
                <a:lnTo>
                  <a:pt x="68219" y="37159"/>
                </a:lnTo>
                <a:lnTo>
                  <a:pt x="76035" y="38765"/>
                </a:lnTo>
                <a:lnTo>
                  <a:pt x="83850" y="40371"/>
                </a:lnTo>
                <a:lnTo>
                  <a:pt x="91666" y="41977"/>
                </a:lnTo>
                <a:lnTo>
                  <a:pt x="99481" y="43572"/>
                </a:lnTo>
                <a:lnTo>
                  <a:pt x="115160" y="46738"/>
                </a:lnTo>
                <a:lnTo>
                  <a:pt x="130839" y="49894"/>
                </a:lnTo>
                <a:lnTo>
                  <a:pt x="138535" y="51443"/>
                </a:lnTo>
                <a:lnTo>
                  <a:pt x="146255" y="53026"/>
                </a:lnTo>
                <a:lnTo>
                  <a:pt x="161815" y="56239"/>
                </a:lnTo>
                <a:lnTo>
                  <a:pt x="169654" y="57856"/>
                </a:lnTo>
                <a:lnTo>
                  <a:pt x="177493" y="59451"/>
                </a:lnTo>
                <a:lnTo>
                  <a:pt x="181425" y="60248"/>
                </a:lnTo>
                <a:lnTo>
                  <a:pt x="185380" y="61034"/>
                </a:lnTo>
                <a:lnTo>
                  <a:pt x="189336" y="61820"/>
                </a:lnTo>
                <a:lnTo>
                  <a:pt x="193291" y="62595"/>
                </a:lnTo>
                <a:lnTo>
                  <a:pt x="197247" y="63358"/>
                </a:lnTo>
                <a:lnTo>
                  <a:pt x="201226" y="64110"/>
                </a:lnTo>
                <a:lnTo>
                  <a:pt x="205181" y="64862"/>
                </a:lnTo>
                <a:lnTo>
                  <a:pt x="209160" y="65591"/>
                </a:lnTo>
                <a:lnTo>
                  <a:pt x="213163" y="66308"/>
                </a:lnTo>
                <a:lnTo>
                  <a:pt x="217143" y="67003"/>
                </a:lnTo>
                <a:lnTo>
                  <a:pt x="221146" y="67687"/>
                </a:lnTo>
                <a:lnTo>
                  <a:pt x="225149" y="68359"/>
                </a:lnTo>
                <a:lnTo>
                  <a:pt x="229176" y="69008"/>
                </a:lnTo>
                <a:lnTo>
                  <a:pt x="233179" y="69646"/>
                </a:lnTo>
                <a:lnTo>
                  <a:pt x="237206" y="70250"/>
                </a:lnTo>
                <a:lnTo>
                  <a:pt x="241233" y="70842"/>
                </a:lnTo>
                <a:lnTo>
                  <a:pt x="245259" y="71411"/>
                </a:lnTo>
                <a:lnTo>
                  <a:pt x="249310" y="71947"/>
                </a:lnTo>
                <a:lnTo>
                  <a:pt x="253337" y="72471"/>
                </a:lnTo>
                <a:lnTo>
                  <a:pt x="257388" y="72961"/>
                </a:lnTo>
                <a:lnTo>
                  <a:pt x="257721" y="72995"/>
                </a:lnTo>
                <a:lnTo>
                  <a:pt x="258031" y="73018"/>
                </a:lnTo>
                <a:lnTo>
                  <a:pt x="258341" y="73040"/>
                </a:lnTo>
                <a:lnTo>
                  <a:pt x="258651" y="73052"/>
                </a:lnTo>
                <a:lnTo>
                  <a:pt x="259246" y="73052"/>
                </a:lnTo>
                <a:lnTo>
                  <a:pt x="259818" y="73029"/>
                </a:lnTo>
                <a:lnTo>
                  <a:pt x="260366" y="72983"/>
                </a:lnTo>
                <a:lnTo>
                  <a:pt x="260914" y="72904"/>
                </a:lnTo>
                <a:lnTo>
                  <a:pt x="261415" y="72813"/>
                </a:lnTo>
                <a:lnTo>
                  <a:pt x="261915" y="72699"/>
                </a:lnTo>
                <a:lnTo>
                  <a:pt x="262368" y="72562"/>
                </a:lnTo>
                <a:lnTo>
                  <a:pt x="262797" y="72402"/>
                </a:lnTo>
                <a:lnTo>
                  <a:pt x="263202" y="72232"/>
                </a:lnTo>
                <a:lnTo>
                  <a:pt x="263559" y="72049"/>
                </a:lnTo>
                <a:lnTo>
                  <a:pt x="263893" y="71856"/>
                </a:lnTo>
                <a:lnTo>
                  <a:pt x="264202" y="71639"/>
                </a:lnTo>
                <a:lnTo>
                  <a:pt x="264465" y="71423"/>
                </a:lnTo>
                <a:lnTo>
                  <a:pt x="264703" y="71195"/>
                </a:lnTo>
                <a:lnTo>
                  <a:pt x="264893" y="70956"/>
                </a:lnTo>
                <a:lnTo>
                  <a:pt x="265036" y="70705"/>
                </a:lnTo>
                <a:lnTo>
                  <a:pt x="265156" y="70466"/>
                </a:lnTo>
                <a:lnTo>
                  <a:pt x="265227" y="70215"/>
                </a:lnTo>
                <a:lnTo>
                  <a:pt x="265251" y="69953"/>
                </a:lnTo>
                <a:lnTo>
                  <a:pt x="265227" y="69703"/>
                </a:lnTo>
                <a:lnTo>
                  <a:pt x="265156" y="69452"/>
                </a:lnTo>
                <a:lnTo>
                  <a:pt x="265036" y="69202"/>
                </a:lnTo>
                <a:lnTo>
                  <a:pt x="264870" y="68962"/>
                </a:lnTo>
                <a:lnTo>
                  <a:pt x="264655" y="68723"/>
                </a:lnTo>
                <a:lnTo>
                  <a:pt x="264393" y="68484"/>
                </a:lnTo>
                <a:lnTo>
                  <a:pt x="264060" y="68268"/>
                </a:lnTo>
                <a:lnTo>
                  <a:pt x="263893" y="68154"/>
                </a:lnTo>
                <a:lnTo>
                  <a:pt x="263702" y="68051"/>
                </a:lnTo>
                <a:lnTo>
                  <a:pt x="263488" y="67949"/>
                </a:lnTo>
                <a:lnTo>
                  <a:pt x="263249" y="67846"/>
                </a:lnTo>
                <a:lnTo>
                  <a:pt x="263011" y="67755"/>
                </a:lnTo>
                <a:lnTo>
                  <a:pt x="262773" y="67664"/>
                </a:lnTo>
                <a:lnTo>
                  <a:pt x="262511" y="67573"/>
                </a:lnTo>
                <a:lnTo>
                  <a:pt x="262225" y="67493"/>
                </a:lnTo>
                <a:lnTo>
                  <a:pt x="259699" y="66775"/>
                </a:lnTo>
                <a:lnTo>
                  <a:pt x="257149" y="66069"/>
                </a:lnTo>
                <a:lnTo>
                  <a:pt x="254576" y="65374"/>
                </a:lnTo>
                <a:lnTo>
                  <a:pt x="251979" y="64691"/>
                </a:lnTo>
                <a:lnTo>
                  <a:pt x="249382" y="64019"/>
                </a:lnTo>
                <a:lnTo>
                  <a:pt x="246784" y="63347"/>
                </a:lnTo>
                <a:lnTo>
                  <a:pt x="244163" y="62686"/>
                </a:lnTo>
                <a:lnTo>
                  <a:pt x="241518" y="62037"/>
                </a:lnTo>
                <a:lnTo>
                  <a:pt x="241638" y="61854"/>
                </a:lnTo>
                <a:lnTo>
                  <a:pt x="241709" y="61672"/>
                </a:lnTo>
                <a:lnTo>
                  <a:pt x="241781" y="61490"/>
                </a:lnTo>
                <a:lnTo>
                  <a:pt x="241828" y="61308"/>
                </a:lnTo>
                <a:lnTo>
                  <a:pt x="241852" y="61125"/>
                </a:lnTo>
                <a:lnTo>
                  <a:pt x="241852" y="60943"/>
                </a:lnTo>
                <a:lnTo>
                  <a:pt x="241852" y="60761"/>
                </a:lnTo>
                <a:lnTo>
                  <a:pt x="241804" y="60590"/>
                </a:lnTo>
                <a:lnTo>
                  <a:pt x="241733" y="60408"/>
                </a:lnTo>
                <a:lnTo>
                  <a:pt x="241661" y="60237"/>
                </a:lnTo>
                <a:lnTo>
                  <a:pt x="241542" y="60066"/>
                </a:lnTo>
                <a:lnTo>
                  <a:pt x="241399" y="59895"/>
                </a:lnTo>
                <a:lnTo>
                  <a:pt x="241256" y="59724"/>
                </a:lnTo>
                <a:lnTo>
                  <a:pt x="241066" y="59565"/>
                </a:lnTo>
                <a:lnTo>
                  <a:pt x="240851" y="59405"/>
                </a:lnTo>
                <a:lnTo>
                  <a:pt x="240613" y="59257"/>
                </a:lnTo>
                <a:lnTo>
                  <a:pt x="245283" y="59895"/>
                </a:lnTo>
                <a:lnTo>
                  <a:pt x="247618" y="60214"/>
                </a:lnTo>
                <a:lnTo>
                  <a:pt x="249953" y="60522"/>
                </a:lnTo>
                <a:lnTo>
                  <a:pt x="250430" y="60579"/>
                </a:lnTo>
                <a:lnTo>
                  <a:pt x="250907" y="60624"/>
                </a:lnTo>
                <a:lnTo>
                  <a:pt x="251359" y="60658"/>
                </a:lnTo>
                <a:lnTo>
                  <a:pt x="251836" y="60681"/>
                </a:lnTo>
                <a:lnTo>
                  <a:pt x="252289" y="60704"/>
                </a:lnTo>
                <a:lnTo>
                  <a:pt x="253194" y="60704"/>
                </a:lnTo>
                <a:lnTo>
                  <a:pt x="253647" y="60692"/>
                </a:lnTo>
                <a:lnTo>
                  <a:pt x="254076" y="60670"/>
                </a:lnTo>
                <a:lnTo>
                  <a:pt x="254528" y="60647"/>
                </a:lnTo>
                <a:lnTo>
                  <a:pt x="254957" y="60613"/>
                </a:lnTo>
                <a:lnTo>
                  <a:pt x="255362" y="60567"/>
                </a:lnTo>
                <a:lnTo>
                  <a:pt x="255791" y="60510"/>
                </a:lnTo>
                <a:lnTo>
                  <a:pt x="256196" y="60453"/>
                </a:lnTo>
                <a:lnTo>
                  <a:pt x="256601" y="60385"/>
                </a:lnTo>
                <a:lnTo>
                  <a:pt x="257007" y="60305"/>
                </a:lnTo>
                <a:lnTo>
                  <a:pt x="257412" y="60225"/>
                </a:lnTo>
                <a:lnTo>
                  <a:pt x="257793" y="60134"/>
                </a:lnTo>
                <a:lnTo>
                  <a:pt x="258150" y="60043"/>
                </a:lnTo>
                <a:lnTo>
                  <a:pt x="258531" y="59941"/>
                </a:lnTo>
                <a:lnTo>
                  <a:pt x="258889" y="59827"/>
                </a:lnTo>
                <a:lnTo>
                  <a:pt x="259246" y="59713"/>
                </a:lnTo>
                <a:lnTo>
                  <a:pt x="259604" y="59588"/>
                </a:lnTo>
                <a:lnTo>
                  <a:pt x="259937" y="59462"/>
                </a:lnTo>
                <a:lnTo>
                  <a:pt x="260581" y="59200"/>
                </a:lnTo>
                <a:lnTo>
                  <a:pt x="261200" y="58915"/>
                </a:lnTo>
                <a:lnTo>
                  <a:pt x="261772" y="58608"/>
                </a:lnTo>
                <a:lnTo>
                  <a:pt x="262296" y="58289"/>
                </a:lnTo>
                <a:lnTo>
                  <a:pt x="262797" y="57947"/>
                </a:lnTo>
                <a:lnTo>
                  <a:pt x="263226" y="57594"/>
                </a:lnTo>
                <a:lnTo>
                  <a:pt x="263631" y="57241"/>
                </a:lnTo>
                <a:lnTo>
                  <a:pt x="263988" y="56865"/>
                </a:lnTo>
                <a:lnTo>
                  <a:pt x="264298" y="56489"/>
                </a:lnTo>
                <a:lnTo>
                  <a:pt x="264560" y="56102"/>
                </a:lnTo>
                <a:lnTo>
                  <a:pt x="264751" y="55715"/>
                </a:lnTo>
                <a:lnTo>
                  <a:pt x="264893" y="55327"/>
                </a:lnTo>
                <a:lnTo>
                  <a:pt x="264941" y="55122"/>
                </a:lnTo>
                <a:lnTo>
                  <a:pt x="264989" y="54929"/>
                </a:lnTo>
                <a:lnTo>
                  <a:pt x="265013" y="54735"/>
                </a:lnTo>
                <a:lnTo>
                  <a:pt x="265013" y="54541"/>
                </a:lnTo>
                <a:lnTo>
                  <a:pt x="265013" y="54348"/>
                </a:lnTo>
                <a:lnTo>
                  <a:pt x="264989" y="54154"/>
                </a:lnTo>
                <a:lnTo>
                  <a:pt x="264965" y="53960"/>
                </a:lnTo>
                <a:lnTo>
                  <a:pt x="264893" y="53767"/>
                </a:lnTo>
                <a:lnTo>
                  <a:pt x="264822" y="53573"/>
                </a:lnTo>
                <a:lnTo>
                  <a:pt x="264751" y="53379"/>
                </a:lnTo>
                <a:lnTo>
                  <a:pt x="264655" y="53197"/>
                </a:lnTo>
                <a:lnTo>
                  <a:pt x="264536" y="53003"/>
                </a:lnTo>
                <a:lnTo>
                  <a:pt x="264393" y="52821"/>
                </a:lnTo>
                <a:lnTo>
                  <a:pt x="264250" y="52639"/>
                </a:lnTo>
                <a:lnTo>
                  <a:pt x="264083" y="52468"/>
                </a:lnTo>
                <a:lnTo>
                  <a:pt x="263893" y="52286"/>
                </a:lnTo>
                <a:lnTo>
                  <a:pt x="265179" y="52525"/>
                </a:lnTo>
                <a:lnTo>
                  <a:pt x="266466" y="52753"/>
                </a:lnTo>
                <a:lnTo>
                  <a:pt x="267777" y="52958"/>
                </a:lnTo>
                <a:lnTo>
                  <a:pt x="269063" y="53129"/>
                </a:lnTo>
                <a:lnTo>
                  <a:pt x="269707" y="53209"/>
                </a:lnTo>
                <a:lnTo>
                  <a:pt x="270350" y="53288"/>
                </a:lnTo>
                <a:lnTo>
                  <a:pt x="270993" y="53345"/>
                </a:lnTo>
                <a:lnTo>
                  <a:pt x="271637" y="53402"/>
                </a:lnTo>
                <a:lnTo>
                  <a:pt x="272280" y="53448"/>
                </a:lnTo>
                <a:lnTo>
                  <a:pt x="272900" y="53482"/>
                </a:lnTo>
                <a:lnTo>
                  <a:pt x="273543" y="53505"/>
                </a:lnTo>
                <a:lnTo>
                  <a:pt x="274162" y="53516"/>
                </a:lnTo>
                <a:lnTo>
                  <a:pt x="274782" y="53527"/>
                </a:lnTo>
                <a:lnTo>
                  <a:pt x="275402" y="53516"/>
                </a:lnTo>
                <a:lnTo>
                  <a:pt x="276021" y="53493"/>
                </a:lnTo>
                <a:lnTo>
                  <a:pt x="276617" y="53459"/>
                </a:lnTo>
                <a:lnTo>
                  <a:pt x="277212" y="53414"/>
                </a:lnTo>
                <a:lnTo>
                  <a:pt x="277808" y="53357"/>
                </a:lnTo>
                <a:lnTo>
                  <a:pt x="278404" y="53288"/>
                </a:lnTo>
                <a:lnTo>
                  <a:pt x="278976" y="53197"/>
                </a:lnTo>
                <a:lnTo>
                  <a:pt x="279548" y="53095"/>
                </a:lnTo>
                <a:lnTo>
                  <a:pt x="280119" y="52981"/>
                </a:lnTo>
                <a:lnTo>
                  <a:pt x="280667" y="52844"/>
                </a:lnTo>
                <a:lnTo>
                  <a:pt x="281215" y="52685"/>
                </a:lnTo>
                <a:lnTo>
                  <a:pt x="281740" y="52525"/>
                </a:lnTo>
                <a:lnTo>
                  <a:pt x="282264" y="52331"/>
                </a:lnTo>
                <a:lnTo>
                  <a:pt x="282788" y="52126"/>
                </a:lnTo>
                <a:lnTo>
                  <a:pt x="283289" y="51910"/>
                </a:lnTo>
                <a:lnTo>
                  <a:pt x="283694" y="51705"/>
                </a:lnTo>
                <a:lnTo>
                  <a:pt x="284051" y="51488"/>
                </a:lnTo>
                <a:lnTo>
                  <a:pt x="284361" y="51249"/>
                </a:lnTo>
                <a:lnTo>
                  <a:pt x="284623" y="51010"/>
                </a:lnTo>
                <a:lnTo>
                  <a:pt x="284837" y="50759"/>
                </a:lnTo>
                <a:lnTo>
                  <a:pt x="285028" y="50509"/>
                </a:lnTo>
                <a:lnTo>
                  <a:pt x="285147" y="50247"/>
                </a:lnTo>
                <a:lnTo>
                  <a:pt x="285242" y="49973"/>
                </a:lnTo>
                <a:lnTo>
                  <a:pt x="285266" y="49711"/>
                </a:lnTo>
                <a:lnTo>
                  <a:pt x="285266" y="49438"/>
                </a:lnTo>
                <a:lnTo>
                  <a:pt x="285242" y="49165"/>
                </a:lnTo>
                <a:lnTo>
                  <a:pt x="285147" y="48903"/>
                </a:lnTo>
                <a:lnTo>
                  <a:pt x="285004" y="48629"/>
                </a:lnTo>
                <a:lnTo>
                  <a:pt x="284837" y="48367"/>
                </a:lnTo>
                <a:lnTo>
                  <a:pt x="284623" y="48117"/>
                </a:lnTo>
                <a:lnTo>
                  <a:pt x="284385" y="47866"/>
                </a:lnTo>
                <a:lnTo>
                  <a:pt x="283574" y="47148"/>
                </a:lnTo>
                <a:lnTo>
                  <a:pt x="283312" y="46932"/>
                </a:lnTo>
                <a:lnTo>
                  <a:pt x="282979" y="46738"/>
                </a:lnTo>
                <a:lnTo>
                  <a:pt x="282621" y="46545"/>
                </a:lnTo>
                <a:lnTo>
                  <a:pt x="282216" y="46363"/>
                </a:lnTo>
                <a:lnTo>
                  <a:pt x="281764" y="46192"/>
                </a:lnTo>
                <a:lnTo>
                  <a:pt x="281287" y="46044"/>
                </a:lnTo>
                <a:lnTo>
                  <a:pt x="280787" y="45907"/>
                </a:lnTo>
                <a:lnTo>
                  <a:pt x="280286" y="45782"/>
                </a:lnTo>
                <a:lnTo>
                  <a:pt x="279738" y="45690"/>
                </a:lnTo>
                <a:lnTo>
                  <a:pt x="279190" y="45611"/>
                </a:lnTo>
                <a:lnTo>
                  <a:pt x="278642" y="45554"/>
                </a:lnTo>
                <a:lnTo>
                  <a:pt x="278070" y="45520"/>
                </a:lnTo>
                <a:lnTo>
                  <a:pt x="277522" y="45508"/>
                </a:lnTo>
                <a:lnTo>
                  <a:pt x="277260" y="45520"/>
                </a:lnTo>
                <a:lnTo>
                  <a:pt x="276974" y="45531"/>
                </a:lnTo>
                <a:lnTo>
                  <a:pt x="276712" y="45554"/>
                </a:lnTo>
                <a:lnTo>
                  <a:pt x="276450" y="45577"/>
                </a:lnTo>
                <a:lnTo>
                  <a:pt x="276188" y="45622"/>
                </a:lnTo>
                <a:lnTo>
                  <a:pt x="275950" y="45656"/>
                </a:lnTo>
                <a:lnTo>
                  <a:pt x="274758" y="45895"/>
                </a:lnTo>
                <a:lnTo>
                  <a:pt x="274520" y="45952"/>
                </a:lnTo>
                <a:lnTo>
                  <a:pt x="274282" y="46009"/>
                </a:lnTo>
                <a:lnTo>
                  <a:pt x="272923" y="45884"/>
                </a:lnTo>
                <a:lnTo>
                  <a:pt x="271541" y="45736"/>
                </a:lnTo>
                <a:lnTo>
                  <a:pt x="270136" y="45554"/>
                </a:lnTo>
                <a:lnTo>
                  <a:pt x="268706" y="45349"/>
                </a:lnTo>
                <a:lnTo>
                  <a:pt x="267229" y="45121"/>
                </a:lnTo>
                <a:lnTo>
                  <a:pt x="265727" y="44870"/>
                </a:lnTo>
                <a:lnTo>
                  <a:pt x="264202" y="44608"/>
                </a:lnTo>
                <a:lnTo>
                  <a:pt x="262678" y="44324"/>
                </a:lnTo>
                <a:lnTo>
                  <a:pt x="261129" y="44016"/>
                </a:lnTo>
                <a:lnTo>
                  <a:pt x="259556" y="43697"/>
                </a:lnTo>
                <a:lnTo>
                  <a:pt x="257983" y="43367"/>
                </a:lnTo>
                <a:lnTo>
                  <a:pt x="256387" y="43025"/>
                </a:lnTo>
                <a:lnTo>
                  <a:pt x="254814" y="42672"/>
                </a:lnTo>
                <a:lnTo>
                  <a:pt x="253218" y="42307"/>
                </a:lnTo>
                <a:lnTo>
                  <a:pt x="250025" y="41555"/>
                </a:lnTo>
                <a:lnTo>
                  <a:pt x="246880" y="40804"/>
                </a:lnTo>
                <a:lnTo>
                  <a:pt x="243782" y="40040"/>
                </a:lnTo>
                <a:lnTo>
                  <a:pt x="237801" y="38582"/>
                </a:lnTo>
                <a:lnTo>
                  <a:pt x="234966" y="37899"/>
                </a:lnTo>
                <a:lnTo>
                  <a:pt x="232273" y="37272"/>
                </a:lnTo>
                <a:lnTo>
                  <a:pt x="231010" y="36976"/>
                </a:lnTo>
                <a:lnTo>
                  <a:pt x="229748" y="36703"/>
                </a:lnTo>
                <a:lnTo>
                  <a:pt x="228556" y="36452"/>
                </a:lnTo>
                <a:lnTo>
                  <a:pt x="227412" y="36213"/>
                </a:lnTo>
                <a:lnTo>
                  <a:pt x="211519" y="33092"/>
                </a:lnTo>
                <a:lnTo>
                  <a:pt x="195602" y="29994"/>
                </a:lnTo>
                <a:lnTo>
                  <a:pt x="179686" y="26907"/>
                </a:lnTo>
                <a:lnTo>
                  <a:pt x="163745" y="23842"/>
                </a:lnTo>
                <a:lnTo>
                  <a:pt x="148424" y="20892"/>
                </a:lnTo>
                <a:lnTo>
                  <a:pt x="133126" y="17930"/>
                </a:lnTo>
                <a:lnTo>
                  <a:pt x="117805" y="14957"/>
                </a:lnTo>
                <a:lnTo>
                  <a:pt x="102507" y="11996"/>
                </a:lnTo>
                <a:lnTo>
                  <a:pt x="87186" y="9057"/>
                </a:lnTo>
                <a:lnTo>
                  <a:pt x="79514" y="7587"/>
                </a:lnTo>
                <a:lnTo>
                  <a:pt x="71841" y="6129"/>
                </a:lnTo>
                <a:lnTo>
                  <a:pt x="64169" y="4683"/>
                </a:lnTo>
                <a:lnTo>
                  <a:pt x="56472" y="3236"/>
                </a:lnTo>
                <a:lnTo>
                  <a:pt x="48776" y="1812"/>
                </a:lnTo>
                <a:lnTo>
                  <a:pt x="41080" y="388"/>
                </a:lnTo>
                <a:lnTo>
                  <a:pt x="40436" y="286"/>
                </a:lnTo>
                <a:lnTo>
                  <a:pt x="39817" y="195"/>
                </a:lnTo>
                <a:lnTo>
                  <a:pt x="39221" y="115"/>
                </a:lnTo>
                <a:lnTo>
                  <a:pt x="38625" y="69"/>
                </a:lnTo>
                <a:lnTo>
                  <a:pt x="38030" y="24"/>
                </a:lnTo>
                <a:lnTo>
                  <a:pt x="3745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5"/>
          <p:cNvSpPr/>
          <p:nvPr/>
        </p:nvSpPr>
        <p:spPr>
          <a:xfrm rot="10800000">
            <a:off x="-107416" y="4665733"/>
            <a:ext cx="784478" cy="583641"/>
          </a:xfrm>
          <a:custGeom>
            <a:avLst/>
            <a:gdLst/>
            <a:ahLst/>
            <a:cxnLst/>
            <a:rect l="l" t="t" r="r" b="b"/>
            <a:pathLst>
              <a:path w="206035" h="49980" extrusionOk="0">
                <a:moveTo>
                  <a:pt x="13269" y="1"/>
                </a:moveTo>
                <a:lnTo>
                  <a:pt x="12574" y="16"/>
                </a:lnTo>
                <a:lnTo>
                  <a:pt x="11878" y="39"/>
                </a:lnTo>
                <a:lnTo>
                  <a:pt x="11209" y="86"/>
                </a:lnTo>
                <a:lnTo>
                  <a:pt x="10514" y="147"/>
                </a:lnTo>
                <a:lnTo>
                  <a:pt x="9872" y="225"/>
                </a:lnTo>
                <a:lnTo>
                  <a:pt x="9257" y="317"/>
                </a:lnTo>
                <a:lnTo>
                  <a:pt x="8641" y="425"/>
                </a:lnTo>
                <a:lnTo>
                  <a:pt x="8347" y="487"/>
                </a:lnTo>
                <a:lnTo>
                  <a:pt x="8080" y="549"/>
                </a:lnTo>
                <a:lnTo>
                  <a:pt x="7812" y="618"/>
                </a:lnTo>
                <a:lnTo>
                  <a:pt x="7545" y="695"/>
                </a:lnTo>
                <a:lnTo>
                  <a:pt x="7304" y="773"/>
                </a:lnTo>
                <a:lnTo>
                  <a:pt x="7063" y="850"/>
                </a:lnTo>
                <a:lnTo>
                  <a:pt x="6822" y="935"/>
                </a:lnTo>
                <a:lnTo>
                  <a:pt x="6608" y="1027"/>
                </a:lnTo>
                <a:lnTo>
                  <a:pt x="6421" y="1120"/>
                </a:lnTo>
                <a:lnTo>
                  <a:pt x="6207" y="1213"/>
                </a:lnTo>
                <a:lnTo>
                  <a:pt x="6046" y="1313"/>
                </a:lnTo>
                <a:lnTo>
                  <a:pt x="5886" y="1421"/>
                </a:lnTo>
                <a:lnTo>
                  <a:pt x="5725" y="1529"/>
                </a:lnTo>
                <a:lnTo>
                  <a:pt x="5592" y="1645"/>
                </a:lnTo>
                <a:lnTo>
                  <a:pt x="4816" y="2394"/>
                </a:lnTo>
                <a:lnTo>
                  <a:pt x="4094" y="3135"/>
                </a:lnTo>
                <a:lnTo>
                  <a:pt x="3452" y="3868"/>
                </a:lnTo>
                <a:lnTo>
                  <a:pt x="2863" y="4602"/>
                </a:lnTo>
                <a:lnTo>
                  <a:pt x="2301" y="5335"/>
                </a:lnTo>
                <a:lnTo>
                  <a:pt x="1820" y="6061"/>
                </a:lnTo>
                <a:lnTo>
                  <a:pt x="1419" y="6786"/>
                </a:lnTo>
                <a:lnTo>
                  <a:pt x="1044" y="7504"/>
                </a:lnTo>
                <a:lnTo>
                  <a:pt x="723" y="8222"/>
                </a:lnTo>
                <a:lnTo>
                  <a:pt x="482" y="8933"/>
                </a:lnTo>
                <a:lnTo>
                  <a:pt x="268" y="9635"/>
                </a:lnTo>
                <a:lnTo>
                  <a:pt x="135" y="10338"/>
                </a:lnTo>
                <a:lnTo>
                  <a:pt x="28" y="11040"/>
                </a:lnTo>
                <a:lnTo>
                  <a:pt x="1" y="11735"/>
                </a:lnTo>
                <a:lnTo>
                  <a:pt x="28" y="12422"/>
                </a:lnTo>
                <a:lnTo>
                  <a:pt x="81" y="13109"/>
                </a:lnTo>
                <a:lnTo>
                  <a:pt x="188" y="13788"/>
                </a:lnTo>
                <a:lnTo>
                  <a:pt x="375" y="14468"/>
                </a:lnTo>
                <a:lnTo>
                  <a:pt x="589" y="15139"/>
                </a:lnTo>
                <a:lnTo>
                  <a:pt x="857" y="15803"/>
                </a:lnTo>
                <a:lnTo>
                  <a:pt x="1178" y="16467"/>
                </a:lnTo>
                <a:lnTo>
                  <a:pt x="1552" y="17123"/>
                </a:lnTo>
                <a:lnTo>
                  <a:pt x="1954" y="17780"/>
                </a:lnTo>
                <a:lnTo>
                  <a:pt x="2408" y="18420"/>
                </a:lnTo>
                <a:lnTo>
                  <a:pt x="2917" y="19069"/>
                </a:lnTo>
                <a:lnTo>
                  <a:pt x="3478" y="19702"/>
                </a:lnTo>
                <a:lnTo>
                  <a:pt x="4094" y="20335"/>
                </a:lnTo>
                <a:lnTo>
                  <a:pt x="4736" y="20968"/>
                </a:lnTo>
                <a:lnTo>
                  <a:pt x="5431" y="21593"/>
                </a:lnTo>
                <a:lnTo>
                  <a:pt x="6153" y="22211"/>
                </a:lnTo>
                <a:lnTo>
                  <a:pt x="6929" y="22821"/>
                </a:lnTo>
                <a:lnTo>
                  <a:pt x="7759" y="23431"/>
                </a:lnTo>
                <a:lnTo>
                  <a:pt x="8615" y="24033"/>
                </a:lnTo>
                <a:lnTo>
                  <a:pt x="9524" y="24627"/>
                </a:lnTo>
                <a:lnTo>
                  <a:pt x="10460" y="25214"/>
                </a:lnTo>
                <a:lnTo>
                  <a:pt x="11450" y="25801"/>
                </a:lnTo>
                <a:lnTo>
                  <a:pt x="12493" y="26380"/>
                </a:lnTo>
                <a:lnTo>
                  <a:pt x="13537" y="26959"/>
                </a:lnTo>
                <a:lnTo>
                  <a:pt x="14660" y="27522"/>
                </a:lnTo>
                <a:lnTo>
                  <a:pt x="15784" y="28086"/>
                </a:lnTo>
                <a:lnTo>
                  <a:pt x="16987" y="28649"/>
                </a:lnTo>
                <a:lnTo>
                  <a:pt x="18191" y="29197"/>
                </a:lnTo>
                <a:lnTo>
                  <a:pt x="19449" y="29745"/>
                </a:lnTo>
                <a:lnTo>
                  <a:pt x="20733" y="30286"/>
                </a:lnTo>
                <a:lnTo>
                  <a:pt x="22070" y="30819"/>
                </a:lnTo>
                <a:lnTo>
                  <a:pt x="23408" y="31343"/>
                </a:lnTo>
                <a:lnTo>
                  <a:pt x="24799" y="31868"/>
                </a:lnTo>
                <a:lnTo>
                  <a:pt x="26243" y="32378"/>
                </a:lnTo>
                <a:lnTo>
                  <a:pt x="27688" y="32887"/>
                </a:lnTo>
                <a:lnTo>
                  <a:pt x="29186" y="33389"/>
                </a:lnTo>
                <a:lnTo>
                  <a:pt x="30711" y="33891"/>
                </a:lnTo>
                <a:lnTo>
                  <a:pt x="32262" y="34377"/>
                </a:lnTo>
                <a:lnTo>
                  <a:pt x="33840" y="34864"/>
                </a:lnTo>
                <a:lnTo>
                  <a:pt x="35472" y="35335"/>
                </a:lnTo>
                <a:lnTo>
                  <a:pt x="37104" y="35806"/>
                </a:lnTo>
                <a:lnTo>
                  <a:pt x="38789" y="36276"/>
                </a:lnTo>
                <a:lnTo>
                  <a:pt x="40475" y="36732"/>
                </a:lnTo>
                <a:lnTo>
                  <a:pt x="42213" y="37180"/>
                </a:lnTo>
                <a:lnTo>
                  <a:pt x="43979" y="37627"/>
                </a:lnTo>
                <a:lnTo>
                  <a:pt x="45744" y="38060"/>
                </a:lnTo>
                <a:lnTo>
                  <a:pt x="47563" y="38492"/>
                </a:lnTo>
                <a:lnTo>
                  <a:pt x="49382" y="38917"/>
                </a:lnTo>
                <a:lnTo>
                  <a:pt x="51255" y="39326"/>
                </a:lnTo>
                <a:lnTo>
                  <a:pt x="53128" y="39735"/>
                </a:lnTo>
                <a:lnTo>
                  <a:pt x="55054" y="40136"/>
                </a:lnTo>
                <a:lnTo>
                  <a:pt x="56980" y="40538"/>
                </a:lnTo>
                <a:lnTo>
                  <a:pt x="58932" y="40924"/>
                </a:lnTo>
                <a:lnTo>
                  <a:pt x="60885" y="41302"/>
                </a:lnTo>
                <a:lnTo>
                  <a:pt x="62892" y="41673"/>
                </a:lnTo>
                <a:lnTo>
                  <a:pt x="64898" y="42043"/>
                </a:lnTo>
                <a:lnTo>
                  <a:pt x="66931" y="42398"/>
                </a:lnTo>
                <a:lnTo>
                  <a:pt x="68991" y="42746"/>
                </a:lnTo>
                <a:lnTo>
                  <a:pt x="71077" y="43093"/>
                </a:lnTo>
                <a:lnTo>
                  <a:pt x="73164" y="43425"/>
                </a:lnTo>
                <a:lnTo>
                  <a:pt x="75277" y="43757"/>
                </a:lnTo>
                <a:lnTo>
                  <a:pt x="77390" y="44074"/>
                </a:lnTo>
                <a:lnTo>
                  <a:pt x="79557" y="44390"/>
                </a:lnTo>
                <a:lnTo>
                  <a:pt x="81697" y="44691"/>
                </a:lnTo>
                <a:lnTo>
                  <a:pt x="83891" y="44985"/>
                </a:lnTo>
                <a:lnTo>
                  <a:pt x="86084" y="45278"/>
                </a:lnTo>
                <a:lnTo>
                  <a:pt x="88278" y="45556"/>
                </a:lnTo>
                <a:lnTo>
                  <a:pt x="90498" y="45826"/>
                </a:lnTo>
                <a:lnTo>
                  <a:pt x="92718" y="46096"/>
                </a:lnTo>
                <a:lnTo>
                  <a:pt x="94966" y="46351"/>
                </a:lnTo>
                <a:lnTo>
                  <a:pt x="97213" y="46598"/>
                </a:lnTo>
                <a:lnTo>
                  <a:pt x="99486" y="46837"/>
                </a:lnTo>
                <a:lnTo>
                  <a:pt x="101760" y="47069"/>
                </a:lnTo>
                <a:lnTo>
                  <a:pt x="104061" y="47293"/>
                </a:lnTo>
                <a:lnTo>
                  <a:pt x="106361" y="47509"/>
                </a:lnTo>
                <a:lnTo>
                  <a:pt x="108662" y="47710"/>
                </a:lnTo>
                <a:lnTo>
                  <a:pt x="110989" y="47910"/>
                </a:lnTo>
                <a:lnTo>
                  <a:pt x="113290" y="48096"/>
                </a:lnTo>
                <a:lnTo>
                  <a:pt x="115644" y="48281"/>
                </a:lnTo>
                <a:lnTo>
                  <a:pt x="117971" y="48451"/>
                </a:lnTo>
                <a:lnTo>
                  <a:pt x="120298" y="48613"/>
                </a:lnTo>
                <a:lnTo>
                  <a:pt x="122652" y="48767"/>
                </a:lnTo>
                <a:lnTo>
                  <a:pt x="125006" y="48914"/>
                </a:lnTo>
                <a:lnTo>
                  <a:pt x="127360" y="49045"/>
                </a:lnTo>
                <a:lnTo>
                  <a:pt x="129741" y="49176"/>
                </a:lnTo>
                <a:lnTo>
                  <a:pt x="132095" y="49292"/>
                </a:lnTo>
                <a:lnTo>
                  <a:pt x="134476" y="49400"/>
                </a:lnTo>
                <a:lnTo>
                  <a:pt x="136830" y="49501"/>
                </a:lnTo>
                <a:lnTo>
                  <a:pt x="139211" y="49593"/>
                </a:lnTo>
                <a:lnTo>
                  <a:pt x="141592" y="49671"/>
                </a:lnTo>
                <a:lnTo>
                  <a:pt x="143946" y="49740"/>
                </a:lnTo>
                <a:lnTo>
                  <a:pt x="146327" y="49809"/>
                </a:lnTo>
                <a:lnTo>
                  <a:pt x="148707" y="49856"/>
                </a:lnTo>
                <a:lnTo>
                  <a:pt x="151062" y="49902"/>
                </a:lnTo>
                <a:lnTo>
                  <a:pt x="153442" y="49933"/>
                </a:lnTo>
                <a:lnTo>
                  <a:pt x="155796" y="49964"/>
                </a:lnTo>
                <a:lnTo>
                  <a:pt x="158150" y="49979"/>
                </a:lnTo>
                <a:lnTo>
                  <a:pt x="162859" y="49979"/>
                </a:lnTo>
                <a:lnTo>
                  <a:pt x="165213" y="49964"/>
                </a:lnTo>
                <a:lnTo>
                  <a:pt x="167567" y="49941"/>
                </a:lnTo>
                <a:lnTo>
                  <a:pt x="169894" y="49902"/>
                </a:lnTo>
                <a:lnTo>
                  <a:pt x="172221" y="49856"/>
                </a:lnTo>
                <a:lnTo>
                  <a:pt x="174549" y="49802"/>
                </a:lnTo>
                <a:lnTo>
                  <a:pt x="176876" y="49740"/>
                </a:lnTo>
                <a:lnTo>
                  <a:pt x="179176" y="49663"/>
                </a:lnTo>
                <a:lnTo>
                  <a:pt x="181477" y="49578"/>
                </a:lnTo>
                <a:lnTo>
                  <a:pt x="183751" y="49485"/>
                </a:lnTo>
                <a:lnTo>
                  <a:pt x="186051" y="49377"/>
                </a:lnTo>
                <a:lnTo>
                  <a:pt x="188298" y="49261"/>
                </a:lnTo>
                <a:lnTo>
                  <a:pt x="190572" y="49138"/>
                </a:lnTo>
                <a:lnTo>
                  <a:pt x="192819" y="48999"/>
                </a:lnTo>
                <a:lnTo>
                  <a:pt x="195040" y="48852"/>
                </a:lnTo>
                <a:lnTo>
                  <a:pt x="197260" y="48698"/>
                </a:lnTo>
                <a:lnTo>
                  <a:pt x="197982" y="48636"/>
                </a:lnTo>
                <a:lnTo>
                  <a:pt x="198651" y="48574"/>
                </a:lnTo>
                <a:lnTo>
                  <a:pt x="199293" y="48497"/>
                </a:lnTo>
                <a:lnTo>
                  <a:pt x="199908" y="48420"/>
                </a:lnTo>
                <a:lnTo>
                  <a:pt x="200497" y="48335"/>
                </a:lnTo>
                <a:lnTo>
                  <a:pt x="201058" y="48250"/>
                </a:lnTo>
                <a:lnTo>
                  <a:pt x="201567" y="48150"/>
                </a:lnTo>
                <a:lnTo>
                  <a:pt x="202075" y="48049"/>
                </a:lnTo>
                <a:lnTo>
                  <a:pt x="202530" y="47941"/>
                </a:lnTo>
                <a:lnTo>
                  <a:pt x="202958" y="47825"/>
                </a:lnTo>
                <a:lnTo>
                  <a:pt x="203359" y="47710"/>
                </a:lnTo>
                <a:lnTo>
                  <a:pt x="203733" y="47586"/>
                </a:lnTo>
                <a:lnTo>
                  <a:pt x="204081" y="47463"/>
                </a:lnTo>
                <a:lnTo>
                  <a:pt x="204375" y="47331"/>
                </a:lnTo>
                <a:lnTo>
                  <a:pt x="204670" y="47192"/>
                </a:lnTo>
                <a:lnTo>
                  <a:pt x="204937" y="47061"/>
                </a:lnTo>
                <a:lnTo>
                  <a:pt x="205151" y="46914"/>
                </a:lnTo>
                <a:lnTo>
                  <a:pt x="205365" y="46776"/>
                </a:lnTo>
                <a:lnTo>
                  <a:pt x="205526" y="46629"/>
                </a:lnTo>
                <a:lnTo>
                  <a:pt x="205686" y="46482"/>
                </a:lnTo>
                <a:lnTo>
                  <a:pt x="205820" y="46328"/>
                </a:lnTo>
                <a:lnTo>
                  <a:pt x="205900" y="46181"/>
                </a:lnTo>
                <a:lnTo>
                  <a:pt x="205981" y="46027"/>
                </a:lnTo>
                <a:lnTo>
                  <a:pt x="206034" y="45872"/>
                </a:lnTo>
                <a:lnTo>
                  <a:pt x="206034" y="45718"/>
                </a:lnTo>
                <a:lnTo>
                  <a:pt x="206034" y="45564"/>
                </a:lnTo>
                <a:lnTo>
                  <a:pt x="206007" y="45401"/>
                </a:lnTo>
                <a:lnTo>
                  <a:pt x="205954" y="45247"/>
                </a:lnTo>
                <a:lnTo>
                  <a:pt x="205874" y="45093"/>
                </a:lnTo>
                <a:lnTo>
                  <a:pt x="205767" y="44938"/>
                </a:lnTo>
                <a:lnTo>
                  <a:pt x="205660" y="44784"/>
                </a:lnTo>
                <a:lnTo>
                  <a:pt x="205499" y="44629"/>
                </a:lnTo>
                <a:lnTo>
                  <a:pt x="205339" y="44475"/>
                </a:lnTo>
                <a:lnTo>
                  <a:pt x="205151" y="44321"/>
                </a:lnTo>
                <a:lnTo>
                  <a:pt x="204937" y="44174"/>
                </a:lnTo>
                <a:lnTo>
                  <a:pt x="204697" y="44027"/>
                </a:lnTo>
                <a:lnTo>
                  <a:pt x="204456" y="43881"/>
                </a:lnTo>
                <a:lnTo>
                  <a:pt x="204188" y="43742"/>
                </a:lnTo>
                <a:lnTo>
                  <a:pt x="203894" y="43603"/>
                </a:lnTo>
                <a:lnTo>
                  <a:pt x="203573" y="43471"/>
                </a:lnTo>
                <a:lnTo>
                  <a:pt x="203225" y="43340"/>
                </a:lnTo>
                <a:lnTo>
                  <a:pt x="202877" y="43209"/>
                </a:lnTo>
                <a:lnTo>
                  <a:pt x="202503" y="43085"/>
                </a:lnTo>
                <a:lnTo>
                  <a:pt x="202102" y="42962"/>
                </a:lnTo>
                <a:lnTo>
                  <a:pt x="201700" y="42854"/>
                </a:lnTo>
                <a:lnTo>
                  <a:pt x="201272" y="42738"/>
                </a:lnTo>
                <a:lnTo>
                  <a:pt x="200818" y="42638"/>
                </a:lnTo>
                <a:lnTo>
                  <a:pt x="200363" y="42537"/>
                </a:lnTo>
                <a:lnTo>
                  <a:pt x="199855" y="42445"/>
                </a:lnTo>
                <a:lnTo>
                  <a:pt x="199373" y="42352"/>
                </a:lnTo>
                <a:lnTo>
                  <a:pt x="198838" y="42275"/>
                </a:lnTo>
                <a:lnTo>
                  <a:pt x="198330" y="42198"/>
                </a:lnTo>
                <a:lnTo>
                  <a:pt x="197768" y="42128"/>
                </a:lnTo>
                <a:lnTo>
                  <a:pt x="197206" y="42074"/>
                </a:lnTo>
                <a:lnTo>
                  <a:pt x="196618" y="42020"/>
                </a:lnTo>
                <a:lnTo>
                  <a:pt x="196029" y="41974"/>
                </a:lnTo>
                <a:lnTo>
                  <a:pt x="195414" y="41935"/>
                </a:lnTo>
                <a:lnTo>
                  <a:pt x="194799" y="41904"/>
                </a:lnTo>
                <a:lnTo>
                  <a:pt x="194157" y="41881"/>
                </a:lnTo>
                <a:lnTo>
                  <a:pt x="193515" y="41873"/>
                </a:lnTo>
                <a:lnTo>
                  <a:pt x="192846" y="41866"/>
                </a:lnTo>
                <a:lnTo>
                  <a:pt x="192177" y="41873"/>
                </a:lnTo>
                <a:lnTo>
                  <a:pt x="191482" y="41889"/>
                </a:lnTo>
                <a:lnTo>
                  <a:pt x="190786" y="41920"/>
                </a:lnTo>
                <a:lnTo>
                  <a:pt x="188940" y="41989"/>
                </a:lnTo>
                <a:lnTo>
                  <a:pt x="187095" y="42059"/>
                </a:lnTo>
                <a:lnTo>
                  <a:pt x="187790" y="39951"/>
                </a:lnTo>
                <a:lnTo>
                  <a:pt x="188432" y="37851"/>
                </a:lnTo>
                <a:lnTo>
                  <a:pt x="189021" y="35744"/>
                </a:lnTo>
                <a:lnTo>
                  <a:pt x="189529" y="33644"/>
                </a:lnTo>
                <a:lnTo>
                  <a:pt x="189984" y="31536"/>
                </a:lnTo>
                <a:lnTo>
                  <a:pt x="190385" y="29437"/>
                </a:lnTo>
                <a:lnTo>
                  <a:pt x="190733" y="27329"/>
                </a:lnTo>
                <a:lnTo>
                  <a:pt x="191027" y="25222"/>
                </a:lnTo>
                <a:lnTo>
                  <a:pt x="191241" y="23122"/>
                </a:lnTo>
                <a:lnTo>
                  <a:pt x="191401" y="21014"/>
                </a:lnTo>
                <a:lnTo>
                  <a:pt x="191508" y="18907"/>
                </a:lnTo>
                <a:lnTo>
                  <a:pt x="191535" y="16799"/>
                </a:lnTo>
                <a:lnTo>
                  <a:pt x="191535" y="14684"/>
                </a:lnTo>
                <a:lnTo>
                  <a:pt x="191455" y="12576"/>
                </a:lnTo>
                <a:lnTo>
                  <a:pt x="191294" y="10461"/>
                </a:lnTo>
                <a:lnTo>
                  <a:pt x="191107" y="8346"/>
                </a:lnTo>
                <a:lnTo>
                  <a:pt x="191080" y="8215"/>
                </a:lnTo>
                <a:lnTo>
                  <a:pt x="191054" y="8083"/>
                </a:lnTo>
                <a:lnTo>
                  <a:pt x="190973" y="7952"/>
                </a:lnTo>
                <a:lnTo>
                  <a:pt x="190920" y="7821"/>
                </a:lnTo>
                <a:lnTo>
                  <a:pt x="190813" y="7697"/>
                </a:lnTo>
                <a:lnTo>
                  <a:pt x="190706" y="7574"/>
                </a:lnTo>
                <a:lnTo>
                  <a:pt x="190599" y="7450"/>
                </a:lnTo>
                <a:lnTo>
                  <a:pt x="190465" y="7335"/>
                </a:lnTo>
                <a:lnTo>
                  <a:pt x="190305" y="7219"/>
                </a:lnTo>
                <a:lnTo>
                  <a:pt x="190144" y="7103"/>
                </a:lnTo>
                <a:lnTo>
                  <a:pt x="189770" y="6879"/>
                </a:lnTo>
                <a:lnTo>
                  <a:pt x="189342" y="6671"/>
                </a:lnTo>
                <a:lnTo>
                  <a:pt x="188887" y="6470"/>
                </a:lnTo>
                <a:lnTo>
                  <a:pt x="188352" y="6277"/>
                </a:lnTo>
                <a:lnTo>
                  <a:pt x="187817" y="6092"/>
                </a:lnTo>
                <a:lnTo>
                  <a:pt x="187202" y="5922"/>
                </a:lnTo>
                <a:lnTo>
                  <a:pt x="186586" y="5760"/>
                </a:lnTo>
                <a:lnTo>
                  <a:pt x="185918" y="5613"/>
                </a:lnTo>
                <a:lnTo>
                  <a:pt x="185222" y="5474"/>
                </a:lnTo>
                <a:lnTo>
                  <a:pt x="184500" y="5351"/>
                </a:lnTo>
                <a:lnTo>
                  <a:pt x="183751" y="5235"/>
                </a:lnTo>
                <a:lnTo>
                  <a:pt x="182975" y="5134"/>
                </a:lnTo>
                <a:lnTo>
                  <a:pt x="182199" y="5042"/>
                </a:lnTo>
                <a:lnTo>
                  <a:pt x="181397" y="4965"/>
                </a:lnTo>
                <a:lnTo>
                  <a:pt x="180594" y="4895"/>
                </a:lnTo>
                <a:lnTo>
                  <a:pt x="179792" y="4841"/>
                </a:lnTo>
                <a:lnTo>
                  <a:pt x="178962" y="4802"/>
                </a:lnTo>
                <a:lnTo>
                  <a:pt x="178160" y="4779"/>
                </a:lnTo>
                <a:lnTo>
                  <a:pt x="177331" y="4764"/>
                </a:lnTo>
                <a:lnTo>
                  <a:pt x="176528" y="4764"/>
                </a:lnTo>
                <a:lnTo>
                  <a:pt x="175699" y="4779"/>
                </a:lnTo>
                <a:lnTo>
                  <a:pt x="174923" y="4810"/>
                </a:lnTo>
                <a:lnTo>
                  <a:pt x="174147" y="4849"/>
                </a:lnTo>
                <a:lnTo>
                  <a:pt x="173372" y="4911"/>
                </a:lnTo>
                <a:lnTo>
                  <a:pt x="172649" y="4980"/>
                </a:lnTo>
                <a:lnTo>
                  <a:pt x="171927" y="5065"/>
                </a:lnTo>
                <a:lnTo>
                  <a:pt x="171231" y="5165"/>
                </a:lnTo>
                <a:lnTo>
                  <a:pt x="170750" y="5003"/>
                </a:lnTo>
                <a:lnTo>
                  <a:pt x="170215" y="4833"/>
                </a:lnTo>
                <a:lnTo>
                  <a:pt x="169653" y="4679"/>
                </a:lnTo>
                <a:lnTo>
                  <a:pt x="169038" y="4525"/>
                </a:lnTo>
                <a:lnTo>
                  <a:pt x="168583" y="4324"/>
                </a:lnTo>
                <a:lnTo>
                  <a:pt x="168102" y="4139"/>
                </a:lnTo>
                <a:lnTo>
                  <a:pt x="167593" y="3953"/>
                </a:lnTo>
                <a:lnTo>
                  <a:pt x="167032" y="3791"/>
                </a:lnTo>
                <a:lnTo>
                  <a:pt x="166443" y="3637"/>
                </a:lnTo>
                <a:lnTo>
                  <a:pt x="165828" y="3490"/>
                </a:lnTo>
                <a:lnTo>
                  <a:pt x="165186" y="3359"/>
                </a:lnTo>
                <a:lnTo>
                  <a:pt x="164517" y="3243"/>
                </a:lnTo>
                <a:lnTo>
                  <a:pt x="163822" y="3135"/>
                </a:lnTo>
                <a:lnTo>
                  <a:pt x="163099" y="3035"/>
                </a:lnTo>
                <a:lnTo>
                  <a:pt x="162377" y="2957"/>
                </a:lnTo>
                <a:lnTo>
                  <a:pt x="161628" y="2888"/>
                </a:lnTo>
                <a:lnTo>
                  <a:pt x="160879" y="2834"/>
                </a:lnTo>
                <a:lnTo>
                  <a:pt x="160130" y="2788"/>
                </a:lnTo>
                <a:lnTo>
                  <a:pt x="159354" y="2764"/>
                </a:lnTo>
                <a:lnTo>
                  <a:pt x="158578" y="2749"/>
                </a:lnTo>
                <a:lnTo>
                  <a:pt x="157749" y="2649"/>
                </a:lnTo>
                <a:lnTo>
                  <a:pt x="156947" y="2556"/>
                </a:lnTo>
                <a:lnTo>
                  <a:pt x="156117" y="2471"/>
                </a:lnTo>
                <a:lnTo>
                  <a:pt x="155288" y="2394"/>
                </a:lnTo>
                <a:lnTo>
                  <a:pt x="154486" y="2317"/>
                </a:lnTo>
                <a:lnTo>
                  <a:pt x="153656" y="2255"/>
                </a:lnTo>
                <a:lnTo>
                  <a:pt x="152827" y="2185"/>
                </a:lnTo>
                <a:lnTo>
                  <a:pt x="151998" y="2131"/>
                </a:lnTo>
                <a:lnTo>
                  <a:pt x="151169" y="2077"/>
                </a:lnTo>
                <a:lnTo>
                  <a:pt x="150339" y="2031"/>
                </a:lnTo>
                <a:lnTo>
                  <a:pt x="149483" y="1992"/>
                </a:lnTo>
                <a:lnTo>
                  <a:pt x="148654" y="1954"/>
                </a:lnTo>
                <a:lnTo>
                  <a:pt x="147798" y="1923"/>
                </a:lnTo>
                <a:lnTo>
                  <a:pt x="146942" y="1900"/>
                </a:lnTo>
                <a:lnTo>
                  <a:pt x="146086" y="1877"/>
                </a:lnTo>
                <a:lnTo>
                  <a:pt x="145230" y="1861"/>
                </a:lnTo>
                <a:lnTo>
                  <a:pt x="144347" y="1853"/>
                </a:lnTo>
                <a:lnTo>
                  <a:pt x="143491" y="1846"/>
                </a:lnTo>
                <a:lnTo>
                  <a:pt x="142608" y="1846"/>
                </a:lnTo>
                <a:lnTo>
                  <a:pt x="141699" y="1853"/>
                </a:lnTo>
                <a:lnTo>
                  <a:pt x="140816" y="1861"/>
                </a:lnTo>
                <a:lnTo>
                  <a:pt x="139907" y="1877"/>
                </a:lnTo>
                <a:lnTo>
                  <a:pt x="138087" y="1923"/>
                </a:lnTo>
                <a:lnTo>
                  <a:pt x="136215" y="1977"/>
                </a:lnTo>
                <a:lnTo>
                  <a:pt x="134289" y="2062"/>
                </a:lnTo>
                <a:lnTo>
                  <a:pt x="132363" y="2155"/>
                </a:lnTo>
                <a:lnTo>
                  <a:pt x="130357" y="2270"/>
                </a:lnTo>
                <a:lnTo>
                  <a:pt x="129715" y="2317"/>
                </a:lnTo>
                <a:lnTo>
                  <a:pt x="129099" y="2363"/>
                </a:lnTo>
                <a:lnTo>
                  <a:pt x="128511" y="2425"/>
                </a:lnTo>
                <a:lnTo>
                  <a:pt x="127949" y="2494"/>
                </a:lnTo>
                <a:lnTo>
                  <a:pt x="127414" y="2564"/>
                </a:lnTo>
                <a:lnTo>
                  <a:pt x="126879" y="2649"/>
                </a:lnTo>
                <a:lnTo>
                  <a:pt x="126397" y="2734"/>
                </a:lnTo>
                <a:lnTo>
                  <a:pt x="125916" y="2826"/>
                </a:lnTo>
                <a:lnTo>
                  <a:pt x="85068" y="680"/>
                </a:lnTo>
                <a:lnTo>
                  <a:pt x="84399" y="649"/>
                </a:lnTo>
                <a:lnTo>
                  <a:pt x="83730" y="626"/>
                </a:lnTo>
                <a:lnTo>
                  <a:pt x="83088" y="611"/>
                </a:lnTo>
                <a:lnTo>
                  <a:pt x="82446" y="603"/>
                </a:lnTo>
                <a:lnTo>
                  <a:pt x="81831" y="603"/>
                </a:lnTo>
                <a:lnTo>
                  <a:pt x="81216" y="611"/>
                </a:lnTo>
                <a:lnTo>
                  <a:pt x="80627" y="626"/>
                </a:lnTo>
                <a:lnTo>
                  <a:pt x="80039" y="649"/>
                </a:lnTo>
                <a:lnTo>
                  <a:pt x="79477" y="680"/>
                </a:lnTo>
                <a:lnTo>
                  <a:pt x="78915" y="711"/>
                </a:lnTo>
                <a:lnTo>
                  <a:pt x="78380" y="757"/>
                </a:lnTo>
                <a:lnTo>
                  <a:pt x="77845" y="804"/>
                </a:lnTo>
                <a:lnTo>
                  <a:pt x="77337" y="858"/>
                </a:lnTo>
                <a:lnTo>
                  <a:pt x="76829" y="919"/>
                </a:lnTo>
                <a:lnTo>
                  <a:pt x="76347" y="989"/>
                </a:lnTo>
                <a:lnTo>
                  <a:pt x="75892" y="1058"/>
                </a:lnTo>
                <a:lnTo>
                  <a:pt x="75438" y="1135"/>
                </a:lnTo>
                <a:lnTo>
                  <a:pt x="74983" y="1220"/>
                </a:lnTo>
                <a:lnTo>
                  <a:pt x="74582" y="1305"/>
                </a:lnTo>
                <a:lnTo>
                  <a:pt x="74154" y="1398"/>
                </a:lnTo>
                <a:lnTo>
                  <a:pt x="73779" y="1491"/>
                </a:lnTo>
                <a:lnTo>
                  <a:pt x="73405" y="1591"/>
                </a:lnTo>
                <a:lnTo>
                  <a:pt x="73030" y="1699"/>
                </a:lnTo>
                <a:lnTo>
                  <a:pt x="72709" y="1807"/>
                </a:lnTo>
                <a:lnTo>
                  <a:pt x="72361" y="1923"/>
                </a:lnTo>
                <a:lnTo>
                  <a:pt x="72067" y="2039"/>
                </a:lnTo>
                <a:lnTo>
                  <a:pt x="71773" y="2155"/>
                </a:lnTo>
                <a:lnTo>
                  <a:pt x="71505" y="2278"/>
                </a:lnTo>
                <a:lnTo>
                  <a:pt x="71238" y="2402"/>
                </a:lnTo>
                <a:lnTo>
                  <a:pt x="70997" y="2533"/>
                </a:lnTo>
                <a:lnTo>
                  <a:pt x="70783" y="2664"/>
                </a:lnTo>
                <a:lnTo>
                  <a:pt x="70569" y="2795"/>
                </a:lnTo>
                <a:lnTo>
                  <a:pt x="52887" y="1514"/>
                </a:lnTo>
                <a:lnTo>
                  <a:pt x="52191" y="1467"/>
                </a:lnTo>
                <a:lnTo>
                  <a:pt x="51523" y="1437"/>
                </a:lnTo>
                <a:lnTo>
                  <a:pt x="50854" y="1406"/>
                </a:lnTo>
                <a:lnTo>
                  <a:pt x="50185" y="1390"/>
                </a:lnTo>
                <a:lnTo>
                  <a:pt x="49570" y="1383"/>
                </a:lnTo>
                <a:lnTo>
                  <a:pt x="48928" y="1383"/>
                </a:lnTo>
                <a:lnTo>
                  <a:pt x="48312" y="1390"/>
                </a:lnTo>
                <a:lnTo>
                  <a:pt x="47724" y="1406"/>
                </a:lnTo>
                <a:lnTo>
                  <a:pt x="47135" y="1429"/>
                </a:lnTo>
                <a:lnTo>
                  <a:pt x="46574" y="1460"/>
                </a:lnTo>
                <a:lnTo>
                  <a:pt x="46039" y="1498"/>
                </a:lnTo>
                <a:lnTo>
                  <a:pt x="45504" y="1537"/>
                </a:lnTo>
                <a:lnTo>
                  <a:pt x="44969" y="1591"/>
                </a:lnTo>
                <a:lnTo>
                  <a:pt x="44460" y="1653"/>
                </a:lnTo>
                <a:lnTo>
                  <a:pt x="43979" y="1722"/>
                </a:lnTo>
                <a:lnTo>
                  <a:pt x="43524" y="1792"/>
                </a:lnTo>
                <a:lnTo>
                  <a:pt x="43069" y="1869"/>
                </a:lnTo>
                <a:lnTo>
                  <a:pt x="42615" y="1954"/>
                </a:lnTo>
                <a:lnTo>
                  <a:pt x="42187" y="2046"/>
                </a:lnTo>
                <a:lnTo>
                  <a:pt x="41785" y="2139"/>
                </a:lnTo>
                <a:lnTo>
                  <a:pt x="41411" y="2239"/>
                </a:lnTo>
                <a:lnTo>
                  <a:pt x="41036" y="2348"/>
                </a:lnTo>
                <a:lnTo>
                  <a:pt x="40689" y="2456"/>
                </a:lnTo>
                <a:lnTo>
                  <a:pt x="40341" y="2571"/>
                </a:lnTo>
                <a:lnTo>
                  <a:pt x="40020" y="2687"/>
                </a:lnTo>
                <a:lnTo>
                  <a:pt x="39725" y="2811"/>
                </a:lnTo>
                <a:lnTo>
                  <a:pt x="39458" y="2934"/>
                </a:lnTo>
                <a:lnTo>
                  <a:pt x="39190" y="3065"/>
                </a:lnTo>
                <a:lnTo>
                  <a:pt x="38950" y="3204"/>
                </a:lnTo>
                <a:lnTo>
                  <a:pt x="38709" y="3336"/>
                </a:lnTo>
                <a:lnTo>
                  <a:pt x="38522" y="3482"/>
                </a:lnTo>
                <a:lnTo>
                  <a:pt x="38334" y="3621"/>
                </a:lnTo>
                <a:lnTo>
                  <a:pt x="37880" y="3490"/>
                </a:lnTo>
                <a:lnTo>
                  <a:pt x="37398" y="3374"/>
                </a:lnTo>
                <a:lnTo>
                  <a:pt x="36917" y="3258"/>
                </a:lnTo>
                <a:lnTo>
                  <a:pt x="36408" y="3166"/>
                </a:lnTo>
                <a:lnTo>
                  <a:pt x="35900" y="3073"/>
                </a:lnTo>
                <a:lnTo>
                  <a:pt x="35365" y="3004"/>
                </a:lnTo>
                <a:lnTo>
                  <a:pt x="34830" y="2934"/>
                </a:lnTo>
                <a:lnTo>
                  <a:pt x="34268" y="2880"/>
                </a:lnTo>
                <a:lnTo>
                  <a:pt x="33707" y="2834"/>
                </a:lnTo>
                <a:lnTo>
                  <a:pt x="33145" y="2795"/>
                </a:lnTo>
                <a:lnTo>
                  <a:pt x="32583" y="2764"/>
                </a:lnTo>
                <a:lnTo>
                  <a:pt x="31995" y="2749"/>
                </a:lnTo>
                <a:lnTo>
                  <a:pt x="31433" y="2741"/>
                </a:lnTo>
                <a:lnTo>
                  <a:pt x="30844" y="2741"/>
                </a:lnTo>
                <a:lnTo>
                  <a:pt x="30256" y="2757"/>
                </a:lnTo>
                <a:lnTo>
                  <a:pt x="29667" y="2772"/>
                </a:lnTo>
                <a:lnTo>
                  <a:pt x="29106" y="2803"/>
                </a:lnTo>
                <a:lnTo>
                  <a:pt x="28517" y="2834"/>
                </a:lnTo>
                <a:lnTo>
                  <a:pt x="27955" y="2880"/>
                </a:lnTo>
                <a:lnTo>
                  <a:pt x="27367" y="2934"/>
                </a:lnTo>
                <a:lnTo>
                  <a:pt x="26832" y="2988"/>
                </a:lnTo>
                <a:lnTo>
                  <a:pt x="26270" y="3058"/>
                </a:lnTo>
                <a:lnTo>
                  <a:pt x="25735" y="3135"/>
                </a:lnTo>
                <a:lnTo>
                  <a:pt x="25200" y="3220"/>
                </a:lnTo>
                <a:lnTo>
                  <a:pt x="24692" y="3305"/>
                </a:lnTo>
                <a:lnTo>
                  <a:pt x="24183" y="3405"/>
                </a:lnTo>
                <a:lnTo>
                  <a:pt x="23702" y="3505"/>
                </a:lnTo>
                <a:lnTo>
                  <a:pt x="23220" y="3621"/>
                </a:lnTo>
                <a:lnTo>
                  <a:pt x="22766" y="3737"/>
                </a:lnTo>
                <a:lnTo>
                  <a:pt x="22338" y="3861"/>
                </a:lnTo>
                <a:lnTo>
                  <a:pt x="21936" y="3984"/>
                </a:lnTo>
                <a:lnTo>
                  <a:pt x="21535" y="4123"/>
                </a:lnTo>
                <a:lnTo>
                  <a:pt x="21508" y="3197"/>
                </a:lnTo>
                <a:lnTo>
                  <a:pt x="21508" y="2734"/>
                </a:lnTo>
                <a:lnTo>
                  <a:pt x="21535" y="2270"/>
                </a:lnTo>
                <a:lnTo>
                  <a:pt x="21535" y="2147"/>
                </a:lnTo>
                <a:lnTo>
                  <a:pt x="21535" y="2023"/>
                </a:lnTo>
                <a:lnTo>
                  <a:pt x="21482" y="1907"/>
                </a:lnTo>
                <a:lnTo>
                  <a:pt x="21428" y="1792"/>
                </a:lnTo>
                <a:lnTo>
                  <a:pt x="21348" y="1676"/>
                </a:lnTo>
                <a:lnTo>
                  <a:pt x="21268" y="1568"/>
                </a:lnTo>
                <a:lnTo>
                  <a:pt x="21161" y="1467"/>
                </a:lnTo>
                <a:lnTo>
                  <a:pt x="21027" y="1367"/>
                </a:lnTo>
                <a:lnTo>
                  <a:pt x="20893" y="1267"/>
                </a:lnTo>
                <a:lnTo>
                  <a:pt x="20733" y="1174"/>
                </a:lnTo>
                <a:lnTo>
                  <a:pt x="20572" y="1081"/>
                </a:lnTo>
                <a:lnTo>
                  <a:pt x="20385" y="997"/>
                </a:lnTo>
                <a:lnTo>
                  <a:pt x="20198" y="912"/>
                </a:lnTo>
                <a:lnTo>
                  <a:pt x="19984" y="834"/>
                </a:lnTo>
                <a:lnTo>
                  <a:pt x="19770" y="757"/>
                </a:lnTo>
                <a:lnTo>
                  <a:pt x="19529" y="680"/>
                </a:lnTo>
                <a:lnTo>
                  <a:pt x="19288" y="611"/>
                </a:lnTo>
                <a:lnTo>
                  <a:pt x="19021" y="549"/>
                </a:lnTo>
                <a:lnTo>
                  <a:pt x="18486" y="425"/>
                </a:lnTo>
                <a:lnTo>
                  <a:pt x="17924" y="325"/>
                </a:lnTo>
                <a:lnTo>
                  <a:pt x="17308" y="232"/>
                </a:lnTo>
                <a:lnTo>
                  <a:pt x="16666" y="155"/>
                </a:lnTo>
                <a:lnTo>
                  <a:pt x="16024" y="93"/>
                </a:lnTo>
                <a:lnTo>
                  <a:pt x="15356" y="47"/>
                </a:lnTo>
                <a:lnTo>
                  <a:pt x="14660" y="16"/>
                </a:lnTo>
                <a:lnTo>
                  <a:pt x="1396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5"/>
          <p:cNvSpPr/>
          <p:nvPr/>
        </p:nvSpPr>
        <p:spPr>
          <a:xfrm>
            <a:off x="277338" y="1063010"/>
            <a:ext cx="356606" cy="676420"/>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5"/>
          <p:cNvSpPr/>
          <p:nvPr/>
        </p:nvSpPr>
        <p:spPr>
          <a:xfrm rot="-9204418">
            <a:off x="8429920" y="582810"/>
            <a:ext cx="680816" cy="187424"/>
          </a:xfrm>
          <a:custGeom>
            <a:avLst/>
            <a:gdLst/>
            <a:ahLst/>
            <a:cxnLst/>
            <a:rect l="l" t="t" r="r" b="b"/>
            <a:pathLst>
              <a:path w="297334" h="26681" extrusionOk="0">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5"/>
          <p:cNvSpPr/>
          <p:nvPr/>
        </p:nvSpPr>
        <p:spPr>
          <a:xfrm rot="654613">
            <a:off x="7587036" y="591265"/>
            <a:ext cx="478283" cy="440461"/>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5"/>
          <p:cNvSpPr/>
          <p:nvPr/>
        </p:nvSpPr>
        <p:spPr>
          <a:xfrm rot="10800000">
            <a:off x="7226044" y="451918"/>
            <a:ext cx="91997" cy="98090"/>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5"/>
          <p:cNvSpPr/>
          <p:nvPr/>
        </p:nvSpPr>
        <p:spPr>
          <a:xfrm rot="10800000">
            <a:off x="7429486" y="223980"/>
            <a:ext cx="170182" cy="123020"/>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5"/>
          <p:cNvSpPr/>
          <p:nvPr/>
        </p:nvSpPr>
        <p:spPr>
          <a:xfrm rot="10800000">
            <a:off x="7715351" y="154142"/>
            <a:ext cx="128434" cy="48544"/>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5"/>
          <p:cNvSpPr/>
          <p:nvPr/>
        </p:nvSpPr>
        <p:spPr>
          <a:xfrm rot="10800000">
            <a:off x="7859184" y="102210"/>
            <a:ext cx="137654" cy="65013"/>
          </a:xfrm>
          <a:custGeom>
            <a:avLst/>
            <a:gdLst/>
            <a:ahLst/>
            <a:cxnLst/>
            <a:rect l="l" t="t" r="r" b="b"/>
            <a:pathLst>
              <a:path w="42883" h="6602" extrusionOk="0">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5"/>
          <p:cNvSpPr/>
          <p:nvPr/>
        </p:nvSpPr>
        <p:spPr>
          <a:xfrm rot="-5400000">
            <a:off x="3961507" y="-135708"/>
            <a:ext cx="409756" cy="628246"/>
          </a:xfrm>
          <a:custGeom>
            <a:avLst/>
            <a:gdLst/>
            <a:ahLst/>
            <a:cxnLst/>
            <a:rect l="l" t="t" r="r" b="b"/>
            <a:pathLst>
              <a:path w="129875" h="52983" extrusionOk="0">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96" name="Google Shape;96;p5"/>
          <p:cNvSpPr/>
          <p:nvPr/>
        </p:nvSpPr>
        <p:spPr>
          <a:xfrm rot="10800000">
            <a:off x="1039629" y="4794282"/>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5"/>
          <p:cNvSpPr/>
          <p:nvPr/>
        </p:nvSpPr>
        <p:spPr>
          <a:xfrm rot="-6783967">
            <a:off x="294460" y="4079912"/>
            <a:ext cx="92063" cy="98076"/>
          </a:xfrm>
          <a:custGeom>
            <a:avLst/>
            <a:gdLst/>
            <a:ahLst/>
            <a:cxnLst/>
            <a:rect l="l" t="t" r="r" b="b"/>
            <a:pathLst>
              <a:path w="32422" h="11265" extrusionOk="0">
                <a:moveTo>
                  <a:pt x="28115" y="1"/>
                </a:moveTo>
                <a:lnTo>
                  <a:pt x="27741" y="9"/>
                </a:lnTo>
                <a:lnTo>
                  <a:pt x="27339" y="32"/>
                </a:lnTo>
                <a:lnTo>
                  <a:pt x="26965" y="55"/>
                </a:lnTo>
                <a:lnTo>
                  <a:pt x="26590" y="94"/>
                </a:lnTo>
                <a:lnTo>
                  <a:pt x="26216" y="148"/>
                </a:lnTo>
                <a:lnTo>
                  <a:pt x="25841" y="209"/>
                </a:lnTo>
                <a:lnTo>
                  <a:pt x="25494" y="279"/>
                </a:lnTo>
                <a:lnTo>
                  <a:pt x="25146" y="364"/>
                </a:lnTo>
                <a:lnTo>
                  <a:pt x="24825" y="464"/>
                </a:lnTo>
                <a:lnTo>
                  <a:pt x="23327" y="966"/>
                </a:lnTo>
                <a:lnTo>
                  <a:pt x="21829" y="1460"/>
                </a:lnTo>
                <a:lnTo>
                  <a:pt x="18752" y="2456"/>
                </a:lnTo>
                <a:lnTo>
                  <a:pt x="15676" y="3444"/>
                </a:lnTo>
                <a:lnTo>
                  <a:pt x="12627" y="4448"/>
                </a:lnTo>
                <a:lnTo>
                  <a:pt x="11102" y="4957"/>
                </a:lnTo>
                <a:lnTo>
                  <a:pt x="9604" y="5467"/>
                </a:lnTo>
                <a:lnTo>
                  <a:pt x="8133" y="5976"/>
                </a:lnTo>
                <a:lnTo>
                  <a:pt x="6661" y="6493"/>
                </a:lnTo>
                <a:lnTo>
                  <a:pt x="5243" y="7011"/>
                </a:lnTo>
                <a:lnTo>
                  <a:pt x="3852" y="7536"/>
                </a:lnTo>
                <a:lnTo>
                  <a:pt x="2488" y="8068"/>
                </a:lnTo>
                <a:lnTo>
                  <a:pt x="1177" y="8609"/>
                </a:lnTo>
                <a:lnTo>
                  <a:pt x="963" y="8701"/>
                </a:lnTo>
                <a:lnTo>
                  <a:pt x="776" y="8786"/>
                </a:lnTo>
                <a:lnTo>
                  <a:pt x="616" y="8879"/>
                </a:lnTo>
                <a:lnTo>
                  <a:pt x="482" y="8964"/>
                </a:lnTo>
                <a:lnTo>
                  <a:pt x="348" y="9056"/>
                </a:lnTo>
                <a:lnTo>
                  <a:pt x="268" y="9141"/>
                </a:lnTo>
                <a:lnTo>
                  <a:pt x="161" y="9226"/>
                </a:lnTo>
                <a:lnTo>
                  <a:pt x="107" y="9319"/>
                </a:lnTo>
                <a:lnTo>
                  <a:pt x="54" y="9404"/>
                </a:lnTo>
                <a:lnTo>
                  <a:pt x="27" y="9489"/>
                </a:lnTo>
                <a:lnTo>
                  <a:pt x="0" y="9566"/>
                </a:lnTo>
                <a:lnTo>
                  <a:pt x="0" y="9651"/>
                </a:lnTo>
                <a:lnTo>
                  <a:pt x="54" y="9813"/>
                </a:lnTo>
                <a:lnTo>
                  <a:pt x="161" y="9967"/>
                </a:lnTo>
                <a:lnTo>
                  <a:pt x="321" y="10114"/>
                </a:lnTo>
                <a:lnTo>
                  <a:pt x="562" y="10261"/>
                </a:lnTo>
                <a:lnTo>
                  <a:pt x="830" y="10400"/>
                </a:lnTo>
                <a:lnTo>
                  <a:pt x="1124" y="10523"/>
                </a:lnTo>
                <a:lnTo>
                  <a:pt x="1498" y="10647"/>
                </a:lnTo>
                <a:lnTo>
                  <a:pt x="1873" y="10762"/>
                </a:lnTo>
                <a:lnTo>
                  <a:pt x="2301" y="10863"/>
                </a:lnTo>
                <a:lnTo>
                  <a:pt x="2756" y="10955"/>
                </a:lnTo>
                <a:lnTo>
                  <a:pt x="3264" y="11033"/>
                </a:lnTo>
                <a:lnTo>
                  <a:pt x="3772" y="11110"/>
                </a:lnTo>
                <a:lnTo>
                  <a:pt x="4307" y="11164"/>
                </a:lnTo>
                <a:lnTo>
                  <a:pt x="4842" y="11210"/>
                </a:lnTo>
                <a:lnTo>
                  <a:pt x="5404" y="11241"/>
                </a:lnTo>
                <a:lnTo>
                  <a:pt x="5992" y="11264"/>
                </a:lnTo>
                <a:lnTo>
                  <a:pt x="6554" y="11264"/>
                </a:lnTo>
                <a:lnTo>
                  <a:pt x="7143" y="11257"/>
                </a:lnTo>
                <a:lnTo>
                  <a:pt x="7731" y="11233"/>
                </a:lnTo>
                <a:lnTo>
                  <a:pt x="8293" y="11187"/>
                </a:lnTo>
                <a:lnTo>
                  <a:pt x="8855" y="11125"/>
                </a:lnTo>
                <a:lnTo>
                  <a:pt x="9417" y="11048"/>
                </a:lnTo>
                <a:lnTo>
                  <a:pt x="9952" y="10955"/>
                </a:lnTo>
                <a:lnTo>
                  <a:pt x="10219" y="10901"/>
                </a:lnTo>
                <a:lnTo>
                  <a:pt x="10487" y="10840"/>
                </a:lnTo>
                <a:lnTo>
                  <a:pt x="10727" y="10778"/>
                </a:lnTo>
                <a:lnTo>
                  <a:pt x="10968" y="10708"/>
                </a:lnTo>
                <a:lnTo>
                  <a:pt x="11209" y="10639"/>
                </a:lnTo>
                <a:lnTo>
                  <a:pt x="11450" y="10562"/>
                </a:lnTo>
                <a:lnTo>
                  <a:pt x="12867" y="10044"/>
                </a:lnTo>
                <a:lnTo>
                  <a:pt x="14232" y="9520"/>
                </a:lnTo>
                <a:lnTo>
                  <a:pt x="15569" y="8995"/>
                </a:lnTo>
                <a:lnTo>
                  <a:pt x="16907" y="8454"/>
                </a:lnTo>
                <a:lnTo>
                  <a:pt x="18191" y="7906"/>
                </a:lnTo>
                <a:lnTo>
                  <a:pt x="19475" y="7358"/>
                </a:lnTo>
                <a:lnTo>
                  <a:pt x="20732" y="6802"/>
                </a:lnTo>
                <a:lnTo>
                  <a:pt x="21963" y="6246"/>
                </a:lnTo>
                <a:lnTo>
                  <a:pt x="24424" y="5119"/>
                </a:lnTo>
                <a:lnTo>
                  <a:pt x="26831" y="3992"/>
                </a:lnTo>
                <a:lnTo>
                  <a:pt x="29265" y="2873"/>
                </a:lnTo>
                <a:lnTo>
                  <a:pt x="31700" y="1761"/>
                </a:lnTo>
                <a:lnTo>
                  <a:pt x="31941" y="1638"/>
                </a:lnTo>
                <a:lnTo>
                  <a:pt x="32128" y="1522"/>
                </a:lnTo>
                <a:lnTo>
                  <a:pt x="32288" y="1398"/>
                </a:lnTo>
                <a:lnTo>
                  <a:pt x="32369" y="1282"/>
                </a:lnTo>
                <a:lnTo>
                  <a:pt x="32422" y="1167"/>
                </a:lnTo>
                <a:lnTo>
                  <a:pt x="32422" y="1059"/>
                </a:lnTo>
                <a:lnTo>
                  <a:pt x="32395" y="950"/>
                </a:lnTo>
                <a:lnTo>
                  <a:pt x="32342" y="842"/>
                </a:lnTo>
                <a:lnTo>
                  <a:pt x="32208" y="750"/>
                </a:lnTo>
                <a:lnTo>
                  <a:pt x="32074" y="649"/>
                </a:lnTo>
                <a:lnTo>
                  <a:pt x="31887" y="564"/>
                </a:lnTo>
                <a:lnTo>
                  <a:pt x="31700" y="480"/>
                </a:lnTo>
                <a:lnTo>
                  <a:pt x="31459" y="402"/>
                </a:lnTo>
                <a:lnTo>
                  <a:pt x="31192" y="325"/>
                </a:lnTo>
                <a:lnTo>
                  <a:pt x="30924" y="263"/>
                </a:lnTo>
                <a:lnTo>
                  <a:pt x="30630" y="202"/>
                </a:lnTo>
                <a:lnTo>
                  <a:pt x="30309" y="148"/>
                </a:lnTo>
                <a:lnTo>
                  <a:pt x="29961" y="101"/>
                </a:lnTo>
                <a:lnTo>
                  <a:pt x="29613" y="63"/>
                </a:lnTo>
                <a:lnTo>
                  <a:pt x="29239" y="40"/>
                </a:lnTo>
                <a:lnTo>
                  <a:pt x="28864" y="16"/>
                </a:lnTo>
                <a:lnTo>
                  <a:pt x="28490" y="9"/>
                </a:lnTo>
                <a:lnTo>
                  <a:pt x="2811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 name="Google Shape;98;p5"/>
          <p:cNvSpPr/>
          <p:nvPr/>
        </p:nvSpPr>
        <p:spPr>
          <a:xfrm rot="-6783967">
            <a:off x="548705" y="4205953"/>
            <a:ext cx="170302" cy="123002"/>
          </a:xfrm>
          <a:custGeom>
            <a:avLst/>
            <a:gdLst/>
            <a:ahLst/>
            <a:cxnLst/>
            <a:rect l="l" t="t" r="r" b="b"/>
            <a:pathLst>
              <a:path w="59976" h="14128" extrusionOk="0">
                <a:moveTo>
                  <a:pt x="54812" y="0"/>
                </a:moveTo>
                <a:lnTo>
                  <a:pt x="54411" y="15"/>
                </a:lnTo>
                <a:lnTo>
                  <a:pt x="54010" y="46"/>
                </a:lnTo>
                <a:lnTo>
                  <a:pt x="53609" y="85"/>
                </a:lnTo>
                <a:lnTo>
                  <a:pt x="53234" y="139"/>
                </a:lnTo>
                <a:lnTo>
                  <a:pt x="52860" y="216"/>
                </a:lnTo>
                <a:lnTo>
                  <a:pt x="52485" y="301"/>
                </a:lnTo>
                <a:lnTo>
                  <a:pt x="52111" y="401"/>
                </a:lnTo>
                <a:lnTo>
                  <a:pt x="50800" y="818"/>
                </a:lnTo>
                <a:lnTo>
                  <a:pt x="49462" y="1220"/>
                </a:lnTo>
                <a:lnTo>
                  <a:pt x="48125" y="1621"/>
                </a:lnTo>
                <a:lnTo>
                  <a:pt x="46787" y="2007"/>
                </a:lnTo>
                <a:lnTo>
                  <a:pt x="45423" y="2393"/>
                </a:lnTo>
                <a:lnTo>
                  <a:pt x="44059" y="2771"/>
                </a:lnTo>
                <a:lnTo>
                  <a:pt x="42694" y="3134"/>
                </a:lnTo>
                <a:lnTo>
                  <a:pt x="41303" y="3497"/>
                </a:lnTo>
                <a:lnTo>
                  <a:pt x="39912" y="3852"/>
                </a:lnTo>
                <a:lnTo>
                  <a:pt x="38521" y="4207"/>
                </a:lnTo>
                <a:lnTo>
                  <a:pt x="37103" y="4547"/>
                </a:lnTo>
                <a:lnTo>
                  <a:pt x="35686" y="4879"/>
                </a:lnTo>
                <a:lnTo>
                  <a:pt x="34241" y="5211"/>
                </a:lnTo>
                <a:lnTo>
                  <a:pt x="32797" y="5535"/>
                </a:lnTo>
                <a:lnTo>
                  <a:pt x="31325" y="5852"/>
                </a:lnTo>
                <a:lnTo>
                  <a:pt x="29854" y="6160"/>
                </a:lnTo>
                <a:lnTo>
                  <a:pt x="28356" y="6469"/>
                </a:lnTo>
                <a:lnTo>
                  <a:pt x="26831" y="6770"/>
                </a:lnTo>
                <a:lnTo>
                  <a:pt x="25306" y="7064"/>
                </a:lnTo>
                <a:lnTo>
                  <a:pt x="23782" y="7349"/>
                </a:lnTo>
                <a:lnTo>
                  <a:pt x="22230" y="7635"/>
                </a:lnTo>
                <a:lnTo>
                  <a:pt x="20652" y="7913"/>
                </a:lnTo>
                <a:lnTo>
                  <a:pt x="19047" y="8183"/>
                </a:lnTo>
                <a:lnTo>
                  <a:pt x="17442" y="8453"/>
                </a:lnTo>
                <a:lnTo>
                  <a:pt x="15810" y="8716"/>
                </a:lnTo>
                <a:lnTo>
                  <a:pt x="14151" y="8971"/>
                </a:lnTo>
                <a:lnTo>
                  <a:pt x="12493" y="9225"/>
                </a:lnTo>
                <a:lnTo>
                  <a:pt x="10808" y="9472"/>
                </a:lnTo>
                <a:lnTo>
                  <a:pt x="9096" y="9712"/>
                </a:lnTo>
                <a:lnTo>
                  <a:pt x="7357" y="9951"/>
                </a:lnTo>
                <a:lnTo>
                  <a:pt x="5618" y="10183"/>
                </a:lnTo>
                <a:lnTo>
                  <a:pt x="3826" y="10414"/>
                </a:lnTo>
                <a:lnTo>
                  <a:pt x="3451" y="10468"/>
                </a:lnTo>
                <a:lnTo>
                  <a:pt x="3103" y="10522"/>
                </a:lnTo>
                <a:lnTo>
                  <a:pt x="2756" y="10576"/>
                </a:lnTo>
                <a:lnTo>
                  <a:pt x="2461" y="10638"/>
                </a:lnTo>
                <a:lnTo>
                  <a:pt x="2167" y="10700"/>
                </a:lnTo>
                <a:lnTo>
                  <a:pt x="1873" y="10769"/>
                </a:lnTo>
                <a:lnTo>
                  <a:pt x="1632" y="10839"/>
                </a:lnTo>
                <a:lnTo>
                  <a:pt x="1391" y="10908"/>
                </a:lnTo>
                <a:lnTo>
                  <a:pt x="1177" y="10985"/>
                </a:lnTo>
                <a:lnTo>
                  <a:pt x="990" y="11055"/>
                </a:lnTo>
                <a:lnTo>
                  <a:pt x="803" y="11132"/>
                </a:lnTo>
                <a:lnTo>
                  <a:pt x="642" y="11217"/>
                </a:lnTo>
                <a:lnTo>
                  <a:pt x="509" y="11294"/>
                </a:lnTo>
                <a:lnTo>
                  <a:pt x="375" y="11379"/>
                </a:lnTo>
                <a:lnTo>
                  <a:pt x="268" y="11464"/>
                </a:lnTo>
                <a:lnTo>
                  <a:pt x="188" y="11549"/>
                </a:lnTo>
                <a:lnTo>
                  <a:pt x="107" y="11634"/>
                </a:lnTo>
                <a:lnTo>
                  <a:pt x="54" y="11719"/>
                </a:lnTo>
                <a:lnTo>
                  <a:pt x="27" y="11804"/>
                </a:lnTo>
                <a:lnTo>
                  <a:pt x="0" y="11896"/>
                </a:lnTo>
                <a:lnTo>
                  <a:pt x="0" y="12074"/>
                </a:lnTo>
                <a:lnTo>
                  <a:pt x="54" y="12251"/>
                </a:lnTo>
                <a:lnTo>
                  <a:pt x="161" y="12421"/>
                </a:lnTo>
                <a:lnTo>
                  <a:pt x="321" y="12599"/>
                </a:lnTo>
                <a:lnTo>
                  <a:pt x="562" y="12769"/>
                </a:lnTo>
                <a:lnTo>
                  <a:pt x="830" y="12939"/>
                </a:lnTo>
                <a:lnTo>
                  <a:pt x="1151" y="13093"/>
                </a:lnTo>
                <a:lnTo>
                  <a:pt x="1525" y="13247"/>
                </a:lnTo>
                <a:lnTo>
                  <a:pt x="1926" y="13394"/>
                </a:lnTo>
                <a:lnTo>
                  <a:pt x="2381" y="13533"/>
                </a:lnTo>
                <a:lnTo>
                  <a:pt x="2863" y="13657"/>
                </a:lnTo>
                <a:lnTo>
                  <a:pt x="3398" y="13772"/>
                </a:lnTo>
                <a:lnTo>
                  <a:pt x="3959" y="13865"/>
                </a:lnTo>
                <a:lnTo>
                  <a:pt x="4548" y="13958"/>
                </a:lnTo>
                <a:lnTo>
                  <a:pt x="5163" y="14027"/>
                </a:lnTo>
                <a:lnTo>
                  <a:pt x="5484" y="14050"/>
                </a:lnTo>
                <a:lnTo>
                  <a:pt x="5832" y="14073"/>
                </a:lnTo>
                <a:lnTo>
                  <a:pt x="6153" y="14097"/>
                </a:lnTo>
                <a:lnTo>
                  <a:pt x="6501" y="14112"/>
                </a:lnTo>
                <a:lnTo>
                  <a:pt x="6848" y="14120"/>
                </a:lnTo>
                <a:lnTo>
                  <a:pt x="7196" y="14127"/>
                </a:lnTo>
                <a:lnTo>
                  <a:pt x="7544" y="14127"/>
                </a:lnTo>
                <a:lnTo>
                  <a:pt x="7892" y="14120"/>
                </a:lnTo>
                <a:lnTo>
                  <a:pt x="8266" y="14112"/>
                </a:lnTo>
                <a:lnTo>
                  <a:pt x="8641" y="14097"/>
                </a:lnTo>
                <a:lnTo>
                  <a:pt x="9015" y="14073"/>
                </a:lnTo>
                <a:lnTo>
                  <a:pt x="9390" y="14043"/>
                </a:lnTo>
                <a:lnTo>
                  <a:pt x="9764" y="14012"/>
                </a:lnTo>
                <a:lnTo>
                  <a:pt x="10139" y="13973"/>
                </a:lnTo>
                <a:lnTo>
                  <a:pt x="11985" y="13757"/>
                </a:lnTo>
                <a:lnTo>
                  <a:pt x="13830" y="13525"/>
                </a:lnTo>
                <a:lnTo>
                  <a:pt x="15649" y="13286"/>
                </a:lnTo>
                <a:lnTo>
                  <a:pt x="17468" y="13039"/>
                </a:lnTo>
                <a:lnTo>
                  <a:pt x="19261" y="12769"/>
                </a:lnTo>
                <a:lnTo>
                  <a:pt x="21053" y="12499"/>
                </a:lnTo>
                <a:lnTo>
                  <a:pt x="22819" y="12213"/>
                </a:lnTo>
                <a:lnTo>
                  <a:pt x="24584" y="11912"/>
                </a:lnTo>
                <a:lnTo>
                  <a:pt x="26323" y="11611"/>
                </a:lnTo>
                <a:lnTo>
                  <a:pt x="28035" y="11294"/>
                </a:lnTo>
                <a:lnTo>
                  <a:pt x="29720" y="10962"/>
                </a:lnTo>
                <a:lnTo>
                  <a:pt x="31406" y="10630"/>
                </a:lnTo>
                <a:lnTo>
                  <a:pt x="33064" y="10283"/>
                </a:lnTo>
                <a:lnTo>
                  <a:pt x="34696" y="9928"/>
                </a:lnTo>
                <a:lnTo>
                  <a:pt x="36301" y="9557"/>
                </a:lnTo>
                <a:lnTo>
                  <a:pt x="37906" y="9187"/>
                </a:lnTo>
                <a:lnTo>
                  <a:pt x="39457" y="8801"/>
                </a:lnTo>
                <a:lnTo>
                  <a:pt x="41009" y="8415"/>
                </a:lnTo>
                <a:lnTo>
                  <a:pt x="42507" y="8013"/>
                </a:lnTo>
                <a:lnTo>
                  <a:pt x="43978" y="7604"/>
                </a:lnTo>
                <a:lnTo>
                  <a:pt x="45450" y="7187"/>
                </a:lnTo>
                <a:lnTo>
                  <a:pt x="46867" y="6770"/>
                </a:lnTo>
                <a:lnTo>
                  <a:pt x="48258" y="6338"/>
                </a:lnTo>
                <a:lnTo>
                  <a:pt x="49623" y="5898"/>
                </a:lnTo>
                <a:lnTo>
                  <a:pt x="50960" y="5458"/>
                </a:lnTo>
                <a:lnTo>
                  <a:pt x="52244" y="5010"/>
                </a:lnTo>
                <a:lnTo>
                  <a:pt x="53502" y="4555"/>
                </a:lnTo>
                <a:lnTo>
                  <a:pt x="54732" y="4092"/>
                </a:lnTo>
                <a:lnTo>
                  <a:pt x="55936" y="3621"/>
                </a:lnTo>
                <a:lnTo>
                  <a:pt x="57086" y="3150"/>
                </a:lnTo>
                <a:lnTo>
                  <a:pt x="58210" y="2671"/>
                </a:lnTo>
                <a:lnTo>
                  <a:pt x="59280" y="2185"/>
                </a:lnTo>
                <a:lnTo>
                  <a:pt x="59520" y="2061"/>
                </a:lnTo>
                <a:lnTo>
                  <a:pt x="59681" y="1945"/>
                </a:lnTo>
                <a:lnTo>
                  <a:pt x="59815" y="1822"/>
                </a:lnTo>
                <a:lnTo>
                  <a:pt x="59922" y="1698"/>
                </a:lnTo>
                <a:lnTo>
                  <a:pt x="59948" y="1567"/>
                </a:lnTo>
                <a:lnTo>
                  <a:pt x="59975" y="1444"/>
                </a:lnTo>
                <a:lnTo>
                  <a:pt x="59922" y="1328"/>
                </a:lnTo>
                <a:lnTo>
                  <a:pt x="59841" y="1204"/>
                </a:lnTo>
                <a:lnTo>
                  <a:pt x="59734" y="1089"/>
                </a:lnTo>
                <a:lnTo>
                  <a:pt x="59601" y="973"/>
                </a:lnTo>
                <a:lnTo>
                  <a:pt x="59413" y="857"/>
                </a:lnTo>
                <a:lnTo>
                  <a:pt x="59226" y="749"/>
                </a:lnTo>
                <a:lnTo>
                  <a:pt x="58985" y="648"/>
                </a:lnTo>
                <a:lnTo>
                  <a:pt x="58718" y="548"/>
                </a:lnTo>
                <a:lnTo>
                  <a:pt x="58450" y="455"/>
                </a:lnTo>
                <a:lnTo>
                  <a:pt x="58156" y="371"/>
                </a:lnTo>
                <a:lnTo>
                  <a:pt x="57835" y="293"/>
                </a:lnTo>
                <a:lnTo>
                  <a:pt x="57487" y="224"/>
                </a:lnTo>
                <a:lnTo>
                  <a:pt x="57140" y="162"/>
                </a:lnTo>
                <a:lnTo>
                  <a:pt x="56765" y="108"/>
                </a:lnTo>
                <a:lnTo>
                  <a:pt x="56391" y="69"/>
                </a:lnTo>
                <a:lnTo>
                  <a:pt x="55989" y="31"/>
                </a:lnTo>
                <a:lnTo>
                  <a:pt x="55615" y="8"/>
                </a:lnTo>
                <a:lnTo>
                  <a:pt x="5521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5"/>
          <p:cNvSpPr/>
          <p:nvPr/>
        </p:nvSpPr>
        <p:spPr>
          <a:xfrm rot="-6783967">
            <a:off x="772058" y="4444936"/>
            <a:ext cx="128525" cy="48538"/>
          </a:xfrm>
          <a:custGeom>
            <a:avLst/>
            <a:gdLst/>
            <a:ahLst/>
            <a:cxnLst/>
            <a:rect l="l" t="t" r="r" b="b"/>
            <a:pathLst>
              <a:path w="45263" h="5575" extrusionOk="0">
                <a:moveTo>
                  <a:pt x="43256" y="1"/>
                </a:moveTo>
                <a:lnTo>
                  <a:pt x="43069" y="8"/>
                </a:lnTo>
                <a:lnTo>
                  <a:pt x="42855" y="16"/>
                </a:lnTo>
                <a:lnTo>
                  <a:pt x="40340" y="186"/>
                </a:lnTo>
                <a:lnTo>
                  <a:pt x="37852" y="333"/>
                </a:lnTo>
                <a:lnTo>
                  <a:pt x="35338" y="479"/>
                </a:lnTo>
                <a:lnTo>
                  <a:pt x="32823" y="611"/>
                </a:lnTo>
                <a:lnTo>
                  <a:pt x="30335" y="734"/>
                </a:lnTo>
                <a:lnTo>
                  <a:pt x="27794" y="850"/>
                </a:lnTo>
                <a:lnTo>
                  <a:pt x="22738" y="1081"/>
                </a:lnTo>
                <a:lnTo>
                  <a:pt x="21508" y="1135"/>
                </a:lnTo>
                <a:lnTo>
                  <a:pt x="20277" y="1182"/>
                </a:lnTo>
                <a:lnTo>
                  <a:pt x="17843" y="1274"/>
                </a:lnTo>
                <a:lnTo>
                  <a:pt x="15382" y="1359"/>
                </a:lnTo>
                <a:lnTo>
                  <a:pt x="12947" y="1452"/>
                </a:lnTo>
                <a:lnTo>
                  <a:pt x="11717" y="1514"/>
                </a:lnTo>
                <a:lnTo>
                  <a:pt x="10513" y="1575"/>
                </a:lnTo>
                <a:lnTo>
                  <a:pt x="9309" y="1645"/>
                </a:lnTo>
                <a:lnTo>
                  <a:pt x="8132" y="1722"/>
                </a:lnTo>
                <a:lnTo>
                  <a:pt x="6929" y="1815"/>
                </a:lnTo>
                <a:lnTo>
                  <a:pt x="5751" y="1915"/>
                </a:lnTo>
                <a:lnTo>
                  <a:pt x="4601" y="2031"/>
                </a:lnTo>
                <a:lnTo>
                  <a:pt x="3451" y="2154"/>
                </a:lnTo>
                <a:lnTo>
                  <a:pt x="3130" y="2201"/>
                </a:lnTo>
                <a:lnTo>
                  <a:pt x="2836" y="2239"/>
                </a:lnTo>
                <a:lnTo>
                  <a:pt x="2568" y="2286"/>
                </a:lnTo>
                <a:lnTo>
                  <a:pt x="2301" y="2332"/>
                </a:lnTo>
                <a:lnTo>
                  <a:pt x="2060" y="2386"/>
                </a:lnTo>
                <a:lnTo>
                  <a:pt x="1819" y="2440"/>
                </a:lnTo>
                <a:lnTo>
                  <a:pt x="1391" y="2548"/>
                </a:lnTo>
                <a:lnTo>
                  <a:pt x="1043" y="2672"/>
                </a:lnTo>
                <a:lnTo>
                  <a:pt x="722" y="2803"/>
                </a:lnTo>
                <a:lnTo>
                  <a:pt x="482" y="2942"/>
                </a:lnTo>
                <a:lnTo>
                  <a:pt x="294" y="3081"/>
                </a:lnTo>
                <a:lnTo>
                  <a:pt x="134" y="3228"/>
                </a:lnTo>
                <a:lnTo>
                  <a:pt x="54" y="3374"/>
                </a:lnTo>
                <a:lnTo>
                  <a:pt x="0" y="3529"/>
                </a:lnTo>
                <a:lnTo>
                  <a:pt x="0" y="3683"/>
                </a:lnTo>
                <a:lnTo>
                  <a:pt x="54" y="3837"/>
                </a:lnTo>
                <a:lnTo>
                  <a:pt x="134" y="3992"/>
                </a:lnTo>
                <a:lnTo>
                  <a:pt x="294" y="4146"/>
                </a:lnTo>
                <a:lnTo>
                  <a:pt x="455" y="4293"/>
                </a:lnTo>
                <a:lnTo>
                  <a:pt x="669" y="4440"/>
                </a:lnTo>
                <a:lnTo>
                  <a:pt x="936" y="4586"/>
                </a:lnTo>
                <a:lnTo>
                  <a:pt x="1231" y="4717"/>
                </a:lnTo>
                <a:lnTo>
                  <a:pt x="1552" y="4849"/>
                </a:lnTo>
                <a:lnTo>
                  <a:pt x="1899" y="4972"/>
                </a:lnTo>
                <a:lnTo>
                  <a:pt x="2301" y="5088"/>
                </a:lnTo>
                <a:lnTo>
                  <a:pt x="2729" y="5196"/>
                </a:lnTo>
                <a:lnTo>
                  <a:pt x="3183" y="5289"/>
                </a:lnTo>
                <a:lnTo>
                  <a:pt x="3665" y="5374"/>
                </a:lnTo>
                <a:lnTo>
                  <a:pt x="4173" y="5443"/>
                </a:lnTo>
                <a:lnTo>
                  <a:pt x="4708" y="5497"/>
                </a:lnTo>
                <a:lnTo>
                  <a:pt x="5243" y="5544"/>
                </a:lnTo>
                <a:lnTo>
                  <a:pt x="5832" y="5567"/>
                </a:lnTo>
                <a:lnTo>
                  <a:pt x="6420" y="5574"/>
                </a:lnTo>
                <a:lnTo>
                  <a:pt x="7036" y="5567"/>
                </a:lnTo>
                <a:lnTo>
                  <a:pt x="7651" y="5544"/>
                </a:lnTo>
                <a:lnTo>
                  <a:pt x="8855" y="5466"/>
                </a:lnTo>
                <a:lnTo>
                  <a:pt x="10005" y="5381"/>
                </a:lnTo>
                <a:lnTo>
                  <a:pt x="11182" y="5281"/>
                </a:lnTo>
                <a:lnTo>
                  <a:pt x="12305" y="5165"/>
                </a:lnTo>
                <a:lnTo>
                  <a:pt x="13456" y="5034"/>
                </a:lnTo>
                <a:lnTo>
                  <a:pt x="14579" y="4903"/>
                </a:lnTo>
                <a:lnTo>
                  <a:pt x="15703" y="4756"/>
                </a:lnTo>
                <a:lnTo>
                  <a:pt x="16799" y="4609"/>
                </a:lnTo>
                <a:lnTo>
                  <a:pt x="19020" y="4293"/>
                </a:lnTo>
                <a:lnTo>
                  <a:pt x="21187" y="3976"/>
                </a:lnTo>
                <a:lnTo>
                  <a:pt x="23380" y="3660"/>
                </a:lnTo>
                <a:lnTo>
                  <a:pt x="24477" y="3505"/>
                </a:lnTo>
                <a:lnTo>
                  <a:pt x="25574" y="3359"/>
                </a:lnTo>
                <a:lnTo>
                  <a:pt x="30202" y="2757"/>
                </a:lnTo>
                <a:lnTo>
                  <a:pt x="32502" y="2456"/>
                </a:lnTo>
                <a:lnTo>
                  <a:pt x="34803" y="2162"/>
                </a:lnTo>
                <a:lnTo>
                  <a:pt x="37103" y="1884"/>
                </a:lnTo>
                <a:lnTo>
                  <a:pt x="39431" y="1606"/>
                </a:lnTo>
                <a:lnTo>
                  <a:pt x="41811" y="1336"/>
                </a:lnTo>
                <a:lnTo>
                  <a:pt x="44192" y="1081"/>
                </a:lnTo>
                <a:lnTo>
                  <a:pt x="44379" y="1058"/>
                </a:lnTo>
                <a:lnTo>
                  <a:pt x="44540" y="1035"/>
                </a:lnTo>
                <a:lnTo>
                  <a:pt x="44700" y="1004"/>
                </a:lnTo>
                <a:lnTo>
                  <a:pt x="44834" y="966"/>
                </a:lnTo>
                <a:lnTo>
                  <a:pt x="44941" y="927"/>
                </a:lnTo>
                <a:lnTo>
                  <a:pt x="45048" y="888"/>
                </a:lnTo>
                <a:lnTo>
                  <a:pt x="45128" y="842"/>
                </a:lnTo>
                <a:lnTo>
                  <a:pt x="45182" y="804"/>
                </a:lnTo>
                <a:lnTo>
                  <a:pt x="45235" y="757"/>
                </a:lnTo>
                <a:lnTo>
                  <a:pt x="45262" y="703"/>
                </a:lnTo>
                <a:lnTo>
                  <a:pt x="45262" y="611"/>
                </a:lnTo>
                <a:lnTo>
                  <a:pt x="45235" y="510"/>
                </a:lnTo>
                <a:lnTo>
                  <a:pt x="45128" y="410"/>
                </a:lnTo>
                <a:lnTo>
                  <a:pt x="44968" y="317"/>
                </a:lnTo>
                <a:lnTo>
                  <a:pt x="44781" y="232"/>
                </a:lnTo>
                <a:lnTo>
                  <a:pt x="44540" y="155"/>
                </a:lnTo>
                <a:lnTo>
                  <a:pt x="44272" y="86"/>
                </a:lnTo>
                <a:lnTo>
                  <a:pt x="44112" y="62"/>
                </a:lnTo>
                <a:lnTo>
                  <a:pt x="43951" y="39"/>
                </a:lnTo>
                <a:lnTo>
                  <a:pt x="43791" y="24"/>
                </a:lnTo>
                <a:lnTo>
                  <a:pt x="43630" y="8"/>
                </a:lnTo>
                <a:lnTo>
                  <a:pt x="43443"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5"/>
          <p:cNvSpPr/>
          <p:nvPr/>
        </p:nvSpPr>
        <p:spPr>
          <a:xfrm rot="-6786642">
            <a:off x="913877" y="4647062"/>
            <a:ext cx="137659" cy="65008"/>
          </a:xfrm>
          <a:custGeom>
            <a:avLst/>
            <a:gdLst/>
            <a:ahLst/>
            <a:cxnLst/>
            <a:rect l="l" t="t" r="r" b="b"/>
            <a:pathLst>
              <a:path w="42883" h="6602" extrusionOk="0">
                <a:moveTo>
                  <a:pt x="38228" y="1"/>
                </a:moveTo>
                <a:lnTo>
                  <a:pt x="37746" y="8"/>
                </a:lnTo>
                <a:lnTo>
                  <a:pt x="37238" y="24"/>
                </a:lnTo>
                <a:lnTo>
                  <a:pt x="36703" y="55"/>
                </a:lnTo>
                <a:lnTo>
                  <a:pt x="28357" y="734"/>
                </a:lnTo>
                <a:lnTo>
                  <a:pt x="24184" y="1074"/>
                </a:lnTo>
                <a:lnTo>
                  <a:pt x="19984" y="1429"/>
                </a:lnTo>
                <a:lnTo>
                  <a:pt x="15837" y="1792"/>
                </a:lnTo>
                <a:lnTo>
                  <a:pt x="13751" y="1977"/>
                </a:lnTo>
                <a:lnTo>
                  <a:pt x="11691" y="2170"/>
                </a:lnTo>
                <a:lnTo>
                  <a:pt x="9631" y="2371"/>
                </a:lnTo>
                <a:lnTo>
                  <a:pt x="7571" y="2571"/>
                </a:lnTo>
                <a:lnTo>
                  <a:pt x="5538" y="2780"/>
                </a:lnTo>
                <a:lnTo>
                  <a:pt x="3505" y="2996"/>
                </a:lnTo>
                <a:lnTo>
                  <a:pt x="3184" y="3035"/>
                </a:lnTo>
                <a:lnTo>
                  <a:pt x="2890" y="3073"/>
                </a:lnTo>
                <a:lnTo>
                  <a:pt x="2596" y="3119"/>
                </a:lnTo>
                <a:lnTo>
                  <a:pt x="2328" y="3166"/>
                </a:lnTo>
                <a:lnTo>
                  <a:pt x="2087" y="3220"/>
                </a:lnTo>
                <a:lnTo>
                  <a:pt x="1847" y="3274"/>
                </a:lnTo>
                <a:lnTo>
                  <a:pt x="1633" y="3328"/>
                </a:lnTo>
                <a:lnTo>
                  <a:pt x="1419" y="3390"/>
                </a:lnTo>
                <a:lnTo>
                  <a:pt x="1231" y="3451"/>
                </a:lnTo>
                <a:lnTo>
                  <a:pt x="1044" y="3521"/>
                </a:lnTo>
                <a:lnTo>
                  <a:pt x="884" y="3590"/>
                </a:lnTo>
                <a:lnTo>
                  <a:pt x="750" y="3660"/>
                </a:lnTo>
                <a:lnTo>
                  <a:pt x="482" y="3806"/>
                </a:lnTo>
                <a:lnTo>
                  <a:pt x="295" y="3953"/>
                </a:lnTo>
                <a:lnTo>
                  <a:pt x="135" y="4115"/>
                </a:lnTo>
                <a:lnTo>
                  <a:pt x="54" y="4277"/>
                </a:lnTo>
                <a:lnTo>
                  <a:pt x="1" y="4447"/>
                </a:lnTo>
                <a:lnTo>
                  <a:pt x="1" y="4617"/>
                </a:lnTo>
                <a:lnTo>
                  <a:pt x="54" y="4787"/>
                </a:lnTo>
                <a:lnTo>
                  <a:pt x="135" y="4957"/>
                </a:lnTo>
                <a:lnTo>
                  <a:pt x="295" y="5127"/>
                </a:lnTo>
                <a:lnTo>
                  <a:pt x="456" y="5289"/>
                </a:lnTo>
                <a:lnTo>
                  <a:pt x="696" y="5451"/>
                </a:lnTo>
                <a:lnTo>
                  <a:pt x="937" y="5605"/>
                </a:lnTo>
                <a:lnTo>
                  <a:pt x="1231" y="5752"/>
                </a:lnTo>
                <a:lnTo>
                  <a:pt x="1579" y="5891"/>
                </a:lnTo>
                <a:lnTo>
                  <a:pt x="1954" y="6030"/>
                </a:lnTo>
                <a:lnTo>
                  <a:pt x="2355" y="6146"/>
                </a:lnTo>
                <a:lnTo>
                  <a:pt x="2783" y="6261"/>
                </a:lnTo>
                <a:lnTo>
                  <a:pt x="3238" y="6354"/>
                </a:lnTo>
                <a:lnTo>
                  <a:pt x="3746" y="6439"/>
                </a:lnTo>
                <a:lnTo>
                  <a:pt x="4254" y="6508"/>
                </a:lnTo>
                <a:lnTo>
                  <a:pt x="4549" y="6532"/>
                </a:lnTo>
                <a:lnTo>
                  <a:pt x="4816" y="6555"/>
                </a:lnTo>
                <a:lnTo>
                  <a:pt x="5084" y="6578"/>
                </a:lnTo>
                <a:lnTo>
                  <a:pt x="5378" y="6586"/>
                </a:lnTo>
                <a:lnTo>
                  <a:pt x="5672" y="6601"/>
                </a:lnTo>
                <a:lnTo>
                  <a:pt x="6287" y="6601"/>
                </a:lnTo>
                <a:lnTo>
                  <a:pt x="6582" y="6593"/>
                </a:lnTo>
                <a:lnTo>
                  <a:pt x="6903" y="6586"/>
                </a:lnTo>
                <a:lnTo>
                  <a:pt x="7224" y="6570"/>
                </a:lnTo>
                <a:lnTo>
                  <a:pt x="7545" y="6547"/>
                </a:lnTo>
                <a:lnTo>
                  <a:pt x="7892" y="6516"/>
                </a:lnTo>
                <a:lnTo>
                  <a:pt x="9925" y="6323"/>
                </a:lnTo>
                <a:lnTo>
                  <a:pt x="11985" y="6115"/>
                </a:lnTo>
                <a:lnTo>
                  <a:pt x="14018" y="5906"/>
                </a:lnTo>
                <a:lnTo>
                  <a:pt x="16051" y="5682"/>
                </a:lnTo>
                <a:lnTo>
                  <a:pt x="18084" y="5459"/>
                </a:lnTo>
                <a:lnTo>
                  <a:pt x="20117" y="5235"/>
                </a:lnTo>
                <a:lnTo>
                  <a:pt x="24130" y="4764"/>
                </a:lnTo>
                <a:lnTo>
                  <a:pt x="28169" y="4285"/>
                </a:lnTo>
                <a:lnTo>
                  <a:pt x="32182" y="3791"/>
                </a:lnTo>
                <a:lnTo>
                  <a:pt x="40154" y="2811"/>
                </a:lnTo>
                <a:lnTo>
                  <a:pt x="40635" y="2749"/>
                </a:lnTo>
                <a:lnTo>
                  <a:pt x="41063" y="2672"/>
                </a:lnTo>
                <a:lnTo>
                  <a:pt x="41438" y="2587"/>
                </a:lnTo>
                <a:lnTo>
                  <a:pt x="41759" y="2494"/>
                </a:lnTo>
                <a:lnTo>
                  <a:pt x="42053" y="2386"/>
                </a:lnTo>
                <a:lnTo>
                  <a:pt x="42294" y="2278"/>
                </a:lnTo>
                <a:lnTo>
                  <a:pt x="42481" y="2162"/>
                </a:lnTo>
                <a:lnTo>
                  <a:pt x="42641" y="2046"/>
                </a:lnTo>
                <a:lnTo>
                  <a:pt x="42775" y="1923"/>
                </a:lnTo>
                <a:lnTo>
                  <a:pt x="42829" y="1792"/>
                </a:lnTo>
                <a:lnTo>
                  <a:pt x="42882" y="1668"/>
                </a:lnTo>
                <a:lnTo>
                  <a:pt x="42882" y="1537"/>
                </a:lnTo>
                <a:lnTo>
                  <a:pt x="42855" y="1406"/>
                </a:lnTo>
                <a:lnTo>
                  <a:pt x="42775" y="1274"/>
                </a:lnTo>
                <a:lnTo>
                  <a:pt x="42668" y="1143"/>
                </a:lnTo>
                <a:lnTo>
                  <a:pt x="42534" y="1020"/>
                </a:lnTo>
                <a:lnTo>
                  <a:pt x="42347" y="896"/>
                </a:lnTo>
                <a:lnTo>
                  <a:pt x="42160" y="780"/>
                </a:lnTo>
                <a:lnTo>
                  <a:pt x="41919" y="664"/>
                </a:lnTo>
                <a:lnTo>
                  <a:pt x="41678" y="556"/>
                </a:lnTo>
                <a:lnTo>
                  <a:pt x="41384" y="456"/>
                </a:lnTo>
                <a:lnTo>
                  <a:pt x="41063" y="363"/>
                </a:lnTo>
                <a:lnTo>
                  <a:pt x="40715" y="279"/>
                </a:lnTo>
                <a:lnTo>
                  <a:pt x="40368" y="201"/>
                </a:lnTo>
                <a:lnTo>
                  <a:pt x="39966" y="140"/>
                </a:lnTo>
                <a:lnTo>
                  <a:pt x="39565" y="86"/>
                </a:lnTo>
                <a:lnTo>
                  <a:pt x="39137" y="47"/>
                </a:lnTo>
                <a:lnTo>
                  <a:pt x="38682" y="16"/>
                </a:lnTo>
                <a:lnTo>
                  <a:pt x="38228"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1"/>
        <p:cNvGrpSpPr/>
        <p:nvPr/>
      </p:nvGrpSpPr>
      <p:grpSpPr>
        <a:xfrm>
          <a:off x="0" y="0"/>
          <a:ext cx="0" cy="0"/>
          <a:chOff x="0" y="0"/>
          <a:chExt cx="0" cy="0"/>
        </a:xfrm>
      </p:grpSpPr>
      <p:sp>
        <p:nvSpPr>
          <p:cNvPr id="102" name="Google Shape;102;p6"/>
          <p:cNvSpPr/>
          <p:nvPr/>
        </p:nvSpPr>
        <p:spPr>
          <a:xfrm rot="5626613">
            <a:off x="8122242" y="347617"/>
            <a:ext cx="603532" cy="496238"/>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6"/>
          <p:cNvSpPr/>
          <p:nvPr/>
        </p:nvSpPr>
        <p:spPr>
          <a:xfrm rot="-5400000">
            <a:off x="1012007" y="-109233"/>
            <a:ext cx="409756" cy="628246"/>
          </a:xfrm>
          <a:custGeom>
            <a:avLst/>
            <a:gdLst/>
            <a:ahLst/>
            <a:cxnLst/>
            <a:rect l="l" t="t" r="r" b="b"/>
            <a:pathLst>
              <a:path w="129875" h="52983" extrusionOk="0">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lt1"/>
              </a:solidFill>
            </a:endParaRPr>
          </a:p>
        </p:txBody>
      </p:sp>
      <p:sp>
        <p:nvSpPr>
          <p:cNvPr id="104" name="Google Shape;104;p6"/>
          <p:cNvSpPr/>
          <p:nvPr/>
        </p:nvSpPr>
        <p:spPr>
          <a:xfrm rot="10800000" flipH="1">
            <a:off x="7533909" y="752764"/>
            <a:ext cx="195072" cy="160410"/>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6"/>
          <p:cNvSpPr/>
          <p:nvPr/>
        </p:nvSpPr>
        <p:spPr>
          <a:xfrm rot="-2700000">
            <a:off x="444648" y="567032"/>
            <a:ext cx="356650" cy="676505"/>
          </a:xfrm>
          <a:custGeom>
            <a:avLst/>
            <a:gdLst/>
            <a:ahLst/>
            <a:cxnLst/>
            <a:rect l="l" t="t" r="r" b="b"/>
            <a:pathLst>
              <a:path w="41892" h="79462" extrusionOk="0">
                <a:moveTo>
                  <a:pt x="2278" y="0"/>
                </a:moveTo>
                <a:lnTo>
                  <a:pt x="2191" y="7"/>
                </a:lnTo>
                <a:lnTo>
                  <a:pt x="2110" y="15"/>
                </a:lnTo>
                <a:lnTo>
                  <a:pt x="2029" y="29"/>
                </a:lnTo>
                <a:lnTo>
                  <a:pt x="1948" y="50"/>
                </a:lnTo>
                <a:lnTo>
                  <a:pt x="1861" y="72"/>
                </a:lnTo>
                <a:lnTo>
                  <a:pt x="1781" y="100"/>
                </a:lnTo>
                <a:lnTo>
                  <a:pt x="1700" y="129"/>
                </a:lnTo>
                <a:lnTo>
                  <a:pt x="1625" y="165"/>
                </a:lnTo>
                <a:lnTo>
                  <a:pt x="1468" y="251"/>
                </a:lnTo>
                <a:lnTo>
                  <a:pt x="1312" y="351"/>
                </a:lnTo>
                <a:lnTo>
                  <a:pt x="1168" y="473"/>
                </a:lnTo>
                <a:lnTo>
                  <a:pt x="1023" y="601"/>
                </a:lnTo>
                <a:lnTo>
                  <a:pt x="891" y="745"/>
                </a:lnTo>
                <a:lnTo>
                  <a:pt x="763" y="895"/>
                </a:lnTo>
                <a:lnTo>
                  <a:pt x="642" y="1059"/>
                </a:lnTo>
                <a:lnTo>
                  <a:pt x="526" y="1238"/>
                </a:lnTo>
                <a:lnTo>
                  <a:pt x="422" y="1424"/>
                </a:lnTo>
                <a:lnTo>
                  <a:pt x="330" y="1618"/>
                </a:lnTo>
                <a:lnTo>
                  <a:pt x="243" y="1818"/>
                </a:lnTo>
                <a:lnTo>
                  <a:pt x="174" y="2019"/>
                </a:lnTo>
                <a:lnTo>
                  <a:pt x="110" y="2233"/>
                </a:lnTo>
                <a:lnTo>
                  <a:pt x="64" y="2448"/>
                </a:lnTo>
                <a:lnTo>
                  <a:pt x="29" y="2670"/>
                </a:lnTo>
                <a:lnTo>
                  <a:pt x="18" y="2784"/>
                </a:lnTo>
                <a:lnTo>
                  <a:pt x="6" y="2892"/>
                </a:lnTo>
                <a:lnTo>
                  <a:pt x="0" y="3006"/>
                </a:lnTo>
                <a:lnTo>
                  <a:pt x="0" y="3121"/>
                </a:lnTo>
                <a:lnTo>
                  <a:pt x="0" y="3228"/>
                </a:lnTo>
                <a:lnTo>
                  <a:pt x="6" y="3343"/>
                </a:lnTo>
                <a:lnTo>
                  <a:pt x="18" y="3457"/>
                </a:lnTo>
                <a:lnTo>
                  <a:pt x="35" y="3572"/>
                </a:lnTo>
                <a:lnTo>
                  <a:pt x="700" y="8216"/>
                </a:lnTo>
                <a:lnTo>
                  <a:pt x="1382" y="12861"/>
                </a:lnTo>
                <a:lnTo>
                  <a:pt x="1723" y="15187"/>
                </a:lnTo>
                <a:lnTo>
                  <a:pt x="2075" y="17513"/>
                </a:lnTo>
                <a:lnTo>
                  <a:pt x="2422" y="19839"/>
                </a:lnTo>
                <a:lnTo>
                  <a:pt x="2780" y="22158"/>
                </a:lnTo>
                <a:lnTo>
                  <a:pt x="3139" y="24484"/>
                </a:lnTo>
                <a:lnTo>
                  <a:pt x="3503" y="26802"/>
                </a:lnTo>
                <a:lnTo>
                  <a:pt x="3873" y="29121"/>
                </a:lnTo>
                <a:lnTo>
                  <a:pt x="4249" y="31440"/>
                </a:lnTo>
                <a:lnTo>
                  <a:pt x="4630" y="33759"/>
                </a:lnTo>
                <a:lnTo>
                  <a:pt x="5017" y="36078"/>
                </a:lnTo>
                <a:lnTo>
                  <a:pt x="5410" y="38396"/>
                </a:lnTo>
                <a:lnTo>
                  <a:pt x="5815" y="40708"/>
                </a:lnTo>
                <a:lnTo>
                  <a:pt x="6219" y="43020"/>
                </a:lnTo>
                <a:lnTo>
                  <a:pt x="6636" y="45324"/>
                </a:lnTo>
                <a:lnTo>
                  <a:pt x="7057" y="47636"/>
                </a:lnTo>
                <a:lnTo>
                  <a:pt x="7485" y="49940"/>
                </a:lnTo>
                <a:lnTo>
                  <a:pt x="7924" y="52237"/>
                </a:lnTo>
                <a:lnTo>
                  <a:pt x="8369" y="54535"/>
                </a:lnTo>
                <a:lnTo>
                  <a:pt x="8826" y="56832"/>
                </a:lnTo>
                <a:lnTo>
                  <a:pt x="9294" y="59129"/>
                </a:lnTo>
                <a:lnTo>
                  <a:pt x="9768" y="61412"/>
                </a:lnTo>
                <a:lnTo>
                  <a:pt x="10248" y="63703"/>
                </a:lnTo>
                <a:lnTo>
                  <a:pt x="10745" y="65986"/>
                </a:lnTo>
                <a:lnTo>
                  <a:pt x="11248" y="68261"/>
                </a:lnTo>
                <a:lnTo>
                  <a:pt x="11768" y="70537"/>
                </a:lnTo>
                <a:lnTo>
                  <a:pt x="12294" y="72806"/>
                </a:lnTo>
                <a:lnTo>
                  <a:pt x="12831" y="75068"/>
                </a:lnTo>
                <a:lnTo>
                  <a:pt x="13380" y="77329"/>
                </a:lnTo>
                <a:lnTo>
                  <a:pt x="13415" y="77451"/>
                </a:lnTo>
                <a:lnTo>
                  <a:pt x="13450" y="77572"/>
                </a:lnTo>
                <a:lnTo>
                  <a:pt x="13496" y="77680"/>
                </a:lnTo>
                <a:lnTo>
                  <a:pt x="13542" y="77780"/>
                </a:lnTo>
                <a:lnTo>
                  <a:pt x="13589" y="77873"/>
                </a:lnTo>
                <a:lnTo>
                  <a:pt x="13641" y="77966"/>
                </a:lnTo>
                <a:lnTo>
                  <a:pt x="13698" y="78052"/>
                </a:lnTo>
                <a:lnTo>
                  <a:pt x="13756" y="78131"/>
                </a:lnTo>
                <a:lnTo>
                  <a:pt x="13808" y="78217"/>
                </a:lnTo>
                <a:lnTo>
                  <a:pt x="13872" y="78302"/>
                </a:lnTo>
                <a:lnTo>
                  <a:pt x="13935" y="78381"/>
                </a:lnTo>
                <a:lnTo>
                  <a:pt x="14005" y="78460"/>
                </a:lnTo>
                <a:lnTo>
                  <a:pt x="14074" y="78524"/>
                </a:lnTo>
                <a:lnTo>
                  <a:pt x="14155" y="78582"/>
                </a:lnTo>
                <a:lnTo>
                  <a:pt x="14236" y="78639"/>
                </a:lnTo>
                <a:lnTo>
                  <a:pt x="14317" y="78682"/>
                </a:lnTo>
                <a:lnTo>
                  <a:pt x="14375" y="78796"/>
                </a:lnTo>
                <a:lnTo>
                  <a:pt x="14438" y="78911"/>
                </a:lnTo>
                <a:lnTo>
                  <a:pt x="14508" y="79011"/>
                </a:lnTo>
                <a:lnTo>
                  <a:pt x="14588" y="79104"/>
                </a:lnTo>
                <a:lnTo>
                  <a:pt x="14675" y="79190"/>
                </a:lnTo>
                <a:lnTo>
                  <a:pt x="14768" y="79261"/>
                </a:lnTo>
                <a:lnTo>
                  <a:pt x="14866" y="79326"/>
                </a:lnTo>
                <a:lnTo>
                  <a:pt x="14970" y="79376"/>
                </a:lnTo>
                <a:lnTo>
                  <a:pt x="15074" y="79419"/>
                </a:lnTo>
                <a:lnTo>
                  <a:pt x="15190" y="79448"/>
                </a:lnTo>
                <a:lnTo>
                  <a:pt x="15311" y="79462"/>
                </a:lnTo>
                <a:lnTo>
                  <a:pt x="15432" y="79462"/>
                </a:lnTo>
                <a:lnTo>
                  <a:pt x="15559" y="79440"/>
                </a:lnTo>
                <a:lnTo>
                  <a:pt x="15687" y="79412"/>
                </a:lnTo>
                <a:lnTo>
                  <a:pt x="15820" y="79362"/>
                </a:lnTo>
                <a:lnTo>
                  <a:pt x="15958" y="79290"/>
                </a:lnTo>
                <a:lnTo>
                  <a:pt x="17530" y="78395"/>
                </a:lnTo>
                <a:lnTo>
                  <a:pt x="19097" y="77479"/>
                </a:lnTo>
                <a:lnTo>
                  <a:pt x="20669" y="76549"/>
                </a:lnTo>
                <a:lnTo>
                  <a:pt x="22229" y="75604"/>
                </a:lnTo>
                <a:lnTo>
                  <a:pt x="23790" y="74652"/>
                </a:lnTo>
                <a:lnTo>
                  <a:pt x="25350" y="73686"/>
                </a:lnTo>
                <a:lnTo>
                  <a:pt x="26905" y="72713"/>
                </a:lnTo>
                <a:lnTo>
                  <a:pt x="28460" y="71733"/>
                </a:lnTo>
                <a:lnTo>
                  <a:pt x="30009" y="70745"/>
                </a:lnTo>
                <a:lnTo>
                  <a:pt x="31552" y="69750"/>
                </a:lnTo>
                <a:lnTo>
                  <a:pt x="34644" y="67753"/>
                </a:lnTo>
                <a:lnTo>
                  <a:pt x="40788" y="63746"/>
                </a:lnTo>
                <a:lnTo>
                  <a:pt x="40938" y="63645"/>
                </a:lnTo>
                <a:lnTo>
                  <a:pt x="41065" y="63531"/>
                </a:lnTo>
                <a:lnTo>
                  <a:pt x="41187" y="63416"/>
                </a:lnTo>
                <a:lnTo>
                  <a:pt x="41297" y="63295"/>
                </a:lnTo>
                <a:lnTo>
                  <a:pt x="41389" y="63166"/>
                </a:lnTo>
                <a:lnTo>
                  <a:pt x="41470" y="63030"/>
                </a:lnTo>
                <a:lnTo>
                  <a:pt x="41545" y="62894"/>
                </a:lnTo>
                <a:lnTo>
                  <a:pt x="41603" y="62751"/>
                </a:lnTo>
                <a:lnTo>
                  <a:pt x="41649" y="62608"/>
                </a:lnTo>
                <a:lnTo>
                  <a:pt x="41690" y="62457"/>
                </a:lnTo>
                <a:lnTo>
                  <a:pt x="41713" y="62307"/>
                </a:lnTo>
                <a:lnTo>
                  <a:pt x="41730" y="62157"/>
                </a:lnTo>
                <a:lnTo>
                  <a:pt x="41736" y="62006"/>
                </a:lnTo>
                <a:lnTo>
                  <a:pt x="41736" y="61849"/>
                </a:lnTo>
                <a:lnTo>
                  <a:pt x="41724" y="61699"/>
                </a:lnTo>
                <a:lnTo>
                  <a:pt x="41701" y="61548"/>
                </a:lnTo>
                <a:lnTo>
                  <a:pt x="41753" y="61420"/>
                </a:lnTo>
                <a:lnTo>
                  <a:pt x="41794" y="61284"/>
                </a:lnTo>
                <a:lnTo>
                  <a:pt x="41828" y="61148"/>
                </a:lnTo>
                <a:lnTo>
                  <a:pt x="41857" y="61005"/>
                </a:lnTo>
                <a:lnTo>
                  <a:pt x="41874" y="60861"/>
                </a:lnTo>
                <a:lnTo>
                  <a:pt x="41886" y="60718"/>
                </a:lnTo>
                <a:lnTo>
                  <a:pt x="41892" y="60568"/>
                </a:lnTo>
                <a:lnTo>
                  <a:pt x="41880" y="60418"/>
                </a:lnTo>
                <a:lnTo>
                  <a:pt x="41869" y="60267"/>
                </a:lnTo>
                <a:lnTo>
                  <a:pt x="41840" y="60117"/>
                </a:lnTo>
                <a:lnTo>
                  <a:pt x="41805" y="59960"/>
                </a:lnTo>
                <a:lnTo>
                  <a:pt x="41759" y="59802"/>
                </a:lnTo>
                <a:lnTo>
                  <a:pt x="41701" y="59645"/>
                </a:lnTo>
                <a:lnTo>
                  <a:pt x="41632" y="59487"/>
                </a:lnTo>
                <a:lnTo>
                  <a:pt x="41557" y="59330"/>
                </a:lnTo>
                <a:lnTo>
                  <a:pt x="41464" y="59165"/>
                </a:lnTo>
                <a:lnTo>
                  <a:pt x="40337" y="57297"/>
                </a:lnTo>
                <a:lnTo>
                  <a:pt x="39204" y="55429"/>
                </a:lnTo>
                <a:lnTo>
                  <a:pt x="38066" y="53569"/>
                </a:lnTo>
                <a:lnTo>
                  <a:pt x="36927" y="51708"/>
                </a:lnTo>
                <a:lnTo>
                  <a:pt x="35777" y="49854"/>
                </a:lnTo>
                <a:lnTo>
                  <a:pt x="34627" y="48008"/>
                </a:lnTo>
                <a:lnTo>
                  <a:pt x="33477" y="46161"/>
                </a:lnTo>
                <a:lnTo>
                  <a:pt x="32315" y="44322"/>
                </a:lnTo>
                <a:lnTo>
                  <a:pt x="31153" y="42483"/>
                </a:lnTo>
                <a:lnTo>
                  <a:pt x="29986" y="40651"/>
                </a:lnTo>
                <a:lnTo>
                  <a:pt x="28818" y="38819"/>
                </a:lnTo>
                <a:lnTo>
                  <a:pt x="27645" y="36994"/>
                </a:lnTo>
                <a:lnTo>
                  <a:pt x="26472" y="35169"/>
                </a:lnTo>
                <a:lnTo>
                  <a:pt x="25292" y="33344"/>
                </a:lnTo>
                <a:lnTo>
                  <a:pt x="24108" y="31526"/>
                </a:lnTo>
                <a:lnTo>
                  <a:pt x="22929" y="29708"/>
                </a:lnTo>
                <a:lnTo>
                  <a:pt x="20547" y="26087"/>
                </a:lnTo>
                <a:lnTo>
                  <a:pt x="18166" y="22473"/>
                </a:lnTo>
                <a:lnTo>
                  <a:pt x="15773" y="18866"/>
                </a:lnTo>
                <a:lnTo>
                  <a:pt x="13369" y="15266"/>
                </a:lnTo>
                <a:lnTo>
                  <a:pt x="10965" y="11666"/>
                </a:lnTo>
                <a:lnTo>
                  <a:pt x="8554" y="8080"/>
                </a:lnTo>
                <a:lnTo>
                  <a:pt x="3728" y="902"/>
                </a:lnTo>
                <a:lnTo>
                  <a:pt x="3653" y="802"/>
                </a:lnTo>
                <a:lnTo>
                  <a:pt x="3578" y="702"/>
                </a:lnTo>
                <a:lnTo>
                  <a:pt x="3503" y="609"/>
                </a:lnTo>
                <a:lnTo>
                  <a:pt x="3428" y="530"/>
                </a:lnTo>
                <a:lnTo>
                  <a:pt x="3347" y="451"/>
                </a:lnTo>
                <a:lnTo>
                  <a:pt x="3266" y="380"/>
                </a:lnTo>
                <a:lnTo>
                  <a:pt x="3191" y="315"/>
                </a:lnTo>
                <a:lnTo>
                  <a:pt x="3110" y="258"/>
                </a:lnTo>
                <a:lnTo>
                  <a:pt x="3023" y="208"/>
                </a:lnTo>
                <a:lnTo>
                  <a:pt x="2942" y="158"/>
                </a:lnTo>
                <a:lnTo>
                  <a:pt x="2861" y="122"/>
                </a:lnTo>
                <a:lnTo>
                  <a:pt x="2780" y="86"/>
                </a:lnTo>
                <a:lnTo>
                  <a:pt x="2694" y="58"/>
                </a:lnTo>
                <a:lnTo>
                  <a:pt x="2613" y="36"/>
                </a:lnTo>
                <a:lnTo>
                  <a:pt x="2526" y="22"/>
                </a:lnTo>
                <a:lnTo>
                  <a:pt x="2445" y="7"/>
                </a:lnTo>
                <a:lnTo>
                  <a:pt x="2359"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6"/>
          <p:cNvSpPr/>
          <p:nvPr/>
        </p:nvSpPr>
        <p:spPr>
          <a:xfrm rot="5628844">
            <a:off x="112915" y="4687621"/>
            <a:ext cx="368923" cy="303574"/>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6"/>
          <p:cNvSpPr/>
          <p:nvPr/>
        </p:nvSpPr>
        <p:spPr>
          <a:xfrm rot="654613">
            <a:off x="8540636" y="4551715"/>
            <a:ext cx="478283" cy="440461"/>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6"/>
          <p:cNvSpPr/>
          <p:nvPr/>
        </p:nvSpPr>
        <p:spPr>
          <a:xfrm>
            <a:off x="7728963" y="4868364"/>
            <a:ext cx="259403" cy="231341"/>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6"/>
          <p:cNvSpPr txBox="1">
            <a:spLocks noGrp="1"/>
          </p:cNvSpPr>
          <p:nvPr>
            <p:ph type="title"/>
          </p:nvPr>
        </p:nvSpPr>
        <p:spPr>
          <a:xfrm>
            <a:off x="720000" y="337902"/>
            <a:ext cx="7704000" cy="537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33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228"/>
        <p:cNvGrpSpPr/>
        <p:nvPr/>
      </p:nvGrpSpPr>
      <p:grpSpPr>
        <a:xfrm>
          <a:off x="0" y="0"/>
          <a:ext cx="0" cy="0"/>
          <a:chOff x="0" y="0"/>
          <a:chExt cx="0" cy="0"/>
        </a:xfrm>
      </p:grpSpPr>
      <p:sp>
        <p:nvSpPr>
          <p:cNvPr id="229" name="Google Shape;229;p12"/>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able of contents">
  <p:cSld name="BLANK_1">
    <p:spTree>
      <p:nvGrpSpPr>
        <p:cNvPr id="1" name="Shape 267"/>
        <p:cNvGrpSpPr/>
        <p:nvPr/>
      </p:nvGrpSpPr>
      <p:grpSpPr>
        <a:xfrm>
          <a:off x="0" y="0"/>
          <a:ext cx="0" cy="0"/>
          <a:chOff x="0" y="0"/>
          <a:chExt cx="0" cy="0"/>
        </a:xfrm>
      </p:grpSpPr>
      <p:sp>
        <p:nvSpPr>
          <p:cNvPr id="268" name="Google Shape;268;p15"/>
          <p:cNvSpPr txBox="1">
            <a:spLocks noGrp="1"/>
          </p:cNvSpPr>
          <p:nvPr>
            <p:ph type="title"/>
          </p:nvPr>
        </p:nvSpPr>
        <p:spPr>
          <a:xfrm>
            <a:off x="3002800" y="12855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69" name="Google Shape;269;p15"/>
          <p:cNvSpPr txBox="1">
            <a:spLocks noGrp="1"/>
          </p:cNvSpPr>
          <p:nvPr>
            <p:ph type="title" idx="2" hasCustomPrompt="1"/>
          </p:nvPr>
        </p:nvSpPr>
        <p:spPr>
          <a:xfrm>
            <a:off x="2313629" y="1119433"/>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0" name="Google Shape;270;p15"/>
          <p:cNvSpPr txBox="1">
            <a:spLocks noGrp="1"/>
          </p:cNvSpPr>
          <p:nvPr>
            <p:ph type="subTitle" idx="1"/>
          </p:nvPr>
        </p:nvSpPr>
        <p:spPr>
          <a:xfrm>
            <a:off x="3002800" y="18721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1" name="Google Shape;271;p15"/>
          <p:cNvSpPr txBox="1">
            <a:spLocks noGrp="1"/>
          </p:cNvSpPr>
          <p:nvPr>
            <p:ph type="title" idx="3"/>
          </p:nvPr>
        </p:nvSpPr>
        <p:spPr>
          <a:xfrm>
            <a:off x="6214974" y="1285575"/>
            <a:ext cx="15489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2" name="Google Shape;272;p15"/>
          <p:cNvSpPr txBox="1">
            <a:spLocks noGrp="1"/>
          </p:cNvSpPr>
          <p:nvPr>
            <p:ph type="title" idx="4" hasCustomPrompt="1"/>
          </p:nvPr>
        </p:nvSpPr>
        <p:spPr>
          <a:xfrm>
            <a:off x="5487554" y="1119433"/>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3" name="Google Shape;273;p15"/>
          <p:cNvSpPr txBox="1">
            <a:spLocks noGrp="1"/>
          </p:cNvSpPr>
          <p:nvPr>
            <p:ph type="subTitle" idx="5"/>
          </p:nvPr>
        </p:nvSpPr>
        <p:spPr>
          <a:xfrm>
            <a:off x="6214974" y="18721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4" name="Google Shape;274;p15"/>
          <p:cNvSpPr txBox="1">
            <a:spLocks noGrp="1"/>
          </p:cNvSpPr>
          <p:nvPr>
            <p:ph type="title" idx="6"/>
          </p:nvPr>
        </p:nvSpPr>
        <p:spPr>
          <a:xfrm>
            <a:off x="3002800" y="3151175"/>
            <a:ext cx="24003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5" name="Google Shape;275;p15"/>
          <p:cNvSpPr txBox="1">
            <a:spLocks noGrp="1"/>
          </p:cNvSpPr>
          <p:nvPr>
            <p:ph type="title" idx="7" hasCustomPrompt="1"/>
          </p:nvPr>
        </p:nvSpPr>
        <p:spPr>
          <a:xfrm>
            <a:off x="2313629" y="2993484"/>
            <a:ext cx="6030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6" name="Google Shape;276;p15"/>
          <p:cNvSpPr txBox="1">
            <a:spLocks noGrp="1"/>
          </p:cNvSpPr>
          <p:nvPr>
            <p:ph type="subTitle" idx="8"/>
          </p:nvPr>
        </p:nvSpPr>
        <p:spPr>
          <a:xfrm>
            <a:off x="3002800" y="3737700"/>
            <a:ext cx="20298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77" name="Google Shape;277;p15"/>
          <p:cNvSpPr txBox="1">
            <a:spLocks noGrp="1"/>
          </p:cNvSpPr>
          <p:nvPr>
            <p:ph type="title" idx="9"/>
          </p:nvPr>
        </p:nvSpPr>
        <p:spPr>
          <a:xfrm>
            <a:off x="6214974" y="3151175"/>
            <a:ext cx="1763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2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78" name="Google Shape;278;p15"/>
          <p:cNvSpPr txBox="1">
            <a:spLocks noGrp="1"/>
          </p:cNvSpPr>
          <p:nvPr>
            <p:ph type="title" idx="13" hasCustomPrompt="1"/>
          </p:nvPr>
        </p:nvSpPr>
        <p:spPr>
          <a:xfrm>
            <a:off x="5487554" y="2993484"/>
            <a:ext cx="656100" cy="593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000"/>
              <a:buNone/>
              <a:defRPr sz="3000"/>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279" name="Google Shape;279;p15"/>
          <p:cNvSpPr txBox="1">
            <a:spLocks noGrp="1"/>
          </p:cNvSpPr>
          <p:nvPr>
            <p:ph type="subTitle" idx="14"/>
          </p:nvPr>
        </p:nvSpPr>
        <p:spPr>
          <a:xfrm>
            <a:off x="6214974" y="3737700"/>
            <a:ext cx="1992900" cy="795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sz="1600"/>
            </a:lvl1pPr>
            <a:lvl2pPr lvl="1" rtl="0">
              <a:lnSpc>
                <a:spcPct val="100000"/>
              </a:lnSpc>
              <a:spcBef>
                <a:spcPts val="1600"/>
              </a:spcBef>
              <a:spcAft>
                <a:spcPts val="0"/>
              </a:spcAft>
              <a:buSzPts val="1400"/>
              <a:buNone/>
              <a:defRPr/>
            </a:lvl2pPr>
            <a:lvl3pPr lvl="2" rtl="0">
              <a:lnSpc>
                <a:spcPct val="100000"/>
              </a:lnSpc>
              <a:spcBef>
                <a:spcPts val="1600"/>
              </a:spcBef>
              <a:spcAft>
                <a:spcPts val="0"/>
              </a:spcAft>
              <a:buSzPts val="1400"/>
              <a:buNone/>
              <a:defRPr/>
            </a:lvl3pPr>
            <a:lvl4pPr lvl="3" rtl="0">
              <a:lnSpc>
                <a:spcPct val="100000"/>
              </a:lnSpc>
              <a:spcBef>
                <a:spcPts val="1600"/>
              </a:spcBef>
              <a:spcAft>
                <a:spcPts val="0"/>
              </a:spcAft>
              <a:buSzPts val="1400"/>
              <a:buNone/>
              <a:defRPr/>
            </a:lvl4pPr>
            <a:lvl5pPr lvl="4" rtl="0">
              <a:lnSpc>
                <a:spcPct val="100000"/>
              </a:lnSpc>
              <a:spcBef>
                <a:spcPts val="1600"/>
              </a:spcBef>
              <a:spcAft>
                <a:spcPts val="0"/>
              </a:spcAft>
              <a:buSzPts val="1400"/>
              <a:buNone/>
              <a:defRPr/>
            </a:lvl5pPr>
            <a:lvl6pPr lvl="5" rtl="0">
              <a:lnSpc>
                <a:spcPct val="100000"/>
              </a:lnSpc>
              <a:spcBef>
                <a:spcPts val="1600"/>
              </a:spcBef>
              <a:spcAft>
                <a:spcPts val="0"/>
              </a:spcAft>
              <a:buSzPts val="1400"/>
              <a:buNone/>
              <a:defRPr/>
            </a:lvl6pPr>
            <a:lvl7pPr lvl="6" rtl="0">
              <a:lnSpc>
                <a:spcPct val="100000"/>
              </a:lnSpc>
              <a:spcBef>
                <a:spcPts val="1600"/>
              </a:spcBef>
              <a:spcAft>
                <a:spcPts val="0"/>
              </a:spcAft>
              <a:buSzPts val="1400"/>
              <a:buNone/>
              <a:defRPr/>
            </a:lvl7pPr>
            <a:lvl8pPr lvl="7" rtl="0">
              <a:lnSpc>
                <a:spcPct val="100000"/>
              </a:lnSpc>
              <a:spcBef>
                <a:spcPts val="1600"/>
              </a:spcBef>
              <a:spcAft>
                <a:spcPts val="0"/>
              </a:spcAft>
              <a:buSzPts val="1400"/>
              <a:buNone/>
              <a:defRPr/>
            </a:lvl8pPr>
            <a:lvl9pPr lvl="8" rtl="0">
              <a:lnSpc>
                <a:spcPct val="100000"/>
              </a:lnSpc>
              <a:spcBef>
                <a:spcPts val="1600"/>
              </a:spcBef>
              <a:spcAft>
                <a:spcPts val="1600"/>
              </a:spcAft>
              <a:buSzPts val="1400"/>
              <a:buNone/>
              <a:defRPr/>
            </a:lvl9pPr>
          </a:lstStyle>
          <a:p>
            <a:endParaRPr/>
          </a:p>
        </p:txBody>
      </p:sp>
      <p:sp>
        <p:nvSpPr>
          <p:cNvPr id="280" name="Google Shape;280;p15"/>
          <p:cNvSpPr/>
          <p:nvPr/>
        </p:nvSpPr>
        <p:spPr>
          <a:xfrm rot="10800000">
            <a:off x="-382" y="1744861"/>
            <a:ext cx="2400259" cy="3405572"/>
          </a:xfrm>
          <a:custGeom>
            <a:avLst/>
            <a:gdLst/>
            <a:ahLst/>
            <a:cxnLst/>
            <a:rect l="l" t="t" r="r" b="b"/>
            <a:pathLst>
              <a:path w="501098" h="388653" extrusionOk="0">
                <a:moveTo>
                  <a:pt x="1" y="0"/>
                </a:moveTo>
                <a:lnTo>
                  <a:pt x="501098" y="388652"/>
                </a:lnTo>
                <a:lnTo>
                  <a:pt x="50109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15"/>
          <p:cNvSpPr/>
          <p:nvPr/>
        </p:nvSpPr>
        <p:spPr>
          <a:xfrm rot="10800000">
            <a:off x="7899585" y="143595"/>
            <a:ext cx="824141" cy="385778"/>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15"/>
          <p:cNvSpPr/>
          <p:nvPr/>
        </p:nvSpPr>
        <p:spPr>
          <a:xfrm rot="10800000">
            <a:off x="8241378" y="4532032"/>
            <a:ext cx="304753" cy="221542"/>
          </a:xfrm>
          <a:custGeom>
            <a:avLst/>
            <a:gdLst/>
            <a:ahLst/>
            <a:cxnLst/>
            <a:rect l="l" t="t" r="r" b="b"/>
            <a:pathLst>
              <a:path w="77942" h="30974" extrusionOk="0">
                <a:moveTo>
                  <a:pt x="50492" y="1"/>
                </a:moveTo>
                <a:lnTo>
                  <a:pt x="49991" y="12"/>
                </a:lnTo>
                <a:lnTo>
                  <a:pt x="49515" y="46"/>
                </a:lnTo>
                <a:lnTo>
                  <a:pt x="49038" y="92"/>
                </a:lnTo>
                <a:lnTo>
                  <a:pt x="48585" y="149"/>
                </a:lnTo>
                <a:lnTo>
                  <a:pt x="48133" y="240"/>
                </a:lnTo>
                <a:lnTo>
                  <a:pt x="47704" y="343"/>
                </a:lnTo>
                <a:lnTo>
                  <a:pt x="47299" y="457"/>
                </a:lnTo>
                <a:lnTo>
                  <a:pt x="46941" y="593"/>
                </a:lnTo>
                <a:lnTo>
                  <a:pt x="46584" y="753"/>
                </a:lnTo>
                <a:lnTo>
                  <a:pt x="46274" y="924"/>
                </a:lnTo>
                <a:lnTo>
                  <a:pt x="46012" y="1129"/>
                </a:lnTo>
                <a:lnTo>
                  <a:pt x="45893" y="1231"/>
                </a:lnTo>
                <a:lnTo>
                  <a:pt x="45774" y="1345"/>
                </a:lnTo>
                <a:lnTo>
                  <a:pt x="45678" y="1459"/>
                </a:lnTo>
                <a:lnTo>
                  <a:pt x="45607" y="1573"/>
                </a:lnTo>
                <a:lnTo>
                  <a:pt x="45512" y="1698"/>
                </a:lnTo>
                <a:lnTo>
                  <a:pt x="45464" y="1835"/>
                </a:lnTo>
                <a:lnTo>
                  <a:pt x="45011" y="3042"/>
                </a:lnTo>
                <a:lnTo>
                  <a:pt x="44582" y="4273"/>
                </a:lnTo>
                <a:lnTo>
                  <a:pt x="44225" y="5503"/>
                </a:lnTo>
                <a:lnTo>
                  <a:pt x="43891" y="6756"/>
                </a:lnTo>
                <a:lnTo>
                  <a:pt x="43605" y="8009"/>
                </a:lnTo>
                <a:lnTo>
                  <a:pt x="43367" y="9285"/>
                </a:lnTo>
                <a:lnTo>
                  <a:pt x="43153" y="10549"/>
                </a:lnTo>
                <a:lnTo>
                  <a:pt x="42962" y="11825"/>
                </a:lnTo>
                <a:lnTo>
                  <a:pt x="33502" y="11745"/>
                </a:lnTo>
                <a:lnTo>
                  <a:pt x="24067" y="11643"/>
                </a:lnTo>
                <a:lnTo>
                  <a:pt x="19349" y="11586"/>
                </a:lnTo>
                <a:lnTo>
                  <a:pt x="14631" y="11529"/>
                </a:lnTo>
                <a:lnTo>
                  <a:pt x="9913" y="11449"/>
                </a:lnTo>
                <a:lnTo>
                  <a:pt x="5195" y="11369"/>
                </a:lnTo>
                <a:lnTo>
                  <a:pt x="4576" y="11369"/>
                </a:lnTo>
                <a:lnTo>
                  <a:pt x="4266" y="11381"/>
                </a:lnTo>
                <a:lnTo>
                  <a:pt x="3980" y="11403"/>
                </a:lnTo>
                <a:lnTo>
                  <a:pt x="3694" y="11438"/>
                </a:lnTo>
                <a:lnTo>
                  <a:pt x="3432" y="11472"/>
                </a:lnTo>
                <a:lnTo>
                  <a:pt x="3170" y="11506"/>
                </a:lnTo>
                <a:lnTo>
                  <a:pt x="2931" y="11551"/>
                </a:lnTo>
                <a:lnTo>
                  <a:pt x="2693" y="11608"/>
                </a:lnTo>
                <a:lnTo>
                  <a:pt x="2455" y="11665"/>
                </a:lnTo>
                <a:lnTo>
                  <a:pt x="2240" y="11734"/>
                </a:lnTo>
                <a:lnTo>
                  <a:pt x="2026" y="11802"/>
                </a:lnTo>
                <a:lnTo>
                  <a:pt x="1835" y="11882"/>
                </a:lnTo>
                <a:lnTo>
                  <a:pt x="1645" y="11962"/>
                </a:lnTo>
                <a:lnTo>
                  <a:pt x="1311" y="12132"/>
                </a:lnTo>
                <a:lnTo>
                  <a:pt x="1001" y="12326"/>
                </a:lnTo>
                <a:lnTo>
                  <a:pt x="739" y="12531"/>
                </a:lnTo>
                <a:lnTo>
                  <a:pt x="525" y="12748"/>
                </a:lnTo>
                <a:lnTo>
                  <a:pt x="334" y="12975"/>
                </a:lnTo>
                <a:lnTo>
                  <a:pt x="191" y="13203"/>
                </a:lnTo>
                <a:lnTo>
                  <a:pt x="96" y="13442"/>
                </a:lnTo>
                <a:lnTo>
                  <a:pt x="24" y="13693"/>
                </a:lnTo>
                <a:lnTo>
                  <a:pt x="1" y="13932"/>
                </a:lnTo>
                <a:lnTo>
                  <a:pt x="24" y="14183"/>
                </a:lnTo>
                <a:lnTo>
                  <a:pt x="96" y="14422"/>
                </a:lnTo>
                <a:lnTo>
                  <a:pt x="191" y="14673"/>
                </a:lnTo>
                <a:lnTo>
                  <a:pt x="334" y="14900"/>
                </a:lnTo>
                <a:lnTo>
                  <a:pt x="501" y="15128"/>
                </a:lnTo>
                <a:lnTo>
                  <a:pt x="739" y="15345"/>
                </a:lnTo>
                <a:lnTo>
                  <a:pt x="1001" y="15550"/>
                </a:lnTo>
                <a:lnTo>
                  <a:pt x="1311" y="15732"/>
                </a:lnTo>
                <a:lnTo>
                  <a:pt x="1645" y="15914"/>
                </a:lnTo>
                <a:lnTo>
                  <a:pt x="1835" y="15994"/>
                </a:lnTo>
                <a:lnTo>
                  <a:pt x="2026" y="16062"/>
                </a:lnTo>
                <a:lnTo>
                  <a:pt x="2240" y="16142"/>
                </a:lnTo>
                <a:lnTo>
                  <a:pt x="2455" y="16199"/>
                </a:lnTo>
                <a:lnTo>
                  <a:pt x="2693" y="16256"/>
                </a:lnTo>
                <a:lnTo>
                  <a:pt x="2931" y="16313"/>
                </a:lnTo>
                <a:lnTo>
                  <a:pt x="3170" y="16358"/>
                </a:lnTo>
                <a:lnTo>
                  <a:pt x="3432" y="16404"/>
                </a:lnTo>
                <a:lnTo>
                  <a:pt x="3694" y="16438"/>
                </a:lnTo>
                <a:lnTo>
                  <a:pt x="3980" y="16461"/>
                </a:lnTo>
                <a:lnTo>
                  <a:pt x="4266" y="16484"/>
                </a:lnTo>
                <a:lnTo>
                  <a:pt x="4576" y="16495"/>
                </a:lnTo>
                <a:lnTo>
                  <a:pt x="4885" y="16507"/>
                </a:lnTo>
                <a:lnTo>
                  <a:pt x="5195" y="16507"/>
                </a:lnTo>
                <a:lnTo>
                  <a:pt x="9865" y="16415"/>
                </a:lnTo>
                <a:lnTo>
                  <a:pt x="14512" y="16347"/>
                </a:lnTo>
                <a:lnTo>
                  <a:pt x="19182" y="16279"/>
                </a:lnTo>
                <a:lnTo>
                  <a:pt x="23828" y="16233"/>
                </a:lnTo>
                <a:lnTo>
                  <a:pt x="33145" y="16131"/>
                </a:lnTo>
                <a:lnTo>
                  <a:pt x="42485" y="16051"/>
                </a:lnTo>
                <a:lnTo>
                  <a:pt x="42462" y="16882"/>
                </a:lnTo>
                <a:lnTo>
                  <a:pt x="42438" y="17725"/>
                </a:lnTo>
                <a:lnTo>
                  <a:pt x="42438" y="18557"/>
                </a:lnTo>
                <a:lnTo>
                  <a:pt x="42462" y="19388"/>
                </a:lnTo>
                <a:lnTo>
                  <a:pt x="42509" y="20220"/>
                </a:lnTo>
                <a:lnTo>
                  <a:pt x="42557" y="21052"/>
                </a:lnTo>
                <a:lnTo>
                  <a:pt x="42605" y="21883"/>
                </a:lnTo>
                <a:lnTo>
                  <a:pt x="42700" y="22715"/>
                </a:lnTo>
                <a:lnTo>
                  <a:pt x="42795" y="23535"/>
                </a:lnTo>
                <a:lnTo>
                  <a:pt x="42914" y="24355"/>
                </a:lnTo>
                <a:lnTo>
                  <a:pt x="43034" y="25164"/>
                </a:lnTo>
                <a:lnTo>
                  <a:pt x="43176" y="25984"/>
                </a:lnTo>
                <a:lnTo>
                  <a:pt x="43343" y="26793"/>
                </a:lnTo>
                <a:lnTo>
                  <a:pt x="43534" y="27590"/>
                </a:lnTo>
                <a:lnTo>
                  <a:pt x="43725" y="28387"/>
                </a:lnTo>
                <a:lnTo>
                  <a:pt x="43939" y="29185"/>
                </a:lnTo>
                <a:lnTo>
                  <a:pt x="44010" y="29390"/>
                </a:lnTo>
                <a:lnTo>
                  <a:pt x="44130" y="29595"/>
                </a:lnTo>
                <a:lnTo>
                  <a:pt x="44273" y="29777"/>
                </a:lnTo>
                <a:lnTo>
                  <a:pt x="44439" y="29948"/>
                </a:lnTo>
                <a:lnTo>
                  <a:pt x="44654" y="30107"/>
                </a:lnTo>
                <a:lnTo>
                  <a:pt x="44868" y="30244"/>
                </a:lnTo>
                <a:lnTo>
                  <a:pt x="45130" y="30381"/>
                </a:lnTo>
                <a:lnTo>
                  <a:pt x="45392" y="30506"/>
                </a:lnTo>
                <a:lnTo>
                  <a:pt x="45678" y="30609"/>
                </a:lnTo>
                <a:lnTo>
                  <a:pt x="45988" y="30700"/>
                </a:lnTo>
                <a:lnTo>
                  <a:pt x="46322" y="30780"/>
                </a:lnTo>
                <a:lnTo>
                  <a:pt x="46632" y="30848"/>
                </a:lnTo>
                <a:lnTo>
                  <a:pt x="46989" y="30893"/>
                </a:lnTo>
                <a:lnTo>
                  <a:pt x="47323" y="30939"/>
                </a:lnTo>
                <a:lnTo>
                  <a:pt x="47680" y="30962"/>
                </a:lnTo>
                <a:lnTo>
                  <a:pt x="48014" y="30973"/>
                </a:lnTo>
                <a:lnTo>
                  <a:pt x="48371" y="30973"/>
                </a:lnTo>
                <a:lnTo>
                  <a:pt x="48705" y="30950"/>
                </a:lnTo>
                <a:lnTo>
                  <a:pt x="49038" y="30916"/>
                </a:lnTo>
                <a:lnTo>
                  <a:pt x="49372" y="30871"/>
                </a:lnTo>
                <a:lnTo>
                  <a:pt x="49681" y="30814"/>
                </a:lnTo>
                <a:lnTo>
                  <a:pt x="49991" y="30745"/>
                </a:lnTo>
                <a:lnTo>
                  <a:pt x="50277" y="30654"/>
                </a:lnTo>
                <a:lnTo>
                  <a:pt x="50539" y="30552"/>
                </a:lnTo>
                <a:lnTo>
                  <a:pt x="50778" y="30426"/>
                </a:lnTo>
                <a:lnTo>
                  <a:pt x="50992" y="30301"/>
                </a:lnTo>
                <a:lnTo>
                  <a:pt x="51206" y="30153"/>
                </a:lnTo>
                <a:lnTo>
                  <a:pt x="51373" y="29994"/>
                </a:lnTo>
                <a:lnTo>
                  <a:pt x="51516" y="29811"/>
                </a:lnTo>
                <a:lnTo>
                  <a:pt x="51612" y="29618"/>
                </a:lnTo>
                <a:lnTo>
                  <a:pt x="51683" y="29413"/>
                </a:lnTo>
                <a:lnTo>
                  <a:pt x="51707" y="29185"/>
                </a:lnTo>
                <a:lnTo>
                  <a:pt x="51802" y="27510"/>
                </a:lnTo>
                <a:lnTo>
                  <a:pt x="51921" y="25836"/>
                </a:lnTo>
                <a:lnTo>
                  <a:pt x="52064" y="24184"/>
                </a:lnTo>
                <a:lnTo>
                  <a:pt x="52231" y="22521"/>
                </a:lnTo>
                <a:lnTo>
                  <a:pt x="52422" y="20881"/>
                </a:lnTo>
                <a:lnTo>
                  <a:pt x="52636" y="19229"/>
                </a:lnTo>
                <a:lnTo>
                  <a:pt x="52874" y="17589"/>
                </a:lnTo>
                <a:lnTo>
                  <a:pt x="53136" y="15960"/>
                </a:lnTo>
                <a:lnTo>
                  <a:pt x="63740" y="15857"/>
                </a:lnTo>
                <a:lnTo>
                  <a:pt x="69030" y="15789"/>
                </a:lnTo>
                <a:lnTo>
                  <a:pt x="74319" y="15721"/>
                </a:lnTo>
                <a:lnTo>
                  <a:pt x="74748" y="15709"/>
                </a:lnTo>
                <a:lnTo>
                  <a:pt x="75153" y="15675"/>
                </a:lnTo>
                <a:lnTo>
                  <a:pt x="75535" y="15618"/>
                </a:lnTo>
                <a:lnTo>
                  <a:pt x="75892" y="15550"/>
                </a:lnTo>
                <a:lnTo>
                  <a:pt x="76226" y="15470"/>
                </a:lnTo>
                <a:lnTo>
                  <a:pt x="76511" y="15379"/>
                </a:lnTo>
                <a:lnTo>
                  <a:pt x="76774" y="15265"/>
                </a:lnTo>
                <a:lnTo>
                  <a:pt x="77036" y="15151"/>
                </a:lnTo>
                <a:lnTo>
                  <a:pt x="77226" y="15014"/>
                </a:lnTo>
                <a:lnTo>
                  <a:pt x="77417" y="14878"/>
                </a:lnTo>
                <a:lnTo>
                  <a:pt x="77584" y="14730"/>
                </a:lnTo>
                <a:lnTo>
                  <a:pt x="77703" y="14581"/>
                </a:lnTo>
                <a:lnTo>
                  <a:pt x="77798" y="14422"/>
                </a:lnTo>
                <a:lnTo>
                  <a:pt x="77870" y="14263"/>
                </a:lnTo>
                <a:lnTo>
                  <a:pt x="77917" y="14103"/>
                </a:lnTo>
                <a:lnTo>
                  <a:pt x="77941" y="13932"/>
                </a:lnTo>
                <a:lnTo>
                  <a:pt x="77917" y="13773"/>
                </a:lnTo>
                <a:lnTo>
                  <a:pt x="77870" y="13613"/>
                </a:lnTo>
                <a:lnTo>
                  <a:pt x="77798" y="13442"/>
                </a:lnTo>
                <a:lnTo>
                  <a:pt x="77703" y="13294"/>
                </a:lnTo>
                <a:lnTo>
                  <a:pt x="77584" y="13135"/>
                </a:lnTo>
                <a:lnTo>
                  <a:pt x="77417" y="12998"/>
                </a:lnTo>
                <a:lnTo>
                  <a:pt x="77250" y="12850"/>
                </a:lnTo>
                <a:lnTo>
                  <a:pt x="77036" y="12725"/>
                </a:lnTo>
                <a:lnTo>
                  <a:pt x="76797" y="12599"/>
                </a:lnTo>
                <a:lnTo>
                  <a:pt x="76511" y="12497"/>
                </a:lnTo>
                <a:lnTo>
                  <a:pt x="76226" y="12394"/>
                </a:lnTo>
                <a:lnTo>
                  <a:pt x="75892" y="12315"/>
                </a:lnTo>
                <a:lnTo>
                  <a:pt x="75535" y="12246"/>
                </a:lnTo>
                <a:lnTo>
                  <a:pt x="75153" y="12201"/>
                </a:lnTo>
                <a:lnTo>
                  <a:pt x="74748" y="12167"/>
                </a:lnTo>
                <a:lnTo>
                  <a:pt x="74319" y="12144"/>
                </a:lnTo>
                <a:lnTo>
                  <a:pt x="69220" y="12075"/>
                </a:lnTo>
                <a:lnTo>
                  <a:pt x="64121" y="12018"/>
                </a:lnTo>
                <a:lnTo>
                  <a:pt x="53923" y="11927"/>
                </a:lnTo>
                <a:lnTo>
                  <a:pt x="54399" y="9581"/>
                </a:lnTo>
                <a:lnTo>
                  <a:pt x="54924" y="7246"/>
                </a:lnTo>
                <a:lnTo>
                  <a:pt x="55472" y="4888"/>
                </a:lnTo>
                <a:lnTo>
                  <a:pt x="56067" y="2518"/>
                </a:lnTo>
                <a:lnTo>
                  <a:pt x="56091" y="2382"/>
                </a:lnTo>
                <a:lnTo>
                  <a:pt x="56091" y="2256"/>
                </a:lnTo>
                <a:lnTo>
                  <a:pt x="56091" y="2131"/>
                </a:lnTo>
                <a:lnTo>
                  <a:pt x="56067" y="2006"/>
                </a:lnTo>
                <a:lnTo>
                  <a:pt x="56043" y="1892"/>
                </a:lnTo>
                <a:lnTo>
                  <a:pt x="55996" y="1767"/>
                </a:lnTo>
                <a:lnTo>
                  <a:pt x="55948" y="1664"/>
                </a:lnTo>
                <a:lnTo>
                  <a:pt x="55853" y="1550"/>
                </a:lnTo>
                <a:lnTo>
                  <a:pt x="55686" y="1345"/>
                </a:lnTo>
                <a:lnTo>
                  <a:pt x="55448" y="1151"/>
                </a:lnTo>
                <a:lnTo>
                  <a:pt x="55186" y="969"/>
                </a:lnTo>
                <a:lnTo>
                  <a:pt x="54876" y="798"/>
                </a:lnTo>
                <a:lnTo>
                  <a:pt x="54542" y="650"/>
                </a:lnTo>
                <a:lnTo>
                  <a:pt x="54161" y="514"/>
                </a:lnTo>
                <a:lnTo>
                  <a:pt x="53756" y="400"/>
                </a:lnTo>
                <a:lnTo>
                  <a:pt x="53327" y="297"/>
                </a:lnTo>
                <a:lnTo>
                  <a:pt x="52898" y="206"/>
                </a:lnTo>
                <a:lnTo>
                  <a:pt x="52422" y="126"/>
                </a:lnTo>
                <a:lnTo>
                  <a:pt x="51945" y="69"/>
                </a:lnTo>
                <a:lnTo>
                  <a:pt x="51469" y="35"/>
                </a:lnTo>
                <a:lnTo>
                  <a:pt x="50992" y="12"/>
                </a:lnTo>
                <a:lnTo>
                  <a:pt x="5049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15"/>
          <p:cNvSpPr/>
          <p:nvPr/>
        </p:nvSpPr>
        <p:spPr>
          <a:xfrm rot="10800000">
            <a:off x="5124707" y="4691718"/>
            <a:ext cx="731913" cy="293645"/>
          </a:xfrm>
          <a:custGeom>
            <a:avLst/>
            <a:gdLst/>
            <a:ahLst/>
            <a:cxnLst/>
            <a:rect l="l" t="t" r="r" b="b"/>
            <a:pathLst>
              <a:path w="164198" h="36008" extrusionOk="0">
                <a:moveTo>
                  <a:pt x="160719" y="0"/>
                </a:moveTo>
                <a:lnTo>
                  <a:pt x="160433" y="12"/>
                </a:lnTo>
                <a:lnTo>
                  <a:pt x="160123" y="23"/>
                </a:lnTo>
                <a:lnTo>
                  <a:pt x="159837" y="57"/>
                </a:lnTo>
                <a:lnTo>
                  <a:pt x="159527" y="103"/>
                </a:lnTo>
                <a:lnTo>
                  <a:pt x="159265" y="160"/>
                </a:lnTo>
                <a:lnTo>
                  <a:pt x="158979" y="228"/>
                </a:lnTo>
                <a:lnTo>
                  <a:pt x="158717" y="308"/>
                </a:lnTo>
                <a:lnTo>
                  <a:pt x="158479" y="399"/>
                </a:lnTo>
                <a:lnTo>
                  <a:pt x="158241" y="501"/>
                </a:lnTo>
                <a:lnTo>
                  <a:pt x="158026" y="615"/>
                </a:lnTo>
                <a:lnTo>
                  <a:pt x="157835" y="752"/>
                </a:lnTo>
                <a:lnTo>
                  <a:pt x="157669" y="889"/>
                </a:lnTo>
                <a:lnTo>
                  <a:pt x="157526" y="1037"/>
                </a:lnTo>
                <a:lnTo>
                  <a:pt x="157407" y="1208"/>
                </a:lnTo>
                <a:lnTo>
                  <a:pt x="157335" y="1378"/>
                </a:lnTo>
                <a:lnTo>
                  <a:pt x="157287" y="1572"/>
                </a:lnTo>
                <a:lnTo>
                  <a:pt x="157097" y="2404"/>
                </a:lnTo>
                <a:lnTo>
                  <a:pt x="156882" y="3224"/>
                </a:lnTo>
                <a:lnTo>
                  <a:pt x="156620" y="4044"/>
                </a:lnTo>
                <a:lnTo>
                  <a:pt x="156311" y="4853"/>
                </a:lnTo>
                <a:lnTo>
                  <a:pt x="155977" y="5650"/>
                </a:lnTo>
                <a:lnTo>
                  <a:pt x="155620" y="6436"/>
                </a:lnTo>
                <a:lnTo>
                  <a:pt x="155214" y="7222"/>
                </a:lnTo>
                <a:lnTo>
                  <a:pt x="154786" y="7985"/>
                </a:lnTo>
                <a:lnTo>
                  <a:pt x="154309" y="8749"/>
                </a:lnTo>
                <a:lnTo>
                  <a:pt x="153785" y="9500"/>
                </a:lnTo>
                <a:lnTo>
                  <a:pt x="153237" y="10229"/>
                </a:lnTo>
                <a:lnTo>
                  <a:pt x="152665" y="10958"/>
                </a:lnTo>
                <a:lnTo>
                  <a:pt x="152069" y="11687"/>
                </a:lnTo>
                <a:lnTo>
                  <a:pt x="151426" y="12394"/>
                </a:lnTo>
                <a:lnTo>
                  <a:pt x="150735" y="13089"/>
                </a:lnTo>
                <a:lnTo>
                  <a:pt x="150044" y="13772"/>
                </a:lnTo>
                <a:lnTo>
                  <a:pt x="149305" y="14444"/>
                </a:lnTo>
                <a:lnTo>
                  <a:pt x="148519" y="15105"/>
                </a:lnTo>
                <a:lnTo>
                  <a:pt x="147733" y="15765"/>
                </a:lnTo>
                <a:lnTo>
                  <a:pt x="146899" y="16403"/>
                </a:lnTo>
                <a:lnTo>
                  <a:pt x="146041" y="17030"/>
                </a:lnTo>
                <a:lnTo>
                  <a:pt x="145159" y="17645"/>
                </a:lnTo>
                <a:lnTo>
                  <a:pt x="144230" y="18249"/>
                </a:lnTo>
                <a:lnTo>
                  <a:pt x="143277" y="18841"/>
                </a:lnTo>
                <a:lnTo>
                  <a:pt x="142300" y="19422"/>
                </a:lnTo>
                <a:lnTo>
                  <a:pt x="141299" y="19991"/>
                </a:lnTo>
                <a:lnTo>
                  <a:pt x="140274" y="20538"/>
                </a:lnTo>
                <a:lnTo>
                  <a:pt x="139202" y="21085"/>
                </a:lnTo>
                <a:lnTo>
                  <a:pt x="138130" y="21609"/>
                </a:lnTo>
                <a:lnTo>
                  <a:pt x="137010" y="22122"/>
                </a:lnTo>
                <a:lnTo>
                  <a:pt x="135890" y="22623"/>
                </a:lnTo>
                <a:lnTo>
                  <a:pt x="134723" y="23113"/>
                </a:lnTo>
                <a:lnTo>
                  <a:pt x="133531" y="23591"/>
                </a:lnTo>
                <a:lnTo>
                  <a:pt x="132316" y="24047"/>
                </a:lnTo>
                <a:lnTo>
                  <a:pt x="131077" y="24491"/>
                </a:lnTo>
                <a:lnTo>
                  <a:pt x="129814" y="24924"/>
                </a:lnTo>
                <a:lnTo>
                  <a:pt x="128551" y="25345"/>
                </a:lnTo>
                <a:lnTo>
                  <a:pt x="127241" y="25744"/>
                </a:lnTo>
                <a:lnTo>
                  <a:pt x="125906" y="26131"/>
                </a:lnTo>
                <a:lnTo>
                  <a:pt x="124548" y="26507"/>
                </a:lnTo>
                <a:lnTo>
                  <a:pt x="123190" y="26860"/>
                </a:lnTo>
                <a:lnTo>
                  <a:pt x="121784" y="27202"/>
                </a:lnTo>
                <a:lnTo>
                  <a:pt x="120378" y="27532"/>
                </a:lnTo>
                <a:lnTo>
                  <a:pt x="118949" y="27840"/>
                </a:lnTo>
                <a:lnTo>
                  <a:pt x="117495" y="28136"/>
                </a:lnTo>
                <a:lnTo>
                  <a:pt x="116018" y="28409"/>
                </a:lnTo>
                <a:lnTo>
                  <a:pt x="114517" y="28683"/>
                </a:lnTo>
                <a:lnTo>
                  <a:pt x="113016" y="28922"/>
                </a:lnTo>
                <a:lnTo>
                  <a:pt x="111491" y="29161"/>
                </a:lnTo>
                <a:lnTo>
                  <a:pt x="109942" y="29366"/>
                </a:lnTo>
                <a:lnTo>
                  <a:pt x="108369" y="29571"/>
                </a:lnTo>
                <a:lnTo>
                  <a:pt x="106796" y="29754"/>
                </a:lnTo>
                <a:lnTo>
                  <a:pt x="105200" y="29913"/>
                </a:lnTo>
                <a:lnTo>
                  <a:pt x="103580" y="30061"/>
                </a:lnTo>
                <a:lnTo>
                  <a:pt x="101936" y="30186"/>
                </a:lnTo>
                <a:lnTo>
                  <a:pt x="100292" y="30300"/>
                </a:lnTo>
                <a:lnTo>
                  <a:pt x="98647" y="30392"/>
                </a:lnTo>
                <a:lnTo>
                  <a:pt x="96956" y="30471"/>
                </a:lnTo>
                <a:lnTo>
                  <a:pt x="95264" y="30528"/>
                </a:lnTo>
                <a:lnTo>
                  <a:pt x="93572" y="30574"/>
                </a:lnTo>
                <a:lnTo>
                  <a:pt x="91856" y="30585"/>
                </a:lnTo>
                <a:lnTo>
                  <a:pt x="90117" y="30597"/>
                </a:lnTo>
                <a:lnTo>
                  <a:pt x="88378" y="30574"/>
                </a:lnTo>
                <a:lnTo>
                  <a:pt x="86614" y="30540"/>
                </a:lnTo>
                <a:lnTo>
                  <a:pt x="85018" y="30494"/>
                </a:lnTo>
                <a:lnTo>
                  <a:pt x="83421" y="30426"/>
                </a:lnTo>
                <a:lnTo>
                  <a:pt x="81825" y="30346"/>
                </a:lnTo>
                <a:lnTo>
                  <a:pt x="80276" y="30255"/>
                </a:lnTo>
                <a:lnTo>
                  <a:pt x="78704" y="30141"/>
                </a:lnTo>
                <a:lnTo>
                  <a:pt x="77179" y="30016"/>
                </a:lnTo>
                <a:lnTo>
                  <a:pt x="75630" y="29879"/>
                </a:lnTo>
                <a:lnTo>
                  <a:pt x="74129" y="29719"/>
                </a:lnTo>
                <a:lnTo>
                  <a:pt x="72628" y="29549"/>
                </a:lnTo>
                <a:lnTo>
                  <a:pt x="71126" y="29366"/>
                </a:lnTo>
                <a:lnTo>
                  <a:pt x="69649" y="29161"/>
                </a:lnTo>
                <a:lnTo>
                  <a:pt x="68172" y="28956"/>
                </a:lnTo>
                <a:lnTo>
                  <a:pt x="66742" y="28728"/>
                </a:lnTo>
                <a:lnTo>
                  <a:pt x="65289" y="28489"/>
                </a:lnTo>
                <a:lnTo>
                  <a:pt x="63859" y="28227"/>
                </a:lnTo>
                <a:lnTo>
                  <a:pt x="62453" y="27965"/>
                </a:lnTo>
                <a:lnTo>
                  <a:pt x="61047" y="27680"/>
                </a:lnTo>
                <a:lnTo>
                  <a:pt x="59665" y="27396"/>
                </a:lnTo>
                <a:lnTo>
                  <a:pt x="58307" y="27088"/>
                </a:lnTo>
                <a:lnTo>
                  <a:pt x="56949" y="26769"/>
                </a:lnTo>
                <a:lnTo>
                  <a:pt x="55591" y="26439"/>
                </a:lnTo>
                <a:lnTo>
                  <a:pt x="54256" y="26108"/>
                </a:lnTo>
                <a:lnTo>
                  <a:pt x="52946" y="25755"/>
                </a:lnTo>
                <a:lnTo>
                  <a:pt x="51635" y="25391"/>
                </a:lnTo>
                <a:lnTo>
                  <a:pt x="50349" y="25015"/>
                </a:lnTo>
                <a:lnTo>
                  <a:pt x="49062" y="24628"/>
                </a:lnTo>
                <a:lnTo>
                  <a:pt x="47799" y="24229"/>
                </a:lnTo>
                <a:lnTo>
                  <a:pt x="46560" y="23830"/>
                </a:lnTo>
                <a:lnTo>
                  <a:pt x="45321" y="23409"/>
                </a:lnTo>
                <a:lnTo>
                  <a:pt x="44106" y="22987"/>
                </a:lnTo>
                <a:lnTo>
                  <a:pt x="42890" y="22554"/>
                </a:lnTo>
                <a:lnTo>
                  <a:pt x="41675" y="22099"/>
                </a:lnTo>
                <a:lnTo>
                  <a:pt x="40508" y="21643"/>
                </a:lnTo>
                <a:lnTo>
                  <a:pt x="39340" y="21188"/>
                </a:lnTo>
                <a:lnTo>
                  <a:pt x="38173" y="20709"/>
                </a:lnTo>
                <a:lnTo>
                  <a:pt x="37029" y="20231"/>
                </a:lnTo>
                <a:lnTo>
                  <a:pt x="35909" y="19741"/>
                </a:lnTo>
                <a:lnTo>
                  <a:pt x="34789" y="19240"/>
                </a:lnTo>
                <a:lnTo>
                  <a:pt x="33693" y="18738"/>
                </a:lnTo>
                <a:lnTo>
                  <a:pt x="32597" y="18226"/>
                </a:lnTo>
                <a:lnTo>
                  <a:pt x="31525" y="17702"/>
                </a:lnTo>
                <a:lnTo>
                  <a:pt x="30452" y="17167"/>
                </a:lnTo>
                <a:lnTo>
                  <a:pt x="29404" y="16631"/>
                </a:lnTo>
                <a:lnTo>
                  <a:pt x="28379" y="16084"/>
                </a:lnTo>
                <a:lnTo>
                  <a:pt x="27355" y="15538"/>
                </a:lnTo>
                <a:lnTo>
                  <a:pt x="26354" y="14979"/>
                </a:lnTo>
                <a:lnTo>
                  <a:pt x="25353" y="14421"/>
                </a:lnTo>
                <a:lnTo>
                  <a:pt x="24376" y="13852"/>
                </a:lnTo>
                <a:lnTo>
                  <a:pt x="23423" y="13271"/>
                </a:lnTo>
                <a:lnTo>
                  <a:pt x="22470" y="12690"/>
                </a:lnTo>
                <a:lnTo>
                  <a:pt x="21541" y="12109"/>
                </a:lnTo>
                <a:lnTo>
                  <a:pt x="20612" y="11517"/>
                </a:lnTo>
                <a:lnTo>
                  <a:pt x="19706" y="10913"/>
                </a:lnTo>
                <a:lnTo>
                  <a:pt x="18801" y="10320"/>
                </a:lnTo>
                <a:lnTo>
                  <a:pt x="17919" y="9705"/>
                </a:lnTo>
                <a:lnTo>
                  <a:pt x="17061" y="9102"/>
                </a:lnTo>
                <a:lnTo>
                  <a:pt x="16203" y="8487"/>
                </a:lnTo>
                <a:lnTo>
                  <a:pt x="15369" y="7871"/>
                </a:lnTo>
                <a:lnTo>
                  <a:pt x="14535" y="7245"/>
                </a:lnTo>
                <a:lnTo>
                  <a:pt x="13725" y="6618"/>
                </a:lnTo>
                <a:lnTo>
                  <a:pt x="12939" y="5992"/>
                </a:lnTo>
                <a:lnTo>
                  <a:pt x="12153" y="5354"/>
                </a:lnTo>
                <a:lnTo>
                  <a:pt x="11390" y="4727"/>
                </a:lnTo>
                <a:lnTo>
                  <a:pt x="10628" y="4090"/>
                </a:lnTo>
                <a:lnTo>
                  <a:pt x="10461" y="3941"/>
                </a:lnTo>
                <a:lnTo>
                  <a:pt x="10270" y="3816"/>
                </a:lnTo>
                <a:lnTo>
                  <a:pt x="10080" y="3691"/>
                </a:lnTo>
                <a:lnTo>
                  <a:pt x="9889" y="3577"/>
                </a:lnTo>
                <a:lnTo>
                  <a:pt x="9675" y="3463"/>
                </a:lnTo>
                <a:lnTo>
                  <a:pt x="9460" y="3372"/>
                </a:lnTo>
                <a:lnTo>
                  <a:pt x="9246" y="3269"/>
                </a:lnTo>
                <a:lnTo>
                  <a:pt x="9007" y="3190"/>
                </a:lnTo>
                <a:lnTo>
                  <a:pt x="8793" y="3110"/>
                </a:lnTo>
                <a:lnTo>
                  <a:pt x="8555" y="3042"/>
                </a:lnTo>
                <a:lnTo>
                  <a:pt x="8316" y="2985"/>
                </a:lnTo>
                <a:lnTo>
                  <a:pt x="8078" y="2928"/>
                </a:lnTo>
                <a:lnTo>
                  <a:pt x="7816" y="2882"/>
                </a:lnTo>
                <a:lnTo>
                  <a:pt x="7578" y="2837"/>
                </a:lnTo>
                <a:lnTo>
                  <a:pt x="7077" y="2780"/>
                </a:lnTo>
                <a:lnTo>
                  <a:pt x="6553" y="2745"/>
                </a:lnTo>
                <a:lnTo>
                  <a:pt x="6029" y="2734"/>
                </a:lnTo>
                <a:lnTo>
                  <a:pt x="5505" y="2745"/>
                </a:lnTo>
                <a:lnTo>
                  <a:pt x="4981" y="2780"/>
                </a:lnTo>
                <a:lnTo>
                  <a:pt x="4480" y="2848"/>
                </a:lnTo>
                <a:lnTo>
                  <a:pt x="3980" y="2928"/>
                </a:lnTo>
                <a:lnTo>
                  <a:pt x="3503" y="3019"/>
                </a:lnTo>
                <a:lnTo>
                  <a:pt x="3027" y="3144"/>
                </a:lnTo>
                <a:lnTo>
                  <a:pt x="2574" y="3281"/>
                </a:lnTo>
                <a:lnTo>
                  <a:pt x="2145" y="3440"/>
                </a:lnTo>
                <a:lnTo>
                  <a:pt x="1740" y="3611"/>
                </a:lnTo>
                <a:lnTo>
                  <a:pt x="1383" y="3793"/>
                </a:lnTo>
                <a:lnTo>
                  <a:pt x="1049" y="3998"/>
                </a:lnTo>
                <a:lnTo>
                  <a:pt x="763" y="4215"/>
                </a:lnTo>
                <a:lnTo>
                  <a:pt x="501" y="4431"/>
                </a:lnTo>
                <a:lnTo>
                  <a:pt x="310" y="4671"/>
                </a:lnTo>
                <a:lnTo>
                  <a:pt x="144" y="4921"/>
                </a:lnTo>
                <a:lnTo>
                  <a:pt x="96" y="5046"/>
                </a:lnTo>
                <a:lnTo>
                  <a:pt x="48" y="5172"/>
                </a:lnTo>
                <a:lnTo>
                  <a:pt x="1" y="5308"/>
                </a:lnTo>
                <a:lnTo>
                  <a:pt x="1" y="5445"/>
                </a:lnTo>
                <a:lnTo>
                  <a:pt x="1" y="5582"/>
                </a:lnTo>
                <a:lnTo>
                  <a:pt x="1" y="5718"/>
                </a:lnTo>
                <a:lnTo>
                  <a:pt x="24" y="5855"/>
                </a:lnTo>
                <a:lnTo>
                  <a:pt x="72" y="5992"/>
                </a:lnTo>
                <a:lnTo>
                  <a:pt x="144" y="6129"/>
                </a:lnTo>
                <a:lnTo>
                  <a:pt x="215" y="6277"/>
                </a:lnTo>
                <a:lnTo>
                  <a:pt x="310" y="6413"/>
                </a:lnTo>
                <a:lnTo>
                  <a:pt x="429" y="6561"/>
                </a:lnTo>
                <a:lnTo>
                  <a:pt x="572" y="6710"/>
                </a:lnTo>
                <a:lnTo>
                  <a:pt x="715" y="6858"/>
                </a:lnTo>
                <a:lnTo>
                  <a:pt x="1669" y="7689"/>
                </a:lnTo>
                <a:lnTo>
                  <a:pt x="2622" y="8521"/>
                </a:lnTo>
                <a:lnTo>
                  <a:pt x="3622" y="9341"/>
                </a:lnTo>
                <a:lnTo>
                  <a:pt x="4647" y="10150"/>
                </a:lnTo>
                <a:lnTo>
                  <a:pt x="5695" y="10958"/>
                </a:lnTo>
                <a:lnTo>
                  <a:pt x="6768" y="11767"/>
                </a:lnTo>
                <a:lnTo>
                  <a:pt x="7864" y="12553"/>
                </a:lnTo>
                <a:lnTo>
                  <a:pt x="8984" y="13339"/>
                </a:lnTo>
                <a:lnTo>
                  <a:pt x="10127" y="14114"/>
                </a:lnTo>
                <a:lnTo>
                  <a:pt x="11295" y="14888"/>
                </a:lnTo>
                <a:lnTo>
                  <a:pt x="12486" y="15651"/>
                </a:lnTo>
                <a:lnTo>
                  <a:pt x="13702" y="16392"/>
                </a:lnTo>
                <a:lnTo>
                  <a:pt x="14941" y="17132"/>
                </a:lnTo>
                <a:lnTo>
                  <a:pt x="16180" y="17873"/>
                </a:lnTo>
                <a:lnTo>
                  <a:pt x="17466" y="18590"/>
                </a:lnTo>
                <a:lnTo>
                  <a:pt x="18777" y="19297"/>
                </a:lnTo>
                <a:lnTo>
                  <a:pt x="20111" y="20003"/>
                </a:lnTo>
                <a:lnTo>
                  <a:pt x="21469" y="20686"/>
                </a:lnTo>
                <a:lnTo>
                  <a:pt x="22828" y="21370"/>
                </a:lnTo>
                <a:lnTo>
                  <a:pt x="24233" y="22030"/>
                </a:lnTo>
                <a:lnTo>
                  <a:pt x="25639" y="22691"/>
                </a:lnTo>
                <a:lnTo>
                  <a:pt x="27069" y="23329"/>
                </a:lnTo>
                <a:lnTo>
                  <a:pt x="28522" y="23967"/>
                </a:lnTo>
                <a:lnTo>
                  <a:pt x="30000" y="24582"/>
                </a:lnTo>
                <a:lnTo>
                  <a:pt x="31501" y="25186"/>
                </a:lnTo>
                <a:lnTo>
                  <a:pt x="33002" y="25778"/>
                </a:lnTo>
                <a:lnTo>
                  <a:pt x="34551" y="26359"/>
                </a:lnTo>
                <a:lnTo>
                  <a:pt x="36100" y="26917"/>
                </a:lnTo>
                <a:lnTo>
                  <a:pt x="37672" y="27475"/>
                </a:lnTo>
                <a:lnTo>
                  <a:pt x="39269" y="28011"/>
                </a:lnTo>
                <a:lnTo>
                  <a:pt x="40865" y="28523"/>
                </a:lnTo>
                <a:lnTo>
                  <a:pt x="42509" y="29036"/>
                </a:lnTo>
                <a:lnTo>
                  <a:pt x="44153" y="29526"/>
                </a:lnTo>
                <a:lnTo>
                  <a:pt x="45821" y="30004"/>
                </a:lnTo>
                <a:lnTo>
                  <a:pt x="47489" y="30460"/>
                </a:lnTo>
                <a:lnTo>
                  <a:pt x="49181" y="30904"/>
                </a:lnTo>
                <a:lnTo>
                  <a:pt x="50897" y="31337"/>
                </a:lnTo>
                <a:lnTo>
                  <a:pt x="52636" y="31747"/>
                </a:lnTo>
                <a:lnTo>
                  <a:pt x="54375" y="32134"/>
                </a:lnTo>
                <a:lnTo>
                  <a:pt x="56139" y="32510"/>
                </a:lnTo>
                <a:lnTo>
                  <a:pt x="57926" y="32875"/>
                </a:lnTo>
                <a:lnTo>
                  <a:pt x="59737" y="33217"/>
                </a:lnTo>
                <a:lnTo>
                  <a:pt x="61524" y="33535"/>
                </a:lnTo>
                <a:lnTo>
                  <a:pt x="63359" y="33843"/>
                </a:lnTo>
                <a:lnTo>
                  <a:pt x="65193" y="34128"/>
                </a:lnTo>
                <a:lnTo>
                  <a:pt x="67052" y="34390"/>
                </a:lnTo>
                <a:lnTo>
                  <a:pt x="68934" y="34640"/>
                </a:lnTo>
                <a:lnTo>
                  <a:pt x="70817" y="34868"/>
                </a:lnTo>
                <a:lnTo>
                  <a:pt x="72699" y="35073"/>
                </a:lnTo>
                <a:lnTo>
                  <a:pt x="74605" y="35267"/>
                </a:lnTo>
                <a:lnTo>
                  <a:pt x="76535" y="35426"/>
                </a:lnTo>
                <a:lnTo>
                  <a:pt x="78465" y="35574"/>
                </a:lnTo>
                <a:lnTo>
                  <a:pt x="80419" y="35700"/>
                </a:lnTo>
                <a:lnTo>
                  <a:pt x="82373" y="35802"/>
                </a:lnTo>
                <a:lnTo>
                  <a:pt x="84351" y="35893"/>
                </a:lnTo>
                <a:lnTo>
                  <a:pt x="86328" y="35950"/>
                </a:lnTo>
                <a:lnTo>
                  <a:pt x="88330" y="35985"/>
                </a:lnTo>
                <a:lnTo>
                  <a:pt x="90332" y="36007"/>
                </a:lnTo>
                <a:lnTo>
                  <a:pt x="92357" y="35996"/>
                </a:lnTo>
                <a:lnTo>
                  <a:pt x="94382" y="35973"/>
                </a:lnTo>
                <a:lnTo>
                  <a:pt x="96431" y="35916"/>
                </a:lnTo>
                <a:lnTo>
                  <a:pt x="98481" y="35836"/>
                </a:lnTo>
                <a:lnTo>
                  <a:pt x="100530" y="35734"/>
                </a:lnTo>
                <a:lnTo>
                  <a:pt x="102603" y="35609"/>
                </a:lnTo>
                <a:lnTo>
                  <a:pt x="104247" y="35495"/>
                </a:lnTo>
                <a:lnTo>
                  <a:pt x="105891" y="35358"/>
                </a:lnTo>
                <a:lnTo>
                  <a:pt x="107535" y="35210"/>
                </a:lnTo>
                <a:lnTo>
                  <a:pt x="109155" y="35039"/>
                </a:lnTo>
                <a:lnTo>
                  <a:pt x="110752" y="34845"/>
                </a:lnTo>
                <a:lnTo>
                  <a:pt x="112348" y="34640"/>
                </a:lnTo>
                <a:lnTo>
                  <a:pt x="113921" y="34424"/>
                </a:lnTo>
                <a:lnTo>
                  <a:pt x="115494" y="34185"/>
                </a:lnTo>
                <a:lnTo>
                  <a:pt x="117042" y="33934"/>
                </a:lnTo>
                <a:lnTo>
                  <a:pt x="118591" y="33672"/>
                </a:lnTo>
                <a:lnTo>
                  <a:pt x="120092" y="33387"/>
                </a:lnTo>
                <a:lnTo>
                  <a:pt x="121617" y="33091"/>
                </a:lnTo>
                <a:lnTo>
                  <a:pt x="123095" y="32784"/>
                </a:lnTo>
                <a:lnTo>
                  <a:pt x="124572" y="32453"/>
                </a:lnTo>
                <a:lnTo>
                  <a:pt x="126025" y="32112"/>
                </a:lnTo>
                <a:lnTo>
                  <a:pt x="127455" y="31747"/>
                </a:lnTo>
                <a:lnTo>
                  <a:pt x="128861" y="31383"/>
                </a:lnTo>
                <a:lnTo>
                  <a:pt x="130267" y="30995"/>
                </a:lnTo>
                <a:lnTo>
                  <a:pt x="131649" y="30597"/>
                </a:lnTo>
                <a:lnTo>
                  <a:pt x="132983" y="30186"/>
                </a:lnTo>
                <a:lnTo>
                  <a:pt x="134318" y="29754"/>
                </a:lnTo>
                <a:lnTo>
                  <a:pt x="135628" y="29321"/>
                </a:lnTo>
                <a:lnTo>
                  <a:pt x="136939" y="28865"/>
                </a:lnTo>
                <a:lnTo>
                  <a:pt x="138201" y="28398"/>
                </a:lnTo>
                <a:lnTo>
                  <a:pt x="139440" y="27920"/>
                </a:lnTo>
                <a:lnTo>
                  <a:pt x="140656" y="27430"/>
                </a:lnTo>
                <a:lnTo>
                  <a:pt x="141847" y="26929"/>
                </a:lnTo>
                <a:lnTo>
                  <a:pt x="143038" y="26416"/>
                </a:lnTo>
                <a:lnTo>
                  <a:pt x="144182" y="25881"/>
                </a:lnTo>
                <a:lnTo>
                  <a:pt x="145302" y="25345"/>
                </a:lnTo>
                <a:lnTo>
                  <a:pt x="146398" y="24799"/>
                </a:lnTo>
                <a:lnTo>
                  <a:pt x="147447" y="24240"/>
                </a:lnTo>
                <a:lnTo>
                  <a:pt x="148495" y="23659"/>
                </a:lnTo>
                <a:lnTo>
                  <a:pt x="149496" y="23078"/>
                </a:lnTo>
                <a:lnTo>
                  <a:pt x="150497" y="22486"/>
                </a:lnTo>
                <a:lnTo>
                  <a:pt x="151450" y="21882"/>
                </a:lnTo>
                <a:lnTo>
                  <a:pt x="152355" y="21267"/>
                </a:lnTo>
                <a:lnTo>
                  <a:pt x="153261" y="20641"/>
                </a:lnTo>
                <a:lnTo>
                  <a:pt x="154118" y="20014"/>
                </a:lnTo>
                <a:lnTo>
                  <a:pt x="154952" y="19365"/>
                </a:lnTo>
                <a:lnTo>
                  <a:pt x="155739" y="18716"/>
                </a:lnTo>
                <a:lnTo>
                  <a:pt x="156525" y="18055"/>
                </a:lnTo>
                <a:lnTo>
                  <a:pt x="157240" y="17383"/>
                </a:lnTo>
                <a:lnTo>
                  <a:pt x="157955" y="16699"/>
                </a:lnTo>
                <a:lnTo>
                  <a:pt x="158622" y="16016"/>
                </a:lnTo>
                <a:lnTo>
                  <a:pt x="159241" y="15321"/>
                </a:lnTo>
                <a:lnTo>
                  <a:pt x="159837" y="14615"/>
                </a:lnTo>
                <a:lnTo>
                  <a:pt x="160409" y="13897"/>
                </a:lnTo>
                <a:lnTo>
                  <a:pt x="160933" y="13180"/>
                </a:lnTo>
                <a:lnTo>
                  <a:pt x="161410" y="12451"/>
                </a:lnTo>
                <a:lnTo>
                  <a:pt x="161862" y="11710"/>
                </a:lnTo>
                <a:lnTo>
                  <a:pt x="162291" y="10970"/>
                </a:lnTo>
                <a:lnTo>
                  <a:pt x="162649" y="10218"/>
                </a:lnTo>
                <a:lnTo>
                  <a:pt x="162982" y="9466"/>
                </a:lnTo>
                <a:lnTo>
                  <a:pt x="163292" y="8703"/>
                </a:lnTo>
                <a:lnTo>
                  <a:pt x="163530" y="7928"/>
                </a:lnTo>
                <a:lnTo>
                  <a:pt x="163745" y="7154"/>
                </a:lnTo>
                <a:lnTo>
                  <a:pt x="163935" y="6368"/>
                </a:lnTo>
                <a:lnTo>
                  <a:pt x="164055" y="5582"/>
                </a:lnTo>
                <a:lnTo>
                  <a:pt x="164150" y="4796"/>
                </a:lnTo>
                <a:lnTo>
                  <a:pt x="164198" y="3998"/>
                </a:lnTo>
                <a:lnTo>
                  <a:pt x="164198" y="3190"/>
                </a:lnTo>
                <a:lnTo>
                  <a:pt x="164174" y="2381"/>
                </a:lnTo>
                <a:lnTo>
                  <a:pt x="164078" y="1572"/>
                </a:lnTo>
                <a:lnTo>
                  <a:pt x="164031" y="1378"/>
                </a:lnTo>
                <a:lnTo>
                  <a:pt x="163959" y="1196"/>
                </a:lnTo>
                <a:lnTo>
                  <a:pt x="163864" y="1037"/>
                </a:lnTo>
                <a:lnTo>
                  <a:pt x="163721" y="877"/>
                </a:lnTo>
                <a:lnTo>
                  <a:pt x="163578" y="741"/>
                </a:lnTo>
                <a:lnTo>
                  <a:pt x="163387" y="604"/>
                </a:lnTo>
                <a:lnTo>
                  <a:pt x="163173" y="490"/>
                </a:lnTo>
                <a:lnTo>
                  <a:pt x="162958" y="387"/>
                </a:lnTo>
                <a:lnTo>
                  <a:pt x="162720" y="296"/>
                </a:lnTo>
                <a:lnTo>
                  <a:pt x="162458" y="217"/>
                </a:lnTo>
                <a:lnTo>
                  <a:pt x="162196" y="148"/>
                </a:lnTo>
                <a:lnTo>
                  <a:pt x="161910" y="91"/>
                </a:lnTo>
                <a:lnTo>
                  <a:pt x="161624" y="57"/>
                </a:lnTo>
                <a:lnTo>
                  <a:pt x="161338" y="23"/>
                </a:lnTo>
                <a:lnTo>
                  <a:pt x="161028"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15"/>
          <p:cNvSpPr/>
          <p:nvPr/>
        </p:nvSpPr>
        <p:spPr>
          <a:xfrm rot="10800000">
            <a:off x="8180713" y="3029591"/>
            <a:ext cx="772837" cy="487926"/>
          </a:xfrm>
          <a:custGeom>
            <a:avLst/>
            <a:gdLst/>
            <a:ahLst/>
            <a:cxnLst/>
            <a:rect l="l" t="t" r="r" b="b"/>
            <a:pathLst>
              <a:path w="312573" h="107829" extrusionOk="0">
                <a:moveTo>
                  <a:pt x="124596" y="4523"/>
                </a:moveTo>
                <a:lnTo>
                  <a:pt x="130267" y="7382"/>
                </a:lnTo>
                <a:lnTo>
                  <a:pt x="135914" y="10241"/>
                </a:lnTo>
                <a:lnTo>
                  <a:pt x="141561" y="13111"/>
                </a:lnTo>
                <a:lnTo>
                  <a:pt x="147185" y="15982"/>
                </a:lnTo>
                <a:lnTo>
                  <a:pt x="152784" y="18853"/>
                </a:lnTo>
                <a:lnTo>
                  <a:pt x="158360" y="21735"/>
                </a:lnTo>
                <a:lnTo>
                  <a:pt x="163912" y="24628"/>
                </a:lnTo>
                <a:lnTo>
                  <a:pt x="169463" y="27533"/>
                </a:lnTo>
                <a:lnTo>
                  <a:pt x="174968" y="30437"/>
                </a:lnTo>
                <a:lnTo>
                  <a:pt x="180448" y="33342"/>
                </a:lnTo>
                <a:lnTo>
                  <a:pt x="185905" y="36269"/>
                </a:lnTo>
                <a:lnTo>
                  <a:pt x="191313" y="39197"/>
                </a:lnTo>
                <a:lnTo>
                  <a:pt x="196722" y="42147"/>
                </a:lnTo>
                <a:lnTo>
                  <a:pt x="202084" y="45098"/>
                </a:lnTo>
                <a:lnTo>
                  <a:pt x="207421" y="48059"/>
                </a:lnTo>
                <a:lnTo>
                  <a:pt x="212735" y="51032"/>
                </a:lnTo>
                <a:lnTo>
                  <a:pt x="218024" y="54028"/>
                </a:lnTo>
                <a:lnTo>
                  <a:pt x="223266" y="57024"/>
                </a:lnTo>
                <a:lnTo>
                  <a:pt x="228485" y="60043"/>
                </a:lnTo>
                <a:lnTo>
                  <a:pt x="233655" y="63073"/>
                </a:lnTo>
                <a:lnTo>
                  <a:pt x="238802" y="66114"/>
                </a:lnTo>
                <a:lnTo>
                  <a:pt x="243901" y="69178"/>
                </a:lnTo>
                <a:lnTo>
                  <a:pt x="248977" y="72242"/>
                </a:lnTo>
                <a:lnTo>
                  <a:pt x="254004" y="75341"/>
                </a:lnTo>
                <a:lnTo>
                  <a:pt x="259008" y="78451"/>
                </a:lnTo>
                <a:lnTo>
                  <a:pt x="263964" y="81572"/>
                </a:lnTo>
                <a:lnTo>
                  <a:pt x="268873" y="84716"/>
                </a:lnTo>
                <a:lnTo>
                  <a:pt x="273734" y="87871"/>
                </a:lnTo>
                <a:lnTo>
                  <a:pt x="276164" y="89466"/>
                </a:lnTo>
                <a:lnTo>
                  <a:pt x="278571" y="91049"/>
                </a:lnTo>
                <a:lnTo>
                  <a:pt x="280977" y="92655"/>
                </a:lnTo>
                <a:lnTo>
                  <a:pt x="283360" y="94250"/>
                </a:lnTo>
                <a:lnTo>
                  <a:pt x="285743" y="95868"/>
                </a:lnTo>
                <a:lnTo>
                  <a:pt x="288102" y="97474"/>
                </a:lnTo>
                <a:lnTo>
                  <a:pt x="290461" y="99091"/>
                </a:lnTo>
                <a:lnTo>
                  <a:pt x="292796" y="100720"/>
                </a:lnTo>
                <a:lnTo>
                  <a:pt x="257745" y="97371"/>
                </a:lnTo>
                <a:lnTo>
                  <a:pt x="222695" y="94034"/>
                </a:lnTo>
                <a:lnTo>
                  <a:pt x="187644" y="90719"/>
                </a:lnTo>
                <a:lnTo>
                  <a:pt x="152593" y="87404"/>
                </a:lnTo>
                <a:lnTo>
                  <a:pt x="82468" y="80786"/>
                </a:lnTo>
                <a:lnTo>
                  <a:pt x="12343" y="74156"/>
                </a:lnTo>
                <a:lnTo>
                  <a:pt x="12153" y="74145"/>
                </a:lnTo>
                <a:lnTo>
                  <a:pt x="11938" y="74133"/>
                </a:lnTo>
                <a:lnTo>
                  <a:pt x="11533" y="74122"/>
                </a:lnTo>
                <a:lnTo>
                  <a:pt x="15346" y="72072"/>
                </a:lnTo>
                <a:lnTo>
                  <a:pt x="19158" y="70010"/>
                </a:lnTo>
                <a:lnTo>
                  <a:pt x="22947" y="67948"/>
                </a:lnTo>
                <a:lnTo>
                  <a:pt x="26711" y="65875"/>
                </a:lnTo>
                <a:lnTo>
                  <a:pt x="30500" y="63790"/>
                </a:lnTo>
                <a:lnTo>
                  <a:pt x="34241" y="61706"/>
                </a:lnTo>
                <a:lnTo>
                  <a:pt x="38006" y="59610"/>
                </a:lnTo>
                <a:lnTo>
                  <a:pt x="41723" y="57502"/>
                </a:lnTo>
                <a:lnTo>
                  <a:pt x="45440" y="55384"/>
                </a:lnTo>
                <a:lnTo>
                  <a:pt x="49157" y="53265"/>
                </a:lnTo>
                <a:lnTo>
                  <a:pt x="52827" y="51146"/>
                </a:lnTo>
                <a:lnTo>
                  <a:pt x="56496" y="49005"/>
                </a:lnTo>
                <a:lnTo>
                  <a:pt x="60142" y="46863"/>
                </a:lnTo>
                <a:lnTo>
                  <a:pt x="63787" y="44710"/>
                </a:lnTo>
                <a:lnTo>
                  <a:pt x="67385" y="42557"/>
                </a:lnTo>
                <a:lnTo>
                  <a:pt x="70983" y="40382"/>
                </a:lnTo>
                <a:lnTo>
                  <a:pt x="74534" y="38206"/>
                </a:lnTo>
                <a:lnTo>
                  <a:pt x="78084" y="36030"/>
                </a:lnTo>
                <a:lnTo>
                  <a:pt x="81587" y="33832"/>
                </a:lnTo>
                <a:lnTo>
                  <a:pt x="85089" y="31633"/>
                </a:lnTo>
                <a:lnTo>
                  <a:pt x="88544" y="29423"/>
                </a:lnTo>
                <a:lnTo>
                  <a:pt x="91976" y="27202"/>
                </a:lnTo>
                <a:lnTo>
                  <a:pt x="95383" y="24970"/>
                </a:lnTo>
                <a:lnTo>
                  <a:pt x="98767" y="22737"/>
                </a:lnTo>
                <a:lnTo>
                  <a:pt x="102126" y="20493"/>
                </a:lnTo>
                <a:lnTo>
                  <a:pt x="105438" y="18237"/>
                </a:lnTo>
                <a:lnTo>
                  <a:pt x="108703" y="15971"/>
                </a:lnTo>
                <a:lnTo>
                  <a:pt x="111967" y="13704"/>
                </a:lnTo>
                <a:lnTo>
                  <a:pt x="115160" y="11426"/>
                </a:lnTo>
                <a:lnTo>
                  <a:pt x="118353" y="9136"/>
                </a:lnTo>
                <a:lnTo>
                  <a:pt x="121474" y="6835"/>
                </a:lnTo>
                <a:lnTo>
                  <a:pt x="124596" y="4523"/>
                </a:lnTo>
                <a:close/>
                <a:moveTo>
                  <a:pt x="123547" y="0"/>
                </a:moveTo>
                <a:lnTo>
                  <a:pt x="123309" y="12"/>
                </a:lnTo>
                <a:lnTo>
                  <a:pt x="123095" y="35"/>
                </a:lnTo>
                <a:lnTo>
                  <a:pt x="122880" y="57"/>
                </a:lnTo>
                <a:lnTo>
                  <a:pt x="122642" y="91"/>
                </a:lnTo>
                <a:lnTo>
                  <a:pt x="122451" y="126"/>
                </a:lnTo>
                <a:lnTo>
                  <a:pt x="122022" y="228"/>
                </a:lnTo>
                <a:lnTo>
                  <a:pt x="121665" y="342"/>
                </a:lnTo>
                <a:lnTo>
                  <a:pt x="121308" y="479"/>
                </a:lnTo>
                <a:lnTo>
                  <a:pt x="120998" y="638"/>
                </a:lnTo>
                <a:lnTo>
                  <a:pt x="120736" y="809"/>
                </a:lnTo>
                <a:lnTo>
                  <a:pt x="120521" y="1003"/>
                </a:lnTo>
                <a:lnTo>
                  <a:pt x="120426" y="1105"/>
                </a:lnTo>
                <a:lnTo>
                  <a:pt x="120355" y="1196"/>
                </a:lnTo>
                <a:lnTo>
                  <a:pt x="120283" y="1299"/>
                </a:lnTo>
                <a:lnTo>
                  <a:pt x="120235" y="1413"/>
                </a:lnTo>
                <a:lnTo>
                  <a:pt x="112849" y="5810"/>
                </a:lnTo>
                <a:lnTo>
                  <a:pt x="105462" y="10218"/>
                </a:lnTo>
                <a:lnTo>
                  <a:pt x="98099" y="14626"/>
                </a:lnTo>
                <a:lnTo>
                  <a:pt x="90760" y="19046"/>
                </a:lnTo>
                <a:lnTo>
                  <a:pt x="76083" y="27886"/>
                </a:lnTo>
                <a:lnTo>
                  <a:pt x="68744" y="32294"/>
                </a:lnTo>
                <a:lnTo>
                  <a:pt x="61405" y="36714"/>
                </a:lnTo>
                <a:lnTo>
                  <a:pt x="54042" y="41111"/>
                </a:lnTo>
                <a:lnTo>
                  <a:pt x="46655" y="45508"/>
                </a:lnTo>
                <a:lnTo>
                  <a:pt x="39221" y="49893"/>
                </a:lnTo>
                <a:lnTo>
                  <a:pt x="31763" y="54267"/>
                </a:lnTo>
                <a:lnTo>
                  <a:pt x="28022" y="56443"/>
                </a:lnTo>
                <a:lnTo>
                  <a:pt x="24257" y="58619"/>
                </a:lnTo>
                <a:lnTo>
                  <a:pt x="20492" y="60794"/>
                </a:lnTo>
                <a:lnTo>
                  <a:pt x="16704" y="62959"/>
                </a:lnTo>
                <a:lnTo>
                  <a:pt x="12915" y="65123"/>
                </a:lnTo>
                <a:lnTo>
                  <a:pt x="9103" y="67276"/>
                </a:lnTo>
                <a:lnTo>
                  <a:pt x="5267" y="69429"/>
                </a:lnTo>
                <a:lnTo>
                  <a:pt x="1430" y="71582"/>
                </a:lnTo>
                <a:lnTo>
                  <a:pt x="1121" y="71753"/>
                </a:lnTo>
                <a:lnTo>
                  <a:pt x="858" y="71935"/>
                </a:lnTo>
                <a:lnTo>
                  <a:pt x="644" y="72129"/>
                </a:lnTo>
                <a:lnTo>
                  <a:pt x="453" y="72311"/>
                </a:lnTo>
                <a:lnTo>
                  <a:pt x="310" y="72493"/>
                </a:lnTo>
                <a:lnTo>
                  <a:pt x="167" y="72687"/>
                </a:lnTo>
                <a:lnTo>
                  <a:pt x="96" y="72880"/>
                </a:lnTo>
                <a:lnTo>
                  <a:pt x="24" y="73063"/>
                </a:lnTo>
                <a:lnTo>
                  <a:pt x="1" y="73256"/>
                </a:lnTo>
                <a:lnTo>
                  <a:pt x="1" y="73439"/>
                </a:lnTo>
                <a:lnTo>
                  <a:pt x="24" y="73632"/>
                </a:lnTo>
                <a:lnTo>
                  <a:pt x="96" y="73814"/>
                </a:lnTo>
                <a:lnTo>
                  <a:pt x="167" y="73997"/>
                </a:lnTo>
                <a:lnTo>
                  <a:pt x="287" y="74168"/>
                </a:lnTo>
                <a:lnTo>
                  <a:pt x="406" y="74338"/>
                </a:lnTo>
                <a:lnTo>
                  <a:pt x="549" y="74509"/>
                </a:lnTo>
                <a:lnTo>
                  <a:pt x="739" y="74680"/>
                </a:lnTo>
                <a:lnTo>
                  <a:pt x="930" y="74840"/>
                </a:lnTo>
                <a:lnTo>
                  <a:pt x="1144" y="74988"/>
                </a:lnTo>
                <a:lnTo>
                  <a:pt x="1359" y="75136"/>
                </a:lnTo>
                <a:lnTo>
                  <a:pt x="1621" y="75272"/>
                </a:lnTo>
                <a:lnTo>
                  <a:pt x="1883" y="75409"/>
                </a:lnTo>
                <a:lnTo>
                  <a:pt x="2145" y="75523"/>
                </a:lnTo>
                <a:lnTo>
                  <a:pt x="2455" y="75648"/>
                </a:lnTo>
                <a:lnTo>
                  <a:pt x="2741" y="75751"/>
                </a:lnTo>
                <a:lnTo>
                  <a:pt x="3051" y="75842"/>
                </a:lnTo>
                <a:lnTo>
                  <a:pt x="3384" y="75933"/>
                </a:lnTo>
                <a:lnTo>
                  <a:pt x="3718" y="76002"/>
                </a:lnTo>
                <a:lnTo>
                  <a:pt x="4051" y="76070"/>
                </a:lnTo>
                <a:lnTo>
                  <a:pt x="4409" y="76115"/>
                </a:lnTo>
                <a:lnTo>
                  <a:pt x="4766" y="76150"/>
                </a:lnTo>
                <a:lnTo>
                  <a:pt x="5124" y="76184"/>
                </a:lnTo>
                <a:lnTo>
                  <a:pt x="4933" y="76457"/>
                </a:lnTo>
                <a:lnTo>
                  <a:pt x="4814" y="76742"/>
                </a:lnTo>
                <a:lnTo>
                  <a:pt x="4718" y="77027"/>
                </a:lnTo>
                <a:lnTo>
                  <a:pt x="4695" y="77311"/>
                </a:lnTo>
                <a:lnTo>
                  <a:pt x="4718" y="77596"/>
                </a:lnTo>
                <a:lnTo>
                  <a:pt x="4766" y="77733"/>
                </a:lnTo>
                <a:lnTo>
                  <a:pt x="4814" y="77870"/>
                </a:lnTo>
                <a:lnTo>
                  <a:pt x="4861" y="78006"/>
                </a:lnTo>
                <a:lnTo>
                  <a:pt x="4957" y="78143"/>
                </a:lnTo>
                <a:lnTo>
                  <a:pt x="5052" y="78268"/>
                </a:lnTo>
                <a:lnTo>
                  <a:pt x="5147" y="78394"/>
                </a:lnTo>
                <a:lnTo>
                  <a:pt x="5267" y="78519"/>
                </a:lnTo>
                <a:lnTo>
                  <a:pt x="5410" y="78644"/>
                </a:lnTo>
                <a:lnTo>
                  <a:pt x="5576" y="78758"/>
                </a:lnTo>
                <a:lnTo>
                  <a:pt x="5743" y="78872"/>
                </a:lnTo>
                <a:lnTo>
                  <a:pt x="5934" y="78986"/>
                </a:lnTo>
                <a:lnTo>
                  <a:pt x="6124" y="79089"/>
                </a:lnTo>
                <a:lnTo>
                  <a:pt x="6339" y="79191"/>
                </a:lnTo>
                <a:lnTo>
                  <a:pt x="6577" y="79282"/>
                </a:lnTo>
                <a:lnTo>
                  <a:pt x="6839" y="79373"/>
                </a:lnTo>
                <a:lnTo>
                  <a:pt x="7101" y="79453"/>
                </a:lnTo>
                <a:lnTo>
                  <a:pt x="7387" y="79533"/>
                </a:lnTo>
                <a:lnTo>
                  <a:pt x="7697" y="79601"/>
                </a:lnTo>
                <a:lnTo>
                  <a:pt x="8007" y="79658"/>
                </a:lnTo>
                <a:lnTo>
                  <a:pt x="8364" y="79715"/>
                </a:lnTo>
                <a:lnTo>
                  <a:pt x="8722" y="79761"/>
                </a:lnTo>
                <a:lnTo>
                  <a:pt x="9103" y="79806"/>
                </a:lnTo>
                <a:lnTo>
                  <a:pt x="82993" y="86823"/>
                </a:lnTo>
                <a:lnTo>
                  <a:pt x="156882" y="93840"/>
                </a:lnTo>
                <a:lnTo>
                  <a:pt x="193839" y="97337"/>
                </a:lnTo>
                <a:lnTo>
                  <a:pt x="230796" y="100834"/>
                </a:lnTo>
                <a:lnTo>
                  <a:pt x="267753" y="104308"/>
                </a:lnTo>
                <a:lnTo>
                  <a:pt x="304710" y="107771"/>
                </a:lnTo>
                <a:lnTo>
                  <a:pt x="305162" y="107805"/>
                </a:lnTo>
                <a:lnTo>
                  <a:pt x="305615" y="107828"/>
                </a:lnTo>
                <a:lnTo>
                  <a:pt x="306068" y="107828"/>
                </a:lnTo>
                <a:lnTo>
                  <a:pt x="306521" y="107817"/>
                </a:lnTo>
                <a:lnTo>
                  <a:pt x="306973" y="107783"/>
                </a:lnTo>
                <a:lnTo>
                  <a:pt x="307402" y="107737"/>
                </a:lnTo>
                <a:lnTo>
                  <a:pt x="307831" y="107680"/>
                </a:lnTo>
                <a:lnTo>
                  <a:pt x="308260" y="107612"/>
                </a:lnTo>
                <a:lnTo>
                  <a:pt x="308689" y="107532"/>
                </a:lnTo>
                <a:lnTo>
                  <a:pt x="309094" y="107441"/>
                </a:lnTo>
                <a:lnTo>
                  <a:pt x="309475" y="107327"/>
                </a:lnTo>
                <a:lnTo>
                  <a:pt x="309856" y="107213"/>
                </a:lnTo>
                <a:lnTo>
                  <a:pt x="310214" y="107088"/>
                </a:lnTo>
                <a:lnTo>
                  <a:pt x="310547" y="106951"/>
                </a:lnTo>
                <a:lnTo>
                  <a:pt x="310857" y="106803"/>
                </a:lnTo>
                <a:lnTo>
                  <a:pt x="311167" y="106655"/>
                </a:lnTo>
                <a:lnTo>
                  <a:pt x="311429" y="106495"/>
                </a:lnTo>
                <a:lnTo>
                  <a:pt x="311691" y="106325"/>
                </a:lnTo>
                <a:lnTo>
                  <a:pt x="311906" y="106142"/>
                </a:lnTo>
                <a:lnTo>
                  <a:pt x="312096" y="105960"/>
                </a:lnTo>
                <a:lnTo>
                  <a:pt x="312263" y="105778"/>
                </a:lnTo>
                <a:lnTo>
                  <a:pt x="312382" y="105584"/>
                </a:lnTo>
                <a:lnTo>
                  <a:pt x="312478" y="105390"/>
                </a:lnTo>
                <a:lnTo>
                  <a:pt x="312549" y="105185"/>
                </a:lnTo>
                <a:lnTo>
                  <a:pt x="312573" y="104980"/>
                </a:lnTo>
                <a:lnTo>
                  <a:pt x="312573" y="104775"/>
                </a:lnTo>
                <a:lnTo>
                  <a:pt x="312525" y="104559"/>
                </a:lnTo>
                <a:lnTo>
                  <a:pt x="312430" y="104354"/>
                </a:lnTo>
                <a:lnTo>
                  <a:pt x="312287" y="104137"/>
                </a:lnTo>
                <a:lnTo>
                  <a:pt x="312096" y="103921"/>
                </a:lnTo>
                <a:lnTo>
                  <a:pt x="311882" y="103705"/>
                </a:lnTo>
                <a:lnTo>
                  <a:pt x="311596" y="103500"/>
                </a:lnTo>
                <a:lnTo>
                  <a:pt x="306616" y="99991"/>
                </a:lnTo>
                <a:lnTo>
                  <a:pt x="301588" y="96483"/>
                </a:lnTo>
                <a:lnTo>
                  <a:pt x="296537" y="92997"/>
                </a:lnTo>
                <a:lnTo>
                  <a:pt x="291414" y="89523"/>
                </a:lnTo>
                <a:lnTo>
                  <a:pt x="286243" y="86048"/>
                </a:lnTo>
                <a:lnTo>
                  <a:pt x="281025" y="82597"/>
                </a:lnTo>
                <a:lnTo>
                  <a:pt x="278404" y="80877"/>
                </a:lnTo>
                <a:lnTo>
                  <a:pt x="275759" y="79157"/>
                </a:lnTo>
                <a:lnTo>
                  <a:pt x="273114" y="77437"/>
                </a:lnTo>
                <a:lnTo>
                  <a:pt x="270445" y="75728"/>
                </a:lnTo>
                <a:lnTo>
                  <a:pt x="267777" y="74019"/>
                </a:lnTo>
                <a:lnTo>
                  <a:pt x="265084" y="72322"/>
                </a:lnTo>
                <a:lnTo>
                  <a:pt x="262368" y="70625"/>
                </a:lnTo>
                <a:lnTo>
                  <a:pt x="259651" y="68928"/>
                </a:lnTo>
                <a:lnTo>
                  <a:pt x="256935" y="67242"/>
                </a:lnTo>
                <a:lnTo>
                  <a:pt x="254195" y="65556"/>
                </a:lnTo>
                <a:lnTo>
                  <a:pt x="251431" y="63870"/>
                </a:lnTo>
                <a:lnTo>
                  <a:pt x="248667" y="62196"/>
                </a:lnTo>
                <a:lnTo>
                  <a:pt x="245879" y="60521"/>
                </a:lnTo>
                <a:lnTo>
                  <a:pt x="243091" y="58858"/>
                </a:lnTo>
                <a:lnTo>
                  <a:pt x="240279" y="57195"/>
                </a:lnTo>
                <a:lnTo>
                  <a:pt x="237468" y="55543"/>
                </a:lnTo>
                <a:lnTo>
                  <a:pt x="234632" y="53891"/>
                </a:lnTo>
                <a:lnTo>
                  <a:pt x="231773" y="52240"/>
                </a:lnTo>
                <a:lnTo>
                  <a:pt x="228914" y="50611"/>
                </a:lnTo>
                <a:lnTo>
                  <a:pt x="226030" y="48971"/>
                </a:lnTo>
                <a:lnTo>
                  <a:pt x="223147" y="47342"/>
                </a:lnTo>
                <a:lnTo>
                  <a:pt x="220240" y="45724"/>
                </a:lnTo>
                <a:lnTo>
                  <a:pt x="217333" y="44107"/>
                </a:lnTo>
                <a:lnTo>
                  <a:pt x="214403" y="42500"/>
                </a:lnTo>
                <a:lnTo>
                  <a:pt x="211448" y="40894"/>
                </a:lnTo>
                <a:lnTo>
                  <a:pt x="208493" y="39300"/>
                </a:lnTo>
                <a:lnTo>
                  <a:pt x="205515" y="37705"/>
                </a:lnTo>
                <a:lnTo>
                  <a:pt x="202513" y="36121"/>
                </a:lnTo>
                <a:lnTo>
                  <a:pt x="199510" y="34549"/>
                </a:lnTo>
                <a:lnTo>
                  <a:pt x="196484" y="32977"/>
                </a:lnTo>
                <a:lnTo>
                  <a:pt x="193458" y="31417"/>
                </a:lnTo>
                <a:lnTo>
                  <a:pt x="190408" y="29856"/>
                </a:lnTo>
                <a:lnTo>
                  <a:pt x="187334" y="28307"/>
                </a:lnTo>
                <a:lnTo>
                  <a:pt x="184260" y="26769"/>
                </a:lnTo>
                <a:lnTo>
                  <a:pt x="181163" y="25232"/>
                </a:lnTo>
                <a:lnTo>
                  <a:pt x="178041" y="23705"/>
                </a:lnTo>
                <a:lnTo>
                  <a:pt x="174920" y="22190"/>
                </a:lnTo>
                <a:lnTo>
                  <a:pt x="171775" y="20687"/>
                </a:lnTo>
                <a:lnTo>
                  <a:pt x="168629" y="19183"/>
                </a:lnTo>
                <a:lnTo>
                  <a:pt x="165460" y="17691"/>
                </a:lnTo>
                <a:lnTo>
                  <a:pt x="162267" y="16198"/>
                </a:lnTo>
                <a:lnTo>
                  <a:pt x="159051" y="14718"/>
                </a:lnTo>
                <a:lnTo>
                  <a:pt x="155834" y="13248"/>
                </a:lnTo>
                <a:lnTo>
                  <a:pt x="152593" y="11790"/>
                </a:lnTo>
                <a:lnTo>
                  <a:pt x="149353" y="10343"/>
                </a:lnTo>
                <a:lnTo>
                  <a:pt x="146088" y="8897"/>
                </a:lnTo>
                <a:lnTo>
                  <a:pt x="142800" y="7461"/>
                </a:lnTo>
                <a:lnTo>
                  <a:pt x="139512" y="6038"/>
                </a:lnTo>
                <a:lnTo>
                  <a:pt x="136176" y="4625"/>
                </a:lnTo>
                <a:lnTo>
                  <a:pt x="132840" y="3224"/>
                </a:lnTo>
                <a:lnTo>
                  <a:pt x="129504" y="1823"/>
                </a:lnTo>
                <a:lnTo>
                  <a:pt x="126145" y="433"/>
                </a:lnTo>
                <a:lnTo>
                  <a:pt x="125906" y="353"/>
                </a:lnTo>
                <a:lnTo>
                  <a:pt x="125668" y="274"/>
                </a:lnTo>
                <a:lnTo>
                  <a:pt x="125430" y="205"/>
                </a:lnTo>
                <a:lnTo>
                  <a:pt x="125215" y="148"/>
                </a:lnTo>
                <a:lnTo>
                  <a:pt x="124977" y="103"/>
                </a:lnTo>
                <a:lnTo>
                  <a:pt x="124739" y="57"/>
                </a:lnTo>
                <a:lnTo>
                  <a:pt x="124501" y="35"/>
                </a:lnTo>
                <a:lnTo>
                  <a:pt x="124262" y="12"/>
                </a:lnTo>
                <a:lnTo>
                  <a:pt x="12402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5" name="Google Shape;285;p15"/>
          <p:cNvGrpSpPr/>
          <p:nvPr/>
        </p:nvGrpSpPr>
        <p:grpSpPr>
          <a:xfrm>
            <a:off x="4373653" y="76204"/>
            <a:ext cx="881421" cy="520583"/>
            <a:chOff x="3863003" y="76204"/>
            <a:chExt cx="881421" cy="520583"/>
          </a:xfrm>
        </p:grpSpPr>
        <p:sp>
          <p:nvSpPr>
            <p:cNvPr id="286" name="Google Shape;286;p15"/>
            <p:cNvSpPr/>
            <p:nvPr/>
          </p:nvSpPr>
          <p:spPr>
            <a:xfrm rot="10800000">
              <a:off x="4621886" y="493907"/>
              <a:ext cx="122538" cy="102880"/>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15"/>
            <p:cNvSpPr/>
            <p:nvPr/>
          </p:nvSpPr>
          <p:spPr>
            <a:xfrm rot="10800000">
              <a:off x="4461127" y="447397"/>
              <a:ext cx="103491" cy="34668"/>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15"/>
            <p:cNvSpPr/>
            <p:nvPr/>
          </p:nvSpPr>
          <p:spPr>
            <a:xfrm rot="10800000">
              <a:off x="4282720" y="389418"/>
              <a:ext cx="96698" cy="46388"/>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15"/>
            <p:cNvSpPr/>
            <p:nvPr/>
          </p:nvSpPr>
          <p:spPr>
            <a:xfrm rot="10800000">
              <a:off x="4011715" y="210766"/>
              <a:ext cx="95230" cy="71690"/>
            </a:xfrm>
            <a:custGeom>
              <a:avLst/>
              <a:gdLst/>
              <a:ahLst/>
              <a:cxnLst/>
              <a:rect l="l" t="t" r="r" b="b"/>
              <a:pathLst>
                <a:path w="36382" h="8925" extrusionOk="0">
                  <a:moveTo>
                    <a:pt x="4013" y="0"/>
                  </a:moveTo>
                  <a:lnTo>
                    <a:pt x="3666" y="8"/>
                  </a:lnTo>
                  <a:lnTo>
                    <a:pt x="3345" y="31"/>
                  </a:lnTo>
                  <a:lnTo>
                    <a:pt x="3024" y="55"/>
                  </a:lnTo>
                  <a:lnTo>
                    <a:pt x="2703" y="93"/>
                  </a:lnTo>
                  <a:lnTo>
                    <a:pt x="2382" y="139"/>
                  </a:lnTo>
                  <a:lnTo>
                    <a:pt x="2087" y="193"/>
                  </a:lnTo>
                  <a:lnTo>
                    <a:pt x="1820" y="255"/>
                  </a:lnTo>
                  <a:lnTo>
                    <a:pt x="1552" y="325"/>
                  </a:lnTo>
                  <a:lnTo>
                    <a:pt x="1312" y="402"/>
                  </a:lnTo>
                  <a:lnTo>
                    <a:pt x="1071" y="479"/>
                  </a:lnTo>
                  <a:lnTo>
                    <a:pt x="884" y="564"/>
                  </a:lnTo>
                  <a:lnTo>
                    <a:pt x="670" y="649"/>
                  </a:lnTo>
                  <a:lnTo>
                    <a:pt x="509" y="742"/>
                  </a:lnTo>
                  <a:lnTo>
                    <a:pt x="375" y="834"/>
                  </a:lnTo>
                  <a:lnTo>
                    <a:pt x="242" y="935"/>
                  </a:lnTo>
                  <a:lnTo>
                    <a:pt x="135" y="1027"/>
                  </a:lnTo>
                  <a:lnTo>
                    <a:pt x="81" y="1128"/>
                  </a:lnTo>
                  <a:lnTo>
                    <a:pt x="28" y="1228"/>
                  </a:lnTo>
                  <a:lnTo>
                    <a:pt x="1" y="1328"/>
                  </a:lnTo>
                  <a:lnTo>
                    <a:pt x="28" y="1429"/>
                  </a:lnTo>
                  <a:lnTo>
                    <a:pt x="54" y="1529"/>
                  </a:lnTo>
                  <a:lnTo>
                    <a:pt x="135" y="1629"/>
                  </a:lnTo>
                  <a:lnTo>
                    <a:pt x="242" y="1722"/>
                  </a:lnTo>
                  <a:lnTo>
                    <a:pt x="375" y="1815"/>
                  </a:lnTo>
                  <a:lnTo>
                    <a:pt x="536" y="1900"/>
                  </a:lnTo>
                  <a:lnTo>
                    <a:pt x="750" y="1985"/>
                  </a:lnTo>
                  <a:lnTo>
                    <a:pt x="991" y="2069"/>
                  </a:lnTo>
                  <a:lnTo>
                    <a:pt x="1285" y="2139"/>
                  </a:lnTo>
                  <a:lnTo>
                    <a:pt x="2970" y="2540"/>
                  </a:lnTo>
                  <a:lnTo>
                    <a:pt x="4629" y="2926"/>
                  </a:lnTo>
                  <a:lnTo>
                    <a:pt x="7999" y="3691"/>
                  </a:lnTo>
                  <a:lnTo>
                    <a:pt x="11370" y="4455"/>
                  </a:lnTo>
                  <a:lnTo>
                    <a:pt x="14714" y="5219"/>
                  </a:lnTo>
                  <a:lnTo>
                    <a:pt x="16372" y="5605"/>
                  </a:lnTo>
                  <a:lnTo>
                    <a:pt x="18031" y="5991"/>
                  </a:lnTo>
                  <a:lnTo>
                    <a:pt x="19663" y="6385"/>
                  </a:lnTo>
                  <a:lnTo>
                    <a:pt x="21294" y="6786"/>
                  </a:lnTo>
                  <a:lnTo>
                    <a:pt x="22899" y="7195"/>
                  </a:lnTo>
                  <a:lnTo>
                    <a:pt x="24504" y="7612"/>
                  </a:lnTo>
                  <a:lnTo>
                    <a:pt x="26083" y="8037"/>
                  </a:lnTo>
                  <a:lnTo>
                    <a:pt x="27634" y="8477"/>
                  </a:lnTo>
                  <a:lnTo>
                    <a:pt x="28089" y="8593"/>
                  </a:lnTo>
                  <a:lnTo>
                    <a:pt x="28544" y="8693"/>
                  </a:lnTo>
                  <a:lnTo>
                    <a:pt x="29025" y="8770"/>
                  </a:lnTo>
                  <a:lnTo>
                    <a:pt x="29507" y="8832"/>
                  </a:lnTo>
                  <a:lnTo>
                    <a:pt x="29988" y="8878"/>
                  </a:lnTo>
                  <a:lnTo>
                    <a:pt x="30470" y="8909"/>
                  </a:lnTo>
                  <a:lnTo>
                    <a:pt x="30951" y="8925"/>
                  </a:lnTo>
                  <a:lnTo>
                    <a:pt x="31406" y="8925"/>
                  </a:lnTo>
                  <a:lnTo>
                    <a:pt x="31888" y="8902"/>
                  </a:lnTo>
                  <a:lnTo>
                    <a:pt x="32342" y="8878"/>
                  </a:lnTo>
                  <a:lnTo>
                    <a:pt x="32797" y="8832"/>
                  </a:lnTo>
                  <a:lnTo>
                    <a:pt x="33225" y="8778"/>
                  </a:lnTo>
                  <a:lnTo>
                    <a:pt x="33626" y="8716"/>
                  </a:lnTo>
                  <a:lnTo>
                    <a:pt x="34028" y="8639"/>
                  </a:lnTo>
                  <a:lnTo>
                    <a:pt x="34402" y="8554"/>
                  </a:lnTo>
                  <a:lnTo>
                    <a:pt x="34750" y="8462"/>
                  </a:lnTo>
                  <a:lnTo>
                    <a:pt x="35071" y="8361"/>
                  </a:lnTo>
                  <a:lnTo>
                    <a:pt x="35365" y="8253"/>
                  </a:lnTo>
                  <a:lnTo>
                    <a:pt x="35633" y="8137"/>
                  </a:lnTo>
                  <a:lnTo>
                    <a:pt x="35873" y="8014"/>
                  </a:lnTo>
                  <a:lnTo>
                    <a:pt x="36061" y="7890"/>
                  </a:lnTo>
                  <a:lnTo>
                    <a:pt x="36194" y="7759"/>
                  </a:lnTo>
                  <a:lnTo>
                    <a:pt x="36301" y="7620"/>
                  </a:lnTo>
                  <a:lnTo>
                    <a:pt x="36382" y="7481"/>
                  </a:lnTo>
                  <a:lnTo>
                    <a:pt x="36382" y="7342"/>
                  </a:lnTo>
                  <a:lnTo>
                    <a:pt x="36355" y="7203"/>
                  </a:lnTo>
                  <a:lnTo>
                    <a:pt x="36275" y="7056"/>
                  </a:lnTo>
                  <a:lnTo>
                    <a:pt x="36114" y="6918"/>
                  </a:lnTo>
                  <a:lnTo>
                    <a:pt x="35927" y="6779"/>
                  </a:lnTo>
                  <a:lnTo>
                    <a:pt x="35659" y="6640"/>
                  </a:lnTo>
                  <a:lnTo>
                    <a:pt x="35338" y="6501"/>
                  </a:lnTo>
                  <a:lnTo>
                    <a:pt x="34964" y="6362"/>
                  </a:lnTo>
                  <a:lnTo>
                    <a:pt x="33439" y="5891"/>
                  </a:lnTo>
                  <a:lnTo>
                    <a:pt x="31861" y="5420"/>
                  </a:lnTo>
                  <a:lnTo>
                    <a:pt x="30229" y="4957"/>
                  </a:lnTo>
                  <a:lnTo>
                    <a:pt x="28544" y="4493"/>
                  </a:lnTo>
                  <a:lnTo>
                    <a:pt x="26805" y="4038"/>
                  </a:lnTo>
                  <a:lnTo>
                    <a:pt x="25039" y="3598"/>
                  </a:lnTo>
                  <a:lnTo>
                    <a:pt x="23247" y="3166"/>
                  </a:lnTo>
                  <a:lnTo>
                    <a:pt x="21401" y="2741"/>
                  </a:lnTo>
                  <a:lnTo>
                    <a:pt x="20438" y="2540"/>
                  </a:lnTo>
                  <a:lnTo>
                    <a:pt x="19502" y="2340"/>
                  </a:lnTo>
                  <a:lnTo>
                    <a:pt x="18539" y="2139"/>
                  </a:lnTo>
                  <a:lnTo>
                    <a:pt x="17576" y="1946"/>
                  </a:lnTo>
                  <a:lnTo>
                    <a:pt x="16613" y="1761"/>
                  </a:lnTo>
                  <a:lnTo>
                    <a:pt x="15623" y="1575"/>
                  </a:lnTo>
                  <a:lnTo>
                    <a:pt x="14633" y="1398"/>
                  </a:lnTo>
                  <a:lnTo>
                    <a:pt x="13644" y="1228"/>
                  </a:lnTo>
                  <a:lnTo>
                    <a:pt x="12654" y="1058"/>
                  </a:lnTo>
                  <a:lnTo>
                    <a:pt x="11637" y="904"/>
                  </a:lnTo>
                  <a:lnTo>
                    <a:pt x="10621" y="749"/>
                  </a:lnTo>
                  <a:lnTo>
                    <a:pt x="9604" y="595"/>
                  </a:lnTo>
                  <a:lnTo>
                    <a:pt x="8588" y="456"/>
                  </a:lnTo>
                  <a:lnTo>
                    <a:pt x="7545" y="317"/>
                  </a:lnTo>
                  <a:lnTo>
                    <a:pt x="6501" y="193"/>
                  </a:lnTo>
                  <a:lnTo>
                    <a:pt x="5458" y="70"/>
                  </a:lnTo>
                  <a:lnTo>
                    <a:pt x="5110" y="31"/>
                  </a:lnTo>
                  <a:lnTo>
                    <a:pt x="4736" y="8"/>
                  </a:lnTo>
                  <a:lnTo>
                    <a:pt x="4388"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15"/>
            <p:cNvSpPr/>
            <p:nvPr/>
          </p:nvSpPr>
          <p:spPr>
            <a:xfrm rot="10800000">
              <a:off x="3863003" y="76204"/>
              <a:ext cx="81156" cy="808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1" name="Google Shape;291;p15"/>
          <p:cNvSpPr/>
          <p:nvPr/>
        </p:nvSpPr>
        <p:spPr>
          <a:xfrm rot="10800000">
            <a:off x="888500" y="4639400"/>
            <a:ext cx="317800" cy="292625"/>
          </a:xfrm>
          <a:custGeom>
            <a:avLst/>
            <a:gdLst/>
            <a:ahLst/>
            <a:cxnLst/>
            <a:rect l="l" t="t" r="r" b="b"/>
            <a:pathLst>
              <a:path w="128404" h="38554" extrusionOk="0">
                <a:moveTo>
                  <a:pt x="51281" y="2779"/>
                </a:moveTo>
                <a:lnTo>
                  <a:pt x="55321" y="3852"/>
                </a:lnTo>
                <a:lnTo>
                  <a:pt x="59387" y="4918"/>
                </a:lnTo>
                <a:lnTo>
                  <a:pt x="63533" y="5975"/>
                </a:lnTo>
                <a:lnTo>
                  <a:pt x="65646" y="6500"/>
                </a:lnTo>
                <a:lnTo>
                  <a:pt x="67733" y="7025"/>
                </a:lnTo>
                <a:lnTo>
                  <a:pt x="69873" y="7542"/>
                </a:lnTo>
                <a:lnTo>
                  <a:pt x="71986" y="8060"/>
                </a:lnTo>
                <a:lnTo>
                  <a:pt x="74126" y="8569"/>
                </a:lnTo>
                <a:lnTo>
                  <a:pt x="76293" y="9079"/>
                </a:lnTo>
                <a:lnTo>
                  <a:pt x="78460" y="9581"/>
                </a:lnTo>
                <a:lnTo>
                  <a:pt x="80653" y="10082"/>
                </a:lnTo>
                <a:lnTo>
                  <a:pt x="82847" y="10576"/>
                </a:lnTo>
                <a:lnTo>
                  <a:pt x="85067" y="11063"/>
                </a:lnTo>
                <a:lnTo>
                  <a:pt x="87288" y="11549"/>
                </a:lnTo>
                <a:lnTo>
                  <a:pt x="89508" y="12028"/>
                </a:lnTo>
                <a:lnTo>
                  <a:pt x="91755" y="12506"/>
                </a:lnTo>
                <a:lnTo>
                  <a:pt x="94029" y="12977"/>
                </a:lnTo>
                <a:lnTo>
                  <a:pt x="96276" y="13440"/>
                </a:lnTo>
                <a:lnTo>
                  <a:pt x="98576" y="13896"/>
                </a:lnTo>
                <a:lnTo>
                  <a:pt x="100850" y="14351"/>
                </a:lnTo>
                <a:lnTo>
                  <a:pt x="103151" y="14799"/>
                </a:lnTo>
                <a:lnTo>
                  <a:pt x="105478" y="15231"/>
                </a:lnTo>
                <a:lnTo>
                  <a:pt x="107805" y="15664"/>
                </a:lnTo>
                <a:lnTo>
                  <a:pt x="110133" y="16088"/>
                </a:lnTo>
                <a:lnTo>
                  <a:pt x="112487" y="16513"/>
                </a:lnTo>
                <a:lnTo>
                  <a:pt x="114841" y="16922"/>
                </a:lnTo>
                <a:lnTo>
                  <a:pt x="117195" y="17324"/>
                </a:lnTo>
                <a:lnTo>
                  <a:pt x="119576" y="17717"/>
                </a:lnTo>
                <a:lnTo>
                  <a:pt x="121956" y="18103"/>
                </a:lnTo>
                <a:lnTo>
                  <a:pt x="115028" y="19084"/>
                </a:lnTo>
                <a:lnTo>
                  <a:pt x="108100" y="20072"/>
                </a:lnTo>
                <a:lnTo>
                  <a:pt x="101198" y="21068"/>
                </a:lnTo>
                <a:lnTo>
                  <a:pt x="94323" y="22079"/>
                </a:lnTo>
                <a:lnTo>
                  <a:pt x="87448" y="23090"/>
                </a:lnTo>
                <a:lnTo>
                  <a:pt x="80573" y="24117"/>
                </a:lnTo>
                <a:lnTo>
                  <a:pt x="73725" y="25144"/>
                </a:lnTo>
                <a:lnTo>
                  <a:pt x="66904" y="26178"/>
                </a:lnTo>
                <a:lnTo>
                  <a:pt x="60056" y="27220"/>
                </a:lnTo>
                <a:lnTo>
                  <a:pt x="53234" y="28263"/>
                </a:lnTo>
                <a:lnTo>
                  <a:pt x="39591" y="30362"/>
                </a:lnTo>
                <a:lnTo>
                  <a:pt x="12359" y="34562"/>
                </a:lnTo>
                <a:lnTo>
                  <a:pt x="14579" y="32547"/>
                </a:lnTo>
                <a:lnTo>
                  <a:pt x="16800" y="30540"/>
                </a:lnTo>
                <a:lnTo>
                  <a:pt x="19074" y="28541"/>
                </a:lnTo>
                <a:lnTo>
                  <a:pt x="21374" y="26541"/>
                </a:lnTo>
                <a:lnTo>
                  <a:pt x="23701" y="24542"/>
                </a:lnTo>
                <a:lnTo>
                  <a:pt x="26056" y="22550"/>
                </a:lnTo>
                <a:lnTo>
                  <a:pt x="28463" y="20558"/>
                </a:lnTo>
                <a:lnTo>
                  <a:pt x="30871" y="18574"/>
                </a:lnTo>
                <a:lnTo>
                  <a:pt x="33332" y="16590"/>
                </a:lnTo>
                <a:lnTo>
                  <a:pt x="35793" y="14606"/>
                </a:lnTo>
                <a:lnTo>
                  <a:pt x="38307" y="12630"/>
                </a:lnTo>
                <a:lnTo>
                  <a:pt x="40849" y="10654"/>
                </a:lnTo>
                <a:lnTo>
                  <a:pt x="43417" y="8685"/>
                </a:lnTo>
                <a:lnTo>
                  <a:pt x="46011" y="6709"/>
                </a:lnTo>
                <a:lnTo>
                  <a:pt x="48633" y="4740"/>
                </a:lnTo>
                <a:lnTo>
                  <a:pt x="51281" y="2779"/>
                </a:lnTo>
                <a:close/>
                <a:moveTo>
                  <a:pt x="51549" y="0"/>
                </a:moveTo>
                <a:lnTo>
                  <a:pt x="51094" y="23"/>
                </a:lnTo>
                <a:lnTo>
                  <a:pt x="50666" y="46"/>
                </a:lnTo>
                <a:lnTo>
                  <a:pt x="50238" y="93"/>
                </a:lnTo>
                <a:lnTo>
                  <a:pt x="49837" y="147"/>
                </a:lnTo>
                <a:lnTo>
                  <a:pt x="49462" y="209"/>
                </a:lnTo>
                <a:lnTo>
                  <a:pt x="49088" y="278"/>
                </a:lnTo>
                <a:lnTo>
                  <a:pt x="48740" y="363"/>
                </a:lnTo>
                <a:lnTo>
                  <a:pt x="48446" y="448"/>
                </a:lnTo>
                <a:lnTo>
                  <a:pt x="48152" y="548"/>
                </a:lnTo>
                <a:lnTo>
                  <a:pt x="47804" y="548"/>
                </a:lnTo>
                <a:lnTo>
                  <a:pt x="47429" y="556"/>
                </a:lnTo>
                <a:lnTo>
                  <a:pt x="47081" y="571"/>
                </a:lnTo>
                <a:lnTo>
                  <a:pt x="46734" y="587"/>
                </a:lnTo>
                <a:lnTo>
                  <a:pt x="46386" y="618"/>
                </a:lnTo>
                <a:lnTo>
                  <a:pt x="46038" y="649"/>
                </a:lnTo>
                <a:lnTo>
                  <a:pt x="45717" y="695"/>
                </a:lnTo>
                <a:lnTo>
                  <a:pt x="45369" y="741"/>
                </a:lnTo>
                <a:lnTo>
                  <a:pt x="45075" y="795"/>
                </a:lnTo>
                <a:lnTo>
                  <a:pt x="44781" y="865"/>
                </a:lnTo>
                <a:lnTo>
                  <a:pt x="44487" y="934"/>
                </a:lnTo>
                <a:lnTo>
                  <a:pt x="44219" y="1011"/>
                </a:lnTo>
                <a:lnTo>
                  <a:pt x="43978" y="1104"/>
                </a:lnTo>
                <a:lnTo>
                  <a:pt x="43738" y="1197"/>
                </a:lnTo>
                <a:lnTo>
                  <a:pt x="43550" y="1305"/>
                </a:lnTo>
                <a:lnTo>
                  <a:pt x="43363" y="1421"/>
                </a:lnTo>
                <a:lnTo>
                  <a:pt x="40314" y="3598"/>
                </a:lnTo>
                <a:lnTo>
                  <a:pt x="37318" y="5782"/>
                </a:lnTo>
                <a:lnTo>
                  <a:pt x="34348" y="7975"/>
                </a:lnTo>
                <a:lnTo>
                  <a:pt x="31459" y="10175"/>
                </a:lnTo>
                <a:lnTo>
                  <a:pt x="28597" y="12383"/>
                </a:lnTo>
                <a:lnTo>
                  <a:pt x="25788" y="14591"/>
                </a:lnTo>
                <a:lnTo>
                  <a:pt x="23033" y="16799"/>
                </a:lnTo>
                <a:lnTo>
                  <a:pt x="20331" y="19022"/>
                </a:lnTo>
                <a:lnTo>
                  <a:pt x="17656" y="21245"/>
                </a:lnTo>
                <a:lnTo>
                  <a:pt x="15034" y="23469"/>
                </a:lnTo>
                <a:lnTo>
                  <a:pt x="12466" y="25700"/>
                </a:lnTo>
                <a:lnTo>
                  <a:pt x="9925" y="27938"/>
                </a:lnTo>
                <a:lnTo>
                  <a:pt x="7437" y="30177"/>
                </a:lnTo>
                <a:lnTo>
                  <a:pt x="4976" y="32416"/>
                </a:lnTo>
                <a:lnTo>
                  <a:pt x="2568" y="34670"/>
                </a:lnTo>
                <a:lnTo>
                  <a:pt x="188" y="36917"/>
                </a:lnTo>
                <a:lnTo>
                  <a:pt x="107" y="37017"/>
                </a:lnTo>
                <a:lnTo>
                  <a:pt x="54" y="37125"/>
                </a:lnTo>
                <a:lnTo>
                  <a:pt x="0" y="37225"/>
                </a:lnTo>
                <a:lnTo>
                  <a:pt x="0" y="37318"/>
                </a:lnTo>
                <a:lnTo>
                  <a:pt x="27" y="37418"/>
                </a:lnTo>
                <a:lnTo>
                  <a:pt x="81" y="37511"/>
                </a:lnTo>
                <a:lnTo>
                  <a:pt x="161" y="37604"/>
                </a:lnTo>
                <a:lnTo>
                  <a:pt x="268" y="37689"/>
                </a:lnTo>
                <a:lnTo>
                  <a:pt x="402" y="37781"/>
                </a:lnTo>
                <a:lnTo>
                  <a:pt x="562" y="37859"/>
                </a:lnTo>
                <a:lnTo>
                  <a:pt x="723" y="37936"/>
                </a:lnTo>
                <a:lnTo>
                  <a:pt x="910" y="38013"/>
                </a:lnTo>
                <a:lnTo>
                  <a:pt x="1124" y="38082"/>
                </a:lnTo>
                <a:lnTo>
                  <a:pt x="1338" y="38152"/>
                </a:lnTo>
                <a:lnTo>
                  <a:pt x="1579" y="38214"/>
                </a:lnTo>
                <a:lnTo>
                  <a:pt x="1846" y="38275"/>
                </a:lnTo>
                <a:lnTo>
                  <a:pt x="2114" y="38329"/>
                </a:lnTo>
                <a:lnTo>
                  <a:pt x="2381" y="38376"/>
                </a:lnTo>
                <a:lnTo>
                  <a:pt x="2675" y="38414"/>
                </a:lnTo>
                <a:lnTo>
                  <a:pt x="2996" y="38453"/>
                </a:lnTo>
                <a:lnTo>
                  <a:pt x="3291" y="38484"/>
                </a:lnTo>
                <a:lnTo>
                  <a:pt x="3612" y="38515"/>
                </a:lnTo>
                <a:lnTo>
                  <a:pt x="3933" y="38530"/>
                </a:lnTo>
                <a:lnTo>
                  <a:pt x="4254" y="38546"/>
                </a:lnTo>
                <a:lnTo>
                  <a:pt x="4575" y="38553"/>
                </a:lnTo>
                <a:lnTo>
                  <a:pt x="4923" y="38553"/>
                </a:lnTo>
                <a:lnTo>
                  <a:pt x="5244" y="38546"/>
                </a:lnTo>
                <a:lnTo>
                  <a:pt x="5591" y="38530"/>
                </a:lnTo>
                <a:lnTo>
                  <a:pt x="5912" y="38515"/>
                </a:lnTo>
                <a:lnTo>
                  <a:pt x="6233" y="38484"/>
                </a:lnTo>
                <a:lnTo>
                  <a:pt x="6554" y="38445"/>
                </a:lnTo>
                <a:lnTo>
                  <a:pt x="6875" y="38399"/>
                </a:lnTo>
                <a:lnTo>
                  <a:pt x="21963" y="36044"/>
                </a:lnTo>
                <a:lnTo>
                  <a:pt x="37077" y="33690"/>
                </a:lnTo>
                <a:lnTo>
                  <a:pt x="52191" y="31335"/>
                </a:lnTo>
                <a:lnTo>
                  <a:pt x="59735" y="30154"/>
                </a:lnTo>
                <a:lnTo>
                  <a:pt x="67278" y="28965"/>
                </a:lnTo>
                <a:lnTo>
                  <a:pt x="74795" y="27776"/>
                </a:lnTo>
                <a:lnTo>
                  <a:pt x="82312" y="26580"/>
                </a:lnTo>
                <a:lnTo>
                  <a:pt x="89802" y="25375"/>
                </a:lnTo>
                <a:lnTo>
                  <a:pt x="97292" y="24163"/>
                </a:lnTo>
                <a:lnTo>
                  <a:pt x="104756" y="22936"/>
                </a:lnTo>
                <a:lnTo>
                  <a:pt x="112192" y="21701"/>
                </a:lnTo>
                <a:lnTo>
                  <a:pt x="119629" y="20458"/>
                </a:lnTo>
                <a:lnTo>
                  <a:pt x="127012" y="19200"/>
                </a:lnTo>
                <a:lnTo>
                  <a:pt x="127387" y="19122"/>
                </a:lnTo>
                <a:lnTo>
                  <a:pt x="127708" y="19045"/>
                </a:lnTo>
                <a:lnTo>
                  <a:pt x="127949" y="18952"/>
                </a:lnTo>
                <a:lnTo>
                  <a:pt x="128163" y="18860"/>
                </a:lnTo>
                <a:lnTo>
                  <a:pt x="128296" y="18759"/>
                </a:lnTo>
                <a:lnTo>
                  <a:pt x="128377" y="18659"/>
                </a:lnTo>
                <a:lnTo>
                  <a:pt x="128403" y="18559"/>
                </a:lnTo>
                <a:lnTo>
                  <a:pt x="128377" y="18458"/>
                </a:lnTo>
                <a:lnTo>
                  <a:pt x="128323" y="18358"/>
                </a:lnTo>
                <a:lnTo>
                  <a:pt x="128216" y="18258"/>
                </a:lnTo>
                <a:lnTo>
                  <a:pt x="128056" y="18165"/>
                </a:lnTo>
                <a:lnTo>
                  <a:pt x="127868" y="18072"/>
                </a:lnTo>
                <a:lnTo>
                  <a:pt x="127654" y="17995"/>
                </a:lnTo>
                <a:lnTo>
                  <a:pt x="127414" y="17918"/>
                </a:lnTo>
                <a:lnTo>
                  <a:pt x="127119" y="17849"/>
                </a:lnTo>
                <a:lnTo>
                  <a:pt x="126825" y="17794"/>
                </a:lnTo>
                <a:lnTo>
                  <a:pt x="126986" y="17686"/>
                </a:lnTo>
                <a:lnTo>
                  <a:pt x="127093" y="17571"/>
                </a:lnTo>
                <a:lnTo>
                  <a:pt x="127146" y="17517"/>
                </a:lnTo>
                <a:lnTo>
                  <a:pt x="127146" y="17455"/>
                </a:lnTo>
                <a:lnTo>
                  <a:pt x="127146" y="17401"/>
                </a:lnTo>
                <a:lnTo>
                  <a:pt x="127119" y="17339"/>
                </a:lnTo>
                <a:lnTo>
                  <a:pt x="127093" y="17285"/>
                </a:lnTo>
                <a:lnTo>
                  <a:pt x="127039" y="17231"/>
                </a:lnTo>
                <a:lnTo>
                  <a:pt x="126959" y="17169"/>
                </a:lnTo>
                <a:lnTo>
                  <a:pt x="126852" y="17115"/>
                </a:lnTo>
                <a:lnTo>
                  <a:pt x="126718" y="17061"/>
                </a:lnTo>
                <a:lnTo>
                  <a:pt x="126584" y="17007"/>
                </a:lnTo>
                <a:lnTo>
                  <a:pt x="126424" y="16961"/>
                </a:lnTo>
                <a:lnTo>
                  <a:pt x="126210" y="16907"/>
                </a:lnTo>
                <a:lnTo>
                  <a:pt x="121742" y="15872"/>
                </a:lnTo>
                <a:lnTo>
                  <a:pt x="117222" y="14845"/>
                </a:lnTo>
                <a:lnTo>
                  <a:pt x="108233" y="12792"/>
                </a:lnTo>
                <a:lnTo>
                  <a:pt x="99218" y="10754"/>
                </a:lnTo>
                <a:lnTo>
                  <a:pt x="90203" y="8708"/>
                </a:lnTo>
                <a:lnTo>
                  <a:pt x="85736" y="7681"/>
                </a:lnTo>
                <a:lnTo>
                  <a:pt x="81242" y="6647"/>
                </a:lnTo>
                <a:lnTo>
                  <a:pt x="76775" y="5612"/>
                </a:lnTo>
                <a:lnTo>
                  <a:pt x="72334" y="4570"/>
                </a:lnTo>
                <a:lnTo>
                  <a:pt x="67893" y="3520"/>
                </a:lnTo>
                <a:lnTo>
                  <a:pt x="63480" y="2463"/>
                </a:lnTo>
                <a:lnTo>
                  <a:pt x="59066" y="1397"/>
                </a:lnTo>
                <a:lnTo>
                  <a:pt x="54705" y="317"/>
                </a:lnTo>
                <a:lnTo>
                  <a:pt x="54277" y="224"/>
                </a:lnTo>
                <a:lnTo>
                  <a:pt x="53823" y="147"/>
                </a:lnTo>
                <a:lnTo>
                  <a:pt x="53368" y="85"/>
                </a:lnTo>
                <a:lnTo>
                  <a:pt x="52913" y="39"/>
                </a:lnTo>
                <a:lnTo>
                  <a:pt x="52458" y="16"/>
                </a:lnTo>
                <a:lnTo>
                  <a:pt x="5200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hanks">
  <p:cSld name="BLANK_1_1_1_1_1_1_2">
    <p:spTree>
      <p:nvGrpSpPr>
        <p:cNvPr id="1" name="Shape 520"/>
        <p:cNvGrpSpPr/>
        <p:nvPr/>
      </p:nvGrpSpPr>
      <p:grpSpPr>
        <a:xfrm>
          <a:off x="0" y="0"/>
          <a:ext cx="0" cy="0"/>
          <a:chOff x="0" y="0"/>
          <a:chExt cx="0" cy="0"/>
        </a:xfrm>
      </p:grpSpPr>
      <p:sp>
        <p:nvSpPr>
          <p:cNvPr id="521" name="Google Shape;521;p28"/>
          <p:cNvSpPr txBox="1">
            <a:spLocks noGrp="1"/>
          </p:cNvSpPr>
          <p:nvPr>
            <p:ph type="ctrTitle"/>
          </p:nvPr>
        </p:nvSpPr>
        <p:spPr>
          <a:xfrm>
            <a:off x="720000" y="540000"/>
            <a:ext cx="4196100" cy="1062000"/>
          </a:xfrm>
          <a:prstGeom prst="rect">
            <a:avLst/>
          </a:prstGeom>
        </p:spPr>
        <p:txBody>
          <a:bodyPr spcFirstLastPara="1" wrap="square" lIns="91425" tIns="91425" rIns="91425" bIns="91425" anchor="b" anchorCtr="0">
            <a:noAutofit/>
          </a:bodyPr>
          <a:lstStyle>
            <a:lvl1pPr lvl="0" rtl="0">
              <a:spcBef>
                <a:spcPts val="0"/>
              </a:spcBef>
              <a:spcAft>
                <a:spcPts val="0"/>
              </a:spcAft>
              <a:buSzPts val="5200"/>
              <a:buNone/>
              <a:defRPr sz="52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22" name="Google Shape;522;p28"/>
          <p:cNvSpPr txBox="1">
            <a:spLocks noGrp="1"/>
          </p:cNvSpPr>
          <p:nvPr>
            <p:ph type="subTitle" idx="1"/>
          </p:nvPr>
        </p:nvSpPr>
        <p:spPr>
          <a:xfrm>
            <a:off x="720000" y="1546150"/>
            <a:ext cx="4196100" cy="8430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800"/>
              <a:buNone/>
              <a:defRPr sz="1600"/>
            </a:lvl1pPr>
            <a:lvl2pPr lvl="1" algn="ctr" rtl="0">
              <a:lnSpc>
                <a:spcPct val="100000"/>
              </a:lnSpc>
              <a:spcBef>
                <a:spcPts val="0"/>
              </a:spcBef>
              <a:spcAft>
                <a:spcPts val="0"/>
              </a:spcAft>
              <a:buSzPts val="1800"/>
              <a:buNone/>
              <a:defRPr sz="1800"/>
            </a:lvl2pPr>
            <a:lvl3pPr lvl="2" algn="ctr" rtl="0">
              <a:lnSpc>
                <a:spcPct val="100000"/>
              </a:lnSpc>
              <a:spcBef>
                <a:spcPts val="0"/>
              </a:spcBef>
              <a:spcAft>
                <a:spcPts val="0"/>
              </a:spcAft>
              <a:buSzPts val="1800"/>
              <a:buNone/>
              <a:defRPr sz="1800"/>
            </a:lvl3pPr>
            <a:lvl4pPr lvl="3" algn="ctr" rtl="0">
              <a:lnSpc>
                <a:spcPct val="100000"/>
              </a:lnSpc>
              <a:spcBef>
                <a:spcPts val="0"/>
              </a:spcBef>
              <a:spcAft>
                <a:spcPts val="0"/>
              </a:spcAft>
              <a:buSzPts val="1800"/>
              <a:buNone/>
              <a:defRPr sz="1800"/>
            </a:lvl4pPr>
            <a:lvl5pPr lvl="4" algn="ctr" rtl="0">
              <a:lnSpc>
                <a:spcPct val="100000"/>
              </a:lnSpc>
              <a:spcBef>
                <a:spcPts val="0"/>
              </a:spcBef>
              <a:spcAft>
                <a:spcPts val="0"/>
              </a:spcAft>
              <a:buSzPts val="1800"/>
              <a:buNone/>
              <a:defRPr sz="1800"/>
            </a:lvl5pPr>
            <a:lvl6pPr lvl="5" algn="ctr" rtl="0">
              <a:lnSpc>
                <a:spcPct val="100000"/>
              </a:lnSpc>
              <a:spcBef>
                <a:spcPts val="0"/>
              </a:spcBef>
              <a:spcAft>
                <a:spcPts val="0"/>
              </a:spcAft>
              <a:buSzPts val="1800"/>
              <a:buNone/>
              <a:defRPr sz="1800"/>
            </a:lvl6pPr>
            <a:lvl7pPr lvl="6" algn="ctr" rtl="0">
              <a:lnSpc>
                <a:spcPct val="100000"/>
              </a:lnSpc>
              <a:spcBef>
                <a:spcPts val="0"/>
              </a:spcBef>
              <a:spcAft>
                <a:spcPts val="0"/>
              </a:spcAft>
              <a:buSzPts val="1800"/>
              <a:buNone/>
              <a:defRPr sz="1800"/>
            </a:lvl7pPr>
            <a:lvl8pPr lvl="7" algn="ctr" rtl="0">
              <a:lnSpc>
                <a:spcPct val="100000"/>
              </a:lnSpc>
              <a:spcBef>
                <a:spcPts val="0"/>
              </a:spcBef>
              <a:spcAft>
                <a:spcPts val="0"/>
              </a:spcAft>
              <a:buSzPts val="1800"/>
              <a:buNone/>
              <a:defRPr sz="1800"/>
            </a:lvl8pPr>
            <a:lvl9pPr lvl="8" algn="ctr" rtl="0">
              <a:lnSpc>
                <a:spcPct val="100000"/>
              </a:lnSpc>
              <a:spcBef>
                <a:spcPts val="0"/>
              </a:spcBef>
              <a:spcAft>
                <a:spcPts val="0"/>
              </a:spcAft>
              <a:buSzPts val="1800"/>
              <a:buNone/>
              <a:defRPr sz="1800"/>
            </a:lvl9pPr>
          </a:lstStyle>
          <a:p>
            <a:endParaRPr/>
          </a:p>
        </p:txBody>
      </p:sp>
      <p:sp>
        <p:nvSpPr>
          <p:cNvPr id="523" name="Google Shape;523;p28"/>
          <p:cNvSpPr txBox="1">
            <a:spLocks noGrp="1"/>
          </p:cNvSpPr>
          <p:nvPr>
            <p:ph type="sldNum" idx="12"/>
          </p:nvPr>
        </p:nvSpPr>
        <p:spPr>
          <a:xfrm>
            <a:off x="8404384" y="4673651"/>
            <a:ext cx="548700" cy="393600"/>
          </a:xfrm>
          <a:prstGeom prst="rect">
            <a:avLst/>
          </a:prstGeom>
        </p:spPr>
        <p:txBody>
          <a:bodyPr spcFirstLastPara="1" wrap="square" lIns="91425" tIns="91425" rIns="91425" bIns="91425" anchor="t"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524" name="Google Shape;524;p28"/>
          <p:cNvSpPr txBox="1"/>
          <p:nvPr/>
        </p:nvSpPr>
        <p:spPr>
          <a:xfrm>
            <a:off x="720000" y="3276775"/>
            <a:ext cx="3852000" cy="701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200">
                <a:solidFill>
                  <a:schemeClr val="dk1"/>
                </a:solidFill>
                <a:latin typeface="Century Gothic"/>
                <a:ea typeface="Century Gothic"/>
                <a:cs typeface="Century Gothic"/>
                <a:sym typeface="Century Gothic"/>
              </a:rPr>
              <a:t>CREDITS: This presentation template was created by </a:t>
            </a:r>
            <a:r>
              <a:rPr lang="en" sz="1200" b="1" u="sng">
                <a:solidFill>
                  <a:schemeClr val="lt1"/>
                </a:solidFill>
                <a:latin typeface="Century Gothic"/>
                <a:ea typeface="Century Gothic"/>
                <a:cs typeface="Century Gothic"/>
                <a:sym typeface="Century Gothic"/>
                <a:hlinkClick r:id="rId2">
                  <a:extLst>
                    <a:ext uri="{A12FA001-AC4F-418D-AE19-62706E023703}">
                      <ahyp:hlinkClr xmlns:ahyp="http://schemas.microsoft.com/office/drawing/2018/hyperlinkcolor" val="tx"/>
                    </a:ext>
                  </a:extLst>
                </a:hlinkClick>
              </a:rPr>
              <a:t>Slidesgo</a:t>
            </a:r>
            <a:r>
              <a:rPr lang="en" sz="1200" b="1">
                <a:solidFill>
                  <a:schemeClr val="dk1"/>
                </a:solidFill>
                <a:latin typeface="Century Gothic"/>
                <a:ea typeface="Century Gothic"/>
                <a:cs typeface="Century Gothic"/>
                <a:sym typeface="Century Gothic"/>
              </a:rPr>
              <a:t>,</a:t>
            </a:r>
            <a:r>
              <a:rPr lang="en" sz="1200">
                <a:solidFill>
                  <a:schemeClr val="dk1"/>
                </a:solidFill>
                <a:latin typeface="Century Gothic"/>
                <a:ea typeface="Century Gothic"/>
                <a:cs typeface="Century Gothic"/>
                <a:sym typeface="Century Gothic"/>
              </a:rPr>
              <a:t> including icons by </a:t>
            </a:r>
            <a:r>
              <a:rPr lang="en" sz="1200" b="1" u="sng">
                <a:solidFill>
                  <a:schemeClr val="lt1"/>
                </a:solidFill>
                <a:latin typeface="Century Gothic"/>
                <a:ea typeface="Century Gothic"/>
                <a:cs typeface="Century Gothic"/>
                <a:sym typeface="Century Gothic"/>
                <a:hlinkClick r:id="rId3">
                  <a:extLst>
                    <a:ext uri="{A12FA001-AC4F-418D-AE19-62706E023703}">
                      <ahyp:hlinkClr xmlns:ahyp="http://schemas.microsoft.com/office/drawing/2018/hyperlinkcolor" val="tx"/>
                    </a:ext>
                  </a:extLst>
                </a:hlinkClick>
              </a:rPr>
              <a:t>Flaticon</a:t>
            </a:r>
            <a:r>
              <a:rPr lang="en" sz="1200">
                <a:solidFill>
                  <a:schemeClr val="dk1"/>
                </a:solidFill>
                <a:latin typeface="Century Gothic"/>
                <a:ea typeface="Century Gothic"/>
                <a:cs typeface="Century Gothic"/>
                <a:sym typeface="Century Gothic"/>
              </a:rPr>
              <a:t>, infographics &amp; images by </a:t>
            </a:r>
            <a:r>
              <a:rPr lang="en" sz="1200" b="1" u="sng">
                <a:solidFill>
                  <a:schemeClr val="lt1"/>
                </a:solidFill>
                <a:latin typeface="Century Gothic"/>
                <a:ea typeface="Century Gothic"/>
                <a:cs typeface="Century Gothic"/>
                <a:sym typeface="Century Gothic"/>
                <a:hlinkClick r:id="rId4">
                  <a:extLst>
                    <a:ext uri="{A12FA001-AC4F-418D-AE19-62706E023703}">
                      <ahyp:hlinkClr xmlns:ahyp="http://schemas.microsoft.com/office/drawing/2018/hyperlinkcolor" val="tx"/>
                    </a:ext>
                  </a:extLst>
                </a:hlinkClick>
              </a:rPr>
              <a:t>Freepik</a:t>
            </a:r>
            <a:r>
              <a:rPr lang="en" sz="1200">
                <a:solidFill>
                  <a:schemeClr val="lt1"/>
                </a:solidFill>
                <a:latin typeface="Century Gothic"/>
                <a:ea typeface="Century Gothic"/>
                <a:cs typeface="Century Gothic"/>
                <a:sym typeface="Century Gothic"/>
              </a:rPr>
              <a:t> </a:t>
            </a:r>
            <a:endParaRPr sz="1200" b="1">
              <a:solidFill>
                <a:schemeClr val="lt1"/>
              </a:solidFill>
              <a:latin typeface="Century Gothic"/>
              <a:ea typeface="Century Gothic"/>
              <a:cs typeface="Century Gothic"/>
              <a:sym typeface="Century Gothic"/>
            </a:endParaRPr>
          </a:p>
        </p:txBody>
      </p:sp>
      <p:sp>
        <p:nvSpPr>
          <p:cNvPr id="525" name="Google Shape;525;p28"/>
          <p:cNvSpPr/>
          <p:nvPr/>
        </p:nvSpPr>
        <p:spPr>
          <a:xfrm rot="10800000">
            <a:off x="75898" y="4527149"/>
            <a:ext cx="1584129" cy="701001"/>
          </a:xfrm>
          <a:custGeom>
            <a:avLst/>
            <a:gdLst/>
            <a:ahLst/>
            <a:cxnLst/>
            <a:rect l="l" t="t" r="r" b="b"/>
            <a:pathLst>
              <a:path w="644610" h="92971" extrusionOk="0">
                <a:moveTo>
                  <a:pt x="15034" y="0"/>
                </a:moveTo>
                <a:lnTo>
                  <a:pt x="14366" y="8"/>
                </a:lnTo>
                <a:lnTo>
                  <a:pt x="13697" y="23"/>
                </a:lnTo>
                <a:lnTo>
                  <a:pt x="13028" y="46"/>
                </a:lnTo>
                <a:lnTo>
                  <a:pt x="12359" y="85"/>
                </a:lnTo>
                <a:lnTo>
                  <a:pt x="11691" y="124"/>
                </a:lnTo>
                <a:lnTo>
                  <a:pt x="11049" y="170"/>
                </a:lnTo>
                <a:lnTo>
                  <a:pt x="10407" y="224"/>
                </a:lnTo>
                <a:lnTo>
                  <a:pt x="9765" y="286"/>
                </a:lnTo>
                <a:lnTo>
                  <a:pt x="9123" y="363"/>
                </a:lnTo>
                <a:lnTo>
                  <a:pt x="8507" y="440"/>
                </a:lnTo>
                <a:lnTo>
                  <a:pt x="7892" y="525"/>
                </a:lnTo>
                <a:lnTo>
                  <a:pt x="7304" y="618"/>
                </a:lnTo>
                <a:lnTo>
                  <a:pt x="6715" y="710"/>
                </a:lnTo>
                <a:lnTo>
                  <a:pt x="6153" y="818"/>
                </a:lnTo>
                <a:lnTo>
                  <a:pt x="5592" y="934"/>
                </a:lnTo>
                <a:lnTo>
                  <a:pt x="5057" y="1050"/>
                </a:lnTo>
                <a:lnTo>
                  <a:pt x="4548" y="1173"/>
                </a:lnTo>
                <a:lnTo>
                  <a:pt x="4067" y="1312"/>
                </a:lnTo>
                <a:lnTo>
                  <a:pt x="3585" y="1451"/>
                </a:lnTo>
                <a:lnTo>
                  <a:pt x="3157" y="1598"/>
                </a:lnTo>
                <a:lnTo>
                  <a:pt x="2729" y="1745"/>
                </a:lnTo>
                <a:lnTo>
                  <a:pt x="2328" y="1907"/>
                </a:lnTo>
                <a:lnTo>
                  <a:pt x="1953" y="2069"/>
                </a:lnTo>
                <a:lnTo>
                  <a:pt x="1606" y="2239"/>
                </a:lnTo>
                <a:lnTo>
                  <a:pt x="1311" y="2409"/>
                </a:lnTo>
                <a:lnTo>
                  <a:pt x="1017" y="2594"/>
                </a:lnTo>
                <a:lnTo>
                  <a:pt x="776" y="2779"/>
                </a:lnTo>
                <a:lnTo>
                  <a:pt x="536" y="2972"/>
                </a:lnTo>
                <a:lnTo>
                  <a:pt x="375" y="3173"/>
                </a:lnTo>
                <a:lnTo>
                  <a:pt x="215" y="3374"/>
                </a:lnTo>
                <a:lnTo>
                  <a:pt x="108" y="3582"/>
                </a:lnTo>
                <a:lnTo>
                  <a:pt x="27" y="3791"/>
                </a:lnTo>
                <a:lnTo>
                  <a:pt x="1" y="4014"/>
                </a:lnTo>
                <a:lnTo>
                  <a:pt x="27" y="4238"/>
                </a:lnTo>
                <a:lnTo>
                  <a:pt x="54" y="4462"/>
                </a:lnTo>
                <a:lnTo>
                  <a:pt x="161" y="4694"/>
                </a:lnTo>
                <a:lnTo>
                  <a:pt x="295" y="4933"/>
                </a:lnTo>
                <a:lnTo>
                  <a:pt x="482" y="5172"/>
                </a:lnTo>
                <a:lnTo>
                  <a:pt x="2221" y="7195"/>
                </a:lnTo>
                <a:lnTo>
                  <a:pt x="3960" y="9225"/>
                </a:lnTo>
                <a:lnTo>
                  <a:pt x="5752" y="11256"/>
                </a:lnTo>
                <a:lnTo>
                  <a:pt x="7544" y="13286"/>
                </a:lnTo>
                <a:lnTo>
                  <a:pt x="9390" y="15324"/>
                </a:lnTo>
                <a:lnTo>
                  <a:pt x="11263" y="17362"/>
                </a:lnTo>
                <a:lnTo>
                  <a:pt x="13189" y="19400"/>
                </a:lnTo>
                <a:lnTo>
                  <a:pt x="15142" y="21430"/>
                </a:lnTo>
                <a:lnTo>
                  <a:pt x="17148" y="23469"/>
                </a:lnTo>
                <a:lnTo>
                  <a:pt x="19234" y="25491"/>
                </a:lnTo>
                <a:lnTo>
                  <a:pt x="20278" y="26510"/>
                </a:lnTo>
                <a:lnTo>
                  <a:pt x="21348" y="27521"/>
                </a:lnTo>
                <a:lnTo>
                  <a:pt x="22444" y="28525"/>
                </a:lnTo>
                <a:lnTo>
                  <a:pt x="23568" y="29536"/>
                </a:lnTo>
                <a:lnTo>
                  <a:pt x="24691" y="30548"/>
                </a:lnTo>
                <a:lnTo>
                  <a:pt x="25815" y="31551"/>
                </a:lnTo>
                <a:lnTo>
                  <a:pt x="26992" y="32555"/>
                </a:lnTo>
                <a:lnTo>
                  <a:pt x="28169" y="33551"/>
                </a:lnTo>
                <a:lnTo>
                  <a:pt x="29373" y="34554"/>
                </a:lnTo>
                <a:lnTo>
                  <a:pt x="30577" y="35550"/>
                </a:lnTo>
                <a:lnTo>
                  <a:pt x="31807" y="36546"/>
                </a:lnTo>
                <a:lnTo>
                  <a:pt x="33091" y="37534"/>
                </a:lnTo>
                <a:lnTo>
                  <a:pt x="34375" y="38522"/>
                </a:lnTo>
                <a:lnTo>
                  <a:pt x="35659" y="39511"/>
                </a:lnTo>
                <a:lnTo>
                  <a:pt x="36997" y="40491"/>
                </a:lnTo>
                <a:lnTo>
                  <a:pt x="38361" y="41471"/>
                </a:lnTo>
                <a:lnTo>
                  <a:pt x="39725" y="42444"/>
                </a:lnTo>
                <a:lnTo>
                  <a:pt x="41143" y="43417"/>
                </a:lnTo>
                <a:lnTo>
                  <a:pt x="42561" y="44389"/>
                </a:lnTo>
                <a:lnTo>
                  <a:pt x="44005" y="45354"/>
                </a:lnTo>
                <a:lnTo>
                  <a:pt x="45503" y="46319"/>
                </a:lnTo>
                <a:lnTo>
                  <a:pt x="47001" y="47277"/>
                </a:lnTo>
                <a:lnTo>
                  <a:pt x="48526" y="48226"/>
                </a:lnTo>
                <a:lnTo>
                  <a:pt x="50105" y="49176"/>
                </a:lnTo>
                <a:lnTo>
                  <a:pt x="51683" y="50118"/>
                </a:lnTo>
                <a:lnTo>
                  <a:pt x="53315" y="51059"/>
                </a:lnTo>
                <a:lnTo>
                  <a:pt x="54946" y="51994"/>
                </a:lnTo>
                <a:lnTo>
                  <a:pt x="56632" y="52928"/>
                </a:lnTo>
                <a:lnTo>
                  <a:pt x="58344" y="53854"/>
                </a:lnTo>
                <a:lnTo>
                  <a:pt x="60083" y="54773"/>
                </a:lnTo>
                <a:lnTo>
                  <a:pt x="61875" y="55691"/>
                </a:lnTo>
                <a:lnTo>
                  <a:pt x="63667" y="56602"/>
                </a:lnTo>
                <a:lnTo>
                  <a:pt x="65513" y="57506"/>
                </a:lnTo>
                <a:lnTo>
                  <a:pt x="67385" y="58401"/>
                </a:lnTo>
                <a:lnTo>
                  <a:pt x="69311" y="59297"/>
                </a:lnTo>
                <a:lnTo>
                  <a:pt x="71264" y="60184"/>
                </a:lnTo>
                <a:lnTo>
                  <a:pt x="73244" y="61064"/>
                </a:lnTo>
                <a:lnTo>
                  <a:pt x="75250" y="61937"/>
                </a:lnTo>
                <a:lnTo>
                  <a:pt x="77310" y="62809"/>
                </a:lnTo>
                <a:lnTo>
                  <a:pt x="79396" y="63674"/>
                </a:lnTo>
                <a:lnTo>
                  <a:pt x="81537" y="64531"/>
                </a:lnTo>
                <a:lnTo>
                  <a:pt x="83703" y="65380"/>
                </a:lnTo>
                <a:lnTo>
                  <a:pt x="85897" y="66221"/>
                </a:lnTo>
                <a:lnTo>
                  <a:pt x="88144" y="67055"/>
                </a:lnTo>
                <a:lnTo>
                  <a:pt x="89401" y="67503"/>
                </a:lnTo>
                <a:lnTo>
                  <a:pt x="90632" y="67951"/>
                </a:lnTo>
                <a:lnTo>
                  <a:pt x="91889" y="68398"/>
                </a:lnTo>
                <a:lnTo>
                  <a:pt x="93173" y="68838"/>
                </a:lnTo>
                <a:lnTo>
                  <a:pt x="94457" y="69271"/>
                </a:lnTo>
                <a:lnTo>
                  <a:pt x="95741" y="69703"/>
                </a:lnTo>
                <a:lnTo>
                  <a:pt x="97052" y="70128"/>
                </a:lnTo>
                <a:lnTo>
                  <a:pt x="98363" y="70545"/>
                </a:lnTo>
                <a:lnTo>
                  <a:pt x="99673" y="70969"/>
                </a:lnTo>
                <a:lnTo>
                  <a:pt x="101011" y="71378"/>
                </a:lnTo>
                <a:lnTo>
                  <a:pt x="102348" y="71787"/>
                </a:lnTo>
                <a:lnTo>
                  <a:pt x="103686" y="72197"/>
                </a:lnTo>
                <a:lnTo>
                  <a:pt x="105050" y="72598"/>
                </a:lnTo>
                <a:lnTo>
                  <a:pt x="106415" y="72992"/>
                </a:lnTo>
                <a:lnTo>
                  <a:pt x="107779" y="73385"/>
                </a:lnTo>
                <a:lnTo>
                  <a:pt x="109170" y="73771"/>
                </a:lnTo>
                <a:lnTo>
                  <a:pt x="110561" y="74157"/>
                </a:lnTo>
                <a:lnTo>
                  <a:pt x="111952" y="74536"/>
                </a:lnTo>
                <a:lnTo>
                  <a:pt x="113370" y="74914"/>
                </a:lnTo>
                <a:lnTo>
                  <a:pt x="114788" y="75285"/>
                </a:lnTo>
                <a:lnTo>
                  <a:pt x="116205" y="75655"/>
                </a:lnTo>
                <a:lnTo>
                  <a:pt x="117650" y="76018"/>
                </a:lnTo>
                <a:lnTo>
                  <a:pt x="119094" y="76373"/>
                </a:lnTo>
                <a:lnTo>
                  <a:pt x="120539" y="76728"/>
                </a:lnTo>
                <a:lnTo>
                  <a:pt x="122010" y="77083"/>
                </a:lnTo>
                <a:lnTo>
                  <a:pt x="123481" y="77431"/>
                </a:lnTo>
                <a:lnTo>
                  <a:pt x="124953" y="77770"/>
                </a:lnTo>
                <a:lnTo>
                  <a:pt x="126451" y="78110"/>
                </a:lnTo>
                <a:lnTo>
                  <a:pt x="129447" y="78774"/>
                </a:lnTo>
                <a:lnTo>
                  <a:pt x="132470" y="79430"/>
                </a:lnTo>
                <a:lnTo>
                  <a:pt x="135519" y="80063"/>
                </a:lnTo>
                <a:lnTo>
                  <a:pt x="138622" y="80681"/>
                </a:lnTo>
                <a:lnTo>
                  <a:pt x="141725" y="81283"/>
                </a:lnTo>
                <a:lnTo>
                  <a:pt x="144882" y="81870"/>
                </a:lnTo>
                <a:lnTo>
                  <a:pt x="148065" y="82433"/>
                </a:lnTo>
                <a:lnTo>
                  <a:pt x="151275" y="82989"/>
                </a:lnTo>
                <a:lnTo>
                  <a:pt x="154512" y="83529"/>
                </a:lnTo>
                <a:lnTo>
                  <a:pt x="157776" y="84054"/>
                </a:lnTo>
                <a:lnTo>
                  <a:pt x="161066" y="84556"/>
                </a:lnTo>
                <a:lnTo>
                  <a:pt x="164383" y="85050"/>
                </a:lnTo>
                <a:lnTo>
                  <a:pt x="167727" y="85529"/>
                </a:lnTo>
                <a:lnTo>
                  <a:pt x="171098" y="85992"/>
                </a:lnTo>
                <a:lnTo>
                  <a:pt x="174495" y="86432"/>
                </a:lnTo>
                <a:lnTo>
                  <a:pt x="177919" y="86864"/>
                </a:lnTo>
                <a:lnTo>
                  <a:pt x="181343" y="87281"/>
                </a:lnTo>
                <a:lnTo>
                  <a:pt x="184821" y="87683"/>
                </a:lnTo>
                <a:lnTo>
                  <a:pt x="188298" y="88061"/>
                </a:lnTo>
                <a:lnTo>
                  <a:pt x="191802" y="88432"/>
                </a:lnTo>
                <a:lnTo>
                  <a:pt x="195334" y="88787"/>
                </a:lnTo>
                <a:lnTo>
                  <a:pt x="198891" y="89126"/>
                </a:lnTo>
                <a:lnTo>
                  <a:pt x="202449" y="89451"/>
                </a:lnTo>
                <a:lnTo>
                  <a:pt x="206061" y="89767"/>
                </a:lnTo>
                <a:lnTo>
                  <a:pt x="209672" y="90060"/>
                </a:lnTo>
                <a:lnTo>
                  <a:pt x="213283" y="90338"/>
                </a:lnTo>
                <a:lnTo>
                  <a:pt x="216948" y="90609"/>
                </a:lnTo>
                <a:lnTo>
                  <a:pt x="220613" y="90856"/>
                </a:lnTo>
                <a:lnTo>
                  <a:pt x="224278" y="91095"/>
                </a:lnTo>
                <a:lnTo>
                  <a:pt x="227996" y="91319"/>
                </a:lnTo>
                <a:lnTo>
                  <a:pt x="231688" y="91527"/>
                </a:lnTo>
                <a:lnTo>
                  <a:pt x="235433" y="91720"/>
                </a:lnTo>
                <a:lnTo>
                  <a:pt x="239178" y="91898"/>
                </a:lnTo>
                <a:lnTo>
                  <a:pt x="242923" y="92068"/>
                </a:lnTo>
                <a:lnTo>
                  <a:pt x="246695" y="92214"/>
                </a:lnTo>
                <a:lnTo>
                  <a:pt x="250493" y="92353"/>
                </a:lnTo>
                <a:lnTo>
                  <a:pt x="254292" y="92477"/>
                </a:lnTo>
                <a:lnTo>
                  <a:pt x="258090" y="92593"/>
                </a:lnTo>
                <a:lnTo>
                  <a:pt x="261916" y="92685"/>
                </a:lnTo>
                <a:lnTo>
                  <a:pt x="265768" y="92770"/>
                </a:lnTo>
                <a:lnTo>
                  <a:pt x="269593" y="92832"/>
                </a:lnTo>
                <a:lnTo>
                  <a:pt x="273445" y="92886"/>
                </a:lnTo>
                <a:lnTo>
                  <a:pt x="277324" y="92932"/>
                </a:lnTo>
                <a:lnTo>
                  <a:pt x="281176" y="92955"/>
                </a:lnTo>
                <a:lnTo>
                  <a:pt x="285082" y="92971"/>
                </a:lnTo>
                <a:lnTo>
                  <a:pt x="288961" y="92971"/>
                </a:lnTo>
                <a:lnTo>
                  <a:pt x="292840" y="92963"/>
                </a:lnTo>
                <a:lnTo>
                  <a:pt x="296745" y="92932"/>
                </a:lnTo>
                <a:lnTo>
                  <a:pt x="300651" y="92894"/>
                </a:lnTo>
                <a:lnTo>
                  <a:pt x="304583" y="92840"/>
                </a:lnTo>
                <a:lnTo>
                  <a:pt x="308489" y="92778"/>
                </a:lnTo>
                <a:lnTo>
                  <a:pt x="312394" y="92708"/>
                </a:lnTo>
                <a:lnTo>
                  <a:pt x="316300" y="92623"/>
                </a:lnTo>
                <a:lnTo>
                  <a:pt x="320205" y="92531"/>
                </a:lnTo>
                <a:lnTo>
                  <a:pt x="324111" y="92423"/>
                </a:lnTo>
                <a:lnTo>
                  <a:pt x="328043" y="92307"/>
                </a:lnTo>
                <a:lnTo>
                  <a:pt x="331949" y="92183"/>
                </a:lnTo>
                <a:lnTo>
                  <a:pt x="335855" y="92052"/>
                </a:lnTo>
                <a:lnTo>
                  <a:pt x="339733" y="91905"/>
                </a:lnTo>
                <a:lnTo>
                  <a:pt x="343639" y="91759"/>
                </a:lnTo>
                <a:lnTo>
                  <a:pt x="347545" y="91589"/>
                </a:lnTo>
                <a:lnTo>
                  <a:pt x="351423" y="91419"/>
                </a:lnTo>
                <a:lnTo>
                  <a:pt x="355329" y="91234"/>
                </a:lnTo>
                <a:lnTo>
                  <a:pt x="359208" y="91041"/>
                </a:lnTo>
                <a:lnTo>
                  <a:pt x="363087" y="90840"/>
                </a:lnTo>
                <a:lnTo>
                  <a:pt x="366965" y="90624"/>
                </a:lnTo>
                <a:lnTo>
                  <a:pt x="370818" y="90400"/>
                </a:lnTo>
                <a:lnTo>
                  <a:pt x="374696" y="90168"/>
                </a:lnTo>
                <a:lnTo>
                  <a:pt x="378548" y="89921"/>
                </a:lnTo>
                <a:lnTo>
                  <a:pt x="382374" y="89667"/>
                </a:lnTo>
                <a:lnTo>
                  <a:pt x="386226" y="89404"/>
                </a:lnTo>
                <a:lnTo>
                  <a:pt x="390051" y="89126"/>
                </a:lnTo>
                <a:lnTo>
                  <a:pt x="393877" y="88841"/>
                </a:lnTo>
                <a:lnTo>
                  <a:pt x="397675" y="88547"/>
                </a:lnTo>
                <a:lnTo>
                  <a:pt x="401501" y="88246"/>
                </a:lnTo>
                <a:lnTo>
                  <a:pt x="405272" y="87930"/>
                </a:lnTo>
                <a:lnTo>
                  <a:pt x="409071" y="87605"/>
                </a:lnTo>
                <a:lnTo>
                  <a:pt x="412843" y="87274"/>
                </a:lnTo>
                <a:lnTo>
                  <a:pt x="416588" y="86926"/>
                </a:lnTo>
                <a:lnTo>
                  <a:pt x="420360" y="86571"/>
                </a:lnTo>
                <a:lnTo>
                  <a:pt x="424078" y="86200"/>
                </a:lnTo>
                <a:lnTo>
                  <a:pt x="427823" y="85830"/>
                </a:lnTo>
                <a:lnTo>
                  <a:pt x="431515" y="85444"/>
                </a:lnTo>
                <a:lnTo>
                  <a:pt x="435233" y="85050"/>
                </a:lnTo>
                <a:lnTo>
                  <a:pt x="438898" y="84641"/>
                </a:lnTo>
                <a:lnTo>
                  <a:pt x="442563" y="84224"/>
                </a:lnTo>
                <a:lnTo>
                  <a:pt x="446228" y="83800"/>
                </a:lnTo>
                <a:lnTo>
                  <a:pt x="449866" y="83360"/>
                </a:lnTo>
                <a:lnTo>
                  <a:pt x="453504" y="82912"/>
                </a:lnTo>
                <a:lnTo>
                  <a:pt x="457088" y="82456"/>
                </a:lnTo>
                <a:lnTo>
                  <a:pt x="460700" y="81993"/>
                </a:lnTo>
                <a:lnTo>
                  <a:pt x="464257" y="81514"/>
                </a:lnTo>
                <a:lnTo>
                  <a:pt x="467815" y="81020"/>
                </a:lnTo>
                <a:lnTo>
                  <a:pt x="471346" y="80526"/>
                </a:lnTo>
                <a:lnTo>
                  <a:pt x="474877" y="80017"/>
                </a:lnTo>
                <a:lnTo>
                  <a:pt x="478382" y="79500"/>
                </a:lnTo>
                <a:lnTo>
                  <a:pt x="481859" y="78967"/>
                </a:lnTo>
                <a:lnTo>
                  <a:pt x="485310" y="78434"/>
                </a:lnTo>
                <a:lnTo>
                  <a:pt x="488761" y="77878"/>
                </a:lnTo>
                <a:lnTo>
                  <a:pt x="492185" y="77323"/>
                </a:lnTo>
                <a:lnTo>
                  <a:pt x="495582" y="76751"/>
                </a:lnTo>
                <a:lnTo>
                  <a:pt x="498953" y="76172"/>
                </a:lnTo>
                <a:lnTo>
                  <a:pt x="502324" y="75578"/>
                </a:lnTo>
                <a:lnTo>
                  <a:pt x="505641" y="74983"/>
                </a:lnTo>
                <a:lnTo>
                  <a:pt x="508958" y="74366"/>
                </a:lnTo>
                <a:lnTo>
                  <a:pt x="512248" y="73748"/>
                </a:lnTo>
                <a:lnTo>
                  <a:pt x="515512" y="73115"/>
                </a:lnTo>
                <a:lnTo>
                  <a:pt x="518748" y="72474"/>
                </a:lnTo>
                <a:lnTo>
                  <a:pt x="521985" y="71818"/>
                </a:lnTo>
                <a:lnTo>
                  <a:pt x="525169" y="71154"/>
                </a:lnTo>
                <a:lnTo>
                  <a:pt x="528325" y="70483"/>
                </a:lnTo>
                <a:lnTo>
                  <a:pt x="531455" y="69803"/>
                </a:lnTo>
                <a:lnTo>
                  <a:pt x="534585" y="69109"/>
                </a:lnTo>
                <a:lnTo>
                  <a:pt x="537661" y="68398"/>
                </a:lnTo>
                <a:lnTo>
                  <a:pt x="540523" y="67734"/>
                </a:lnTo>
                <a:lnTo>
                  <a:pt x="543359" y="67055"/>
                </a:lnTo>
                <a:lnTo>
                  <a:pt x="546195" y="66360"/>
                </a:lnTo>
                <a:lnTo>
                  <a:pt x="549003" y="65650"/>
                </a:lnTo>
                <a:lnTo>
                  <a:pt x="551785" y="64924"/>
                </a:lnTo>
                <a:lnTo>
                  <a:pt x="554567" y="64191"/>
                </a:lnTo>
                <a:lnTo>
                  <a:pt x="557323" y="63450"/>
                </a:lnTo>
                <a:lnTo>
                  <a:pt x="560051" y="62693"/>
                </a:lnTo>
                <a:lnTo>
                  <a:pt x="562753" y="61921"/>
                </a:lnTo>
                <a:lnTo>
                  <a:pt x="565428" y="61142"/>
                </a:lnTo>
                <a:lnTo>
                  <a:pt x="568103" y="60347"/>
                </a:lnTo>
                <a:lnTo>
                  <a:pt x="570725" y="59536"/>
                </a:lnTo>
                <a:lnTo>
                  <a:pt x="573346" y="58725"/>
                </a:lnTo>
                <a:lnTo>
                  <a:pt x="575914" y="57899"/>
                </a:lnTo>
                <a:lnTo>
                  <a:pt x="578456" y="57058"/>
                </a:lnTo>
                <a:lnTo>
                  <a:pt x="580970" y="56209"/>
                </a:lnTo>
                <a:lnTo>
                  <a:pt x="583458" y="55352"/>
                </a:lnTo>
                <a:lnTo>
                  <a:pt x="585919" y="54487"/>
                </a:lnTo>
                <a:lnTo>
                  <a:pt x="588354" y="53607"/>
                </a:lnTo>
                <a:lnTo>
                  <a:pt x="590734" y="52719"/>
                </a:lnTo>
                <a:lnTo>
                  <a:pt x="593088" y="51816"/>
                </a:lnTo>
                <a:lnTo>
                  <a:pt x="595389" y="50913"/>
                </a:lnTo>
                <a:lnTo>
                  <a:pt x="597663" y="49994"/>
                </a:lnTo>
                <a:lnTo>
                  <a:pt x="599910" y="49075"/>
                </a:lnTo>
                <a:lnTo>
                  <a:pt x="602103" y="48141"/>
                </a:lnTo>
                <a:lnTo>
                  <a:pt x="604270" y="47200"/>
                </a:lnTo>
                <a:lnTo>
                  <a:pt x="606383" y="46250"/>
                </a:lnTo>
                <a:lnTo>
                  <a:pt x="608443" y="45293"/>
                </a:lnTo>
                <a:lnTo>
                  <a:pt x="610450" y="44328"/>
                </a:lnTo>
                <a:lnTo>
                  <a:pt x="612429" y="43355"/>
                </a:lnTo>
                <a:lnTo>
                  <a:pt x="614355" y="42375"/>
                </a:lnTo>
                <a:lnTo>
                  <a:pt x="616254" y="41386"/>
                </a:lnTo>
                <a:lnTo>
                  <a:pt x="618073" y="40398"/>
                </a:lnTo>
                <a:lnTo>
                  <a:pt x="619866" y="39395"/>
                </a:lnTo>
                <a:lnTo>
                  <a:pt x="621578" y="38391"/>
                </a:lnTo>
                <a:lnTo>
                  <a:pt x="623263" y="37380"/>
                </a:lnTo>
                <a:lnTo>
                  <a:pt x="624868" y="36361"/>
                </a:lnTo>
                <a:lnTo>
                  <a:pt x="626446" y="35334"/>
                </a:lnTo>
                <a:lnTo>
                  <a:pt x="627944" y="34307"/>
                </a:lnTo>
                <a:lnTo>
                  <a:pt x="629416" y="33265"/>
                </a:lnTo>
                <a:lnTo>
                  <a:pt x="630807" y="32231"/>
                </a:lnTo>
                <a:lnTo>
                  <a:pt x="632118" y="31181"/>
                </a:lnTo>
                <a:lnTo>
                  <a:pt x="633402" y="30131"/>
                </a:lnTo>
                <a:lnTo>
                  <a:pt x="634017" y="29606"/>
                </a:lnTo>
                <a:lnTo>
                  <a:pt x="634605" y="29081"/>
                </a:lnTo>
                <a:lnTo>
                  <a:pt x="635194" y="28548"/>
                </a:lnTo>
                <a:lnTo>
                  <a:pt x="635756" y="28023"/>
                </a:lnTo>
                <a:lnTo>
                  <a:pt x="636317" y="27491"/>
                </a:lnTo>
                <a:lnTo>
                  <a:pt x="636852" y="26958"/>
                </a:lnTo>
                <a:lnTo>
                  <a:pt x="637361" y="26425"/>
                </a:lnTo>
                <a:lnTo>
                  <a:pt x="637869" y="25893"/>
                </a:lnTo>
                <a:lnTo>
                  <a:pt x="638350" y="25360"/>
                </a:lnTo>
                <a:lnTo>
                  <a:pt x="638805" y="24820"/>
                </a:lnTo>
                <a:lnTo>
                  <a:pt x="639260" y="24287"/>
                </a:lnTo>
                <a:lnTo>
                  <a:pt x="639688" y="23746"/>
                </a:lnTo>
                <a:lnTo>
                  <a:pt x="640116" y="23214"/>
                </a:lnTo>
                <a:lnTo>
                  <a:pt x="640517" y="22673"/>
                </a:lnTo>
                <a:lnTo>
                  <a:pt x="640892" y="22133"/>
                </a:lnTo>
                <a:lnTo>
                  <a:pt x="641239" y="21593"/>
                </a:lnTo>
                <a:lnTo>
                  <a:pt x="641587" y="21052"/>
                </a:lnTo>
                <a:lnTo>
                  <a:pt x="641935" y="20512"/>
                </a:lnTo>
                <a:lnTo>
                  <a:pt x="642229" y="19971"/>
                </a:lnTo>
                <a:lnTo>
                  <a:pt x="642523" y="19431"/>
                </a:lnTo>
                <a:lnTo>
                  <a:pt x="642791" y="18883"/>
                </a:lnTo>
                <a:lnTo>
                  <a:pt x="643059" y="18343"/>
                </a:lnTo>
                <a:lnTo>
                  <a:pt x="643299" y="17802"/>
                </a:lnTo>
                <a:lnTo>
                  <a:pt x="643513" y="17254"/>
                </a:lnTo>
                <a:lnTo>
                  <a:pt x="643701" y="16706"/>
                </a:lnTo>
                <a:lnTo>
                  <a:pt x="643888" y="16166"/>
                </a:lnTo>
                <a:lnTo>
                  <a:pt x="644048" y="15617"/>
                </a:lnTo>
                <a:lnTo>
                  <a:pt x="644182" y="15069"/>
                </a:lnTo>
                <a:lnTo>
                  <a:pt x="644289" y="14529"/>
                </a:lnTo>
                <a:lnTo>
                  <a:pt x="644396" y="13981"/>
                </a:lnTo>
                <a:lnTo>
                  <a:pt x="644476" y="13433"/>
                </a:lnTo>
                <a:lnTo>
                  <a:pt x="644557" y="12885"/>
                </a:lnTo>
                <a:lnTo>
                  <a:pt x="644583" y="12336"/>
                </a:lnTo>
                <a:lnTo>
                  <a:pt x="644610" y="11788"/>
                </a:lnTo>
                <a:lnTo>
                  <a:pt x="644610" y="11240"/>
                </a:lnTo>
                <a:lnTo>
                  <a:pt x="644583" y="10692"/>
                </a:lnTo>
                <a:lnTo>
                  <a:pt x="644557" y="10144"/>
                </a:lnTo>
                <a:lnTo>
                  <a:pt x="644476" y="9596"/>
                </a:lnTo>
                <a:lnTo>
                  <a:pt x="644396" y="9048"/>
                </a:lnTo>
                <a:lnTo>
                  <a:pt x="644316" y="8500"/>
                </a:lnTo>
                <a:lnTo>
                  <a:pt x="644182" y="7952"/>
                </a:lnTo>
                <a:lnTo>
                  <a:pt x="644048" y="7403"/>
                </a:lnTo>
                <a:lnTo>
                  <a:pt x="643995" y="7272"/>
                </a:lnTo>
                <a:lnTo>
                  <a:pt x="643915" y="7149"/>
                </a:lnTo>
                <a:lnTo>
                  <a:pt x="643834" y="7033"/>
                </a:lnTo>
                <a:lnTo>
                  <a:pt x="643727" y="6909"/>
                </a:lnTo>
                <a:lnTo>
                  <a:pt x="643620" y="6794"/>
                </a:lnTo>
                <a:lnTo>
                  <a:pt x="643460" y="6685"/>
                </a:lnTo>
                <a:lnTo>
                  <a:pt x="643326" y="6570"/>
                </a:lnTo>
                <a:lnTo>
                  <a:pt x="643139" y="6469"/>
                </a:lnTo>
                <a:lnTo>
                  <a:pt x="642952" y="6361"/>
                </a:lnTo>
                <a:lnTo>
                  <a:pt x="642737" y="6261"/>
                </a:lnTo>
                <a:lnTo>
                  <a:pt x="642523" y="6161"/>
                </a:lnTo>
                <a:lnTo>
                  <a:pt x="642309" y="6068"/>
                </a:lnTo>
                <a:lnTo>
                  <a:pt x="642069" y="5975"/>
                </a:lnTo>
                <a:lnTo>
                  <a:pt x="641801" y="5883"/>
                </a:lnTo>
                <a:lnTo>
                  <a:pt x="641534" y="5798"/>
                </a:lnTo>
                <a:lnTo>
                  <a:pt x="641239" y="5721"/>
                </a:lnTo>
                <a:lnTo>
                  <a:pt x="640651" y="5558"/>
                </a:lnTo>
                <a:lnTo>
                  <a:pt x="640036" y="5419"/>
                </a:lnTo>
                <a:lnTo>
                  <a:pt x="639367" y="5296"/>
                </a:lnTo>
                <a:lnTo>
                  <a:pt x="638671" y="5180"/>
                </a:lnTo>
                <a:lnTo>
                  <a:pt x="637949" y="5087"/>
                </a:lnTo>
                <a:lnTo>
                  <a:pt x="637227" y="5003"/>
                </a:lnTo>
                <a:lnTo>
                  <a:pt x="636478" y="4941"/>
                </a:lnTo>
                <a:lnTo>
                  <a:pt x="635729" y="4887"/>
                </a:lnTo>
                <a:lnTo>
                  <a:pt x="634953" y="4856"/>
                </a:lnTo>
                <a:lnTo>
                  <a:pt x="634204" y="4840"/>
                </a:lnTo>
                <a:lnTo>
                  <a:pt x="633428" y="4848"/>
                </a:lnTo>
                <a:lnTo>
                  <a:pt x="633081" y="4856"/>
                </a:lnTo>
                <a:lnTo>
                  <a:pt x="632706" y="4864"/>
                </a:lnTo>
                <a:lnTo>
                  <a:pt x="632332" y="4887"/>
                </a:lnTo>
                <a:lnTo>
                  <a:pt x="631957" y="4910"/>
                </a:lnTo>
                <a:lnTo>
                  <a:pt x="631609" y="4933"/>
                </a:lnTo>
                <a:lnTo>
                  <a:pt x="631261" y="4964"/>
                </a:lnTo>
                <a:lnTo>
                  <a:pt x="630914" y="5003"/>
                </a:lnTo>
                <a:lnTo>
                  <a:pt x="630593" y="5049"/>
                </a:lnTo>
                <a:lnTo>
                  <a:pt x="630245" y="5095"/>
                </a:lnTo>
                <a:lnTo>
                  <a:pt x="629924" y="5142"/>
                </a:lnTo>
                <a:lnTo>
                  <a:pt x="629630" y="5203"/>
                </a:lnTo>
                <a:lnTo>
                  <a:pt x="629309" y="5265"/>
                </a:lnTo>
                <a:lnTo>
                  <a:pt x="629014" y="5335"/>
                </a:lnTo>
                <a:lnTo>
                  <a:pt x="628747" y="5404"/>
                </a:lnTo>
                <a:lnTo>
                  <a:pt x="628453" y="5481"/>
                </a:lnTo>
                <a:lnTo>
                  <a:pt x="628212" y="5566"/>
                </a:lnTo>
                <a:lnTo>
                  <a:pt x="627944" y="5659"/>
                </a:lnTo>
                <a:lnTo>
                  <a:pt x="627730" y="5751"/>
                </a:lnTo>
                <a:lnTo>
                  <a:pt x="627490" y="5852"/>
                </a:lnTo>
                <a:lnTo>
                  <a:pt x="627302" y="5952"/>
                </a:lnTo>
                <a:lnTo>
                  <a:pt x="627115" y="6068"/>
                </a:lnTo>
                <a:lnTo>
                  <a:pt x="626928" y="6184"/>
                </a:lnTo>
                <a:lnTo>
                  <a:pt x="626767" y="6307"/>
                </a:lnTo>
                <a:lnTo>
                  <a:pt x="626634" y="6438"/>
                </a:lnTo>
                <a:lnTo>
                  <a:pt x="626500" y="6570"/>
                </a:lnTo>
                <a:lnTo>
                  <a:pt x="626393" y="6709"/>
                </a:lnTo>
                <a:lnTo>
                  <a:pt x="625376" y="8129"/>
                </a:lnTo>
                <a:lnTo>
                  <a:pt x="624333" y="9542"/>
                </a:lnTo>
                <a:lnTo>
                  <a:pt x="623263" y="10947"/>
                </a:lnTo>
                <a:lnTo>
                  <a:pt x="622140" y="12344"/>
                </a:lnTo>
                <a:lnTo>
                  <a:pt x="620963" y="13726"/>
                </a:lnTo>
                <a:lnTo>
                  <a:pt x="619732" y="15100"/>
                </a:lnTo>
                <a:lnTo>
                  <a:pt x="618475" y="16467"/>
                </a:lnTo>
                <a:lnTo>
                  <a:pt x="617164" y="17825"/>
                </a:lnTo>
                <a:lnTo>
                  <a:pt x="615826" y="19176"/>
                </a:lnTo>
                <a:lnTo>
                  <a:pt x="614409" y="20512"/>
                </a:lnTo>
                <a:lnTo>
                  <a:pt x="612964" y="21840"/>
                </a:lnTo>
                <a:lnTo>
                  <a:pt x="611439" y="23160"/>
                </a:lnTo>
                <a:lnTo>
                  <a:pt x="609888" y="24472"/>
                </a:lnTo>
                <a:lnTo>
                  <a:pt x="608283" y="25769"/>
                </a:lnTo>
                <a:lnTo>
                  <a:pt x="607453" y="26418"/>
                </a:lnTo>
                <a:lnTo>
                  <a:pt x="606597" y="27058"/>
                </a:lnTo>
                <a:lnTo>
                  <a:pt x="605741" y="27699"/>
                </a:lnTo>
                <a:lnTo>
                  <a:pt x="604885" y="28340"/>
                </a:lnTo>
                <a:lnTo>
                  <a:pt x="604003" y="28973"/>
                </a:lnTo>
                <a:lnTo>
                  <a:pt x="603093" y="29614"/>
                </a:lnTo>
                <a:lnTo>
                  <a:pt x="602184" y="30239"/>
                </a:lnTo>
                <a:lnTo>
                  <a:pt x="601247" y="30872"/>
                </a:lnTo>
                <a:lnTo>
                  <a:pt x="600311" y="31497"/>
                </a:lnTo>
                <a:lnTo>
                  <a:pt x="599348" y="32123"/>
                </a:lnTo>
                <a:lnTo>
                  <a:pt x="598385" y="32740"/>
                </a:lnTo>
                <a:lnTo>
                  <a:pt x="597395" y="33358"/>
                </a:lnTo>
                <a:lnTo>
                  <a:pt x="596379" y="33975"/>
                </a:lnTo>
                <a:lnTo>
                  <a:pt x="595362" y="34585"/>
                </a:lnTo>
                <a:lnTo>
                  <a:pt x="594346" y="35203"/>
                </a:lnTo>
                <a:lnTo>
                  <a:pt x="593276" y="35805"/>
                </a:lnTo>
                <a:lnTo>
                  <a:pt x="592206" y="36415"/>
                </a:lnTo>
                <a:lnTo>
                  <a:pt x="591136" y="37017"/>
                </a:lnTo>
                <a:lnTo>
                  <a:pt x="590039" y="37619"/>
                </a:lnTo>
                <a:lnTo>
                  <a:pt x="588915" y="38214"/>
                </a:lnTo>
                <a:lnTo>
                  <a:pt x="587792" y="38808"/>
                </a:lnTo>
                <a:lnTo>
                  <a:pt x="586641" y="39402"/>
                </a:lnTo>
                <a:lnTo>
                  <a:pt x="585464" y="39989"/>
                </a:lnTo>
                <a:lnTo>
                  <a:pt x="584287" y="40576"/>
                </a:lnTo>
                <a:lnTo>
                  <a:pt x="583084" y="41163"/>
                </a:lnTo>
                <a:lnTo>
                  <a:pt x="581853" y="41742"/>
                </a:lnTo>
                <a:lnTo>
                  <a:pt x="580623" y="42321"/>
                </a:lnTo>
                <a:lnTo>
                  <a:pt x="579365" y="42900"/>
                </a:lnTo>
                <a:lnTo>
                  <a:pt x="578081" y="43471"/>
                </a:lnTo>
                <a:lnTo>
                  <a:pt x="576797" y="44042"/>
                </a:lnTo>
                <a:lnTo>
                  <a:pt x="575486" y="44613"/>
                </a:lnTo>
                <a:lnTo>
                  <a:pt x="574149" y="45177"/>
                </a:lnTo>
                <a:lnTo>
                  <a:pt x="572811" y="45740"/>
                </a:lnTo>
                <a:lnTo>
                  <a:pt x="571447" y="46296"/>
                </a:lnTo>
                <a:lnTo>
                  <a:pt x="570056" y="46852"/>
                </a:lnTo>
                <a:lnTo>
                  <a:pt x="568665" y="47408"/>
                </a:lnTo>
                <a:lnTo>
                  <a:pt x="569254" y="46512"/>
                </a:lnTo>
                <a:lnTo>
                  <a:pt x="569815" y="45609"/>
                </a:lnTo>
                <a:lnTo>
                  <a:pt x="570350" y="44706"/>
                </a:lnTo>
                <a:lnTo>
                  <a:pt x="570859" y="43803"/>
                </a:lnTo>
                <a:lnTo>
                  <a:pt x="571367" y="42900"/>
                </a:lnTo>
                <a:lnTo>
                  <a:pt x="571848" y="41996"/>
                </a:lnTo>
                <a:lnTo>
                  <a:pt x="572303" y="41085"/>
                </a:lnTo>
                <a:lnTo>
                  <a:pt x="572758" y="40182"/>
                </a:lnTo>
                <a:lnTo>
                  <a:pt x="573186" y="39271"/>
                </a:lnTo>
                <a:lnTo>
                  <a:pt x="573587" y="38368"/>
                </a:lnTo>
                <a:lnTo>
                  <a:pt x="573962" y="37457"/>
                </a:lnTo>
                <a:lnTo>
                  <a:pt x="574309" y="36546"/>
                </a:lnTo>
                <a:lnTo>
                  <a:pt x="574657" y="35635"/>
                </a:lnTo>
                <a:lnTo>
                  <a:pt x="574978" y="34724"/>
                </a:lnTo>
                <a:lnTo>
                  <a:pt x="575272" y="33805"/>
                </a:lnTo>
                <a:lnTo>
                  <a:pt x="575567" y="32895"/>
                </a:lnTo>
                <a:lnTo>
                  <a:pt x="575995" y="31420"/>
                </a:lnTo>
                <a:lnTo>
                  <a:pt x="576369" y="29946"/>
                </a:lnTo>
                <a:lnTo>
                  <a:pt x="576690" y="28471"/>
                </a:lnTo>
                <a:lnTo>
                  <a:pt x="576985" y="26997"/>
                </a:lnTo>
                <a:lnTo>
                  <a:pt x="577225" y="25522"/>
                </a:lnTo>
                <a:lnTo>
                  <a:pt x="577413" y="24048"/>
                </a:lnTo>
                <a:lnTo>
                  <a:pt x="577546" y="22565"/>
                </a:lnTo>
                <a:lnTo>
                  <a:pt x="577627" y="21091"/>
                </a:lnTo>
                <a:lnTo>
                  <a:pt x="577627" y="20736"/>
                </a:lnTo>
                <a:lnTo>
                  <a:pt x="577627" y="20373"/>
                </a:lnTo>
                <a:lnTo>
                  <a:pt x="577546" y="19632"/>
                </a:lnTo>
                <a:lnTo>
                  <a:pt x="577386" y="18867"/>
                </a:lnTo>
                <a:lnTo>
                  <a:pt x="577199" y="18080"/>
                </a:lnTo>
                <a:lnTo>
                  <a:pt x="576985" y="17285"/>
                </a:lnTo>
                <a:lnTo>
                  <a:pt x="576744" y="16467"/>
                </a:lnTo>
                <a:lnTo>
                  <a:pt x="576262" y="14815"/>
                </a:lnTo>
                <a:lnTo>
                  <a:pt x="576048" y="13989"/>
                </a:lnTo>
                <a:lnTo>
                  <a:pt x="575861" y="13155"/>
                </a:lnTo>
                <a:lnTo>
                  <a:pt x="575727" y="12329"/>
                </a:lnTo>
                <a:lnTo>
                  <a:pt x="575674" y="11920"/>
                </a:lnTo>
                <a:lnTo>
                  <a:pt x="575620" y="11510"/>
                </a:lnTo>
                <a:lnTo>
                  <a:pt x="575620" y="11101"/>
                </a:lnTo>
                <a:lnTo>
                  <a:pt x="575620" y="10700"/>
                </a:lnTo>
                <a:lnTo>
                  <a:pt x="575647" y="10306"/>
                </a:lnTo>
                <a:lnTo>
                  <a:pt x="575700" y="9912"/>
                </a:lnTo>
                <a:lnTo>
                  <a:pt x="575781" y="9519"/>
                </a:lnTo>
                <a:lnTo>
                  <a:pt x="575861" y="9133"/>
                </a:lnTo>
                <a:lnTo>
                  <a:pt x="575995" y="8754"/>
                </a:lnTo>
                <a:lnTo>
                  <a:pt x="576155" y="8384"/>
                </a:lnTo>
                <a:lnTo>
                  <a:pt x="576610" y="8307"/>
                </a:lnTo>
                <a:lnTo>
                  <a:pt x="577065" y="8222"/>
                </a:lnTo>
                <a:lnTo>
                  <a:pt x="577466" y="8114"/>
                </a:lnTo>
                <a:lnTo>
                  <a:pt x="577653" y="8060"/>
                </a:lnTo>
                <a:lnTo>
                  <a:pt x="577841" y="7998"/>
                </a:lnTo>
                <a:lnTo>
                  <a:pt x="578028" y="7928"/>
                </a:lnTo>
                <a:lnTo>
                  <a:pt x="578188" y="7859"/>
                </a:lnTo>
                <a:lnTo>
                  <a:pt x="578349" y="7782"/>
                </a:lnTo>
                <a:lnTo>
                  <a:pt x="578483" y="7705"/>
                </a:lnTo>
                <a:lnTo>
                  <a:pt x="578616" y="7620"/>
                </a:lnTo>
                <a:lnTo>
                  <a:pt x="578723" y="7527"/>
                </a:lnTo>
                <a:lnTo>
                  <a:pt x="578830" y="7434"/>
                </a:lnTo>
                <a:lnTo>
                  <a:pt x="578937" y="7334"/>
                </a:lnTo>
                <a:lnTo>
                  <a:pt x="579392" y="6817"/>
                </a:lnTo>
                <a:lnTo>
                  <a:pt x="579526" y="6624"/>
                </a:lnTo>
                <a:lnTo>
                  <a:pt x="579579" y="6446"/>
                </a:lnTo>
                <a:lnTo>
                  <a:pt x="579606" y="6269"/>
                </a:lnTo>
                <a:lnTo>
                  <a:pt x="579526" y="6099"/>
                </a:lnTo>
                <a:lnTo>
                  <a:pt x="579419" y="5929"/>
                </a:lnTo>
                <a:lnTo>
                  <a:pt x="579258" y="5775"/>
                </a:lnTo>
                <a:lnTo>
                  <a:pt x="579018" y="5620"/>
                </a:lnTo>
                <a:lnTo>
                  <a:pt x="578750" y="5481"/>
                </a:lnTo>
                <a:lnTo>
                  <a:pt x="578429" y="5342"/>
                </a:lnTo>
                <a:lnTo>
                  <a:pt x="578081" y="5211"/>
                </a:lnTo>
                <a:lnTo>
                  <a:pt x="577653" y="5095"/>
                </a:lnTo>
                <a:lnTo>
                  <a:pt x="577225" y="4979"/>
                </a:lnTo>
                <a:lnTo>
                  <a:pt x="576744" y="4879"/>
                </a:lnTo>
                <a:lnTo>
                  <a:pt x="576209" y="4786"/>
                </a:lnTo>
                <a:lnTo>
                  <a:pt x="575674" y="4701"/>
                </a:lnTo>
                <a:lnTo>
                  <a:pt x="575085" y="4624"/>
                </a:lnTo>
                <a:lnTo>
                  <a:pt x="572892" y="4370"/>
                </a:lnTo>
                <a:lnTo>
                  <a:pt x="572571" y="4339"/>
                </a:lnTo>
                <a:lnTo>
                  <a:pt x="572276" y="4315"/>
                </a:lnTo>
                <a:lnTo>
                  <a:pt x="571955" y="4292"/>
                </a:lnTo>
                <a:lnTo>
                  <a:pt x="571634" y="4285"/>
                </a:lnTo>
                <a:lnTo>
                  <a:pt x="571340" y="4277"/>
                </a:lnTo>
                <a:lnTo>
                  <a:pt x="570698" y="4277"/>
                </a:lnTo>
                <a:lnTo>
                  <a:pt x="570404" y="4292"/>
                </a:lnTo>
                <a:lnTo>
                  <a:pt x="570083" y="4308"/>
                </a:lnTo>
                <a:lnTo>
                  <a:pt x="569789" y="4323"/>
                </a:lnTo>
                <a:lnTo>
                  <a:pt x="569468" y="4354"/>
                </a:lnTo>
                <a:lnTo>
                  <a:pt x="569173" y="4385"/>
                </a:lnTo>
                <a:lnTo>
                  <a:pt x="568585" y="4454"/>
                </a:lnTo>
                <a:lnTo>
                  <a:pt x="568023" y="4547"/>
                </a:lnTo>
                <a:lnTo>
                  <a:pt x="567488" y="4655"/>
                </a:lnTo>
                <a:lnTo>
                  <a:pt x="566980" y="4771"/>
                </a:lnTo>
                <a:lnTo>
                  <a:pt x="566525" y="4902"/>
                </a:lnTo>
                <a:lnTo>
                  <a:pt x="566097" y="5041"/>
                </a:lnTo>
                <a:lnTo>
                  <a:pt x="565749" y="5188"/>
                </a:lnTo>
                <a:lnTo>
                  <a:pt x="565428" y="5342"/>
                </a:lnTo>
                <a:lnTo>
                  <a:pt x="565161" y="5504"/>
                </a:lnTo>
                <a:lnTo>
                  <a:pt x="565054" y="5589"/>
                </a:lnTo>
                <a:lnTo>
                  <a:pt x="564973" y="5666"/>
                </a:lnTo>
                <a:lnTo>
                  <a:pt x="564679" y="5975"/>
                </a:lnTo>
                <a:lnTo>
                  <a:pt x="564385" y="6284"/>
                </a:lnTo>
                <a:lnTo>
                  <a:pt x="564144" y="6601"/>
                </a:lnTo>
                <a:lnTo>
                  <a:pt x="563903" y="6917"/>
                </a:lnTo>
                <a:lnTo>
                  <a:pt x="563689" y="7234"/>
                </a:lnTo>
                <a:lnTo>
                  <a:pt x="563475" y="7558"/>
                </a:lnTo>
                <a:lnTo>
                  <a:pt x="563288" y="7882"/>
                </a:lnTo>
                <a:lnTo>
                  <a:pt x="563128" y="8214"/>
                </a:lnTo>
                <a:lnTo>
                  <a:pt x="562967" y="8538"/>
                </a:lnTo>
                <a:lnTo>
                  <a:pt x="562833" y="8870"/>
                </a:lnTo>
                <a:lnTo>
                  <a:pt x="562619" y="9550"/>
                </a:lnTo>
                <a:lnTo>
                  <a:pt x="562432" y="10229"/>
                </a:lnTo>
                <a:lnTo>
                  <a:pt x="562325" y="10916"/>
                </a:lnTo>
                <a:lnTo>
                  <a:pt x="562245" y="11611"/>
                </a:lnTo>
                <a:lnTo>
                  <a:pt x="562218" y="12321"/>
                </a:lnTo>
                <a:lnTo>
                  <a:pt x="562245" y="13024"/>
                </a:lnTo>
                <a:lnTo>
                  <a:pt x="562272" y="13741"/>
                </a:lnTo>
                <a:lnTo>
                  <a:pt x="562352" y="14459"/>
                </a:lnTo>
                <a:lnTo>
                  <a:pt x="562486" y="15177"/>
                </a:lnTo>
                <a:lnTo>
                  <a:pt x="562619" y="15903"/>
                </a:lnTo>
                <a:lnTo>
                  <a:pt x="562753" y="16629"/>
                </a:lnTo>
                <a:lnTo>
                  <a:pt x="563128" y="18080"/>
                </a:lnTo>
                <a:lnTo>
                  <a:pt x="563502" y="19531"/>
                </a:lnTo>
                <a:lnTo>
                  <a:pt x="563903" y="20975"/>
                </a:lnTo>
                <a:lnTo>
                  <a:pt x="564278" y="22403"/>
                </a:lnTo>
                <a:lnTo>
                  <a:pt x="564438" y="23106"/>
                </a:lnTo>
                <a:lnTo>
                  <a:pt x="564599" y="23808"/>
                </a:lnTo>
                <a:lnTo>
                  <a:pt x="564733" y="24503"/>
                </a:lnTo>
                <a:lnTo>
                  <a:pt x="564813" y="25190"/>
                </a:lnTo>
                <a:lnTo>
                  <a:pt x="564893" y="25862"/>
                </a:lnTo>
                <a:lnTo>
                  <a:pt x="564920" y="26533"/>
                </a:lnTo>
                <a:lnTo>
                  <a:pt x="564920" y="27190"/>
                </a:lnTo>
                <a:lnTo>
                  <a:pt x="564866" y="27838"/>
                </a:lnTo>
                <a:lnTo>
                  <a:pt x="564679" y="29328"/>
                </a:lnTo>
                <a:lnTo>
                  <a:pt x="564438" y="30818"/>
                </a:lnTo>
                <a:lnTo>
                  <a:pt x="564171" y="32300"/>
                </a:lnTo>
                <a:lnTo>
                  <a:pt x="563823" y="33782"/>
                </a:lnTo>
                <a:lnTo>
                  <a:pt x="563449" y="35265"/>
                </a:lnTo>
                <a:lnTo>
                  <a:pt x="563047" y="36747"/>
                </a:lnTo>
                <a:lnTo>
                  <a:pt x="562593" y="38221"/>
                </a:lnTo>
                <a:lnTo>
                  <a:pt x="562111" y="39704"/>
                </a:lnTo>
                <a:lnTo>
                  <a:pt x="561603" y="41178"/>
                </a:lnTo>
                <a:lnTo>
                  <a:pt x="561041" y="42660"/>
                </a:lnTo>
                <a:lnTo>
                  <a:pt x="560479" y="44135"/>
                </a:lnTo>
                <a:lnTo>
                  <a:pt x="559891" y="45609"/>
                </a:lnTo>
                <a:lnTo>
                  <a:pt x="559276" y="47084"/>
                </a:lnTo>
                <a:lnTo>
                  <a:pt x="558660" y="48558"/>
                </a:lnTo>
                <a:lnTo>
                  <a:pt x="557376" y="51507"/>
                </a:lnTo>
                <a:lnTo>
                  <a:pt x="555370" y="52179"/>
                </a:lnTo>
                <a:lnTo>
                  <a:pt x="553364" y="52843"/>
                </a:lnTo>
                <a:lnTo>
                  <a:pt x="551331" y="53499"/>
                </a:lnTo>
                <a:lnTo>
                  <a:pt x="549244" y="54155"/>
                </a:lnTo>
                <a:lnTo>
                  <a:pt x="547131" y="54804"/>
                </a:lnTo>
                <a:lnTo>
                  <a:pt x="544991" y="55452"/>
                </a:lnTo>
                <a:lnTo>
                  <a:pt x="542797" y="56093"/>
                </a:lnTo>
                <a:lnTo>
                  <a:pt x="540604" y="56726"/>
                </a:lnTo>
                <a:lnTo>
                  <a:pt x="538357" y="57359"/>
                </a:lnTo>
                <a:lnTo>
                  <a:pt x="536056" y="57992"/>
                </a:lnTo>
                <a:lnTo>
                  <a:pt x="533756" y="58610"/>
                </a:lnTo>
                <a:lnTo>
                  <a:pt x="531401" y="59227"/>
                </a:lnTo>
                <a:lnTo>
                  <a:pt x="528994" y="59845"/>
                </a:lnTo>
                <a:lnTo>
                  <a:pt x="526586" y="60447"/>
                </a:lnTo>
                <a:lnTo>
                  <a:pt x="524099" y="61049"/>
                </a:lnTo>
                <a:lnTo>
                  <a:pt x="521611" y="61651"/>
                </a:lnTo>
                <a:lnTo>
                  <a:pt x="519925" y="62037"/>
                </a:lnTo>
                <a:lnTo>
                  <a:pt x="518213" y="62408"/>
                </a:lnTo>
                <a:lnTo>
                  <a:pt x="516501" y="62778"/>
                </a:lnTo>
                <a:lnTo>
                  <a:pt x="514816" y="63157"/>
                </a:lnTo>
                <a:lnTo>
                  <a:pt x="515084" y="61566"/>
                </a:lnTo>
                <a:lnTo>
                  <a:pt x="515324" y="59976"/>
                </a:lnTo>
                <a:lnTo>
                  <a:pt x="515565" y="58393"/>
                </a:lnTo>
                <a:lnTo>
                  <a:pt x="515779" y="56795"/>
                </a:lnTo>
                <a:lnTo>
                  <a:pt x="515966" y="55205"/>
                </a:lnTo>
                <a:lnTo>
                  <a:pt x="516154" y="53615"/>
                </a:lnTo>
                <a:lnTo>
                  <a:pt x="516287" y="52024"/>
                </a:lnTo>
                <a:lnTo>
                  <a:pt x="516421" y="50426"/>
                </a:lnTo>
                <a:lnTo>
                  <a:pt x="516501" y="48836"/>
                </a:lnTo>
                <a:lnTo>
                  <a:pt x="516582" y="47238"/>
                </a:lnTo>
                <a:lnTo>
                  <a:pt x="516608" y="45640"/>
                </a:lnTo>
                <a:lnTo>
                  <a:pt x="516635" y="44050"/>
                </a:lnTo>
                <a:lnTo>
                  <a:pt x="516608" y="42452"/>
                </a:lnTo>
                <a:lnTo>
                  <a:pt x="516555" y="40854"/>
                </a:lnTo>
                <a:lnTo>
                  <a:pt x="516475" y="39263"/>
                </a:lnTo>
                <a:lnTo>
                  <a:pt x="516368" y="37665"/>
                </a:lnTo>
                <a:lnTo>
                  <a:pt x="516207" y="36075"/>
                </a:lnTo>
                <a:lnTo>
                  <a:pt x="516020" y="34477"/>
                </a:lnTo>
                <a:lnTo>
                  <a:pt x="515806" y="32887"/>
                </a:lnTo>
                <a:lnTo>
                  <a:pt x="515538" y="31297"/>
                </a:lnTo>
                <a:lnTo>
                  <a:pt x="515244" y="29706"/>
                </a:lnTo>
                <a:lnTo>
                  <a:pt x="514923" y="28116"/>
                </a:lnTo>
                <a:lnTo>
                  <a:pt x="514549" y="26526"/>
                </a:lnTo>
                <a:lnTo>
                  <a:pt x="514121" y="24935"/>
                </a:lnTo>
                <a:lnTo>
                  <a:pt x="513666" y="23353"/>
                </a:lnTo>
                <a:lnTo>
                  <a:pt x="513184" y="21762"/>
                </a:lnTo>
                <a:lnTo>
                  <a:pt x="512623" y="20180"/>
                </a:lnTo>
                <a:lnTo>
                  <a:pt x="512034" y="18605"/>
                </a:lnTo>
                <a:lnTo>
                  <a:pt x="511419" y="17022"/>
                </a:lnTo>
                <a:lnTo>
                  <a:pt x="510723" y="15448"/>
                </a:lnTo>
                <a:lnTo>
                  <a:pt x="510001" y="13873"/>
                </a:lnTo>
                <a:lnTo>
                  <a:pt x="509225" y="12298"/>
                </a:lnTo>
                <a:lnTo>
                  <a:pt x="509172" y="12205"/>
                </a:lnTo>
                <a:lnTo>
                  <a:pt x="509091" y="12113"/>
                </a:lnTo>
                <a:lnTo>
                  <a:pt x="509011" y="12020"/>
                </a:lnTo>
                <a:lnTo>
                  <a:pt x="508904" y="11935"/>
                </a:lnTo>
                <a:lnTo>
                  <a:pt x="508770" y="11850"/>
                </a:lnTo>
                <a:lnTo>
                  <a:pt x="508637" y="11773"/>
                </a:lnTo>
                <a:lnTo>
                  <a:pt x="508503" y="11703"/>
                </a:lnTo>
                <a:lnTo>
                  <a:pt x="508342" y="11626"/>
                </a:lnTo>
                <a:lnTo>
                  <a:pt x="508155" y="11564"/>
                </a:lnTo>
                <a:lnTo>
                  <a:pt x="507995" y="11495"/>
                </a:lnTo>
                <a:lnTo>
                  <a:pt x="507781" y="11433"/>
                </a:lnTo>
                <a:lnTo>
                  <a:pt x="507593" y="11379"/>
                </a:lnTo>
                <a:lnTo>
                  <a:pt x="507139" y="11279"/>
                </a:lnTo>
                <a:lnTo>
                  <a:pt x="506657" y="11186"/>
                </a:lnTo>
                <a:lnTo>
                  <a:pt x="506149" y="11117"/>
                </a:lnTo>
                <a:lnTo>
                  <a:pt x="505614" y="11055"/>
                </a:lnTo>
                <a:lnTo>
                  <a:pt x="505052" y="11001"/>
                </a:lnTo>
                <a:lnTo>
                  <a:pt x="504490" y="10970"/>
                </a:lnTo>
                <a:lnTo>
                  <a:pt x="503902" y="10947"/>
                </a:lnTo>
                <a:lnTo>
                  <a:pt x="503313" y="10939"/>
                </a:lnTo>
                <a:lnTo>
                  <a:pt x="502698" y="10947"/>
                </a:lnTo>
                <a:lnTo>
                  <a:pt x="502110" y="10962"/>
                </a:lnTo>
                <a:lnTo>
                  <a:pt x="501521" y="10993"/>
                </a:lnTo>
                <a:lnTo>
                  <a:pt x="500933" y="11032"/>
                </a:lnTo>
                <a:lnTo>
                  <a:pt x="500344" y="11086"/>
                </a:lnTo>
                <a:lnTo>
                  <a:pt x="499809" y="11148"/>
                </a:lnTo>
                <a:lnTo>
                  <a:pt x="499274" y="11225"/>
                </a:lnTo>
                <a:lnTo>
                  <a:pt x="498766" y="11317"/>
                </a:lnTo>
                <a:lnTo>
                  <a:pt x="498311" y="11418"/>
                </a:lnTo>
                <a:lnTo>
                  <a:pt x="497856" y="11526"/>
                </a:lnTo>
                <a:lnTo>
                  <a:pt x="497482" y="11649"/>
                </a:lnTo>
                <a:lnTo>
                  <a:pt x="497134" y="11788"/>
                </a:lnTo>
                <a:lnTo>
                  <a:pt x="496973" y="11858"/>
                </a:lnTo>
                <a:lnTo>
                  <a:pt x="496813" y="11927"/>
                </a:lnTo>
                <a:lnTo>
                  <a:pt x="496706" y="12005"/>
                </a:lnTo>
                <a:lnTo>
                  <a:pt x="496572" y="12082"/>
                </a:lnTo>
                <a:lnTo>
                  <a:pt x="496492" y="12167"/>
                </a:lnTo>
                <a:lnTo>
                  <a:pt x="496412" y="12252"/>
                </a:lnTo>
                <a:lnTo>
                  <a:pt x="496331" y="12336"/>
                </a:lnTo>
                <a:lnTo>
                  <a:pt x="496278" y="12429"/>
                </a:lnTo>
                <a:lnTo>
                  <a:pt x="496251" y="12522"/>
                </a:lnTo>
                <a:lnTo>
                  <a:pt x="496224" y="12614"/>
                </a:lnTo>
                <a:lnTo>
                  <a:pt x="496224" y="12707"/>
                </a:lnTo>
                <a:lnTo>
                  <a:pt x="496251" y="12807"/>
                </a:lnTo>
                <a:lnTo>
                  <a:pt x="498124" y="19392"/>
                </a:lnTo>
                <a:lnTo>
                  <a:pt x="499006" y="22673"/>
                </a:lnTo>
                <a:lnTo>
                  <a:pt x="499889" y="25954"/>
                </a:lnTo>
                <a:lnTo>
                  <a:pt x="500719" y="29228"/>
                </a:lnTo>
                <a:lnTo>
                  <a:pt x="501521" y="32501"/>
                </a:lnTo>
                <a:lnTo>
                  <a:pt x="502243" y="35774"/>
                </a:lnTo>
                <a:lnTo>
                  <a:pt x="502591" y="37403"/>
                </a:lnTo>
                <a:lnTo>
                  <a:pt x="502912" y="39040"/>
                </a:lnTo>
                <a:lnTo>
                  <a:pt x="503206" y="40676"/>
                </a:lnTo>
                <a:lnTo>
                  <a:pt x="503501" y="42313"/>
                </a:lnTo>
                <a:lnTo>
                  <a:pt x="503768" y="43949"/>
                </a:lnTo>
                <a:lnTo>
                  <a:pt x="504009" y="45586"/>
                </a:lnTo>
                <a:lnTo>
                  <a:pt x="504223" y="47223"/>
                </a:lnTo>
                <a:lnTo>
                  <a:pt x="504410" y="48859"/>
                </a:lnTo>
                <a:lnTo>
                  <a:pt x="504597" y="50504"/>
                </a:lnTo>
                <a:lnTo>
                  <a:pt x="504731" y="52140"/>
                </a:lnTo>
                <a:lnTo>
                  <a:pt x="504838" y="53785"/>
                </a:lnTo>
                <a:lnTo>
                  <a:pt x="504918" y="55429"/>
                </a:lnTo>
                <a:lnTo>
                  <a:pt x="504972" y="57073"/>
                </a:lnTo>
                <a:lnTo>
                  <a:pt x="504999" y="58718"/>
                </a:lnTo>
                <a:lnTo>
                  <a:pt x="504999" y="60362"/>
                </a:lnTo>
                <a:lnTo>
                  <a:pt x="504945" y="62014"/>
                </a:lnTo>
                <a:lnTo>
                  <a:pt x="504865" y="63666"/>
                </a:lnTo>
                <a:lnTo>
                  <a:pt x="504758" y="65318"/>
                </a:lnTo>
                <a:lnTo>
                  <a:pt x="502083" y="65851"/>
                </a:lnTo>
                <a:lnTo>
                  <a:pt x="499408" y="66383"/>
                </a:lnTo>
                <a:lnTo>
                  <a:pt x="496706" y="66908"/>
                </a:lnTo>
                <a:lnTo>
                  <a:pt x="494004" y="67418"/>
                </a:lnTo>
                <a:lnTo>
                  <a:pt x="491249" y="67927"/>
                </a:lnTo>
                <a:lnTo>
                  <a:pt x="488493" y="68429"/>
                </a:lnTo>
                <a:lnTo>
                  <a:pt x="485738" y="68916"/>
                </a:lnTo>
                <a:lnTo>
                  <a:pt x="482956" y="69402"/>
                </a:lnTo>
                <a:lnTo>
                  <a:pt x="480147" y="69881"/>
                </a:lnTo>
                <a:lnTo>
                  <a:pt x="477312" y="70352"/>
                </a:lnTo>
                <a:lnTo>
                  <a:pt x="474476" y="70815"/>
                </a:lnTo>
                <a:lnTo>
                  <a:pt x="471614" y="71270"/>
                </a:lnTo>
                <a:lnTo>
                  <a:pt x="468752" y="71710"/>
                </a:lnTo>
                <a:lnTo>
                  <a:pt x="465862" y="72150"/>
                </a:lnTo>
                <a:lnTo>
                  <a:pt x="462947" y="72583"/>
                </a:lnTo>
                <a:lnTo>
                  <a:pt x="460031" y="73007"/>
                </a:lnTo>
                <a:lnTo>
                  <a:pt x="460031" y="73007"/>
                </a:lnTo>
                <a:lnTo>
                  <a:pt x="460379" y="72158"/>
                </a:lnTo>
                <a:lnTo>
                  <a:pt x="460700" y="71316"/>
                </a:lnTo>
                <a:lnTo>
                  <a:pt x="461021" y="70467"/>
                </a:lnTo>
                <a:lnTo>
                  <a:pt x="461288" y="69618"/>
                </a:lnTo>
                <a:lnTo>
                  <a:pt x="461582" y="68769"/>
                </a:lnTo>
                <a:lnTo>
                  <a:pt x="461823" y="67920"/>
                </a:lnTo>
                <a:lnTo>
                  <a:pt x="462305" y="66214"/>
                </a:lnTo>
                <a:lnTo>
                  <a:pt x="462706" y="64508"/>
                </a:lnTo>
                <a:lnTo>
                  <a:pt x="463054" y="62801"/>
                </a:lnTo>
                <a:lnTo>
                  <a:pt x="463375" y="61095"/>
                </a:lnTo>
                <a:lnTo>
                  <a:pt x="463642" y="59382"/>
                </a:lnTo>
                <a:lnTo>
                  <a:pt x="463883" y="57675"/>
                </a:lnTo>
                <a:lnTo>
                  <a:pt x="464097" y="55962"/>
                </a:lnTo>
                <a:lnTo>
                  <a:pt x="464471" y="52549"/>
                </a:lnTo>
                <a:lnTo>
                  <a:pt x="464846" y="49137"/>
                </a:lnTo>
                <a:lnTo>
                  <a:pt x="465220" y="45733"/>
                </a:lnTo>
                <a:lnTo>
                  <a:pt x="465488" y="43571"/>
                </a:lnTo>
                <a:lnTo>
                  <a:pt x="465782" y="41410"/>
                </a:lnTo>
                <a:lnTo>
                  <a:pt x="466371" y="37063"/>
                </a:lnTo>
                <a:lnTo>
                  <a:pt x="466638" y="34879"/>
                </a:lnTo>
                <a:lnTo>
                  <a:pt x="466879" y="32694"/>
                </a:lnTo>
                <a:lnTo>
                  <a:pt x="467093" y="30509"/>
                </a:lnTo>
                <a:lnTo>
                  <a:pt x="467227" y="28324"/>
                </a:lnTo>
                <a:lnTo>
                  <a:pt x="467307" y="27236"/>
                </a:lnTo>
                <a:lnTo>
                  <a:pt x="467334" y="26140"/>
                </a:lnTo>
                <a:lnTo>
                  <a:pt x="467361" y="25051"/>
                </a:lnTo>
                <a:lnTo>
                  <a:pt x="467361" y="23963"/>
                </a:lnTo>
                <a:lnTo>
                  <a:pt x="467334" y="22866"/>
                </a:lnTo>
                <a:lnTo>
                  <a:pt x="467280" y="21778"/>
                </a:lnTo>
                <a:lnTo>
                  <a:pt x="467227" y="20689"/>
                </a:lnTo>
                <a:lnTo>
                  <a:pt x="467120" y="19601"/>
                </a:lnTo>
                <a:lnTo>
                  <a:pt x="467013" y="18512"/>
                </a:lnTo>
                <a:lnTo>
                  <a:pt x="466852" y="17432"/>
                </a:lnTo>
                <a:lnTo>
                  <a:pt x="466692" y="16343"/>
                </a:lnTo>
                <a:lnTo>
                  <a:pt x="466478" y="15262"/>
                </a:lnTo>
                <a:lnTo>
                  <a:pt x="466237" y="14182"/>
                </a:lnTo>
                <a:lnTo>
                  <a:pt x="465969" y="13101"/>
                </a:lnTo>
                <a:lnTo>
                  <a:pt x="465648" y="12020"/>
                </a:lnTo>
                <a:lnTo>
                  <a:pt x="465301" y="10947"/>
                </a:lnTo>
                <a:lnTo>
                  <a:pt x="465247" y="10839"/>
                </a:lnTo>
                <a:lnTo>
                  <a:pt x="465194" y="10731"/>
                </a:lnTo>
                <a:lnTo>
                  <a:pt x="465113" y="10630"/>
                </a:lnTo>
                <a:lnTo>
                  <a:pt x="465033" y="10530"/>
                </a:lnTo>
                <a:lnTo>
                  <a:pt x="464926" y="10430"/>
                </a:lnTo>
                <a:lnTo>
                  <a:pt x="464792" y="10337"/>
                </a:lnTo>
                <a:lnTo>
                  <a:pt x="464685" y="10252"/>
                </a:lnTo>
                <a:lnTo>
                  <a:pt x="464525" y="10159"/>
                </a:lnTo>
                <a:lnTo>
                  <a:pt x="464204" y="10005"/>
                </a:lnTo>
                <a:lnTo>
                  <a:pt x="463856" y="9851"/>
                </a:lnTo>
                <a:lnTo>
                  <a:pt x="463455" y="9719"/>
                </a:lnTo>
                <a:lnTo>
                  <a:pt x="463000" y="9596"/>
                </a:lnTo>
                <a:lnTo>
                  <a:pt x="462545" y="9496"/>
                </a:lnTo>
                <a:lnTo>
                  <a:pt x="462037" y="9403"/>
                </a:lnTo>
                <a:lnTo>
                  <a:pt x="461529" y="9318"/>
                </a:lnTo>
                <a:lnTo>
                  <a:pt x="460994" y="9256"/>
                </a:lnTo>
                <a:lnTo>
                  <a:pt x="460432" y="9210"/>
                </a:lnTo>
                <a:lnTo>
                  <a:pt x="459870" y="9171"/>
                </a:lnTo>
                <a:lnTo>
                  <a:pt x="459282" y="9148"/>
                </a:lnTo>
                <a:lnTo>
                  <a:pt x="458720" y="9140"/>
                </a:lnTo>
                <a:lnTo>
                  <a:pt x="458132" y="9148"/>
                </a:lnTo>
                <a:lnTo>
                  <a:pt x="457570" y="9164"/>
                </a:lnTo>
                <a:lnTo>
                  <a:pt x="457008" y="9202"/>
                </a:lnTo>
                <a:lnTo>
                  <a:pt x="456446" y="9248"/>
                </a:lnTo>
                <a:lnTo>
                  <a:pt x="455911" y="9310"/>
                </a:lnTo>
                <a:lnTo>
                  <a:pt x="455403" y="9387"/>
                </a:lnTo>
                <a:lnTo>
                  <a:pt x="454921" y="9480"/>
                </a:lnTo>
                <a:lnTo>
                  <a:pt x="454467" y="9580"/>
                </a:lnTo>
                <a:lnTo>
                  <a:pt x="454039" y="9704"/>
                </a:lnTo>
                <a:lnTo>
                  <a:pt x="453637" y="9835"/>
                </a:lnTo>
                <a:lnTo>
                  <a:pt x="453290" y="9990"/>
                </a:lnTo>
                <a:lnTo>
                  <a:pt x="453129" y="10067"/>
                </a:lnTo>
                <a:lnTo>
                  <a:pt x="452995" y="10152"/>
                </a:lnTo>
                <a:lnTo>
                  <a:pt x="452862" y="10237"/>
                </a:lnTo>
                <a:lnTo>
                  <a:pt x="452728" y="10329"/>
                </a:lnTo>
                <a:lnTo>
                  <a:pt x="452621" y="10422"/>
                </a:lnTo>
                <a:lnTo>
                  <a:pt x="452541" y="10522"/>
                </a:lnTo>
                <a:lnTo>
                  <a:pt x="452460" y="10623"/>
                </a:lnTo>
                <a:lnTo>
                  <a:pt x="452380" y="10723"/>
                </a:lnTo>
                <a:lnTo>
                  <a:pt x="452327" y="10839"/>
                </a:lnTo>
                <a:lnTo>
                  <a:pt x="452300" y="10947"/>
                </a:lnTo>
                <a:lnTo>
                  <a:pt x="452086" y="11974"/>
                </a:lnTo>
                <a:lnTo>
                  <a:pt x="451872" y="12993"/>
                </a:lnTo>
                <a:lnTo>
                  <a:pt x="451711" y="14019"/>
                </a:lnTo>
                <a:lnTo>
                  <a:pt x="451551" y="15046"/>
                </a:lnTo>
                <a:lnTo>
                  <a:pt x="451444" y="16073"/>
                </a:lnTo>
                <a:lnTo>
                  <a:pt x="451337" y="17100"/>
                </a:lnTo>
                <a:lnTo>
                  <a:pt x="451257" y="18134"/>
                </a:lnTo>
                <a:lnTo>
                  <a:pt x="451203" y="19161"/>
                </a:lnTo>
                <a:lnTo>
                  <a:pt x="451176" y="20195"/>
                </a:lnTo>
                <a:lnTo>
                  <a:pt x="451150" y="21222"/>
                </a:lnTo>
                <a:lnTo>
                  <a:pt x="451150" y="23283"/>
                </a:lnTo>
                <a:lnTo>
                  <a:pt x="451203" y="25352"/>
                </a:lnTo>
                <a:lnTo>
                  <a:pt x="451310" y="27413"/>
                </a:lnTo>
                <a:lnTo>
                  <a:pt x="451417" y="29482"/>
                </a:lnTo>
                <a:lnTo>
                  <a:pt x="451578" y="31544"/>
                </a:lnTo>
                <a:lnTo>
                  <a:pt x="451872" y="35674"/>
                </a:lnTo>
                <a:lnTo>
                  <a:pt x="452006" y="37735"/>
                </a:lnTo>
                <a:lnTo>
                  <a:pt x="452139" y="39796"/>
                </a:lnTo>
                <a:lnTo>
                  <a:pt x="452193" y="41850"/>
                </a:lnTo>
                <a:lnTo>
                  <a:pt x="452220" y="43903"/>
                </a:lnTo>
                <a:lnTo>
                  <a:pt x="452220" y="45795"/>
                </a:lnTo>
                <a:lnTo>
                  <a:pt x="452139" y="47686"/>
                </a:lnTo>
                <a:lnTo>
                  <a:pt x="452032" y="49577"/>
                </a:lnTo>
                <a:lnTo>
                  <a:pt x="451899" y="51469"/>
                </a:lnTo>
                <a:lnTo>
                  <a:pt x="451604" y="55259"/>
                </a:lnTo>
                <a:lnTo>
                  <a:pt x="451310" y="59050"/>
                </a:lnTo>
                <a:lnTo>
                  <a:pt x="451176" y="60949"/>
                </a:lnTo>
                <a:lnTo>
                  <a:pt x="451069" y="62840"/>
                </a:lnTo>
                <a:lnTo>
                  <a:pt x="451016" y="64739"/>
                </a:lnTo>
                <a:lnTo>
                  <a:pt x="450989" y="66631"/>
                </a:lnTo>
                <a:lnTo>
                  <a:pt x="451016" y="68522"/>
                </a:lnTo>
                <a:lnTo>
                  <a:pt x="451043" y="69471"/>
                </a:lnTo>
                <a:lnTo>
                  <a:pt x="451096" y="70413"/>
                </a:lnTo>
                <a:lnTo>
                  <a:pt x="451176" y="71363"/>
                </a:lnTo>
                <a:lnTo>
                  <a:pt x="451257" y="72305"/>
                </a:lnTo>
                <a:lnTo>
                  <a:pt x="451390" y="73246"/>
                </a:lnTo>
                <a:lnTo>
                  <a:pt x="451497" y="74188"/>
                </a:lnTo>
                <a:lnTo>
                  <a:pt x="448368" y="74605"/>
                </a:lnTo>
                <a:lnTo>
                  <a:pt x="445211" y="75014"/>
                </a:lnTo>
                <a:lnTo>
                  <a:pt x="442028" y="75416"/>
                </a:lnTo>
                <a:lnTo>
                  <a:pt x="438844" y="75809"/>
                </a:lnTo>
                <a:lnTo>
                  <a:pt x="435634" y="76195"/>
                </a:lnTo>
                <a:lnTo>
                  <a:pt x="432424" y="76574"/>
                </a:lnTo>
                <a:lnTo>
                  <a:pt x="429187" y="76937"/>
                </a:lnTo>
                <a:lnTo>
                  <a:pt x="425951" y="77299"/>
                </a:lnTo>
                <a:lnTo>
                  <a:pt x="422687" y="77647"/>
                </a:lnTo>
                <a:lnTo>
                  <a:pt x="419423" y="77986"/>
                </a:lnTo>
                <a:lnTo>
                  <a:pt x="416160" y="78318"/>
                </a:lnTo>
                <a:lnTo>
                  <a:pt x="412870" y="78650"/>
                </a:lnTo>
                <a:lnTo>
                  <a:pt x="409579" y="78967"/>
                </a:lnTo>
                <a:lnTo>
                  <a:pt x="406262" y="79268"/>
                </a:lnTo>
                <a:lnTo>
                  <a:pt x="402945" y="79569"/>
                </a:lnTo>
                <a:lnTo>
                  <a:pt x="399628" y="79862"/>
                </a:lnTo>
                <a:lnTo>
                  <a:pt x="399628" y="79862"/>
                </a:lnTo>
                <a:lnTo>
                  <a:pt x="400350" y="78813"/>
                </a:lnTo>
                <a:lnTo>
                  <a:pt x="401046" y="77763"/>
                </a:lnTo>
                <a:lnTo>
                  <a:pt x="401741" y="76713"/>
                </a:lnTo>
                <a:lnTo>
                  <a:pt x="402410" y="75663"/>
                </a:lnTo>
                <a:lnTo>
                  <a:pt x="403079" y="74605"/>
                </a:lnTo>
                <a:lnTo>
                  <a:pt x="403694" y="73548"/>
                </a:lnTo>
                <a:lnTo>
                  <a:pt x="404336" y="72490"/>
                </a:lnTo>
                <a:lnTo>
                  <a:pt x="404925" y="71432"/>
                </a:lnTo>
                <a:lnTo>
                  <a:pt x="405513" y="70367"/>
                </a:lnTo>
                <a:lnTo>
                  <a:pt x="406075" y="69302"/>
                </a:lnTo>
                <a:lnTo>
                  <a:pt x="406637" y="68236"/>
                </a:lnTo>
                <a:lnTo>
                  <a:pt x="407172" y="67163"/>
                </a:lnTo>
                <a:lnTo>
                  <a:pt x="407680" y="66090"/>
                </a:lnTo>
                <a:lnTo>
                  <a:pt x="408188" y="65025"/>
                </a:lnTo>
                <a:lnTo>
                  <a:pt x="408670" y="63952"/>
                </a:lnTo>
                <a:lnTo>
                  <a:pt x="409151" y="62871"/>
                </a:lnTo>
                <a:lnTo>
                  <a:pt x="409579" y="61798"/>
                </a:lnTo>
                <a:lnTo>
                  <a:pt x="410034" y="60717"/>
                </a:lnTo>
                <a:lnTo>
                  <a:pt x="410435" y="59636"/>
                </a:lnTo>
                <a:lnTo>
                  <a:pt x="410836" y="58563"/>
                </a:lnTo>
                <a:lnTo>
                  <a:pt x="411211" y="57475"/>
                </a:lnTo>
                <a:lnTo>
                  <a:pt x="411585" y="56394"/>
                </a:lnTo>
                <a:lnTo>
                  <a:pt x="411933" y="55313"/>
                </a:lnTo>
                <a:lnTo>
                  <a:pt x="412281" y="54225"/>
                </a:lnTo>
                <a:lnTo>
                  <a:pt x="412575" y="53144"/>
                </a:lnTo>
                <a:lnTo>
                  <a:pt x="412896" y="52055"/>
                </a:lnTo>
                <a:lnTo>
                  <a:pt x="413164" y="50975"/>
                </a:lnTo>
                <a:lnTo>
                  <a:pt x="413431" y="49886"/>
                </a:lnTo>
                <a:lnTo>
                  <a:pt x="413699" y="48798"/>
                </a:lnTo>
                <a:lnTo>
                  <a:pt x="413913" y="47709"/>
                </a:lnTo>
                <a:lnTo>
                  <a:pt x="414154" y="46621"/>
                </a:lnTo>
                <a:lnTo>
                  <a:pt x="414341" y="45532"/>
                </a:lnTo>
                <a:lnTo>
                  <a:pt x="414528" y="44444"/>
                </a:lnTo>
                <a:lnTo>
                  <a:pt x="414689" y="43355"/>
                </a:lnTo>
                <a:lnTo>
                  <a:pt x="414849" y="42267"/>
                </a:lnTo>
                <a:lnTo>
                  <a:pt x="414983" y="41178"/>
                </a:lnTo>
                <a:lnTo>
                  <a:pt x="415117" y="40082"/>
                </a:lnTo>
                <a:lnTo>
                  <a:pt x="415197" y="38993"/>
                </a:lnTo>
                <a:lnTo>
                  <a:pt x="415304" y="37905"/>
                </a:lnTo>
                <a:lnTo>
                  <a:pt x="415357" y="36816"/>
                </a:lnTo>
                <a:lnTo>
                  <a:pt x="415464" y="34639"/>
                </a:lnTo>
                <a:lnTo>
                  <a:pt x="415491" y="32470"/>
                </a:lnTo>
                <a:lnTo>
                  <a:pt x="415464" y="30293"/>
                </a:lnTo>
                <a:lnTo>
                  <a:pt x="415357" y="28124"/>
                </a:lnTo>
                <a:lnTo>
                  <a:pt x="415197" y="25962"/>
                </a:lnTo>
                <a:lnTo>
                  <a:pt x="414983" y="23801"/>
                </a:lnTo>
                <a:lnTo>
                  <a:pt x="414689" y="21639"/>
                </a:lnTo>
                <a:lnTo>
                  <a:pt x="414341" y="19485"/>
                </a:lnTo>
                <a:lnTo>
                  <a:pt x="413940" y="17347"/>
                </a:lnTo>
                <a:lnTo>
                  <a:pt x="413485" y="15201"/>
                </a:lnTo>
                <a:lnTo>
                  <a:pt x="412950" y="13070"/>
                </a:lnTo>
                <a:lnTo>
                  <a:pt x="412335" y="10947"/>
                </a:lnTo>
                <a:lnTo>
                  <a:pt x="412308" y="10839"/>
                </a:lnTo>
                <a:lnTo>
                  <a:pt x="412254" y="10746"/>
                </a:lnTo>
                <a:lnTo>
                  <a:pt x="412174" y="10646"/>
                </a:lnTo>
                <a:lnTo>
                  <a:pt x="412094" y="10553"/>
                </a:lnTo>
                <a:lnTo>
                  <a:pt x="412013" y="10461"/>
                </a:lnTo>
                <a:lnTo>
                  <a:pt x="411880" y="10376"/>
                </a:lnTo>
                <a:lnTo>
                  <a:pt x="411773" y="10291"/>
                </a:lnTo>
                <a:lnTo>
                  <a:pt x="411639" y="10213"/>
                </a:lnTo>
                <a:lnTo>
                  <a:pt x="411318" y="10059"/>
                </a:lnTo>
                <a:lnTo>
                  <a:pt x="410970" y="9920"/>
                </a:lnTo>
                <a:lnTo>
                  <a:pt x="410569" y="9797"/>
                </a:lnTo>
                <a:lnTo>
                  <a:pt x="410141" y="9681"/>
                </a:lnTo>
                <a:lnTo>
                  <a:pt x="409686" y="9580"/>
                </a:lnTo>
                <a:lnTo>
                  <a:pt x="409205" y="9496"/>
                </a:lnTo>
                <a:lnTo>
                  <a:pt x="408696" y="9426"/>
                </a:lnTo>
                <a:lnTo>
                  <a:pt x="408161" y="9364"/>
                </a:lnTo>
                <a:lnTo>
                  <a:pt x="407626" y="9310"/>
                </a:lnTo>
                <a:lnTo>
                  <a:pt x="407065" y="9279"/>
                </a:lnTo>
                <a:lnTo>
                  <a:pt x="406530" y="9256"/>
                </a:lnTo>
                <a:lnTo>
                  <a:pt x="405968" y="9248"/>
                </a:lnTo>
                <a:lnTo>
                  <a:pt x="405406" y="9256"/>
                </a:lnTo>
                <a:lnTo>
                  <a:pt x="404844" y="9272"/>
                </a:lnTo>
                <a:lnTo>
                  <a:pt x="404309" y="9303"/>
                </a:lnTo>
                <a:lnTo>
                  <a:pt x="403774" y="9349"/>
                </a:lnTo>
                <a:lnTo>
                  <a:pt x="403266" y="9403"/>
                </a:lnTo>
                <a:lnTo>
                  <a:pt x="402785" y="9480"/>
                </a:lnTo>
                <a:lnTo>
                  <a:pt x="402330" y="9565"/>
                </a:lnTo>
                <a:lnTo>
                  <a:pt x="401902" y="9665"/>
                </a:lnTo>
                <a:lnTo>
                  <a:pt x="401527" y="9773"/>
                </a:lnTo>
                <a:lnTo>
                  <a:pt x="401180" y="9897"/>
                </a:lnTo>
                <a:lnTo>
                  <a:pt x="401019" y="9966"/>
                </a:lnTo>
                <a:lnTo>
                  <a:pt x="400858" y="10044"/>
                </a:lnTo>
                <a:lnTo>
                  <a:pt x="400725" y="10113"/>
                </a:lnTo>
                <a:lnTo>
                  <a:pt x="400618" y="10190"/>
                </a:lnTo>
                <a:lnTo>
                  <a:pt x="400511" y="10275"/>
                </a:lnTo>
                <a:lnTo>
                  <a:pt x="400404" y="10360"/>
                </a:lnTo>
                <a:lnTo>
                  <a:pt x="400323" y="10453"/>
                </a:lnTo>
                <a:lnTo>
                  <a:pt x="400243" y="10545"/>
                </a:lnTo>
                <a:lnTo>
                  <a:pt x="400190" y="10638"/>
                </a:lnTo>
                <a:lnTo>
                  <a:pt x="400163" y="10738"/>
                </a:lnTo>
                <a:lnTo>
                  <a:pt x="400136" y="10839"/>
                </a:lnTo>
                <a:lnTo>
                  <a:pt x="400136" y="10947"/>
                </a:lnTo>
                <a:lnTo>
                  <a:pt x="400243" y="13108"/>
                </a:lnTo>
                <a:lnTo>
                  <a:pt x="400297" y="15270"/>
                </a:lnTo>
                <a:lnTo>
                  <a:pt x="400350" y="17432"/>
                </a:lnTo>
                <a:lnTo>
                  <a:pt x="400350" y="19585"/>
                </a:lnTo>
                <a:lnTo>
                  <a:pt x="400350" y="21739"/>
                </a:lnTo>
                <a:lnTo>
                  <a:pt x="400323" y="23893"/>
                </a:lnTo>
                <a:lnTo>
                  <a:pt x="400270" y="26039"/>
                </a:lnTo>
                <a:lnTo>
                  <a:pt x="400216" y="28185"/>
                </a:lnTo>
                <a:lnTo>
                  <a:pt x="400109" y="30332"/>
                </a:lnTo>
                <a:lnTo>
                  <a:pt x="400002" y="32478"/>
                </a:lnTo>
                <a:lnTo>
                  <a:pt x="399869" y="34624"/>
                </a:lnTo>
                <a:lnTo>
                  <a:pt x="399708" y="36762"/>
                </a:lnTo>
                <a:lnTo>
                  <a:pt x="399521" y="38908"/>
                </a:lnTo>
                <a:lnTo>
                  <a:pt x="399334" y="41047"/>
                </a:lnTo>
                <a:lnTo>
                  <a:pt x="399120" y="43185"/>
                </a:lnTo>
                <a:lnTo>
                  <a:pt x="398879" y="45331"/>
                </a:lnTo>
                <a:lnTo>
                  <a:pt x="398611" y="47470"/>
                </a:lnTo>
                <a:lnTo>
                  <a:pt x="398344" y="49608"/>
                </a:lnTo>
                <a:lnTo>
                  <a:pt x="398050" y="51747"/>
                </a:lnTo>
                <a:lnTo>
                  <a:pt x="397755" y="53885"/>
                </a:lnTo>
                <a:lnTo>
                  <a:pt x="397434" y="56031"/>
                </a:lnTo>
                <a:lnTo>
                  <a:pt x="397087" y="58170"/>
                </a:lnTo>
                <a:lnTo>
                  <a:pt x="396712" y="60316"/>
                </a:lnTo>
                <a:lnTo>
                  <a:pt x="396338" y="62454"/>
                </a:lnTo>
                <a:lnTo>
                  <a:pt x="395535" y="66746"/>
                </a:lnTo>
                <a:lnTo>
                  <a:pt x="394679" y="71046"/>
                </a:lnTo>
                <a:lnTo>
                  <a:pt x="393770" y="75354"/>
                </a:lnTo>
                <a:lnTo>
                  <a:pt x="392807" y="79669"/>
                </a:lnTo>
                <a:lnTo>
                  <a:pt x="392807" y="79770"/>
                </a:lnTo>
                <a:lnTo>
                  <a:pt x="392833" y="79862"/>
                </a:lnTo>
                <a:lnTo>
                  <a:pt x="392887" y="79955"/>
                </a:lnTo>
                <a:lnTo>
                  <a:pt x="392994" y="80040"/>
                </a:lnTo>
                <a:lnTo>
                  <a:pt x="393101" y="80117"/>
                </a:lnTo>
                <a:lnTo>
                  <a:pt x="393261" y="80194"/>
                </a:lnTo>
                <a:lnTo>
                  <a:pt x="393422" y="80264"/>
                </a:lnTo>
                <a:lnTo>
                  <a:pt x="393636" y="80326"/>
                </a:lnTo>
                <a:lnTo>
                  <a:pt x="388954" y="80696"/>
                </a:lnTo>
                <a:lnTo>
                  <a:pt x="384273" y="81051"/>
                </a:lnTo>
                <a:lnTo>
                  <a:pt x="379592" y="81399"/>
                </a:lnTo>
                <a:lnTo>
                  <a:pt x="374884" y="81723"/>
                </a:lnTo>
                <a:lnTo>
                  <a:pt x="370149" y="82032"/>
                </a:lnTo>
                <a:lnTo>
                  <a:pt x="365441" y="82325"/>
                </a:lnTo>
                <a:lnTo>
                  <a:pt x="363060" y="82472"/>
                </a:lnTo>
                <a:lnTo>
                  <a:pt x="360679" y="82603"/>
                </a:lnTo>
                <a:lnTo>
                  <a:pt x="358325" y="82734"/>
                </a:lnTo>
                <a:lnTo>
                  <a:pt x="355944" y="82858"/>
                </a:lnTo>
                <a:lnTo>
                  <a:pt x="356533" y="81762"/>
                </a:lnTo>
                <a:lnTo>
                  <a:pt x="357094" y="80658"/>
                </a:lnTo>
                <a:lnTo>
                  <a:pt x="357656" y="79554"/>
                </a:lnTo>
                <a:lnTo>
                  <a:pt x="358165" y="78450"/>
                </a:lnTo>
                <a:lnTo>
                  <a:pt x="358673" y="77338"/>
                </a:lnTo>
                <a:lnTo>
                  <a:pt x="359128" y="76226"/>
                </a:lnTo>
                <a:lnTo>
                  <a:pt x="359582" y="75115"/>
                </a:lnTo>
                <a:lnTo>
                  <a:pt x="360037" y="74003"/>
                </a:lnTo>
                <a:lnTo>
                  <a:pt x="360438" y="72891"/>
                </a:lnTo>
                <a:lnTo>
                  <a:pt x="360840" y="71772"/>
                </a:lnTo>
                <a:lnTo>
                  <a:pt x="361187" y="70653"/>
                </a:lnTo>
                <a:lnTo>
                  <a:pt x="361562" y="69533"/>
                </a:lnTo>
                <a:lnTo>
                  <a:pt x="361883" y="68414"/>
                </a:lnTo>
                <a:lnTo>
                  <a:pt x="362204" y="67294"/>
                </a:lnTo>
                <a:lnTo>
                  <a:pt x="362471" y="66167"/>
                </a:lnTo>
                <a:lnTo>
                  <a:pt x="362766" y="65040"/>
                </a:lnTo>
                <a:lnTo>
                  <a:pt x="363006" y="63921"/>
                </a:lnTo>
                <a:lnTo>
                  <a:pt x="363247" y="62794"/>
                </a:lnTo>
                <a:lnTo>
                  <a:pt x="363461" y="61659"/>
                </a:lnTo>
                <a:lnTo>
                  <a:pt x="363675" y="60532"/>
                </a:lnTo>
                <a:lnTo>
                  <a:pt x="363862" y="59405"/>
                </a:lnTo>
                <a:lnTo>
                  <a:pt x="364023" y="58270"/>
                </a:lnTo>
                <a:lnTo>
                  <a:pt x="364183" y="57143"/>
                </a:lnTo>
                <a:lnTo>
                  <a:pt x="364317" y="56008"/>
                </a:lnTo>
                <a:lnTo>
                  <a:pt x="364558" y="53746"/>
                </a:lnTo>
                <a:lnTo>
                  <a:pt x="364718" y="51476"/>
                </a:lnTo>
                <a:lnTo>
                  <a:pt x="364825" y="49207"/>
                </a:lnTo>
                <a:lnTo>
                  <a:pt x="364879" y="46937"/>
                </a:lnTo>
                <a:lnTo>
                  <a:pt x="364879" y="44667"/>
                </a:lnTo>
                <a:lnTo>
                  <a:pt x="364852" y="42390"/>
                </a:lnTo>
                <a:lnTo>
                  <a:pt x="364772" y="40120"/>
                </a:lnTo>
                <a:lnTo>
                  <a:pt x="364638" y="37851"/>
                </a:lnTo>
                <a:lnTo>
                  <a:pt x="364451" y="35589"/>
                </a:lnTo>
                <a:lnTo>
                  <a:pt x="364237" y="33319"/>
                </a:lnTo>
                <a:lnTo>
                  <a:pt x="363996" y="31057"/>
                </a:lnTo>
                <a:lnTo>
                  <a:pt x="363729" y="28795"/>
                </a:lnTo>
                <a:lnTo>
                  <a:pt x="363408" y="26541"/>
                </a:lnTo>
                <a:lnTo>
                  <a:pt x="363087" y="24287"/>
                </a:lnTo>
                <a:lnTo>
                  <a:pt x="362739" y="22040"/>
                </a:lnTo>
                <a:lnTo>
                  <a:pt x="362338" y="19802"/>
                </a:lnTo>
                <a:lnTo>
                  <a:pt x="361963" y="17563"/>
                </a:lnTo>
                <a:lnTo>
                  <a:pt x="361535" y="15332"/>
                </a:lnTo>
                <a:lnTo>
                  <a:pt x="360679" y="10893"/>
                </a:lnTo>
                <a:lnTo>
                  <a:pt x="360652" y="10785"/>
                </a:lnTo>
                <a:lnTo>
                  <a:pt x="360599" y="10677"/>
                </a:lnTo>
                <a:lnTo>
                  <a:pt x="360545" y="10576"/>
                </a:lnTo>
                <a:lnTo>
                  <a:pt x="360438" y="10476"/>
                </a:lnTo>
                <a:lnTo>
                  <a:pt x="360358" y="10383"/>
                </a:lnTo>
                <a:lnTo>
                  <a:pt x="360251" y="10291"/>
                </a:lnTo>
                <a:lnTo>
                  <a:pt x="360117" y="10198"/>
                </a:lnTo>
                <a:lnTo>
                  <a:pt x="359957" y="10113"/>
                </a:lnTo>
                <a:lnTo>
                  <a:pt x="359823" y="10036"/>
                </a:lnTo>
                <a:lnTo>
                  <a:pt x="359636" y="9959"/>
                </a:lnTo>
                <a:lnTo>
                  <a:pt x="359449" y="9882"/>
                </a:lnTo>
                <a:lnTo>
                  <a:pt x="359261" y="9812"/>
                </a:lnTo>
                <a:lnTo>
                  <a:pt x="359074" y="9743"/>
                </a:lnTo>
                <a:lnTo>
                  <a:pt x="358860" y="9681"/>
                </a:lnTo>
                <a:lnTo>
                  <a:pt x="358379" y="9557"/>
                </a:lnTo>
                <a:lnTo>
                  <a:pt x="357897" y="9457"/>
                </a:lnTo>
                <a:lnTo>
                  <a:pt x="357362" y="9364"/>
                </a:lnTo>
                <a:lnTo>
                  <a:pt x="356827" y="9295"/>
                </a:lnTo>
                <a:lnTo>
                  <a:pt x="356238" y="9233"/>
                </a:lnTo>
                <a:lnTo>
                  <a:pt x="355677" y="9179"/>
                </a:lnTo>
                <a:lnTo>
                  <a:pt x="355061" y="9148"/>
                </a:lnTo>
                <a:lnTo>
                  <a:pt x="354473" y="9125"/>
                </a:lnTo>
                <a:lnTo>
                  <a:pt x="353858" y="9117"/>
                </a:lnTo>
                <a:lnTo>
                  <a:pt x="353269" y="9125"/>
                </a:lnTo>
                <a:lnTo>
                  <a:pt x="352681" y="9148"/>
                </a:lnTo>
                <a:lnTo>
                  <a:pt x="352092" y="9187"/>
                </a:lnTo>
                <a:lnTo>
                  <a:pt x="351530" y="9233"/>
                </a:lnTo>
                <a:lnTo>
                  <a:pt x="350995" y="9295"/>
                </a:lnTo>
                <a:lnTo>
                  <a:pt x="350460" y="9372"/>
                </a:lnTo>
                <a:lnTo>
                  <a:pt x="350006" y="9465"/>
                </a:lnTo>
                <a:lnTo>
                  <a:pt x="349551" y="9565"/>
                </a:lnTo>
                <a:lnTo>
                  <a:pt x="349337" y="9619"/>
                </a:lnTo>
                <a:lnTo>
                  <a:pt x="349150" y="9681"/>
                </a:lnTo>
                <a:lnTo>
                  <a:pt x="348962" y="9750"/>
                </a:lnTo>
                <a:lnTo>
                  <a:pt x="348802" y="9812"/>
                </a:lnTo>
                <a:lnTo>
                  <a:pt x="348641" y="9889"/>
                </a:lnTo>
                <a:lnTo>
                  <a:pt x="348481" y="9959"/>
                </a:lnTo>
                <a:lnTo>
                  <a:pt x="348347" y="10036"/>
                </a:lnTo>
                <a:lnTo>
                  <a:pt x="348240" y="10121"/>
                </a:lnTo>
                <a:lnTo>
                  <a:pt x="348133" y="10206"/>
                </a:lnTo>
                <a:lnTo>
                  <a:pt x="348053" y="10291"/>
                </a:lnTo>
                <a:lnTo>
                  <a:pt x="347999" y="10383"/>
                </a:lnTo>
                <a:lnTo>
                  <a:pt x="347946" y="10476"/>
                </a:lnTo>
                <a:lnTo>
                  <a:pt x="347892" y="10576"/>
                </a:lnTo>
                <a:lnTo>
                  <a:pt x="347892" y="10677"/>
                </a:lnTo>
                <a:lnTo>
                  <a:pt x="347892" y="10785"/>
                </a:lnTo>
                <a:lnTo>
                  <a:pt x="347919" y="10893"/>
                </a:lnTo>
                <a:lnTo>
                  <a:pt x="348534" y="13155"/>
                </a:lnTo>
                <a:lnTo>
                  <a:pt x="349096" y="15424"/>
                </a:lnTo>
                <a:lnTo>
                  <a:pt x="349604" y="17686"/>
                </a:lnTo>
                <a:lnTo>
                  <a:pt x="350059" y="19948"/>
                </a:lnTo>
                <a:lnTo>
                  <a:pt x="350460" y="22210"/>
                </a:lnTo>
                <a:lnTo>
                  <a:pt x="350781" y="24464"/>
                </a:lnTo>
                <a:lnTo>
                  <a:pt x="351102" y="26719"/>
                </a:lnTo>
                <a:lnTo>
                  <a:pt x="351343" y="28973"/>
                </a:lnTo>
                <a:lnTo>
                  <a:pt x="351557" y="31227"/>
                </a:lnTo>
                <a:lnTo>
                  <a:pt x="351718" y="33481"/>
                </a:lnTo>
                <a:lnTo>
                  <a:pt x="351851" y="35735"/>
                </a:lnTo>
                <a:lnTo>
                  <a:pt x="351958" y="37982"/>
                </a:lnTo>
                <a:lnTo>
                  <a:pt x="352039" y="40236"/>
                </a:lnTo>
                <a:lnTo>
                  <a:pt x="352092" y="42483"/>
                </a:lnTo>
                <a:lnTo>
                  <a:pt x="352119" y="44729"/>
                </a:lnTo>
                <a:lnTo>
                  <a:pt x="352119" y="46983"/>
                </a:lnTo>
                <a:lnTo>
                  <a:pt x="352092" y="49230"/>
                </a:lnTo>
                <a:lnTo>
                  <a:pt x="352065" y="51476"/>
                </a:lnTo>
                <a:lnTo>
                  <a:pt x="351958" y="55977"/>
                </a:lnTo>
                <a:lnTo>
                  <a:pt x="351718" y="64986"/>
                </a:lnTo>
                <a:lnTo>
                  <a:pt x="351611" y="69495"/>
                </a:lnTo>
                <a:lnTo>
                  <a:pt x="351557" y="74011"/>
                </a:lnTo>
                <a:lnTo>
                  <a:pt x="351557" y="76273"/>
                </a:lnTo>
                <a:lnTo>
                  <a:pt x="351557" y="78535"/>
                </a:lnTo>
                <a:lnTo>
                  <a:pt x="351611" y="80804"/>
                </a:lnTo>
                <a:lnTo>
                  <a:pt x="351664" y="83066"/>
                </a:lnTo>
                <a:lnTo>
                  <a:pt x="348775" y="83205"/>
                </a:lnTo>
                <a:lnTo>
                  <a:pt x="345886" y="83336"/>
                </a:lnTo>
                <a:lnTo>
                  <a:pt x="342997" y="83460"/>
                </a:lnTo>
                <a:lnTo>
                  <a:pt x="340108" y="83583"/>
                </a:lnTo>
                <a:lnTo>
                  <a:pt x="337192" y="83699"/>
                </a:lnTo>
                <a:lnTo>
                  <a:pt x="334303" y="83807"/>
                </a:lnTo>
                <a:lnTo>
                  <a:pt x="331414" y="83908"/>
                </a:lnTo>
                <a:lnTo>
                  <a:pt x="328525" y="84000"/>
                </a:lnTo>
                <a:lnTo>
                  <a:pt x="325636" y="84093"/>
                </a:lnTo>
                <a:lnTo>
                  <a:pt x="322720" y="84178"/>
                </a:lnTo>
                <a:lnTo>
                  <a:pt x="319831" y="84255"/>
                </a:lnTo>
                <a:lnTo>
                  <a:pt x="316942" y="84325"/>
                </a:lnTo>
                <a:lnTo>
                  <a:pt x="314053" y="84386"/>
                </a:lnTo>
                <a:lnTo>
                  <a:pt x="311164" y="84448"/>
                </a:lnTo>
                <a:lnTo>
                  <a:pt x="308275" y="84502"/>
                </a:lnTo>
                <a:lnTo>
                  <a:pt x="305386" y="84548"/>
                </a:lnTo>
                <a:lnTo>
                  <a:pt x="305600" y="83390"/>
                </a:lnTo>
                <a:lnTo>
                  <a:pt x="305787" y="82225"/>
                </a:lnTo>
                <a:lnTo>
                  <a:pt x="305974" y="81059"/>
                </a:lnTo>
                <a:lnTo>
                  <a:pt x="306135" y="79901"/>
                </a:lnTo>
                <a:lnTo>
                  <a:pt x="306295" y="78735"/>
                </a:lnTo>
                <a:lnTo>
                  <a:pt x="306429" y="77570"/>
                </a:lnTo>
                <a:lnTo>
                  <a:pt x="306536" y="76404"/>
                </a:lnTo>
                <a:lnTo>
                  <a:pt x="306643" y="75238"/>
                </a:lnTo>
                <a:lnTo>
                  <a:pt x="306777" y="72907"/>
                </a:lnTo>
                <a:lnTo>
                  <a:pt x="306884" y="70568"/>
                </a:lnTo>
                <a:lnTo>
                  <a:pt x="306910" y="68236"/>
                </a:lnTo>
                <a:lnTo>
                  <a:pt x="306857" y="65897"/>
                </a:lnTo>
                <a:lnTo>
                  <a:pt x="306777" y="63566"/>
                </a:lnTo>
                <a:lnTo>
                  <a:pt x="306643" y="61227"/>
                </a:lnTo>
                <a:lnTo>
                  <a:pt x="306429" y="58887"/>
                </a:lnTo>
                <a:lnTo>
                  <a:pt x="306188" y="56548"/>
                </a:lnTo>
                <a:lnTo>
                  <a:pt x="305867" y="54217"/>
                </a:lnTo>
                <a:lnTo>
                  <a:pt x="305519" y="51878"/>
                </a:lnTo>
                <a:lnTo>
                  <a:pt x="305118" y="49539"/>
                </a:lnTo>
                <a:lnTo>
                  <a:pt x="304663" y="47200"/>
                </a:lnTo>
                <a:lnTo>
                  <a:pt x="304155" y="44868"/>
                </a:lnTo>
                <a:lnTo>
                  <a:pt x="303620" y="42529"/>
                </a:lnTo>
                <a:lnTo>
                  <a:pt x="303032" y="40198"/>
                </a:lnTo>
                <a:lnTo>
                  <a:pt x="302416" y="37866"/>
                </a:lnTo>
                <a:lnTo>
                  <a:pt x="301747" y="35527"/>
                </a:lnTo>
                <a:lnTo>
                  <a:pt x="301025" y="33203"/>
                </a:lnTo>
                <a:lnTo>
                  <a:pt x="300303" y="30872"/>
                </a:lnTo>
                <a:lnTo>
                  <a:pt x="299527" y="28541"/>
                </a:lnTo>
                <a:lnTo>
                  <a:pt x="298698" y="26217"/>
                </a:lnTo>
                <a:lnTo>
                  <a:pt x="297869" y="23893"/>
                </a:lnTo>
                <a:lnTo>
                  <a:pt x="296986" y="21577"/>
                </a:lnTo>
                <a:lnTo>
                  <a:pt x="296076" y="19253"/>
                </a:lnTo>
                <a:lnTo>
                  <a:pt x="295167" y="16938"/>
                </a:lnTo>
                <a:lnTo>
                  <a:pt x="294204" y="14629"/>
                </a:lnTo>
                <a:lnTo>
                  <a:pt x="293214" y="12313"/>
                </a:lnTo>
                <a:lnTo>
                  <a:pt x="292224" y="10005"/>
                </a:lnTo>
                <a:lnTo>
                  <a:pt x="292144" y="9882"/>
                </a:lnTo>
                <a:lnTo>
                  <a:pt x="292064" y="9758"/>
                </a:lnTo>
                <a:lnTo>
                  <a:pt x="291957" y="9642"/>
                </a:lnTo>
                <a:lnTo>
                  <a:pt x="291850" y="9534"/>
                </a:lnTo>
                <a:lnTo>
                  <a:pt x="291689" y="9418"/>
                </a:lnTo>
                <a:lnTo>
                  <a:pt x="291556" y="9318"/>
                </a:lnTo>
                <a:lnTo>
                  <a:pt x="291368" y="9218"/>
                </a:lnTo>
                <a:lnTo>
                  <a:pt x="291181" y="9117"/>
                </a:lnTo>
                <a:lnTo>
                  <a:pt x="290994" y="9025"/>
                </a:lnTo>
                <a:lnTo>
                  <a:pt x="290753" y="8932"/>
                </a:lnTo>
                <a:lnTo>
                  <a:pt x="290539" y="8847"/>
                </a:lnTo>
                <a:lnTo>
                  <a:pt x="290298" y="8770"/>
                </a:lnTo>
                <a:lnTo>
                  <a:pt x="290031" y="8685"/>
                </a:lnTo>
                <a:lnTo>
                  <a:pt x="289763" y="8615"/>
                </a:lnTo>
                <a:lnTo>
                  <a:pt x="289496" y="8546"/>
                </a:lnTo>
                <a:lnTo>
                  <a:pt x="289201" y="8477"/>
                </a:lnTo>
                <a:lnTo>
                  <a:pt x="288907" y="8415"/>
                </a:lnTo>
                <a:lnTo>
                  <a:pt x="288613" y="8361"/>
                </a:lnTo>
                <a:lnTo>
                  <a:pt x="287998" y="8253"/>
                </a:lnTo>
                <a:lnTo>
                  <a:pt x="287329" y="8168"/>
                </a:lnTo>
                <a:lnTo>
                  <a:pt x="286660" y="8091"/>
                </a:lnTo>
                <a:lnTo>
                  <a:pt x="285965" y="8036"/>
                </a:lnTo>
                <a:lnTo>
                  <a:pt x="285269" y="7998"/>
                </a:lnTo>
                <a:lnTo>
                  <a:pt x="284547" y="7967"/>
                </a:lnTo>
                <a:lnTo>
                  <a:pt x="283851" y="7959"/>
                </a:lnTo>
                <a:lnTo>
                  <a:pt x="283156" y="7967"/>
                </a:lnTo>
                <a:lnTo>
                  <a:pt x="282487" y="7990"/>
                </a:lnTo>
                <a:lnTo>
                  <a:pt x="281818" y="8029"/>
                </a:lnTo>
                <a:lnTo>
                  <a:pt x="281176" y="8091"/>
                </a:lnTo>
                <a:lnTo>
                  <a:pt x="280561" y="8160"/>
                </a:lnTo>
                <a:lnTo>
                  <a:pt x="280267" y="8199"/>
                </a:lnTo>
                <a:lnTo>
                  <a:pt x="279972" y="8245"/>
                </a:lnTo>
                <a:lnTo>
                  <a:pt x="279705" y="8299"/>
                </a:lnTo>
                <a:lnTo>
                  <a:pt x="279437" y="8345"/>
                </a:lnTo>
                <a:lnTo>
                  <a:pt x="279197" y="8407"/>
                </a:lnTo>
                <a:lnTo>
                  <a:pt x="278956" y="8469"/>
                </a:lnTo>
                <a:lnTo>
                  <a:pt x="278715" y="8538"/>
                </a:lnTo>
                <a:lnTo>
                  <a:pt x="278501" y="8608"/>
                </a:lnTo>
                <a:lnTo>
                  <a:pt x="278314" y="8677"/>
                </a:lnTo>
                <a:lnTo>
                  <a:pt x="278127" y="8754"/>
                </a:lnTo>
                <a:lnTo>
                  <a:pt x="277966" y="8839"/>
                </a:lnTo>
                <a:lnTo>
                  <a:pt x="277806" y="8924"/>
                </a:lnTo>
                <a:lnTo>
                  <a:pt x="277672" y="9017"/>
                </a:lnTo>
                <a:lnTo>
                  <a:pt x="277538" y="9110"/>
                </a:lnTo>
                <a:lnTo>
                  <a:pt x="277431" y="9210"/>
                </a:lnTo>
                <a:lnTo>
                  <a:pt x="277351" y="9310"/>
                </a:lnTo>
                <a:lnTo>
                  <a:pt x="277297" y="9418"/>
                </a:lnTo>
                <a:lnTo>
                  <a:pt x="277244" y="9526"/>
                </a:lnTo>
                <a:lnTo>
                  <a:pt x="277244" y="9642"/>
                </a:lnTo>
                <a:lnTo>
                  <a:pt x="277244" y="9758"/>
                </a:lnTo>
                <a:lnTo>
                  <a:pt x="277244" y="9882"/>
                </a:lnTo>
                <a:lnTo>
                  <a:pt x="277297" y="10005"/>
                </a:lnTo>
                <a:lnTo>
                  <a:pt x="278314" y="12336"/>
                </a:lnTo>
                <a:lnTo>
                  <a:pt x="279277" y="14668"/>
                </a:lnTo>
                <a:lnTo>
                  <a:pt x="280187" y="16999"/>
                </a:lnTo>
                <a:lnTo>
                  <a:pt x="281069" y="19331"/>
                </a:lnTo>
                <a:lnTo>
                  <a:pt x="281899" y="21654"/>
                </a:lnTo>
                <a:lnTo>
                  <a:pt x="282701" y="23986"/>
                </a:lnTo>
                <a:lnTo>
                  <a:pt x="283477" y="26317"/>
                </a:lnTo>
                <a:lnTo>
                  <a:pt x="284199" y="28641"/>
                </a:lnTo>
                <a:lnTo>
                  <a:pt x="284921" y="30972"/>
                </a:lnTo>
                <a:lnTo>
                  <a:pt x="285590" y="33304"/>
                </a:lnTo>
                <a:lnTo>
                  <a:pt x="286232" y="35635"/>
                </a:lnTo>
                <a:lnTo>
                  <a:pt x="286847" y="37959"/>
                </a:lnTo>
                <a:lnTo>
                  <a:pt x="287436" y="40290"/>
                </a:lnTo>
                <a:lnTo>
                  <a:pt x="287998" y="42622"/>
                </a:lnTo>
                <a:lnTo>
                  <a:pt x="288533" y="44953"/>
                </a:lnTo>
                <a:lnTo>
                  <a:pt x="289041" y="47284"/>
                </a:lnTo>
                <a:lnTo>
                  <a:pt x="289549" y="49616"/>
                </a:lnTo>
                <a:lnTo>
                  <a:pt x="290031" y="51947"/>
                </a:lnTo>
                <a:lnTo>
                  <a:pt x="290485" y="54279"/>
                </a:lnTo>
                <a:lnTo>
                  <a:pt x="290940" y="56610"/>
                </a:lnTo>
                <a:lnTo>
                  <a:pt x="291796" y="61281"/>
                </a:lnTo>
                <a:lnTo>
                  <a:pt x="292599" y="65951"/>
                </a:lnTo>
                <a:lnTo>
                  <a:pt x="293375" y="70622"/>
                </a:lnTo>
                <a:lnTo>
                  <a:pt x="294124" y="75300"/>
                </a:lnTo>
                <a:lnTo>
                  <a:pt x="295622" y="84664"/>
                </a:lnTo>
                <a:lnTo>
                  <a:pt x="292733" y="84680"/>
                </a:lnTo>
                <a:lnTo>
                  <a:pt x="289870" y="84687"/>
                </a:lnTo>
                <a:lnTo>
                  <a:pt x="287008" y="84695"/>
                </a:lnTo>
                <a:lnTo>
                  <a:pt x="284172" y="84687"/>
                </a:lnTo>
                <a:lnTo>
                  <a:pt x="281310" y="84672"/>
                </a:lnTo>
                <a:lnTo>
                  <a:pt x="278474" y="84649"/>
                </a:lnTo>
                <a:lnTo>
                  <a:pt x="275666" y="84618"/>
                </a:lnTo>
                <a:lnTo>
                  <a:pt x="272830" y="84579"/>
                </a:lnTo>
                <a:lnTo>
                  <a:pt x="270021" y="84533"/>
                </a:lnTo>
                <a:lnTo>
                  <a:pt x="267212" y="84471"/>
                </a:lnTo>
                <a:lnTo>
                  <a:pt x="264404" y="84409"/>
                </a:lnTo>
                <a:lnTo>
                  <a:pt x="261622" y="84340"/>
                </a:lnTo>
                <a:lnTo>
                  <a:pt x="258840" y="84263"/>
                </a:lnTo>
                <a:lnTo>
                  <a:pt x="256057" y="84170"/>
                </a:lnTo>
                <a:lnTo>
                  <a:pt x="253302" y="84077"/>
                </a:lnTo>
                <a:lnTo>
                  <a:pt x="250547" y="83977"/>
                </a:lnTo>
                <a:lnTo>
                  <a:pt x="250788" y="83444"/>
                </a:lnTo>
                <a:lnTo>
                  <a:pt x="251028" y="82912"/>
                </a:lnTo>
                <a:lnTo>
                  <a:pt x="251242" y="82379"/>
                </a:lnTo>
                <a:lnTo>
                  <a:pt x="251456" y="81839"/>
                </a:lnTo>
                <a:lnTo>
                  <a:pt x="251617" y="81306"/>
                </a:lnTo>
                <a:lnTo>
                  <a:pt x="251777" y="80766"/>
                </a:lnTo>
                <a:lnTo>
                  <a:pt x="251938" y="80225"/>
                </a:lnTo>
                <a:lnTo>
                  <a:pt x="252072" y="79685"/>
                </a:lnTo>
                <a:lnTo>
                  <a:pt x="252179" y="79144"/>
                </a:lnTo>
                <a:lnTo>
                  <a:pt x="252259" y="78596"/>
                </a:lnTo>
                <a:lnTo>
                  <a:pt x="252419" y="77508"/>
                </a:lnTo>
                <a:lnTo>
                  <a:pt x="252500" y="76412"/>
                </a:lnTo>
                <a:lnTo>
                  <a:pt x="252526" y="75315"/>
                </a:lnTo>
                <a:lnTo>
                  <a:pt x="252526" y="74219"/>
                </a:lnTo>
                <a:lnTo>
                  <a:pt x="252446" y="73115"/>
                </a:lnTo>
                <a:lnTo>
                  <a:pt x="252339" y="72004"/>
                </a:lnTo>
                <a:lnTo>
                  <a:pt x="252179" y="70900"/>
                </a:lnTo>
                <a:lnTo>
                  <a:pt x="251991" y="69788"/>
                </a:lnTo>
                <a:lnTo>
                  <a:pt x="251751" y="68676"/>
                </a:lnTo>
                <a:lnTo>
                  <a:pt x="251510" y="67565"/>
                </a:lnTo>
                <a:lnTo>
                  <a:pt x="251216" y="66453"/>
                </a:lnTo>
                <a:lnTo>
                  <a:pt x="250921" y="65341"/>
                </a:lnTo>
                <a:lnTo>
                  <a:pt x="250574" y="64230"/>
                </a:lnTo>
                <a:lnTo>
                  <a:pt x="249878" y="62014"/>
                </a:lnTo>
                <a:lnTo>
                  <a:pt x="249129" y="59798"/>
                </a:lnTo>
                <a:lnTo>
                  <a:pt x="248353" y="57598"/>
                </a:lnTo>
                <a:lnTo>
                  <a:pt x="247604" y="55414"/>
                </a:lnTo>
                <a:lnTo>
                  <a:pt x="246882" y="53236"/>
                </a:lnTo>
                <a:lnTo>
                  <a:pt x="246561" y="52163"/>
                </a:lnTo>
                <a:lnTo>
                  <a:pt x="246240" y="51090"/>
                </a:lnTo>
                <a:lnTo>
                  <a:pt x="245946" y="50025"/>
                </a:lnTo>
                <a:lnTo>
                  <a:pt x="245705" y="48960"/>
                </a:lnTo>
                <a:lnTo>
                  <a:pt x="245143" y="46505"/>
                </a:lnTo>
                <a:lnTo>
                  <a:pt x="244635" y="44042"/>
                </a:lnTo>
                <a:lnTo>
                  <a:pt x="244153" y="41572"/>
                </a:lnTo>
                <a:lnTo>
                  <a:pt x="243699" y="39101"/>
                </a:lnTo>
                <a:lnTo>
                  <a:pt x="242762" y="34153"/>
                </a:lnTo>
                <a:lnTo>
                  <a:pt x="242254" y="31675"/>
                </a:lnTo>
                <a:lnTo>
                  <a:pt x="241746" y="29197"/>
                </a:lnTo>
                <a:lnTo>
                  <a:pt x="241157" y="26726"/>
                </a:lnTo>
                <a:lnTo>
                  <a:pt x="240863" y="25483"/>
                </a:lnTo>
                <a:lnTo>
                  <a:pt x="240542" y="24248"/>
                </a:lnTo>
                <a:lnTo>
                  <a:pt x="240194" y="23013"/>
                </a:lnTo>
                <a:lnTo>
                  <a:pt x="239820" y="21778"/>
                </a:lnTo>
                <a:lnTo>
                  <a:pt x="239445" y="20550"/>
                </a:lnTo>
                <a:lnTo>
                  <a:pt x="239044" y="19315"/>
                </a:lnTo>
                <a:lnTo>
                  <a:pt x="238616" y="18088"/>
                </a:lnTo>
                <a:lnTo>
                  <a:pt x="238161" y="16860"/>
                </a:lnTo>
                <a:lnTo>
                  <a:pt x="237707" y="15633"/>
                </a:lnTo>
                <a:lnTo>
                  <a:pt x="237198" y="14405"/>
                </a:lnTo>
                <a:lnTo>
                  <a:pt x="236663" y="13178"/>
                </a:lnTo>
                <a:lnTo>
                  <a:pt x="236101" y="11958"/>
                </a:lnTo>
                <a:lnTo>
                  <a:pt x="235486" y="10738"/>
                </a:lnTo>
                <a:lnTo>
                  <a:pt x="234871" y="9519"/>
                </a:lnTo>
                <a:lnTo>
                  <a:pt x="234791" y="9418"/>
                </a:lnTo>
                <a:lnTo>
                  <a:pt x="234710" y="9318"/>
                </a:lnTo>
                <a:lnTo>
                  <a:pt x="234630" y="9225"/>
                </a:lnTo>
                <a:lnTo>
                  <a:pt x="234496" y="9133"/>
                </a:lnTo>
                <a:lnTo>
                  <a:pt x="234389" y="9040"/>
                </a:lnTo>
                <a:lnTo>
                  <a:pt x="234256" y="8963"/>
                </a:lnTo>
                <a:lnTo>
                  <a:pt x="234095" y="8878"/>
                </a:lnTo>
                <a:lnTo>
                  <a:pt x="233935" y="8808"/>
                </a:lnTo>
                <a:lnTo>
                  <a:pt x="233747" y="8731"/>
                </a:lnTo>
                <a:lnTo>
                  <a:pt x="233560" y="8670"/>
                </a:lnTo>
                <a:lnTo>
                  <a:pt x="233373" y="8600"/>
                </a:lnTo>
                <a:lnTo>
                  <a:pt x="233159" y="8546"/>
                </a:lnTo>
                <a:lnTo>
                  <a:pt x="232945" y="8484"/>
                </a:lnTo>
                <a:lnTo>
                  <a:pt x="232731" y="8438"/>
                </a:lnTo>
                <a:lnTo>
                  <a:pt x="232249" y="8345"/>
                </a:lnTo>
                <a:lnTo>
                  <a:pt x="231741" y="8268"/>
                </a:lnTo>
                <a:lnTo>
                  <a:pt x="231179" y="8206"/>
                </a:lnTo>
                <a:lnTo>
                  <a:pt x="230618" y="8152"/>
                </a:lnTo>
                <a:lnTo>
                  <a:pt x="230056" y="8121"/>
                </a:lnTo>
                <a:lnTo>
                  <a:pt x="229467" y="8098"/>
                </a:lnTo>
                <a:lnTo>
                  <a:pt x="228852" y="8091"/>
                </a:lnTo>
                <a:lnTo>
                  <a:pt x="228264" y="8098"/>
                </a:lnTo>
                <a:lnTo>
                  <a:pt x="227648" y="8121"/>
                </a:lnTo>
                <a:lnTo>
                  <a:pt x="227033" y="8152"/>
                </a:lnTo>
                <a:lnTo>
                  <a:pt x="226445" y="8199"/>
                </a:lnTo>
                <a:lnTo>
                  <a:pt x="225856" y="8260"/>
                </a:lnTo>
                <a:lnTo>
                  <a:pt x="225294" y="8330"/>
                </a:lnTo>
                <a:lnTo>
                  <a:pt x="224759" y="8407"/>
                </a:lnTo>
                <a:lnTo>
                  <a:pt x="224224" y="8507"/>
                </a:lnTo>
                <a:lnTo>
                  <a:pt x="223743" y="8608"/>
                </a:lnTo>
                <a:lnTo>
                  <a:pt x="223288" y="8731"/>
                </a:lnTo>
                <a:lnTo>
                  <a:pt x="222860" y="8855"/>
                </a:lnTo>
                <a:lnTo>
                  <a:pt x="222485" y="8994"/>
                </a:lnTo>
                <a:lnTo>
                  <a:pt x="222138" y="9148"/>
                </a:lnTo>
                <a:lnTo>
                  <a:pt x="221870" y="9310"/>
                </a:lnTo>
                <a:lnTo>
                  <a:pt x="221736" y="9395"/>
                </a:lnTo>
                <a:lnTo>
                  <a:pt x="221629" y="9480"/>
                </a:lnTo>
                <a:lnTo>
                  <a:pt x="221549" y="9565"/>
                </a:lnTo>
                <a:lnTo>
                  <a:pt x="221469" y="9658"/>
                </a:lnTo>
                <a:lnTo>
                  <a:pt x="221389" y="9750"/>
                </a:lnTo>
                <a:lnTo>
                  <a:pt x="221362" y="9851"/>
                </a:lnTo>
                <a:lnTo>
                  <a:pt x="221335" y="9951"/>
                </a:lnTo>
                <a:lnTo>
                  <a:pt x="221308" y="10051"/>
                </a:lnTo>
                <a:lnTo>
                  <a:pt x="221308" y="11317"/>
                </a:lnTo>
                <a:lnTo>
                  <a:pt x="221362" y="12583"/>
                </a:lnTo>
                <a:lnTo>
                  <a:pt x="221442" y="13857"/>
                </a:lnTo>
                <a:lnTo>
                  <a:pt x="221549" y="15123"/>
                </a:lnTo>
                <a:lnTo>
                  <a:pt x="221683" y="16397"/>
                </a:lnTo>
                <a:lnTo>
                  <a:pt x="221843" y="17671"/>
                </a:lnTo>
                <a:lnTo>
                  <a:pt x="222031" y="18945"/>
                </a:lnTo>
                <a:lnTo>
                  <a:pt x="222271" y="20211"/>
                </a:lnTo>
                <a:lnTo>
                  <a:pt x="222512" y="21485"/>
                </a:lnTo>
                <a:lnTo>
                  <a:pt x="222780" y="22758"/>
                </a:lnTo>
                <a:lnTo>
                  <a:pt x="223101" y="24032"/>
                </a:lnTo>
                <a:lnTo>
                  <a:pt x="223395" y="25306"/>
                </a:lnTo>
                <a:lnTo>
                  <a:pt x="223743" y="26587"/>
                </a:lnTo>
                <a:lnTo>
                  <a:pt x="224090" y="27861"/>
                </a:lnTo>
                <a:lnTo>
                  <a:pt x="224839" y="30409"/>
                </a:lnTo>
                <a:lnTo>
                  <a:pt x="225642" y="32956"/>
                </a:lnTo>
                <a:lnTo>
                  <a:pt x="226471" y="35504"/>
                </a:lnTo>
                <a:lnTo>
                  <a:pt x="228157" y="40591"/>
                </a:lnTo>
                <a:lnTo>
                  <a:pt x="229013" y="43131"/>
                </a:lnTo>
                <a:lnTo>
                  <a:pt x="229842" y="45671"/>
                </a:lnTo>
                <a:lnTo>
                  <a:pt x="230644" y="48203"/>
                </a:lnTo>
                <a:lnTo>
                  <a:pt x="231393" y="50728"/>
                </a:lnTo>
                <a:lnTo>
                  <a:pt x="231955" y="52773"/>
                </a:lnTo>
                <a:lnTo>
                  <a:pt x="232490" y="54819"/>
                </a:lnTo>
                <a:lnTo>
                  <a:pt x="232998" y="56873"/>
                </a:lnTo>
                <a:lnTo>
                  <a:pt x="233480" y="58926"/>
                </a:lnTo>
                <a:lnTo>
                  <a:pt x="234416" y="63041"/>
                </a:lnTo>
                <a:lnTo>
                  <a:pt x="234898" y="65102"/>
                </a:lnTo>
                <a:lnTo>
                  <a:pt x="235406" y="67163"/>
                </a:lnTo>
                <a:lnTo>
                  <a:pt x="235941" y="69224"/>
                </a:lnTo>
                <a:lnTo>
                  <a:pt x="236476" y="71278"/>
                </a:lnTo>
                <a:lnTo>
                  <a:pt x="237091" y="73339"/>
                </a:lnTo>
                <a:lnTo>
                  <a:pt x="237733" y="75393"/>
                </a:lnTo>
                <a:lnTo>
                  <a:pt x="238429" y="77438"/>
                </a:lnTo>
                <a:lnTo>
                  <a:pt x="238803" y="78465"/>
                </a:lnTo>
                <a:lnTo>
                  <a:pt x="239205" y="79484"/>
                </a:lnTo>
                <a:lnTo>
                  <a:pt x="239606" y="80503"/>
                </a:lnTo>
                <a:lnTo>
                  <a:pt x="240034" y="81522"/>
                </a:lnTo>
                <a:lnTo>
                  <a:pt x="240489" y="82541"/>
                </a:lnTo>
                <a:lnTo>
                  <a:pt x="240970" y="83560"/>
                </a:lnTo>
                <a:lnTo>
                  <a:pt x="238215" y="83414"/>
                </a:lnTo>
                <a:lnTo>
                  <a:pt x="235459" y="83267"/>
                </a:lnTo>
                <a:lnTo>
                  <a:pt x="232731" y="83105"/>
                </a:lnTo>
                <a:lnTo>
                  <a:pt x="230029" y="82935"/>
                </a:lnTo>
                <a:lnTo>
                  <a:pt x="227327" y="82757"/>
                </a:lnTo>
                <a:lnTo>
                  <a:pt x="224625" y="82572"/>
                </a:lnTo>
                <a:lnTo>
                  <a:pt x="221950" y="82379"/>
                </a:lnTo>
                <a:lnTo>
                  <a:pt x="219275" y="82171"/>
                </a:lnTo>
                <a:lnTo>
                  <a:pt x="216627" y="81962"/>
                </a:lnTo>
                <a:lnTo>
                  <a:pt x="213979" y="81738"/>
                </a:lnTo>
                <a:lnTo>
                  <a:pt x="211357" y="81507"/>
                </a:lnTo>
                <a:lnTo>
                  <a:pt x="208736" y="81267"/>
                </a:lnTo>
                <a:lnTo>
                  <a:pt x="206114" y="81020"/>
                </a:lnTo>
                <a:lnTo>
                  <a:pt x="203519" y="80766"/>
                </a:lnTo>
                <a:lnTo>
                  <a:pt x="200951" y="80503"/>
                </a:lnTo>
                <a:lnTo>
                  <a:pt x="198383" y="80225"/>
                </a:lnTo>
                <a:lnTo>
                  <a:pt x="197821" y="75833"/>
                </a:lnTo>
                <a:lnTo>
                  <a:pt x="197179" y="71440"/>
                </a:lnTo>
                <a:lnTo>
                  <a:pt x="196511" y="67040"/>
                </a:lnTo>
                <a:lnTo>
                  <a:pt x="195788" y="62647"/>
                </a:lnTo>
                <a:lnTo>
                  <a:pt x="194986" y="58254"/>
                </a:lnTo>
                <a:lnTo>
                  <a:pt x="194157" y="53870"/>
                </a:lnTo>
                <a:lnTo>
                  <a:pt x="193247" y="49477"/>
                </a:lnTo>
                <a:lnTo>
                  <a:pt x="192257" y="45084"/>
                </a:lnTo>
                <a:lnTo>
                  <a:pt x="191749" y="42892"/>
                </a:lnTo>
                <a:lnTo>
                  <a:pt x="191214" y="40699"/>
                </a:lnTo>
                <a:lnTo>
                  <a:pt x="190679" y="38507"/>
                </a:lnTo>
                <a:lnTo>
                  <a:pt x="190117" y="36314"/>
                </a:lnTo>
                <a:lnTo>
                  <a:pt x="189555" y="34122"/>
                </a:lnTo>
                <a:lnTo>
                  <a:pt x="188967" y="31930"/>
                </a:lnTo>
                <a:lnTo>
                  <a:pt x="188352" y="29737"/>
                </a:lnTo>
                <a:lnTo>
                  <a:pt x="187710" y="27545"/>
                </a:lnTo>
                <a:lnTo>
                  <a:pt x="187068" y="25352"/>
                </a:lnTo>
                <a:lnTo>
                  <a:pt x="186426" y="23160"/>
                </a:lnTo>
                <a:lnTo>
                  <a:pt x="185730" y="20975"/>
                </a:lnTo>
                <a:lnTo>
                  <a:pt x="185035" y="18783"/>
                </a:lnTo>
                <a:lnTo>
                  <a:pt x="184312" y="16590"/>
                </a:lnTo>
                <a:lnTo>
                  <a:pt x="183590" y="14405"/>
                </a:lnTo>
                <a:lnTo>
                  <a:pt x="182841" y="12213"/>
                </a:lnTo>
                <a:lnTo>
                  <a:pt x="182065" y="10028"/>
                </a:lnTo>
                <a:lnTo>
                  <a:pt x="182012" y="9905"/>
                </a:lnTo>
                <a:lnTo>
                  <a:pt x="181932" y="9789"/>
                </a:lnTo>
                <a:lnTo>
                  <a:pt x="181851" y="9673"/>
                </a:lnTo>
                <a:lnTo>
                  <a:pt x="181718" y="9557"/>
                </a:lnTo>
                <a:lnTo>
                  <a:pt x="181611" y="9449"/>
                </a:lnTo>
                <a:lnTo>
                  <a:pt x="181450" y="9349"/>
                </a:lnTo>
                <a:lnTo>
                  <a:pt x="181290" y="9248"/>
                </a:lnTo>
                <a:lnTo>
                  <a:pt x="181129" y="9156"/>
                </a:lnTo>
                <a:lnTo>
                  <a:pt x="180942" y="9063"/>
                </a:lnTo>
                <a:lnTo>
                  <a:pt x="180728" y="8971"/>
                </a:lnTo>
                <a:lnTo>
                  <a:pt x="180514" y="8886"/>
                </a:lnTo>
                <a:lnTo>
                  <a:pt x="180273" y="8808"/>
                </a:lnTo>
                <a:lnTo>
                  <a:pt x="180032" y="8731"/>
                </a:lnTo>
                <a:lnTo>
                  <a:pt x="179791" y="8662"/>
                </a:lnTo>
                <a:lnTo>
                  <a:pt x="179524" y="8592"/>
                </a:lnTo>
                <a:lnTo>
                  <a:pt x="179256" y="8523"/>
                </a:lnTo>
                <a:lnTo>
                  <a:pt x="178962" y="8461"/>
                </a:lnTo>
                <a:lnTo>
                  <a:pt x="178668" y="8407"/>
                </a:lnTo>
                <a:lnTo>
                  <a:pt x="178079" y="8307"/>
                </a:lnTo>
                <a:lnTo>
                  <a:pt x="177437" y="8214"/>
                </a:lnTo>
                <a:lnTo>
                  <a:pt x="176795" y="8145"/>
                </a:lnTo>
                <a:lnTo>
                  <a:pt x="176127" y="8091"/>
                </a:lnTo>
                <a:lnTo>
                  <a:pt x="175431" y="8052"/>
                </a:lnTo>
                <a:lnTo>
                  <a:pt x="174762" y="8029"/>
                </a:lnTo>
                <a:lnTo>
                  <a:pt x="174067" y="8021"/>
                </a:lnTo>
                <a:lnTo>
                  <a:pt x="173398" y="8021"/>
                </a:lnTo>
                <a:lnTo>
                  <a:pt x="172729" y="8044"/>
                </a:lnTo>
                <a:lnTo>
                  <a:pt x="172061" y="8083"/>
                </a:lnTo>
                <a:lnTo>
                  <a:pt x="171445" y="8137"/>
                </a:lnTo>
                <a:lnTo>
                  <a:pt x="170830" y="8206"/>
                </a:lnTo>
                <a:lnTo>
                  <a:pt x="170536" y="8253"/>
                </a:lnTo>
                <a:lnTo>
                  <a:pt x="170268" y="8299"/>
                </a:lnTo>
                <a:lnTo>
                  <a:pt x="169974" y="8345"/>
                </a:lnTo>
                <a:lnTo>
                  <a:pt x="169733" y="8399"/>
                </a:lnTo>
                <a:lnTo>
                  <a:pt x="169466" y="8453"/>
                </a:lnTo>
                <a:lnTo>
                  <a:pt x="169225" y="8515"/>
                </a:lnTo>
                <a:lnTo>
                  <a:pt x="169011" y="8577"/>
                </a:lnTo>
                <a:lnTo>
                  <a:pt x="168797" y="8646"/>
                </a:lnTo>
                <a:lnTo>
                  <a:pt x="168583" y="8724"/>
                </a:lnTo>
                <a:lnTo>
                  <a:pt x="168396" y="8801"/>
                </a:lnTo>
                <a:lnTo>
                  <a:pt x="168235" y="8878"/>
                </a:lnTo>
                <a:lnTo>
                  <a:pt x="168075" y="8963"/>
                </a:lnTo>
                <a:lnTo>
                  <a:pt x="167914" y="9056"/>
                </a:lnTo>
                <a:lnTo>
                  <a:pt x="167807" y="9148"/>
                </a:lnTo>
                <a:lnTo>
                  <a:pt x="167700" y="9241"/>
                </a:lnTo>
                <a:lnTo>
                  <a:pt x="167593" y="9341"/>
                </a:lnTo>
                <a:lnTo>
                  <a:pt x="167540" y="9449"/>
                </a:lnTo>
                <a:lnTo>
                  <a:pt x="167486" y="9557"/>
                </a:lnTo>
                <a:lnTo>
                  <a:pt x="167459" y="9665"/>
                </a:lnTo>
                <a:lnTo>
                  <a:pt x="167433" y="9781"/>
                </a:lnTo>
                <a:lnTo>
                  <a:pt x="167459" y="9905"/>
                </a:lnTo>
                <a:lnTo>
                  <a:pt x="167486" y="10028"/>
                </a:lnTo>
                <a:lnTo>
                  <a:pt x="168957" y="14320"/>
                </a:lnTo>
                <a:lnTo>
                  <a:pt x="170402" y="18620"/>
                </a:lnTo>
                <a:lnTo>
                  <a:pt x="171820" y="22913"/>
                </a:lnTo>
                <a:lnTo>
                  <a:pt x="173211" y="27213"/>
                </a:lnTo>
                <a:lnTo>
                  <a:pt x="174548" y="31513"/>
                </a:lnTo>
                <a:lnTo>
                  <a:pt x="175859" y="35805"/>
                </a:lnTo>
                <a:lnTo>
                  <a:pt x="177143" y="40105"/>
                </a:lnTo>
                <a:lnTo>
                  <a:pt x="178374" y="44405"/>
                </a:lnTo>
                <a:lnTo>
                  <a:pt x="179577" y="48705"/>
                </a:lnTo>
                <a:lnTo>
                  <a:pt x="180728" y="53013"/>
                </a:lnTo>
                <a:lnTo>
                  <a:pt x="181851" y="57313"/>
                </a:lnTo>
                <a:lnTo>
                  <a:pt x="182921" y="61613"/>
                </a:lnTo>
                <a:lnTo>
                  <a:pt x="183965" y="65920"/>
                </a:lnTo>
                <a:lnTo>
                  <a:pt x="184928" y="70228"/>
                </a:lnTo>
                <a:lnTo>
                  <a:pt x="185864" y="74536"/>
                </a:lnTo>
                <a:lnTo>
                  <a:pt x="186747" y="78843"/>
                </a:lnTo>
                <a:lnTo>
                  <a:pt x="184821" y="78596"/>
                </a:lnTo>
                <a:lnTo>
                  <a:pt x="182921" y="78334"/>
                </a:lnTo>
                <a:lnTo>
                  <a:pt x="180995" y="78071"/>
                </a:lnTo>
                <a:lnTo>
                  <a:pt x="179123" y="77809"/>
                </a:lnTo>
                <a:lnTo>
                  <a:pt x="177223" y="77531"/>
                </a:lnTo>
                <a:lnTo>
                  <a:pt x="175351" y="77253"/>
                </a:lnTo>
                <a:lnTo>
                  <a:pt x="173478" y="76975"/>
                </a:lnTo>
                <a:lnTo>
                  <a:pt x="171606" y="76682"/>
                </a:lnTo>
                <a:lnTo>
                  <a:pt x="169760" y="76388"/>
                </a:lnTo>
                <a:lnTo>
                  <a:pt x="167941" y="76087"/>
                </a:lnTo>
                <a:lnTo>
                  <a:pt x="166095" y="75779"/>
                </a:lnTo>
                <a:lnTo>
                  <a:pt x="164276" y="75470"/>
                </a:lnTo>
                <a:lnTo>
                  <a:pt x="162484" y="75146"/>
                </a:lnTo>
                <a:lnTo>
                  <a:pt x="160665" y="74829"/>
                </a:lnTo>
                <a:lnTo>
                  <a:pt x="158899" y="74497"/>
                </a:lnTo>
                <a:lnTo>
                  <a:pt x="157107" y="74165"/>
                </a:lnTo>
                <a:lnTo>
                  <a:pt x="155341" y="73818"/>
                </a:lnTo>
                <a:lnTo>
                  <a:pt x="153603" y="73478"/>
                </a:lnTo>
                <a:lnTo>
                  <a:pt x="151837" y="73123"/>
                </a:lnTo>
                <a:lnTo>
                  <a:pt x="150125" y="72768"/>
                </a:lnTo>
                <a:lnTo>
                  <a:pt x="148386" y="72405"/>
                </a:lnTo>
                <a:lnTo>
                  <a:pt x="146674" y="72034"/>
                </a:lnTo>
                <a:lnTo>
                  <a:pt x="144989" y="71656"/>
                </a:lnTo>
                <a:lnTo>
                  <a:pt x="143304" y="71278"/>
                </a:lnTo>
                <a:lnTo>
                  <a:pt x="141618" y="70892"/>
                </a:lnTo>
                <a:lnTo>
                  <a:pt x="139960" y="70498"/>
                </a:lnTo>
                <a:lnTo>
                  <a:pt x="138301" y="70097"/>
                </a:lnTo>
                <a:lnTo>
                  <a:pt x="136670" y="69695"/>
                </a:lnTo>
                <a:lnTo>
                  <a:pt x="135038" y="69286"/>
                </a:lnTo>
                <a:lnTo>
                  <a:pt x="133433" y="68869"/>
                </a:lnTo>
                <a:lnTo>
                  <a:pt x="131828" y="68445"/>
                </a:lnTo>
                <a:lnTo>
                  <a:pt x="130223" y="68020"/>
                </a:lnTo>
                <a:lnTo>
                  <a:pt x="130169" y="66098"/>
                </a:lnTo>
                <a:lnTo>
                  <a:pt x="130116" y="64168"/>
                </a:lnTo>
                <a:lnTo>
                  <a:pt x="130009" y="62246"/>
                </a:lnTo>
                <a:lnTo>
                  <a:pt x="129902" y="60316"/>
                </a:lnTo>
                <a:lnTo>
                  <a:pt x="129768" y="58386"/>
                </a:lnTo>
                <a:lnTo>
                  <a:pt x="129607" y="56456"/>
                </a:lnTo>
                <a:lnTo>
                  <a:pt x="129420" y="54526"/>
                </a:lnTo>
                <a:lnTo>
                  <a:pt x="129233" y="52596"/>
                </a:lnTo>
                <a:lnTo>
                  <a:pt x="129019" y="50658"/>
                </a:lnTo>
                <a:lnTo>
                  <a:pt x="128778" y="48728"/>
                </a:lnTo>
                <a:lnTo>
                  <a:pt x="128511" y="46790"/>
                </a:lnTo>
                <a:lnTo>
                  <a:pt x="128243" y="44860"/>
                </a:lnTo>
                <a:lnTo>
                  <a:pt x="127949" y="42923"/>
                </a:lnTo>
                <a:lnTo>
                  <a:pt x="127655" y="40993"/>
                </a:lnTo>
                <a:lnTo>
                  <a:pt x="127307" y="39055"/>
                </a:lnTo>
                <a:lnTo>
                  <a:pt x="126986" y="37117"/>
                </a:lnTo>
                <a:lnTo>
                  <a:pt x="126611" y="35187"/>
                </a:lnTo>
                <a:lnTo>
                  <a:pt x="126237" y="33250"/>
                </a:lnTo>
                <a:lnTo>
                  <a:pt x="125434" y="29382"/>
                </a:lnTo>
                <a:lnTo>
                  <a:pt x="124578" y="25522"/>
                </a:lnTo>
                <a:lnTo>
                  <a:pt x="123669" y="21662"/>
                </a:lnTo>
                <a:lnTo>
                  <a:pt x="122706" y="17810"/>
                </a:lnTo>
                <a:lnTo>
                  <a:pt x="121716" y="13958"/>
                </a:lnTo>
                <a:lnTo>
                  <a:pt x="120646" y="10121"/>
                </a:lnTo>
                <a:lnTo>
                  <a:pt x="119549" y="6284"/>
                </a:lnTo>
                <a:lnTo>
                  <a:pt x="119496" y="6153"/>
                </a:lnTo>
                <a:lnTo>
                  <a:pt x="119442" y="6029"/>
                </a:lnTo>
                <a:lnTo>
                  <a:pt x="119335" y="5906"/>
                </a:lnTo>
                <a:lnTo>
                  <a:pt x="119228" y="5782"/>
                </a:lnTo>
                <a:lnTo>
                  <a:pt x="119094" y="5674"/>
                </a:lnTo>
                <a:lnTo>
                  <a:pt x="118961" y="5558"/>
                </a:lnTo>
                <a:lnTo>
                  <a:pt x="118800" y="5450"/>
                </a:lnTo>
                <a:lnTo>
                  <a:pt x="118613" y="5350"/>
                </a:lnTo>
                <a:lnTo>
                  <a:pt x="118426" y="5250"/>
                </a:lnTo>
                <a:lnTo>
                  <a:pt x="118238" y="5157"/>
                </a:lnTo>
                <a:lnTo>
                  <a:pt x="117998" y="5064"/>
                </a:lnTo>
                <a:lnTo>
                  <a:pt x="117757" y="4979"/>
                </a:lnTo>
                <a:lnTo>
                  <a:pt x="117516" y="4894"/>
                </a:lnTo>
                <a:lnTo>
                  <a:pt x="117275" y="4817"/>
                </a:lnTo>
                <a:lnTo>
                  <a:pt x="116981" y="4748"/>
                </a:lnTo>
                <a:lnTo>
                  <a:pt x="116714" y="4678"/>
                </a:lnTo>
                <a:lnTo>
                  <a:pt x="116419" y="4609"/>
                </a:lnTo>
                <a:lnTo>
                  <a:pt x="116125" y="4547"/>
                </a:lnTo>
                <a:lnTo>
                  <a:pt x="115804" y="4493"/>
                </a:lnTo>
                <a:lnTo>
                  <a:pt x="115483" y="4439"/>
                </a:lnTo>
                <a:lnTo>
                  <a:pt x="114841" y="4339"/>
                </a:lnTo>
                <a:lnTo>
                  <a:pt x="114146" y="4261"/>
                </a:lnTo>
                <a:lnTo>
                  <a:pt x="113450" y="4200"/>
                </a:lnTo>
                <a:lnTo>
                  <a:pt x="112754" y="4161"/>
                </a:lnTo>
                <a:lnTo>
                  <a:pt x="112032" y="4130"/>
                </a:lnTo>
                <a:lnTo>
                  <a:pt x="111310" y="4122"/>
                </a:lnTo>
                <a:lnTo>
                  <a:pt x="110588" y="4130"/>
                </a:lnTo>
                <a:lnTo>
                  <a:pt x="109892" y="4153"/>
                </a:lnTo>
                <a:lnTo>
                  <a:pt x="109197" y="4192"/>
                </a:lnTo>
                <a:lnTo>
                  <a:pt x="108501" y="4246"/>
                </a:lnTo>
                <a:lnTo>
                  <a:pt x="108180" y="4285"/>
                </a:lnTo>
                <a:lnTo>
                  <a:pt x="107859" y="4323"/>
                </a:lnTo>
                <a:lnTo>
                  <a:pt x="107565" y="4370"/>
                </a:lnTo>
                <a:lnTo>
                  <a:pt x="107244" y="4416"/>
                </a:lnTo>
                <a:lnTo>
                  <a:pt x="106950" y="4470"/>
                </a:lnTo>
                <a:lnTo>
                  <a:pt x="106655" y="4524"/>
                </a:lnTo>
                <a:lnTo>
                  <a:pt x="106388" y="4586"/>
                </a:lnTo>
                <a:lnTo>
                  <a:pt x="106120" y="4647"/>
                </a:lnTo>
                <a:lnTo>
                  <a:pt x="105880" y="4717"/>
                </a:lnTo>
                <a:lnTo>
                  <a:pt x="105639" y="4794"/>
                </a:lnTo>
                <a:lnTo>
                  <a:pt x="105398" y="4871"/>
                </a:lnTo>
                <a:lnTo>
                  <a:pt x="105184" y="4956"/>
                </a:lnTo>
                <a:lnTo>
                  <a:pt x="104997" y="5041"/>
                </a:lnTo>
                <a:lnTo>
                  <a:pt x="104810" y="5134"/>
                </a:lnTo>
                <a:lnTo>
                  <a:pt x="104649" y="5226"/>
                </a:lnTo>
                <a:lnTo>
                  <a:pt x="104489" y="5327"/>
                </a:lnTo>
                <a:lnTo>
                  <a:pt x="104355" y="5435"/>
                </a:lnTo>
                <a:lnTo>
                  <a:pt x="104248" y="5543"/>
                </a:lnTo>
                <a:lnTo>
                  <a:pt x="104141" y="5651"/>
                </a:lnTo>
                <a:lnTo>
                  <a:pt x="104061" y="5775"/>
                </a:lnTo>
                <a:lnTo>
                  <a:pt x="104007" y="5890"/>
                </a:lnTo>
                <a:lnTo>
                  <a:pt x="103954" y="6022"/>
                </a:lnTo>
                <a:lnTo>
                  <a:pt x="103954" y="6153"/>
                </a:lnTo>
                <a:lnTo>
                  <a:pt x="103954" y="6284"/>
                </a:lnTo>
                <a:lnTo>
                  <a:pt x="104408" y="9889"/>
                </a:lnTo>
                <a:lnTo>
                  <a:pt x="104890" y="13494"/>
                </a:lnTo>
                <a:lnTo>
                  <a:pt x="105425" y="17107"/>
                </a:lnTo>
                <a:lnTo>
                  <a:pt x="106013" y="20720"/>
                </a:lnTo>
                <a:lnTo>
                  <a:pt x="106629" y="24341"/>
                </a:lnTo>
                <a:lnTo>
                  <a:pt x="107297" y="27962"/>
                </a:lnTo>
                <a:lnTo>
                  <a:pt x="108020" y="31582"/>
                </a:lnTo>
                <a:lnTo>
                  <a:pt x="108795" y="35211"/>
                </a:lnTo>
                <a:lnTo>
                  <a:pt x="109625" y="38831"/>
                </a:lnTo>
                <a:lnTo>
                  <a:pt x="110534" y="42452"/>
                </a:lnTo>
                <a:lnTo>
                  <a:pt x="111470" y="46072"/>
                </a:lnTo>
                <a:lnTo>
                  <a:pt x="111979" y="47879"/>
                </a:lnTo>
                <a:lnTo>
                  <a:pt x="112487" y="49685"/>
                </a:lnTo>
                <a:lnTo>
                  <a:pt x="113022" y="51492"/>
                </a:lnTo>
                <a:lnTo>
                  <a:pt x="113584" y="53298"/>
                </a:lnTo>
                <a:lnTo>
                  <a:pt x="114146" y="55097"/>
                </a:lnTo>
                <a:lnTo>
                  <a:pt x="114707" y="56903"/>
                </a:lnTo>
                <a:lnTo>
                  <a:pt x="115323" y="58702"/>
                </a:lnTo>
                <a:lnTo>
                  <a:pt x="115938" y="60501"/>
                </a:lnTo>
                <a:lnTo>
                  <a:pt x="116580" y="62300"/>
                </a:lnTo>
                <a:lnTo>
                  <a:pt x="117222" y="64098"/>
                </a:lnTo>
                <a:lnTo>
                  <a:pt x="117222" y="64098"/>
                </a:lnTo>
                <a:lnTo>
                  <a:pt x="115323" y="63473"/>
                </a:lnTo>
                <a:lnTo>
                  <a:pt x="113450" y="62840"/>
                </a:lnTo>
                <a:lnTo>
                  <a:pt x="111604" y="62199"/>
                </a:lnTo>
                <a:lnTo>
                  <a:pt x="109785" y="61543"/>
                </a:lnTo>
                <a:lnTo>
                  <a:pt x="107993" y="60887"/>
                </a:lnTo>
                <a:lnTo>
                  <a:pt x="106201" y="60215"/>
                </a:lnTo>
                <a:lnTo>
                  <a:pt x="104462" y="59528"/>
                </a:lnTo>
                <a:lnTo>
                  <a:pt x="102723" y="58833"/>
                </a:lnTo>
                <a:lnTo>
                  <a:pt x="100850" y="58061"/>
                </a:lnTo>
                <a:lnTo>
                  <a:pt x="99031" y="57282"/>
                </a:lnTo>
                <a:lnTo>
                  <a:pt x="97239" y="56494"/>
                </a:lnTo>
                <a:lnTo>
                  <a:pt x="95474" y="55707"/>
                </a:lnTo>
                <a:lnTo>
                  <a:pt x="93735" y="54912"/>
                </a:lnTo>
                <a:lnTo>
                  <a:pt x="92023" y="54109"/>
                </a:lnTo>
                <a:lnTo>
                  <a:pt x="90337" y="53306"/>
                </a:lnTo>
                <a:lnTo>
                  <a:pt x="88679" y="52495"/>
                </a:lnTo>
                <a:lnTo>
                  <a:pt x="87074" y="51677"/>
                </a:lnTo>
                <a:lnTo>
                  <a:pt x="85469" y="50859"/>
                </a:lnTo>
                <a:lnTo>
                  <a:pt x="83917" y="50040"/>
                </a:lnTo>
                <a:lnTo>
                  <a:pt x="82366" y="49214"/>
                </a:lnTo>
                <a:lnTo>
                  <a:pt x="80868" y="48381"/>
                </a:lnTo>
                <a:lnTo>
                  <a:pt x="79370" y="47547"/>
                </a:lnTo>
                <a:lnTo>
                  <a:pt x="77925" y="46705"/>
                </a:lnTo>
                <a:lnTo>
                  <a:pt x="76481" y="45864"/>
                </a:lnTo>
                <a:lnTo>
                  <a:pt x="75090" y="45023"/>
                </a:lnTo>
                <a:lnTo>
                  <a:pt x="73699" y="44173"/>
                </a:lnTo>
                <a:lnTo>
                  <a:pt x="72334" y="43316"/>
                </a:lnTo>
                <a:lnTo>
                  <a:pt x="70997" y="42460"/>
                </a:lnTo>
                <a:lnTo>
                  <a:pt x="69686" y="41603"/>
                </a:lnTo>
                <a:lnTo>
                  <a:pt x="68402" y="40738"/>
                </a:lnTo>
                <a:lnTo>
                  <a:pt x="67145" y="39873"/>
                </a:lnTo>
                <a:lnTo>
                  <a:pt x="65887" y="39001"/>
                </a:lnTo>
                <a:lnTo>
                  <a:pt x="64657" y="38129"/>
                </a:lnTo>
                <a:lnTo>
                  <a:pt x="63453" y="37256"/>
                </a:lnTo>
                <a:lnTo>
                  <a:pt x="62276" y="36376"/>
                </a:lnTo>
                <a:lnTo>
                  <a:pt x="61099" y="35496"/>
                </a:lnTo>
                <a:lnTo>
                  <a:pt x="59949" y="34616"/>
                </a:lnTo>
                <a:lnTo>
                  <a:pt x="58825" y="33728"/>
                </a:lnTo>
                <a:lnTo>
                  <a:pt x="57728" y="32841"/>
                </a:lnTo>
                <a:lnTo>
                  <a:pt x="56632" y="31953"/>
                </a:lnTo>
                <a:lnTo>
                  <a:pt x="55562" y="31057"/>
                </a:lnTo>
                <a:lnTo>
                  <a:pt x="54518" y="30169"/>
                </a:lnTo>
                <a:lnTo>
                  <a:pt x="53475" y="29274"/>
                </a:lnTo>
                <a:lnTo>
                  <a:pt x="52432" y="28378"/>
                </a:lnTo>
                <a:lnTo>
                  <a:pt x="50452" y="26580"/>
                </a:lnTo>
                <a:lnTo>
                  <a:pt x="48500" y="24773"/>
                </a:lnTo>
                <a:lnTo>
                  <a:pt x="46600" y="22959"/>
                </a:lnTo>
                <a:lnTo>
                  <a:pt x="44754" y="21145"/>
                </a:lnTo>
                <a:lnTo>
                  <a:pt x="42962" y="19331"/>
                </a:lnTo>
                <a:lnTo>
                  <a:pt x="41223" y="17509"/>
                </a:lnTo>
                <a:lnTo>
                  <a:pt x="39511" y="15695"/>
                </a:lnTo>
                <a:lnTo>
                  <a:pt x="37826" y="13865"/>
                </a:lnTo>
                <a:lnTo>
                  <a:pt x="36167" y="12043"/>
                </a:lnTo>
                <a:lnTo>
                  <a:pt x="34562" y="10229"/>
                </a:lnTo>
                <a:lnTo>
                  <a:pt x="32957" y="8407"/>
                </a:lnTo>
                <a:lnTo>
                  <a:pt x="31379" y="6585"/>
                </a:lnTo>
                <a:lnTo>
                  <a:pt x="28276" y="2964"/>
                </a:lnTo>
                <a:lnTo>
                  <a:pt x="28035" y="2725"/>
                </a:lnTo>
                <a:lnTo>
                  <a:pt x="27795" y="2501"/>
                </a:lnTo>
                <a:lnTo>
                  <a:pt x="27500" y="2285"/>
                </a:lnTo>
                <a:lnTo>
                  <a:pt x="27179" y="2077"/>
                </a:lnTo>
                <a:lnTo>
                  <a:pt x="26832" y="1884"/>
                </a:lnTo>
                <a:lnTo>
                  <a:pt x="26457" y="1698"/>
                </a:lnTo>
                <a:lnTo>
                  <a:pt x="26056" y="1521"/>
                </a:lnTo>
                <a:lnTo>
                  <a:pt x="25628" y="1351"/>
                </a:lnTo>
                <a:lnTo>
                  <a:pt x="25173" y="1197"/>
                </a:lnTo>
                <a:lnTo>
                  <a:pt x="24691" y="1058"/>
                </a:lnTo>
                <a:lnTo>
                  <a:pt x="24183" y="919"/>
                </a:lnTo>
                <a:lnTo>
                  <a:pt x="23675" y="795"/>
                </a:lnTo>
                <a:lnTo>
                  <a:pt x="23140" y="679"/>
                </a:lnTo>
                <a:lnTo>
                  <a:pt x="22578" y="571"/>
                </a:lnTo>
                <a:lnTo>
                  <a:pt x="22016" y="471"/>
                </a:lnTo>
                <a:lnTo>
                  <a:pt x="21428" y="386"/>
                </a:lnTo>
                <a:lnTo>
                  <a:pt x="20839" y="309"/>
                </a:lnTo>
                <a:lnTo>
                  <a:pt x="20224" y="239"/>
                </a:lnTo>
                <a:lnTo>
                  <a:pt x="19609" y="178"/>
                </a:lnTo>
                <a:lnTo>
                  <a:pt x="18967" y="124"/>
                </a:lnTo>
                <a:lnTo>
                  <a:pt x="18325" y="85"/>
                </a:lnTo>
                <a:lnTo>
                  <a:pt x="17683" y="54"/>
                </a:lnTo>
                <a:lnTo>
                  <a:pt x="17014" y="23"/>
                </a:lnTo>
                <a:lnTo>
                  <a:pt x="16345" y="8"/>
                </a:lnTo>
                <a:lnTo>
                  <a:pt x="1570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28"/>
          <p:cNvSpPr/>
          <p:nvPr/>
        </p:nvSpPr>
        <p:spPr>
          <a:xfrm rot="-9204418">
            <a:off x="8344845" y="4807735"/>
            <a:ext cx="680816" cy="187424"/>
          </a:xfrm>
          <a:custGeom>
            <a:avLst/>
            <a:gdLst/>
            <a:ahLst/>
            <a:cxnLst/>
            <a:rect l="l" t="t" r="r" b="b"/>
            <a:pathLst>
              <a:path w="297334" h="26681" extrusionOk="0">
                <a:moveTo>
                  <a:pt x="7036" y="1"/>
                </a:moveTo>
                <a:lnTo>
                  <a:pt x="6662" y="8"/>
                </a:lnTo>
                <a:lnTo>
                  <a:pt x="6287" y="16"/>
                </a:lnTo>
                <a:lnTo>
                  <a:pt x="5939" y="39"/>
                </a:lnTo>
                <a:lnTo>
                  <a:pt x="5618" y="62"/>
                </a:lnTo>
                <a:lnTo>
                  <a:pt x="5271" y="86"/>
                </a:lnTo>
                <a:lnTo>
                  <a:pt x="4976" y="124"/>
                </a:lnTo>
                <a:lnTo>
                  <a:pt x="4682" y="163"/>
                </a:lnTo>
                <a:lnTo>
                  <a:pt x="4388" y="201"/>
                </a:lnTo>
                <a:lnTo>
                  <a:pt x="4120" y="248"/>
                </a:lnTo>
                <a:lnTo>
                  <a:pt x="3853" y="302"/>
                </a:lnTo>
                <a:lnTo>
                  <a:pt x="3612" y="356"/>
                </a:lnTo>
                <a:lnTo>
                  <a:pt x="3398" y="417"/>
                </a:lnTo>
                <a:lnTo>
                  <a:pt x="3184" y="479"/>
                </a:lnTo>
                <a:lnTo>
                  <a:pt x="2970" y="541"/>
                </a:lnTo>
                <a:lnTo>
                  <a:pt x="2783" y="610"/>
                </a:lnTo>
                <a:lnTo>
                  <a:pt x="2596" y="680"/>
                </a:lnTo>
                <a:lnTo>
                  <a:pt x="2435" y="757"/>
                </a:lnTo>
                <a:lnTo>
                  <a:pt x="2141" y="919"/>
                </a:lnTo>
                <a:lnTo>
                  <a:pt x="1927" y="1081"/>
                </a:lnTo>
                <a:lnTo>
                  <a:pt x="1740" y="1259"/>
                </a:lnTo>
                <a:lnTo>
                  <a:pt x="1606" y="1444"/>
                </a:lnTo>
                <a:lnTo>
                  <a:pt x="1526" y="1629"/>
                </a:lnTo>
                <a:lnTo>
                  <a:pt x="1526" y="1815"/>
                </a:lnTo>
                <a:lnTo>
                  <a:pt x="1552" y="2008"/>
                </a:lnTo>
                <a:lnTo>
                  <a:pt x="1633" y="2201"/>
                </a:lnTo>
                <a:lnTo>
                  <a:pt x="1766" y="2394"/>
                </a:lnTo>
                <a:lnTo>
                  <a:pt x="1954" y="2579"/>
                </a:lnTo>
                <a:lnTo>
                  <a:pt x="2194" y="2764"/>
                </a:lnTo>
                <a:lnTo>
                  <a:pt x="2489" y="2942"/>
                </a:lnTo>
                <a:lnTo>
                  <a:pt x="2836" y="3119"/>
                </a:lnTo>
                <a:lnTo>
                  <a:pt x="3238" y="3282"/>
                </a:lnTo>
                <a:lnTo>
                  <a:pt x="3692" y="3436"/>
                </a:lnTo>
                <a:lnTo>
                  <a:pt x="3933" y="3505"/>
                </a:lnTo>
                <a:lnTo>
                  <a:pt x="4174" y="3575"/>
                </a:lnTo>
                <a:lnTo>
                  <a:pt x="4441" y="3644"/>
                </a:lnTo>
                <a:lnTo>
                  <a:pt x="4736" y="3706"/>
                </a:lnTo>
                <a:lnTo>
                  <a:pt x="5030" y="3768"/>
                </a:lnTo>
                <a:lnTo>
                  <a:pt x="5324" y="3822"/>
                </a:lnTo>
                <a:lnTo>
                  <a:pt x="5645" y="3876"/>
                </a:lnTo>
                <a:lnTo>
                  <a:pt x="5993" y="3922"/>
                </a:lnTo>
                <a:lnTo>
                  <a:pt x="6341" y="3961"/>
                </a:lnTo>
                <a:lnTo>
                  <a:pt x="6689" y="3999"/>
                </a:lnTo>
                <a:lnTo>
                  <a:pt x="7063" y="4038"/>
                </a:lnTo>
                <a:lnTo>
                  <a:pt x="7438" y="4061"/>
                </a:lnTo>
                <a:lnTo>
                  <a:pt x="7839" y="4092"/>
                </a:lnTo>
                <a:lnTo>
                  <a:pt x="8267" y="4108"/>
                </a:lnTo>
                <a:lnTo>
                  <a:pt x="16880" y="4440"/>
                </a:lnTo>
                <a:lnTo>
                  <a:pt x="25494" y="4764"/>
                </a:lnTo>
                <a:lnTo>
                  <a:pt x="34108" y="5080"/>
                </a:lnTo>
                <a:lnTo>
                  <a:pt x="42748" y="5389"/>
                </a:lnTo>
                <a:lnTo>
                  <a:pt x="51389" y="5698"/>
                </a:lnTo>
                <a:lnTo>
                  <a:pt x="60029" y="6007"/>
                </a:lnTo>
                <a:lnTo>
                  <a:pt x="68670" y="6300"/>
                </a:lnTo>
                <a:lnTo>
                  <a:pt x="77310" y="6593"/>
                </a:lnTo>
                <a:lnTo>
                  <a:pt x="85977" y="6879"/>
                </a:lnTo>
                <a:lnTo>
                  <a:pt x="94618" y="7165"/>
                </a:lnTo>
                <a:lnTo>
                  <a:pt x="103285" y="7443"/>
                </a:lnTo>
                <a:lnTo>
                  <a:pt x="111952" y="7713"/>
                </a:lnTo>
                <a:lnTo>
                  <a:pt x="120619" y="7975"/>
                </a:lnTo>
                <a:lnTo>
                  <a:pt x="129287" y="8230"/>
                </a:lnTo>
                <a:lnTo>
                  <a:pt x="137954" y="8485"/>
                </a:lnTo>
                <a:lnTo>
                  <a:pt x="146621" y="8732"/>
                </a:lnTo>
                <a:lnTo>
                  <a:pt x="155315" y="8971"/>
                </a:lnTo>
                <a:lnTo>
                  <a:pt x="163982" y="9203"/>
                </a:lnTo>
                <a:lnTo>
                  <a:pt x="172676" y="9434"/>
                </a:lnTo>
                <a:lnTo>
                  <a:pt x="181343" y="9650"/>
                </a:lnTo>
                <a:lnTo>
                  <a:pt x="190037" y="9867"/>
                </a:lnTo>
                <a:lnTo>
                  <a:pt x="198704" y="10075"/>
                </a:lnTo>
                <a:lnTo>
                  <a:pt x="207398" y="10276"/>
                </a:lnTo>
                <a:lnTo>
                  <a:pt x="216092" y="10469"/>
                </a:lnTo>
                <a:lnTo>
                  <a:pt x="224759" y="10654"/>
                </a:lnTo>
                <a:lnTo>
                  <a:pt x="233453" y="10832"/>
                </a:lnTo>
                <a:lnTo>
                  <a:pt x="242121" y="11009"/>
                </a:lnTo>
                <a:lnTo>
                  <a:pt x="250815" y="11171"/>
                </a:lnTo>
                <a:lnTo>
                  <a:pt x="259508" y="11333"/>
                </a:lnTo>
                <a:lnTo>
                  <a:pt x="268176" y="11480"/>
                </a:lnTo>
                <a:lnTo>
                  <a:pt x="276870" y="11627"/>
                </a:lnTo>
                <a:lnTo>
                  <a:pt x="285537" y="11758"/>
                </a:lnTo>
                <a:lnTo>
                  <a:pt x="285350" y="12491"/>
                </a:lnTo>
                <a:lnTo>
                  <a:pt x="285136" y="13217"/>
                </a:lnTo>
                <a:lnTo>
                  <a:pt x="284895" y="13943"/>
                </a:lnTo>
                <a:lnTo>
                  <a:pt x="284627" y="14661"/>
                </a:lnTo>
                <a:lnTo>
                  <a:pt x="284360" y="15379"/>
                </a:lnTo>
                <a:lnTo>
                  <a:pt x="284066" y="16097"/>
                </a:lnTo>
                <a:lnTo>
                  <a:pt x="283745" y="16815"/>
                </a:lnTo>
                <a:lnTo>
                  <a:pt x="283397" y="17525"/>
                </a:lnTo>
                <a:lnTo>
                  <a:pt x="283049" y="18235"/>
                </a:lnTo>
                <a:lnTo>
                  <a:pt x="282648" y="18945"/>
                </a:lnTo>
                <a:lnTo>
                  <a:pt x="282220" y="19655"/>
                </a:lnTo>
                <a:lnTo>
                  <a:pt x="281738" y="20358"/>
                </a:lnTo>
                <a:lnTo>
                  <a:pt x="281257" y="21068"/>
                </a:lnTo>
                <a:lnTo>
                  <a:pt x="280722" y="21771"/>
                </a:lnTo>
                <a:lnTo>
                  <a:pt x="280133" y="22481"/>
                </a:lnTo>
                <a:lnTo>
                  <a:pt x="279545" y="23183"/>
                </a:lnTo>
                <a:lnTo>
                  <a:pt x="271118" y="22828"/>
                </a:lnTo>
                <a:lnTo>
                  <a:pt x="262692" y="22481"/>
                </a:lnTo>
                <a:lnTo>
                  <a:pt x="254239" y="22141"/>
                </a:lnTo>
                <a:lnTo>
                  <a:pt x="245812" y="21809"/>
                </a:lnTo>
                <a:lnTo>
                  <a:pt x="237359" y="21485"/>
                </a:lnTo>
                <a:lnTo>
                  <a:pt x="228933" y="21169"/>
                </a:lnTo>
                <a:lnTo>
                  <a:pt x="220479" y="20852"/>
                </a:lnTo>
                <a:lnTo>
                  <a:pt x="212026" y="20551"/>
                </a:lnTo>
                <a:lnTo>
                  <a:pt x="195120" y="19957"/>
                </a:lnTo>
                <a:lnTo>
                  <a:pt x="178187" y="19378"/>
                </a:lnTo>
                <a:lnTo>
                  <a:pt x="161254" y="18799"/>
                </a:lnTo>
                <a:lnTo>
                  <a:pt x="144320" y="18235"/>
                </a:lnTo>
                <a:lnTo>
                  <a:pt x="127414" y="17664"/>
                </a:lnTo>
                <a:lnTo>
                  <a:pt x="110481" y="17085"/>
                </a:lnTo>
                <a:lnTo>
                  <a:pt x="93548" y="16490"/>
                </a:lnTo>
                <a:lnTo>
                  <a:pt x="85095" y="16189"/>
                </a:lnTo>
                <a:lnTo>
                  <a:pt x="76641" y="15880"/>
                </a:lnTo>
                <a:lnTo>
                  <a:pt x="68188" y="15564"/>
                </a:lnTo>
                <a:lnTo>
                  <a:pt x="59735" y="15247"/>
                </a:lnTo>
                <a:lnTo>
                  <a:pt x="51282" y="14915"/>
                </a:lnTo>
                <a:lnTo>
                  <a:pt x="42855" y="14583"/>
                </a:lnTo>
                <a:lnTo>
                  <a:pt x="34402" y="14236"/>
                </a:lnTo>
                <a:lnTo>
                  <a:pt x="25976" y="13881"/>
                </a:lnTo>
                <a:lnTo>
                  <a:pt x="17549" y="13518"/>
                </a:lnTo>
                <a:lnTo>
                  <a:pt x="9123" y="13140"/>
                </a:lnTo>
                <a:lnTo>
                  <a:pt x="8695" y="13124"/>
                </a:lnTo>
                <a:lnTo>
                  <a:pt x="8294" y="13117"/>
                </a:lnTo>
                <a:lnTo>
                  <a:pt x="7464" y="13117"/>
                </a:lnTo>
                <a:lnTo>
                  <a:pt x="7090" y="13124"/>
                </a:lnTo>
                <a:lnTo>
                  <a:pt x="6689" y="13140"/>
                </a:lnTo>
                <a:lnTo>
                  <a:pt x="6314" y="13163"/>
                </a:lnTo>
                <a:lnTo>
                  <a:pt x="5966" y="13186"/>
                </a:lnTo>
                <a:lnTo>
                  <a:pt x="5592" y="13217"/>
                </a:lnTo>
                <a:lnTo>
                  <a:pt x="5244" y="13248"/>
                </a:lnTo>
                <a:lnTo>
                  <a:pt x="4923" y="13287"/>
                </a:lnTo>
                <a:lnTo>
                  <a:pt x="4575" y="13333"/>
                </a:lnTo>
                <a:lnTo>
                  <a:pt x="4254" y="13379"/>
                </a:lnTo>
                <a:lnTo>
                  <a:pt x="3960" y="13433"/>
                </a:lnTo>
                <a:lnTo>
                  <a:pt x="3666" y="13487"/>
                </a:lnTo>
                <a:lnTo>
                  <a:pt x="3371" y="13549"/>
                </a:lnTo>
                <a:lnTo>
                  <a:pt x="2810" y="13680"/>
                </a:lnTo>
                <a:lnTo>
                  <a:pt x="2328" y="13827"/>
                </a:lnTo>
                <a:lnTo>
                  <a:pt x="1873" y="13974"/>
                </a:lnTo>
                <a:lnTo>
                  <a:pt x="1445" y="14143"/>
                </a:lnTo>
                <a:lnTo>
                  <a:pt x="1098" y="14313"/>
                </a:lnTo>
                <a:lnTo>
                  <a:pt x="777" y="14491"/>
                </a:lnTo>
                <a:lnTo>
                  <a:pt x="509" y="14676"/>
                </a:lnTo>
                <a:lnTo>
                  <a:pt x="295" y="14861"/>
                </a:lnTo>
                <a:lnTo>
                  <a:pt x="135" y="15054"/>
                </a:lnTo>
                <a:lnTo>
                  <a:pt x="28" y="15247"/>
                </a:lnTo>
                <a:lnTo>
                  <a:pt x="1" y="15433"/>
                </a:lnTo>
                <a:lnTo>
                  <a:pt x="1" y="15626"/>
                </a:lnTo>
                <a:lnTo>
                  <a:pt x="81" y="15811"/>
                </a:lnTo>
                <a:lnTo>
                  <a:pt x="135" y="15896"/>
                </a:lnTo>
                <a:lnTo>
                  <a:pt x="215" y="15988"/>
                </a:lnTo>
                <a:lnTo>
                  <a:pt x="295" y="16073"/>
                </a:lnTo>
                <a:lnTo>
                  <a:pt x="402" y="16158"/>
                </a:lnTo>
                <a:lnTo>
                  <a:pt x="536" y="16243"/>
                </a:lnTo>
                <a:lnTo>
                  <a:pt x="670" y="16328"/>
                </a:lnTo>
                <a:lnTo>
                  <a:pt x="830" y="16405"/>
                </a:lnTo>
                <a:lnTo>
                  <a:pt x="991" y="16483"/>
                </a:lnTo>
                <a:lnTo>
                  <a:pt x="1178" y="16560"/>
                </a:lnTo>
                <a:lnTo>
                  <a:pt x="1392" y="16629"/>
                </a:lnTo>
                <a:lnTo>
                  <a:pt x="1633" y="16699"/>
                </a:lnTo>
                <a:lnTo>
                  <a:pt x="1873" y="16760"/>
                </a:lnTo>
                <a:lnTo>
                  <a:pt x="2114" y="16822"/>
                </a:lnTo>
                <a:lnTo>
                  <a:pt x="2382" y="16876"/>
                </a:lnTo>
                <a:lnTo>
                  <a:pt x="2676" y="16930"/>
                </a:lnTo>
                <a:lnTo>
                  <a:pt x="2997" y="16984"/>
                </a:lnTo>
                <a:lnTo>
                  <a:pt x="3318" y="17031"/>
                </a:lnTo>
                <a:lnTo>
                  <a:pt x="3666" y="17069"/>
                </a:lnTo>
                <a:lnTo>
                  <a:pt x="4040" y="17108"/>
                </a:lnTo>
                <a:lnTo>
                  <a:pt x="4441" y="17139"/>
                </a:lnTo>
                <a:lnTo>
                  <a:pt x="4843" y="17170"/>
                </a:lnTo>
                <a:lnTo>
                  <a:pt x="5271" y="17185"/>
                </a:lnTo>
                <a:lnTo>
                  <a:pt x="22124" y="17942"/>
                </a:lnTo>
                <a:lnTo>
                  <a:pt x="39057" y="18690"/>
                </a:lnTo>
                <a:lnTo>
                  <a:pt x="56017" y="19432"/>
                </a:lnTo>
                <a:lnTo>
                  <a:pt x="64523" y="19802"/>
                </a:lnTo>
                <a:lnTo>
                  <a:pt x="73030" y="20165"/>
                </a:lnTo>
                <a:lnTo>
                  <a:pt x="81537" y="20520"/>
                </a:lnTo>
                <a:lnTo>
                  <a:pt x="90070" y="20875"/>
                </a:lnTo>
                <a:lnTo>
                  <a:pt x="98604" y="21223"/>
                </a:lnTo>
                <a:lnTo>
                  <a:pt x="107164" y="21562"/>
                </a:lnTo>
                <a:lnTo>
                  <a:pt x="115724" y="21894"/>
                </a:lnTo>
                <a:lnTo>
                  <a:pt x="124257" y="22211"/>
                </a:lnTo>
                <a:lnTo>
                  <a:pt x="132844" y="22527"/>
                </a:lnTo>
                <a:lnTo>
                  <a:pt x="141405" y="22828"/>
                </a:lnTo>
                <a:lnTo>
                  <a:pt x="149965" y="23122"/>
                </a:lnTo>
                <a:lnTo>
                  <a:pt x="158552" y="23407"/>
                </a:lnTo>
                <a:lnTo>
                  <a:pt x="167112" y="23678"/>
                </a:lnTo>
                <a:lnTo>
                  <a:pt x="175699" y="23932"/>
                </a:lnTo>
                <a:lnTo>
                  <a:pt x="184286" y="24179"/>
                </a:lnTo>
                <a:lnTo>
                  <a:pt x="192846" y="24403"/>
                </a:lnTo>
                <a:lnTo>
                  <a:pt x="201433" y="24619"/>
                </a:lnTo>
                <a:lnTo>
                  <a:pt x="210020" y="24820"/>
                </a:lnTo>
                <a:lnTo>
                  <a:pt x="218580" y="24998"/>
                </a:lnTo>
                <a:lnTo>
                  <a:pt x="227167" y="25167"/>
                </a:lnTo>
                <a:lnTo>
                  <a:pt x="235727" y="25314"/>
                </a:lnTo>
                <a:lnTo>
                  <a:pt x="240007" y="25376"/>
                </a:lnTo>
                <a:lnTo>
                  <a:pt x="244287" y="25438"/>
                </a:lnTo>
                <a:lnTo>
                  <a:pt x="248567" y="25499"/>
                </a:lnTo>
                <a:lnTo>
                  <a:pt x="252848" y="25553"/>
                </a:lnTo>
                <a:lnTo>
                  <a:pt x="257128" y="25600"/>
                </a:lnTo>
                <a:lnTo>
                  <a:pt x="261408" y="25638"/>
                </a:lnTo>
                <a:lnTo>
                  <a:pt x="265688" y="25677"/>
                </a:lnTo>
                <a:lnTo>
                  <a:pt x="269968" y="25708"/>
                </a:lnTo>
                <a:lnTo>
                  <a:pt x="274248" y="25731"/>
                </a:lnTo>
                <a:lnTo>
                  <a:pt x="278501" y="25754"/>
                </a:lnTo>
                <a:lnTo>
                  <a:pt x="278715" y="25862"/>
                </a:lnTo>
                <a:lnTo>
                  <a:pt x="278929" y="25963"/>
                </a:lnTo>
                <a:lnTo>
                  <a:pt x="279170" y="26055"/>
                </a:lnTo>
                <a:lnTo>
                  <a:pt x="279438" y="26140"/>
                </a:lnTo>
                <a:lnTo>
                  <a:pt x="279732" y="26225"/>
                </a:lnTo>
                <a:lnTo>
                  <a:pt x="280053" y="26302"/>
                </a:lnTo>
                <a:lnTo>
                  <a:pt x="280401" y="26372"/>
                </a:lnTo>
                <a:lnTo>
                  <a:pt x="280748" y="26434"/>
                </a:lnTo>
                <a:lnTo>
                  <a:pt x="281123" y="26488"/>
                </a:lnTo>
                <a:lnTo>
                  <a:pt x="281497" y="26534"/>
                </a:lnTo>
                <a:lnTo>
                  <a:pt x="281872" y="26580"/>
                </a:lnTo>
                <a:lnTo>
                  <a:pt x="282273" y="26611"/>
                </a:lnTo>
                <a:lnTo>
                  <a:pt x="282675" y="26642"/>
                </a:lnTo>
                <a:lnTo>
                  <a:pt x="283103" y="26657"/>
                </a:lnTo>
                <a:lnTo>
                  <a:pt x="283504" y="26673"/>
                </a:lnTo>
                <a:lnTo>
                  <a:pt x="283932" y="26681"/>
                </a:lnTo>
                <a:lnTo>
                  <a:pt x="284333" y="26673"/>
                </a:lnTo>
                <a:lnTo>
                  <a:pt x="284734" y="26665"/>
                </a:lnTo>
                <a:lnTo>
                  <a:pt x="285162" y="26642"/>
                </a:lnTo>
                <a:lnTo>
                  <a:pt x="285537" y="26611"/>
                </a:lnTo>
                <a:lnTo>
                  <a:pt x="285938" y="26572"/>
                </a:lnTo>
                <a:lnTo>
                  <a:pt x="286313" y="26526"/>
                </a:lnTo>
                <a:lnTo>
                  <a:pt x="286687" y="26472"/>
                </a:lnTo>
                <a:lnTo>
                  <a:pt x="287035" y="26410"/>
                </a:lnTo>
                <a:lnTo>
                  <a:pt x="287356" y="26333"/>
                </a:lnTo>
                <a:lnTo>
                  <a:pt x="287677" y="26248"/>
                </a:lnTo>
                <a:lnTo>
                  <a:pt x="287971" y="26156"/>
                </a:lnTo>
                <a:lnTo>
                  <a:pt x="288239" y="26055"/>
                </a:lnTo>
                <a:lnTo>
                  <a:pt x="288506" y="25939"/>
                </a:lnTo>
                <a:lnTo>
                  <a:pt x="288720" y="25816"/>
                </a:lnTo>
                <a:lnTo>
                  <a:pt x="288907" y="25685"/>
                </a:lnTo>
                <a:lnTo>
                  <a:pt x="289068" y="25538"/>
                </a:lnTo>
                <a:lnTo>
                  <a:pt x="289095" y="25523"/>
                </a:lnTo>
                <a:lnTo>
                  <a:pt x="289309" y="25453"/>
                </a:lnTo>
                <a:lnTo>
                  <a:pt x="289523" y="25384"/>
                </a:lnTo>
                <a:lnTo>
                  <a:pt x="289710" y="25314"/>
                </a:lnTo>
                <a:lnTo>
                  <a:pt x="289870" y="25237"/>
                </a:lnTo>
                <a:lnTo>
                  <a:pt x="290031" y="25152"/>
                </a:lnTo>
                <a:lnTo>
                  <a:pt x="290165" y="25067"/>
                </a:lnTo>
                <a:lnTo>
                  <a:pt x="290272" y="24982"/>
                </a:lnTo>
                <a:lnTo>
                  <a:pt x="290352" y="24890"/>
                </a:lnTo>
                <a:lnTo>
                  <a:pt x="290432" y="24805"/>
                </a:lnTo>
                <a:lnTo>
                  <a:pt x="290486" y="24712"/>
                </a:lnTo>
                <a:lnTo>
                  <a:pt x="290512" y="24619"/>
                </a:lnTo>
                <a:lnTo>
                  <a:pt x="290512" y="24527"/>
                </a:lnTo>
                <a:lnTo>
                  <a:pt x="290486" y="24442"/>
                </a:lnTo>
                <a:lnTo>
                  <a:pt x="290459" y="24349"/>
                </a:lnTo>
                <a:lnTo>
                  <a:pt x="290405" y="24264"/>
                </a:lnTo>
                <a:lnTo>
                  <a:pt x="290325" y="24179"/>
                </a:lnTo>
                <a:lnTo>
                  <a:pt x="290940" y="23423"/>
                </a:lnTo>
                <a:lnTo>
                  <a:pt x="291556" y="22666"/>
                </a:lnTo>
                <a:lnTo>
                  <a:pt x="292091" y="21902"/>
                </a:lnTo>
                <a:lnTo>
                  <a:pt x="292599" y="21138"/>
                </a:lnTo>
                <a:lnTo>
                  <a:pt x="293080" y="20366"/>
                </a:lnTo>
                <a:lnTo>
                  <a:pt x="293482" y="19594"/>
                </a:lnTo>
                <a:lnTo>
                  <a:pt x="293830" y="18822"/>
                </a:lnTo>
                <a:lnTo>
                  <a:pt x="294124" y="18042"/>
                </a:lnTo>
                <a:lnTo>
                  <a:pt x="294365" y="17262"/>
                </a:lnTo>
                <a:lnTo>
                  <a:pt x="294552" y="16483"/>
                </a:lnTo>
                <a:lnTo>
                  <a:pt x="294632" y="16097"/>
                </a:lnTo>
                <a:lnTo>
                  <a:pt x="294686" y="15711"/>
                </a:lnTo>
                <a:lnTo>
                  <a:pt x="294712" y="15317"/>
                </a:lnTo>
                <a:lnTo>
                  <a:pt x="294739" y="14931"/>
                </a:lnTo>
                <a:lnTo>
                  <a:pt x="294739" y="14537"/>
                </a:lnTo>
                <a:lnTo>
                  <a:pt x="294712" y="14151"/>
                </a:lnTo>
                <a:lnTo>
                  <a:pt x="294686" y="13765"/>
                </a:lnTo>
                <a:lnTo>
                  <a:pt x="294632" y="13379"/>
                </a:lnTo>
                <a:lnTo>
                  <a:pt x="294579" y="12985"/>
                </a:lnTo>
                <a:lnTo>
                  <a:pt x="294472" y="12599"/>
                </a:lnTo>
                <a:lnTo>
                  <a:pt x="294365" y="12213"/>
                </a:lnTo>
                <a:lnTo>
                  <a:pt x="294258" y="11827"/>
                </a:lnTo>
                <a:lnTo>
                  <a:pt x="294659" y="11797"/>
                </a:lnTo>
                <a:lnTo>
                  <a:pt x="295060" y="11758"/>
                </a:lnTo>
                <a:lnTo>
                  <a:pt x="295408" y="11704"/>
                </a:lnTo>
                <a:lnTo>
                  <a:pt x="295729" y="11642"/>
                </a:lnTo>
                <a:lnTo>
                  <a:pt x="296023" y="11580"/>
                </a:lnTo>
                <a:lnTo>
                  <a:pt x="296291" y="11503"/>
                </a:lnTo>
                <a:lnTo>
                  <a:pt x="296531" y="11418"/>
                </a:lnTo>
                <a:lnTo>
                  <a:pt x="296719" y="11333"/>
                </a:lnTo>
                <a:lnTo>
                  <a:pt x="296906" y="11241"/>
                </a:lnTo>
                <a:lnTo>
                  <a:pt x="297066" y="11140"/>
                </a:lnTo>
                <a:lnTo>
                  <a:pt x="297173" y="11040"/>
                </a:lnTo>
                <a:lnTo>
                  <a:pt x="297254" y="10932"/>
                </a:lnTo>
                <a:lnTo>
                  <a:pt x="297307" y="10824"/>
                </a:lnTo>
                <a:lnTo>
                  <a:pt x="297334" y="10716"/>
                </a:lnTo>
                <a:lnTo>
                  <a:pt x="297334" y="10608"/>
                </a:lnTo>
                <a:lnTo>
                  <a:pt x="297307" y="10500"/>
                </a:lnTo>
                <a:lnTo>
                  <a:pt x="297254" y="10384"/>
                </a:lnTo>
                <a:lnTo>
                  <a:pt x="297173" y="10276"/>
                </a:lnTo>
                <a:lnTo>
                  <a:pt x="297066" y="10168"/>
                </a:lnTo>
                <a:lnTo>
                  <a:pt x="296906" y="10060"/>
                </a:lnTo>
                <a:lnTo>
                  <a:pt x="296745" y="9959"/>
                </a:lnTo>
                <a:lnTo>
                  <a:pt x="296558" y="9859"/>
                </a:lnTo>
                <a:lnTo>
                  <a:pt x="296317" y="9766"/>
                </a:lnTo>
                <a:lnTo>
                  <a:pt x="296050" y="9681"/>
                </a:lnTo>
                <a:lnTo>
                  <a:pt x="295782" y="9596"/>
                </a:lnTo>
                <a:lnTo>
                  <a:pt x="295461" y="9519"/>
                </a:lnTo>
                <a:lnTo>
                  <a:pt x="295114" y="9450"/>
                </a:lnTo>
                <a:lnTo>
                  <a:pt x="294766" y="9388"/>
                </a:lnTo>
                <a:lnTo>
                  <a:pt x="294365" y="9342"/>
                </a:lnTo>
                <a:lnTo>
                  <a:pt x="293937" y="9295"/>
                </a:lnTo>
                <a:lnTo>
                  <a:pt x="293482" y="9264"/>
                </a:lnTo>
                <a:lnTo>
                  <a:pt x="293000" y="9241"/>
                </a:lnTo>
                <a:lnTo>
                  <a:pt x="257395" y="8099"/>
                </a:lnTo>
                <a:lnTo>
                  <a:pt x="221817" y="6956"/>
                </a:lnTo>
                <a:lnTo>
                  <a:pt x="150607" y="4694"/>
                </a:lnTo>
                <a:lnTo>
                  <a:pt x="115002" y="3552"/>
                </a:lnTo>
                <a:lnTo>
                  <a:pt x="79423" y="2394"/>
                </a:lnTo>
                <a:lnTo>
                  <a:pt x="61634" y="1807"/>
                </a:lnTo>
                <a:lnTo>
                  <a:pt x="43845" y="1220"/>
                </a:lnTo>
                <a:lnTo>
                  <a:pt x="26056" y="618"/>
                </a:lnTo>
                <a:lnTo>
                  <a:pt x="8267" y="16"/>
                </a:lnTo>
                <a:lnTo>
                  <a:pt x="7839" y="8"/>
                </a:lnTo>
                <a:lnTo>
                  <a:pt x="7438"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28"/>
          <p:cNvSpPr/>
          <p:nvPr/>
        </p:nvSpPr>
        <p:spPr>
          <a:xfrm rot="5400000">
            <a:off x="6908066" y="4760703"/>
            <a:ext cx="381508" cy="477377"/>
          </a:xfrm>
          <a:custGeom>
            <a:avLst/>
            <a:gdLst/>
            <a:ahLst/>
            <a:cxnLst/>
            <a:rect l="l" t="t" r="r" b="b"/>
            <a:pathLst>
              <a:path w="129875" h="52983" extrusionOk="0">
                <a:moveTo>
                  <a:pt x="102910" y="1"/>
                </a:moveTo>
                <a:lnTo>
                  <a:pt x="100262" y="16"/>
                </a:lnTo>
                <a:lnTo>
                  <a:pt x="97587" y="40"/>
                </a:lnTo>
                <a:lnTo>
                  <a:pt x="94939" y="70"/>
                </a:lnTo>
                <a:lnTo>
                  <a:pt x="92290" y="117"/>
                </a:lnTo>
                <a:lnTo>
                  <a:pt x="89669" y="179"/>
                </a:lnTo>
                <a:lnTo>
                  <a:pt x="87047" y="248"/>
                </a:lnTo>
                <a:lnTo>
                  <a:pt x="84426" y="333"/>
                </a:lnTo>
                <a:lnTo>
                  <a:pt x="81831" y="426"/>
                </a:lnTo>
                <a:lnTo>
                  <a:pt x="79236" y="526"/>
                </a:lnTo>
                <a:lnTo>
                  <a:pt x="76668" y="649"/>
                </a:lnTo>
                <a:lnTo>
                  <a:pt x="74100" y="773"/>
                </a:lnTo>
                <a:lnTo>
                  <a:pt x="71585" y="920"/>
                </a:lnTo>
                <a:lnTo>
                  <a:pt x="69044" y="1074"/>
                </a:lnTo>
                <a:lnTo>
                  <a:pt x="66556" y="1244"/>
                </a:lnTo>
                <a:lnTo>
                  <a:pt x="64095" y="1429"/>
                </a:lnTo>
                <a:lnTo>
                  <a:pt x="61634" y="1622"/>
                </a:lnTo>
                <a:lnTo>
                  <a:pt x="59227" y="1831"/>
                </a:lnTo>
                <a:lnTo>
                  <a:pt x="56819" y="2054"/>
                </a:lnTo>
                <a:lnTo>
                  <a:pt x="54465" y="2286"/>
                </a:lnTo>
                <a:lnTo>
                  <a:pt x="52138" y="2541"/>
                </a:lnTo>
                <a:lnTo>
                  <a:pt x="49810" y="2803"/>
                </a:lnTo>
                <a:lnTo>
                  <a:pt x="47563" y="3081"/>
                </a:lnTo>
                <a:lnTo>
                  <a:pt x="45316" y="3375"/>
                </a:lnTo>
                <a:lnTo>
                  <a:pt x="43123" y="3683"/>
                </a:lnTo>
                <a:lnTo>
                  <a:pt x="40956" y="4008"/>
                </a:lnTo>
                <a:lnTo>
                  <a:pt x="39886" y="4170"/>
                </a:lnTo>
                <a:lnTo>
                  <a:pt x="38816" y="4340"/>
                </a:lnTo>
                <a:lnTo>
                  <a:pt x="37773" y="4517"/>
                </a:lnTo>
                <a:lnTo>
                  <a:pt x="36756" y="4695"/>
                </a:lnTo>
                <a:lnTo>
                  <a:pt x="35713" y="4880"/>
                </a:lnTo>
                <a:lnTo>
                  <a:pt x="34696" y="5065"/>
                </a:lnTo>
                <a:lnTo>
                  <a:pt x="33707" y="5250"/>
                </a:lnTo>
                <a:lnTo>
                  <a:pt x="32690" y="5443"/>
                </a:lnTo>
                <a:lnTo>
                  <a:pt x="31727" y="5644"/>
                </a:lnTo>
                <a:lnTo>
                  <a:pt x="30737" y="5845"/>
                </a:lnTo>
                <a:lnTo>
                  <a:pt x="29801" y="6046"/>
                </a:lnTo>
                <a:lnTo>
                  <a:pt x="28838" y="6262"/>
                </a:lnTo>
                <a:lnTo>
                  <a:pt x="27902" y="6470"/>
                </a:lnTo>
                <a:lnTo>
                  <a:pt x="26992" y="6686"/>
                </a:lnTo>
                <a:lnTo>
                  <a:pt x="26056" y="6910"/>
                </a:lnTo>
                <a:lnTo>
                  <a:pt x="25173" y="7134"/>
                </a:lnTo>
                <a:lnTo>
                  <a:pt x="24290" y="7366"/>
                </a:lnTo>
                <a:lnTo>
                  <a:pt x="23408" y="7597"/>
                </a:lnTo>
                <a:lnTo>
                  <a:pt x="22552" y="7837"/>
                </a:lnTo>
                <a:lnTo>
                  <a:pt x="21696" y="8076"/>
                </a:lnTo>
                <a:lnTo>
                  <a:pt x="20866" y="8323"/>
                </a:lnTo>
                <a:lnTo>
                  <a:pt x="20037" y="8570"/>
                </a:lnTo>
                <a:lnTo>
                  <a:pt x="19234" y="8825"/>
                </a:lnTo>
                <a:lnTo>
                  <a:pt x="18432" y="9080"/>
                </a:lnTo>
                <a:lnTo>
                  <a:pt x="17656" y="9342"/>
                </a:lnTo>
                <a:lnTo>
                  <a:pt x="16907" y="9612"/>
                </a:lnTo>
                <a:lnTo>
                  <a:pt x="16158" y="9882"/>
                </a:lnTo>
                <a:lnTo>
                  <a:pt x="15409" y="10160"/>
                </a:lnTo>
                <a:lnTo>
                  <a:pt x="14687" y="10438"/>
                </a:lnTo>
                <a:lnTo>
                  <a:pt x="13991" y="10724"/>
                </a:lnTo>
                <a:lnTo>
                  <a:pt x="13296" y="11010"/>
                </a:lnTo>
                <a:lnTo>
                  <a:pt x="12627" y="11303"/>
                </a:lnTo>
                <a:lnTo>
                  <a:pt x="11958" y="11596"/>
                </a:lnTo>
                <a:lnTo>
                  <a:pt x="11316" y="11897"/>
                </a:lnTo>
                <a:lnTo>
                  <a:pt x="10674" y="12206"/>
                </a:lnTo>
                <a:lnTo>
                  <a:pt x="10059" y="12515"/>
                </a:lnTo>
                <a:lnTo>
                  <a:pt x="9471" y="12831"/>
                </a:lnTo>
                <a:lnTo>
                  <a:pt x="8882" y="13148"/>
                </a:lnTo>
                <a:lnTo>
                  <a:pt x="8320" y="13472"/>
                </a:lnTo>
                <a:lnTo>
                  <a:pt x="7785" y="13796"/>
                </a:lnTo>
                <a:lnTo>
                  <a:pt x="7250" y="14128"/>
                </a:lnTo>
                <a:lnTo>
                  <a:pt x="6742" y="14468"/>
                </a:lnTo>
                <a:lnTo>
                  <a:pt x="6234" y="14808"/>
                </a:lnTo>
                <a:lnTo>
                  <a:pt x="5752" y="15155"/>
                </a:lnTo>
                <a:lnTo>
                  <a:pt x="5297" y="15503"/>
                </a:lnTo>
                <a:lnTo>
                  <a:pt x="4869" y="15865"/>
                </a:lnTo>
                <a:lnTo>
                  <a:pt x="4441" y="16220"/>
                </a:lnTo>
                <a:lnTo>
                  <a:pt x="4040" y="16583"/>
                </a:lnTo>
                <a:lnTo>
                  <a:pt x="3639" y="16954"/>
                </a:lnTo>
                <a:lnTo>
                  <a:pt x="3264" y="17332"/>
                </a:lnTo>
                <a:lnTo>
                  <a:pt x="2917" y="17710"/>
                </a:lnTo>
                <a:lnTo>
                  <a:pt x="2596" y="18089"/>
                </a:lnTo>
                <a:lnTo>
                  <a:pt x="2275" y="18482"/>
                </a:lnTo>
                <a:lnTo>
                  <a:pt x="1980" y="18876"/>
                </a:lnTo>
                <a:lnTo>
                  <a:pt x="1713" y="19270"/>
                </a:lnTo>
                <a:lnTo>
                  <a:pt x="1472" y="19671"/>
                </a:lnTo>
                <a:lnTo>
                  <a:pt x="1231" y="20080"/>
                </a:lnTo>
                <a:lnTo>
                  <a:pt x="1017" y="20497"/>
                </a:lnTo>
                <a:lnTo>
                  <a:pt x="830" y="20914"/>
                </a:lnTo>
                <a:lnTo>
                  <a:pt x="643" y="21339"/>
                </a:lnTo>
                <a:lnTo>
                  <a:pt x="482" y="21763"/>
                </a:lnTo>
                <a:lnTo>
                  <a:pt x="349" y="22196"/>
                </a:lnTo>
                <a:lnTo>
                  <a:pt x="242" y="22636"/>
                </a:lnTo>
                <a:lnTo>
                  <a:pt x="161" y="23076"/>
                </a:lnTo>
                <a:lnTo>
                  <a:pt x="81" y="23562"/>
                </a:lnTo>
                <a:lnTo>
                  <a:pt x="28" y="24048"/>
                </a:lnTo>
                <a:lnTo>
                  <a:pt x="1" y="24535"/>
                </a:lnTo>
                <a:lnTo>
                  <a:pt x="1" y="25006"/>
                </a:lnTo>
                <a:lnTo>
                  <a:pt x="28" y="25477"/>
                </a:lnTo>
                <a:lnTo>
                  <a:pt x="81" y="25940"/>
                </a:lnTo>
                <a:lnTo>
                  <a:pt x="161" y="26403"/>
                </a:lnTo>
                <a:lnTo>
                  <a:pt x="242" y="26858"/>
                </a:lnTo>
                <a:lnTo>
                  <a:pt x="375" y="27306"/>
                </a:lnTo>
                <a:lnTo>
                  <a:pt x="509" y="27754"/>
                </a:lnTo>
                <a:lnTo>
                  <a:pt x="670" y="28194"/>
                </a:lnTo>
                <a:lnTo>
                  <a:pt x="857" y="28626"/>
                </a:lnTo>
                <a:lnTo>
                  <a:pt x="1071" y="29059"/>
                </a:lnTo>
                <a:lnTo>
                  <a:pt x="1312" y="29483"/>
                </a:lnTo>
                <a:lnTo>
                  <a:pt x="1552" y="29900"/>
                </a:lnTo>
                <a:lnTo>
                  <a:pt x="1847" y="30317"/>
                </a:lnTo>
                <a:lnTo>
                  <a:pt x="2141" y="30726"/>
                </a:lnTo>
                <a:lnTo>
                  <a:pt x="2462" y="31128"/>
                </a:lnTo>
                <a:lnTo>
                  <a:pt x="2810" y="31529"/>
                </a:lnTo>
                <a:lnTo>
                  <a:pt x="3157" y="31923"/>
                </a:lnTo>
                <a:lnTo>
                  <a:pt x="3559" y="32316"/>
                </a:lnTo>
                <a:lnTo>
                  <a:pt x="3960" y="32702"/>
                </a:lnTo>
                <a:lnTo>
                  <a:pt x="4388" y="33081"/>
                </a:lnTo>
                <a:lnTo>
                  <a:pt x="4843" y="33459"/>
                </a:lnTo>
                <a:lnTo>
                  <a:pt x="5297" y="33830"/>
                </a:lnTo>
                <a:lnTo>
                  <a:pt x="5779" y="34200"/>
                </a:lnTo>
                <a:lnTo>
                  <a:pt x="6287" y="34563"/>
                </a:lnTo>
                <a:lnTo>
                  <a:pt x="6822" y="34918"/>
                </a:lnTo>
                <a:lnTo>
                  <a:pt x="7357" y="35273"/>
                </a:lnTo>
                <a:lnTo>
                  <a:pt x="7946" y="35621"/>
                </a:lnTo>
                <a:lnTo>
                  <a:pt x="8507" y="35968"/>
                </a:lnTo>
                <a:lnTo>
                  <a:pt x="9123" y="36308"/>
                </a:lnTo>
                <a:lnTo>
                  <a:pt x="9738" y="36640"/>
                </a:lnTo>
                <a:lnTo>
                  <a:pt x="10380" y="36972"/>
                </a:lnTo>
                <a:lnTo>
                  <a:pt x="11049" y="37304"/>
                </a:lnTo>
                <a:lnTo>
                  <a:pt x="11718" y="37620"/>
                </a:lnTo>
                <a:lnTo>
                  <a:pt x="12413" y="37944"/>
                </a:lnTo>
                <a:lnTo>
                  <a:pt x="13109" y="38253"/>
                </a:lnTo>
                <a:lnTo>
                  <a:pt x="13858" y="38570"/>
                </a:lnTo>
                <a:lnTo>
                  <a:pt x="14580" y="38871"/>
                </a:lnTo>
                <a:lnTo>
                  <a:pt x="15356" y="39172"/>
                </a:lnTo>
                <a:lnTo>
                  <a:pt x="16131" y="39473"/>
                </a:lnTo>
                <a:lnTo>
                  <a:pt x="16934" y="39766"/>
                </a:lnTo>
                <a:lnTo>
                  <a:pt x="17736" y="40060"/>
                </a:lnTo>
                <a:lnTo>
                  <a:pt x="18566" y="40337"/>
                </a:lnTo>
                <a:lnTo>
                  <a:pt x="19422" y="40623"/>
                </a:lnTo>
                <a:lnTo>
                  <a:pt x="20278" y="40901"/>
                </a:lnTo>
                <a:lnTo>
                  <a:pt x="21134" y="41171"/>
                </a:lnTo>
                <a:lnTo>
                  <a:pt x="22043" y="41441"/>
                </a:lnTo>
                <a:lnTo>
                  <a:pt x="22926" y="41712"/>
                </a:lnTo>
                <a:lnTo>
                  <a:pt x="23862" y="41974"/>
                </a:lnTo>
                <a:lnTo>
                  <a:pt x="24799" y="42229"/>
                </a:lnTo>
                <a:lnTo>
                  <a:pt x="25735" y="42484"/>
                </a:lnTo>
                <a:lnTo>
                  <a:pt x="26698" y="42738"/>
                </a:lnTo>
                <a:lnTo>
                  <a:pt x="27661" y="42978"/>
                </a:lnTo>
                <a:lnTo>
                  <a:pt x="28651" y="43225"/>
                </a:lnTo>
                <a:lnTo>
                  <a:pt x="29667" y="43464"/>
                </a:lnTo>
                <a:lnTo>
                  <a:pt x="30684" y="43703"/>
                </a:lnTo>
                <a:lnTo>
                  <a:pt x="31700" y="43935"/>
                </a:lnTo>
                <a:lnTo>
                  <a:pt x="32744" y="44159"/>
                </a:lnTo>
                <a:lnTo>
                  <a:pt x="33814" y="44383"/>
                </a:lnTo>
                <a:lnTo>
                  <a:pt x="34884" y="44607"/>
                </a:lnTo>
                <a:lnTo>
                  <a:pt x="35954" y="44823"/>
                </a:lnTo>
                <a:lnTo>
                  <a:pt x="37050" y="45039"/>
                </a:lnTo>
                <a:lnTo>
                  <a:pt x="38147" y="45255"/>
                </a:lnTo>
                <a:lnTo>
                  <a:pt x="39271" y="45456"/>
                </a:lnTo>
                <a:lnTo>
                  <a:pt x="41518" y="45865"/>
                </a:lnTo>
                <a:lnTo>
                  <a:pt x="43818" y="46259"/>
                </a:lnTo>
                <a:lnTo>
                  <a:pt x="46172" y="46637"/>
                </a:lnTo>
                <a:lnTo>
                  <a:pt x="48580" y="47000"/>
                </a:lnTo>
                <a:lnTo>
                  <a:pt x="50987" y="47355"/>
                </a:lnTo>
                <a:lnTo>
                  <a:pt x="53449" y="47702"/>
                </a:lnTo>
                <a:lnTo>
                  <a:pt x="55963" y="48026"/>
                </a:lnTo>
                <a:lnTo>
                  <a:pt x="58504" y="48351"/>
                </a:lnTo>
                <a:lnTo>
                  <a:pt x="61072" y="48652"/>
                </a:lnTo>
                <a:lnTo>
                  <a:pt x="63667" y="48953"/>
                </a:lnTo>
                <a:lnTo>
                  <a:pt x="66289" y="49231"/>
                </a:lnTo>
                <a:lnTo>
                  <a:pt x="68937" y="49509"/>
                </a:lnTo>
                <a:lnTo>
                  <a:pt x="71612" y="49771"/>
                </a:lnTo>
                <a:lnTo>
                  <a:pt x="74314" y="50018"/>
                </a:lnTo>
                <a:lnTo>
                  <a:pt x="77043" y="50265"/>
                </a:lnTo>
                <a:lnTo>
                  <a:pt x="79771" y="50497"/>
                </a:lnTo>
                <a:lnTo>
                  <a:pt x="82553" y="50721"/>
                </a:lnTo>
                <a:lnTo>
                  <a:pt x="85335" y="50929"/>
                </a:lnTo>
                <a:lnTo>
                  <a:pt x="88117" y="51138"/>
                </a:lnTo>
                <a:lnTo>
                  <a:pt x="90926" y="51331"/>
                </a:lnTo>
                <a:lnTo>
                  <a:pt x="93735" y="51516"/>
                </a:lnTo>
                <a:lnTo>
                  <a:pt x="96570" y="51693"/>
                </a:lnTo>
                <a:lnTo>
                  <a:pt x="99406" y="51871"/>
                </a:lnTo>
                <a:lnTo>
                  <a:pt x="102268" y="52033"/>
                </a:lnTo>
                <a:lnTo>
                  <a:pt x="105104" y="52187"/>
                </a:lnTo>
                <a:lnTo>
                  <a:pt x="107966" y="52334"/>
                </a:lnTo>
                <a:lnTo>
                  <a:pt x="110829" y="52473"/>
                </a:lnTo>
                <a:lnTo>
                  <a:pt x="113664" y="52604"/>
                </a:lnTo>
                <a:lnTo>
                  <a:pt x="116526" y="52728"/>
                </a:lnTo>
                <a:lnTo>
                  <a:pt x="119389" y="52851"/>
                </a:lnTo>
                <a:lnTo>
                  <a:pt x="122224" y="52967"/>
                </a:lnTo>
                <a:lnTo>
                  <a:pt x="122572" y="52975"/>
                </a:lnTo>
                <a:lnTo>
                  <a:pt x="122920" y="52983"/>
                </a:lnTo>
                <a:lnTo>
                  <a:pt x="123268" y="52983"/>
                </a:lnTo>
                <a:lnTo>
                  <a:pt x="123615" y="52975"/>
                </a:lnTo>
                <a:lnTo>
                  <a:pt x="123936" y="52967"/>
                </a:lnTo>
                <a:lnTo>
                  <a:pt x="124257" y="52952"/>
                </a:lnTo>
                <a:lnTo>
                  <a:pt x="124578" y="52936"/>
                </a:lnTo>
                <a:lnTo>
                  <a:pt x="124873" y="52913"/>
                </a:lnTo>
                <a:lnTo>
                  <a:pt x="125461" y="52859"/>
                </a:lnTo>
                <a:lnTo>
                  <a:pt x="126023" y="52790"/>
                </a:lnTo>
                <a:lnTo>
                  <a:pt x="126558" y="52705"/>
                </a:lnTo>
                <a:lnTo>
                  <a:pt x="127039" y="52604"/>
                </a:lnTo>
                <a:lnTo>
                  <a:pt x="127494" y="52489"/>
                </a:lnTo>
                <a:lnTo>
                  <a:pt x="127922" y="52373"/>
                </a:lnTo>
                <a:lnTo>
                  <a:pt x="128297" y="52242"/>
                </a:lnTo>
                <a:lnTo>
                  <a:pt x="128644" y="52103"/>
                </a:lnTo>
                <a:lnTo>
                  <a:pt x="128965" y="51956"/>
                </a:lnTo>
                <a:lnTo>
                  <a:pt x="129233" y="51809"/>
                </a:lnTo>
                <a:lnTo>
                  <a:pt x="129447" y="51655"/>
                </a:lnTo>
                <a:lnTo>
                  <a:pt x="129607" y="51493"/>
                </a:lnTo>
                <a:lnTo>
                  <a:pt x="129741" y="51338"/>
                </a:lnTo>
                <a:lnTo>
                  <a:pt x="129822" y="51176"/>
                </a:lnTo>
                <a:lnTo>
                  <a:pt x="129875" y="51014"/>
                </a:lnTo>
                <a:lnTo>
                  <a:pt x="129848" y="50860"/>
                </a:lnTo>
                <a:lnTo>
                  <a:pt x="129795" y="50705"/>
                </a:lnTo>
                <a:lnTo>
                  <a:pt x="129688" y="50559"/>
                </a:lnTo>
                <a:lnTo>
                  <a:pt x="129527" y="50412"/>
                </a:lnTo>
                <a:lnTo>
                  <a:pt x="129286" y="50273"/>
                </a:lnTo>
                <a:lnTo>
                  <a:pt x="129019" y="50142"/>
                </a:lnTo>
                <a:lnTo>
                  <a:pt x="128858" y="50088"/>
                </a:lnTo>
                <a:lnTo>
                  <a:pt x="128698" y="50026"/>
                </a:lnTo>
                <a:lnTo>
                  <a:pt x="128511" y="49972"/>
                </a:lnTo>
                <a:lnTo>
                  <a:pt x="128297" y="49918"/>
                </a:lnTo>
                <a:lnTo>
                  <a:pt x="128083" y="49864"/>
                </a:lnTo>
                <a:lnTo>
                  <a:pt x="127869" y="49817"/>
                </a:lnTo>
                <a:lnTo>
                  <a:pt x="127601" y="49779"/>
                </a:lnTo>
                <a:lnTo>
                  <a:pt x="127360" y="49733"/>
                </a:lnTo>
                <a:lnTo>
                  <a:pt x="127066" y="49702"/>
                </a:lnTo>
                <a:lnTo>
                  <a:pt x="126772" y="49663"/>
                </a:lnTo>
                <a:lnTo>
                  <a:pt x="126478" y="49640"/>
                </a:lnTo>
                <a:lnTo>
                  <a:pt x="126157" y="49617"/>
                </a:lnTo>
                <a:lnTo>
                  <a:pt x="125809" y="49594"/>
                </a:lnTo>
                <a:lnTo>
                  <a:pt x="125461" y="49578"/>
                </a:lnTo>
                <a:lnTo>
                  <a:pt x="120673" y="49385"/>
                </a:lnTo>
                <a:lnTo>
                  <a:pt x="115831" y="49177"/>
                </a:lnTo>
                <a:lnTo>
                  <a:pt x="110962" y="48961"/>
                </a:lnTo>
                <a:lnTo>
                  <a:pt x="108501" y="48845"/>
                </a:lnTo>
                <a:lnTo>
                  <a:pt x="106067" y="48721"/>
                </a:lnTo>
                <a:lnTo>
                  <a:pt x="103633" y="48590"/>
                </a:lnTo>
                <a:lnTo>
                  <a:pt x="101172" y="48459"/>
                </a:lnTo>
                <a:lnTo>
                  <a:pt x="98737" y="48320"/>
                </a:lnTo>
                <a:lnTo>
                  <a:pt x="96276" y="48181"/>
                </a:lnTo>
                <a:lnTo>
                  <a:pt x="93842" y="48026"/>
                </a:lnTo>
                <a:lnTo>
                  <a:pt x="91408" y="47872"/>
                </a:lnTo>
                <a:lnTo>
                  <a:pt x="89000" y="47702"/>
                </a:lnTo>
                <a:lnTo>
                  <a:pt x="86566" y="47532"/>
                </a:lnTo>
                <a:lnTo>
                  <a:pt x="84185" y="47355"/>
                </a:lnTo>
                <a:lnTo>
                  <a:pt x="81777" y="47170"/>
                </a:lnTo>
                <a:lnTo>
                  <a:pt x="79397" y="46977"/>
                </a:lnTo>
                <a:lnTo>
                  <a:pt x="77043" y="46776"/>
                </a:lnTo>
                <a:lnTo>
                  <a:pt x="74689" y="46567"/>
                </a:lnTo>
                <a:lnTo>
                  <a:pt x="72361" y="46344"/>
                </a:lnTo>
                <a:lnTo>
                  <a:pt x="70061" y="46120"/>
                </a:lnTo>
                <a:lnTo>
                  <a:pt x="67787" y="45880"/>
                </a:lnTo>
                <a:lnTo>
                  <a:pt x="65513" y="45633"/>
                </a:lnTo>
                <a:lnTo>
                  <a:pt x="63293" y="45371"/>
                </a:lnTo>
                <a:lnTo>
                  <a:pt x="61072" y="45108"/>
                </a:lnTo>
                <a:lnTo>
                  <a:pt x="58879" y="44830"/>
                </a:lnTo>
                <a:lnTo>
                  <a:pt x="56739" y="44537"/>
                </a:lnTo>
                <a:lnTo>
                  <a:pt x="54626" y="44244"/>
                </a:lnTo>
                <a:lnTo>
                  <a:pt x="52539" y="43927"/>
                </a:lnTo>
                <a:lnTo>
                  <a:pt x="50479" y="43603"/>
                </a:lnTo>
                <a:lnTo>
                  <a:pt x="48446" y="43271"/>
                </a:lnTo>
                <a:lnTo>
                  <a:pt x="46467" y="42924"/>
                </a:lnTo>
                <a:lnTo>
                  <a:pt x="44541" y="42568"/>
                </a:lnTo>
                <a:lnTo>
                  <a:pt x="42615" y="42198"/>
                </a:lnTo>
                <a:lnTo>
                  <a:pt x="40769" y="41812"/>
                </a:lnTo>
                <a:lnTo>
                  <a:pt x="38950" y="41411"/>
                </a:lnTo>
                <a:lnTo>
                  <a:pt x="38067" y="41210"/>
                </a:lnTo>
                <a:lnTo>
                  <a:pt x="37184" y="41001"/>
                </a:lnTo>
                <a:lnTo>
                  <a:pt x="36301" y="40785"/>
                </a:lnTo>
                <a:lnTo>
                  <a:pt x="35445" y="40577"/>
                </a:lnTo>
                <a:lnTo>
                  <a:pt x="34616" y="40353"/>
                </a:lnTo>
                <a:lnTo>
                  <a:pt x="33787" y="40137"/>
                </a:lnTo>
                <a:lnTo>
                  <a:pt x="32958" y="39905"/>
                </a:lnTo>
                <a:lnTo>
                  <a:pt x="32155" y="39681"/>
                </a:lnTo>
                <a:lnTo>
                  <a:pt x="31353" y="39450"/>
                </a:lnTo>
                <a:lnTo>
                  <a:pt x="30577" y="39210"/>
                </a:lnTo>
                <a:lnTo>
                  <a:pt x="29801" y="38971"/>
                </a:lnTo>
                <a:lnTo>
                  <a:pt x="29052" y="38724"/>
                </a:lnTo>
                <a:lnTo>
                  <a:pt x="28303" y="38477"/>
                </a:lnTo>
                <a:lnTo>
                  <a:pt x="27581" y="38230"/>
                </a:lnTo>
                <a:lnTo>
                  <a:pt x="26858" y="37975"/>
                </a:lnTo>
                <a:lnTo>
                  <a:pt x="26163" y="37713"/>
                </a:lnTo>
                <a:lnTo>
                  <a:pt x="25494" y="37450"/>
                </a:lnTo>
                <a:lnTo>
                  <a:pt x="24825" y="37180"/>
                </a:lnTo>
                <a:lnTo>
                  <a:pt x="24157" y="36910"/>
                </a:lnTo>
                <a:lnTo>
                  <a:pt x="23515" y="36632"/>
                </a:lnTo>
                <a:lnTo>
                  <a:pt x="22899" y="36354"/>
                </a:lnTo>
                <a:lnTo>
                  <a:pt x="22284" y="36076"/>
                </a:lnTo>
                <a:lnTo>
                  <a:pt x="21696" y="35783"/>
                </a:lnTo>
                <a:lnTo>
                  <a:pt x="21107" y="35489"/>
                </a:lnTo>
                <a:lnTo>
                  <a:pt x="20545" y="35196"/>
                </a:lnTo>
                <a:lnTo>
                  <a:pt x="20010" y="34895"/>
                </a:lnTo>
                <a:lnTo>
                  <a:pt x="19475" y="34594"/>
                </a:lnTo>
                <a:lnTo>
                  <a:pt x="18967" y="34285"/>
                </a:lnTo>
                <a:lnTo>
                  <a:pt x="18459" y="33969"/>
                </a:lnTo>
                <a:lnTo>
                  <a:pt x="17977" y="33652"/>
                </a:lnTo>
                <a:lnTo>
                  <a:pt x="17522" y="33328"/>
                </a:lnTo>
                <a:lnTo>
                  <a:pt x="17068" y="33004"/>
                </a:lnTo>
                <a:lnTo>
                  <a:pt x="16640" y="32672"/>
                </a:lnTo>
                <a:lnTo>
                  <a:pt x="16238" y="32332"/>
                </a:lnTo>
                <a:lnTo>
                  <a:pt x="15837" y="31992"/>
                </a:lnTo>
                <a:lnTo>
                  <a:pt x="15463" y="31645"/>
                </a:lnTo>
                <a:lnTo>
                  <a:pt x="15115" y="31297"/>
                </a:lnTo>
                <a:lnTo>
                  <a:pt x="14767" y="30942"/>
                </a:lnTo>
                <a:lnTo>
                  <a:pt x="14446" y="30587"/>
                </a:lnTo>
                <a:lnTo>
                  <a:pt x="14152" y="30224"/>
                </a:lnTo>
                <a:lnTo>
                  <a:pt x="13884" y="29854"/>
                </a:lnTo>
                <a:lnTo>
                  <a:pt x="13617" y="29476"/>
                </a:lnTo>
                <a:lnTo>
                  <a:pt x="13376" y="29097"/>
                </a:lnTo>
                <a:lnTo>
                  <a:pt x="13135" y="28719"/>
                </a:lnTo>
                <a:lnTo>
                  <a:pt x="12948" y="28325"/>
                </a:lnTo>
                <a:lnTo>
                  <a:pt x="12761" y="27932"/>
                </a:lnTo>
                <a:lnTo>
                  <a:pt x="12600" y="27538"/>
                </a:lnTo>
                <a:lnTo>
                  <a:pt x="12440" y="27136"/>
                </a:lnTo>
                <a:lnTo>
                  <a:pt x="12333" y="26727"/>
                </a:lnTo>
                <a:lnTo>
                  <a:pt x="12226" y="26310"/>
                </a:lnTo>
                <a:lnTo>
                  <a:pt x="12146" y="25894"/>
                </a:lnTo>
                <a:lnTo>
                  <a:pt x="12092" y="25469"/>
                </a:lnTo>
                <a:lnTo>
                  <a:pt x="12065" y="25029"/>
                </a:lnTo>
                <a:lnTo>
                  <a:pt x="12039" y="24597"/>
                </a:lnTo>
                <a:lnTo>
                  <a:pt x="12039" y="24164"/>
                </a:lnTo>
                <a:lnTo>
                  <a:pt x="12065" y="23747"/>
                </a:lnTo>
                <a:lnTo>
                  <a:pt x="12119" y="23323"/>
                </a:lnTo>
                <a:lnTo>
                  <a:pt x="12199" y="22914"/>
                </a:lnTo>
                <a:lnTo>
                  <a:pt x="12279" y="22504"/>
                </a:lnTo>
                <a:lnTo>
                  <a:pt x="12386" y="22103"/>
                </a:lnTo>
                <a:lnTo>
                  <a:pt x="12520" y="21709"/>
                </a:lnTo>
                <a:lnTo>
                  <a:pt x="12681" y="21316"/>
                </a:lnTo>
                <a:lnTo>
                  <a:pt x="12841" y="20930"/>
                </a:lnTo>
                <a:lnTo>
                  <a:pt x="13055" y="20544"/>
                </a:lnTo>
                <a:lnTo>
                  <a:pt x="13269" y="20165"/>
                </a:lnTo>
                <a:lnTo>
                  <a:pt x="13483" y="19795"/>
                </a:lnTo>
                <a:lnTo>
                  <a:pt x="13751" y="19432"/>
                </a:lnTo>
                <a:lnTo>
                  <a:pt x="14018" y="19069"/>
                </a:lnTo>
                <a:lnTo>
                  <a:pt x="14312" y="18714"/>
                </a:lnTo>
                <a:lnTo>
                  <a:pt x="14607" y="18359"/>
                </a:lnTo>
                <a:lnTo>
                  <a:pt x="14954" y="18011"/>
                </a:lnTo>
                <a:lnTo>
                  <a:pt x="15302" y="17672"/>
                </a:lnTo>
                <a:lnTo>
                  <a:pt x="15677" y="17332"/>
                </a:lnTo>
                <a:lnTo>
                  <a:pt x="16051" y="17000"/>
                </a:lnTo>
                <a:lnTo>
                  <a:pt x="16452" y="16668"/>
                </a:lnTo>
                <a:lnTo>
                  <a:pt x="16880" y="16344"/>
                </a:lnTo>
                <a:lnTo>
                  <a:pt x="17308" y="16027"/>
                </a:lnTo>
                <a:lnTo>
                  <a:pt x="17763" y="15711"/>
                </a:lnTo>
                <a:lnTo>
                  <a:pt x="18245" y="15402"/>
                </a:lnTo>
                <a:lnTo>
                  <a:pt x="18726" y="15101"/>
                </a:lnTo>
                <a:lnTo>
                  <a:pt x="19234" y="14800"/>
                </a:lnTo>
                <a:lnTo>
                  <a:pt x="19769" y="14499"/>
                </a:lnTo>
                <a:lnTo>
                  <a:pt x="20305" y="14206"/>
                </a:lnTo>
                <a:lnTo>
                  <a:pt x="20866" y="13920"/>
                </a:lnTo>
                <a:lnTo>
                  <a:pt x="21428" y="13642"/>
                </a:lnTo>
                <a:lnTo>
                  <a:pt x="22017" y="13356"/>
                </a:lnTo>
                <a:lnTo>
                  <a:pt x="22632" y="13086"/>
                </a:lnTo>
                <a:lnTo>
                  <a:pt x="23247" y="12816"/>
                </a:lnTo>
                <a:lnTo>
                  <a:pt x="23889" y="12554"/>
                </a:lnTo>
                <a:lnTo>
                  <a:pt x="24531" y="12291"/>
                </a:lnTo>
                <a:lnTo>
                  <a:pt x="25200" y="12036"/>
                </a:lnTo>
                <a:lnTo>
                  <a:pt x="25895" y="11782"/>
                </a:lnTo>
                <a:lnTo>
                  <a:pt x="26591" y="11534"/>
                </a:lnTo>
                <a:lnTo>
                  <a:pt x="27286" y="11287"/>
                </a:lnTo>
                <a:lnTo>
                  <a:pt x="28009" y="11048"/>
                </a:lnTo>
                <a:lnTo>
                  <a:pt x="28758" y="10809"/>
                </a:lnTo>
                <a:lnTo>
                  <a:pt x="29507" y="10577"/>
                </a:lnTo>
                <a:lnTo>
                  <a:pt x="30282" y="10353"/>
                </a:lnTo>
                <a:lnTo>
                  <a:pt x="31058" y="10129"/>
                </a:lnTo>
                <a:lnTo>
                  <a:pt x="31861" y="9906"/>
                </a:lnTo>
                <a:lnTo>
                  <a:pt x="32663" y="9689"/>
                </a:lnTo>
                <a:lnTo>
                  <a:pt x="33466" y="9473"/>
                </a:lnTo>
                <a:lnTo>
                  <a:pt x="34295" y="9265"/>
                </a:lnTo>
                <a:lnTo>
                  <a:pt x="35151" y="9064"/>
                </a:lnTo>
                <a:lnTo>
                  <a:pt x="36007" y="8863"/>
                </a:lnTo>
                <a:lnTo>
                  <a:pt x="36890" y="8663"/>
                </a:lnTo>
                <a:lnTo>
                  <a:pt x="37746" y="8470"/>
                </a:lnTo>
                <a:lnTo>
                  <a:pt x="38655" y="8284"/>
                </a:lnTo>
                <a:lnTo>
                  <a:pt x="39565" y="8099"/>
                </a:lnTo>
                <a:lnTo>
                  <a:pt x="40474" y="7914"/>
                </a:lnTo>
                <a:lnTo>
                  <a:pt x="41411" y="7736"/>
                </a:lnTo>
                <a:lnTo>
                  <a:pt x="42347" y="7559"/>
                </a:lnTo>
                <a:lnTo>
                  <a:pt x="43283" y="7389"/>
                </a:lnTo>
                <a:lnTo>
                  <a:pt x="44246" y="7227"/>
                </a:lnTo>
                <a:lnTo>
                  <a:pt x="46199" y="6903"/>
                </a:lnTo>
                <a:lnTo>
                  <a:pt x="48179" y="6586"/>
                </a:lnTo>
                <a:lnTo>
                  <a:pt x="50212" y="6293"/>
                </a:lnTo>
                <a:lnTo>
                  <a:pt x="52271" y="6007"/>
                </a:lnTo>
                <a:lnTo>
                  <a:pt x="54385" y="5737"/>
                </a:lnTo>
                <a:lnTo>
                  <a:pt x="56525" y="5474"/>
                </a:lnTo>
                <a:lnTo>
                  <a:pt x="58692" y="5235"/>
                </a:lnTo>
                <a:lnTo>
                  <a:pt x="60885" y="4996"/>
                </a:lnTo>
                <a:lnTo>
                  <a:pt x="63105" y="4780"/>
                </a:lnTo>
                <a:lnTo>
                  <a:pt x="65379" y="4571"/>
                </a:lnTo>
                <a:lnTo>
                  <a:pt x="67653" y="4370"/>
                </a:lnTo>
                <a:lnTo>
                  <a:pt x="69980" y="4185"/>
                </a:lnTo>
                <a:lnTo>
                  <a:pt x="72308" y="4015"/>
                </a:lnTo>
                <a:lnTo>
                  <a:pt x="74662" y="3853"/>
                </a:lnTo>
                <a:lnTo>
                  <a:pt x="77043" y="3699"/>
                </a:lnTo>
                <a:lnTo>
                  <a:pt x="79423" y="3560"/>
                </a:lnTo>
                <a:lnTo>
                  <a:pt x="81831" y="3421"/>
                </a:lnTo>
                <a:lnTo>
                  <a:pt x="84265" y="3305"/>
                </a:lnTo>
                <a:lnTo>
                  <a:pt x="86700" y="3189"/>
                </a:lnTo>
                <a:lnTo>
                  <a:pt x="89161" y="3089"/>
                </a:lnTo>
                <a:lnTo>
                  <a:pt x="91622" y="2996"/>
                </a:lnTo>
                <a:lnTo>
                  <a:pt x="94109" y="2911"/>
                </a:lnTo>
                <a:lnTo>
                  <a:pt x="96570" y="2834"/>
                </a:lnTo>
                <a:lnTo>
                  <a:pt x="99085" y="2772"/>
                </a:lnTo>
                <a:lnTo>
                  <a:pt x="101573" y="2711"/>
                </a:lnTo>
                <a:lnTo>
                  <a:pt x="104061" y="2664"/>
                </a:lnTo>
                <a:lnTo>
                  <a:pt x="106575" y="2618"/>
                </a:lnTo>
                <a:lnTo>
                  <a:pt x="109063" y="2587"/>
                </a:lnTo>
                <a:lnTo>
                  <a:pt x="111578" y="2564"/>
                </a:lnTo>
                <a:lnTo>
                  <a:pt x="114065" y="2541"/>
                </a:lnTo>
                <a:lnTo>
                  <a:pt x="116553" y="2525"/>
                </a:lnTo>
                <a:lnTo>
                  <a:pt x="121529" y="2525"/>
                </a:lnTo>
                <a:lnTo>
                  <a:pt x="122010" y="2518"/>
                </a:lnTo>
                <a:lnTo>
                  <a:pt x="122438" y="2502"/>
                </a:lnTo>
                <a:lnTo>
                  <a:pt x="122866" y="2471"/>
                </a:lnTo>
                <a:lnTo>
                  <a:pt x="123241" y="2433"/>
                </a:lnTo>
                <a:lnTo>
                  <a:pt x="123589" y="2379"/>
                </a:lnTo>
                <a:lnTo>
                  <a:pt x="123910" y="2325"/>
                </a:lnTo>
                <a:lnTo>
                  <a:pt x="124204" y="2255"/>
                </a:lnTo>
                <a:lnTo>
                  <a:pt x="124445" y="2186"/>
                </a:lnTo>
                <a:lnTo>
                  <a:pt x="124685" y="2101"/>
                </a:lnTo>
                <a:lnTo>
                  <a:pt x="124873" y="2016"/>
                </a:lnTo>
                <a:lnTo>
                  <a:pt x="125033" y="1923"/>
                </a:lnTo>
                <a:lnTo>
                  <a:pt x="125167" y="1831"/>
                </a:lnTo>
                <a:lnTo>
                  <a:pt x="125274" y="1730"/>
                </a:lnTo>
                <a:lnTo>
                  <a:pt x="125354" y="1630"/>
                </a:lnTo>
                <a:lnTo>
                  <a:pt x="125381" y="1522"/>
                </a:lnTo>
                <a:lnTo>
                  <a:pt x="125408" y="1414"/>
                </a:lnTo>
                <a:lnTo>
                  <a:pt x="125381" y="1313"/>
                </a:lnTo>
                <a:lnTo>
                  <a:pt x="125327" y="1205"/>
                </a:lnTo>
                <a:lnTo>
                  <a:pt x="125247" y="1097"/>
                </a:lnTo>
                <a:lnTo>
                  <a:pt x="125140" y="997"/>
                </a:lnTo>
                <a:lnTo>
                  <a:pt x="125006" y="896"/>
                </a:lnTo>
                <a:lnTo>
                  <a:pt x="124846" y="804"/>
                </a:lnTo>
                <a:lnTo>
                  <a:pt x="124632" y="711"/>
                </a:lnTo>
                <a:lnTo>
                  <a:pt x="124418" y="626"/>
                </a:lnTo>
                <a:lnTo>
                  <a:pt x="124150" y="541"/>
                </a:lnTo>
                <a:lnTo>
                  <a:pt x="123856" y="472"/>
                </a:lnTo>
                <a:lnTo>
                  <a:pt x="123535" y="402"/>
                </a:lnTo>
                <a:lnTo>
                  <a:pt x="123214" y="348"/>
                </a:lnTo>
                <a:lnTo>
                  <a:pt x="122840" y="294"/>
                </a:lnTo>
                <a:lnTo>
                  <a:pt x="122412" y="256"/>
                </a:lnTo>
                <a:lnTo>
                  <a:pt x="121984" y="225"/>
                </a:lnTo>
                <a:lnTo>
                  <a:pt x="121529" y="209"/>
                </a:lnTo>
                <a:lnTo>
                  <a:pt x="118881" y="148"/>
                </a:lnTo>
                <a:lnTo>
                  <a:pt x="116232" y="101"/>
                </a:lnTo>
                <a:lnTo>
                  <a:pt x="113557" y="63"/>
                </a:lnTo>
                <a:lnTo>
                  <a:pt x="110909" y="32"/>
                </a:lnTo>
                <a:lnTo>
                  <a:pt x="108234" y="9"/>
                </a:lnTo>
                <a:lnTo>
                  <a:pt x="10558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28"/>
          <p:cNvSpPr/>
          <p:nvPr/>
        </p:nvSpPr>
        <p:spPr>
          <a:xfrm rot="10800000">
            <a:off x="149638" y="724194"/>
            <a:ext cx="303979" cy="242305"/>
          </a:xfrm>
          <a:custGeom>
            <a:avLst/>
            <a:gdLst/>
            <a:ahLst/>
            <a:cxnLst/>
            <a:rect l="l" t="t" r="r" b="b"/>
            <a:pathLst>
              <a:path w="92960" h="24164" extrusionOk="0">
                <a:moveTo>
                  <a:pt x="50479" y="1"/>
                </a:moveTo>
                <a:lnTo>
                  <a:pt x="50051" y="8"/>
                </a:lnTo>
                <a:lnTo>
                  <a:pt x="49623" y="24"/>
                </a:lnTo>
                <a:lnTo>
                  <a:pt x="49195" y="39"/>
                </a:lnTo>
                <a:lnTo>
                  <a:pt x="48767" y="62"/>
                </a:lnTo>
                <a:lnTo>
                  <a:pt x="48366" y="85"/>
                </a:lnTo>
                <a:lnTo>
                  <a:pt x="47938" y="116"/>
                </a:lnTo>
                <a:lnTo>
                  <a:pt x="47537" y="155"/>
                </a:lnTo>
                <a:lnTo>
                  <a:pt x="47135" y="194"/>
                </a:lnTo>
                <a:lnTo>
                  <a:pt x="46761" y="240"/>
                </a:lnTo>
                <a:lnTo>
                  <a:pt x="46386" y="286"/>
                </a:lnTo>
                <a:lnTo>
                  <a:pt x="46012" y="340"/>
                </a:lnTo>
                <a:lnTo>
                  <a:pt x="45637" y="402"/>
                </a:lnTo>
                <a:lnTo>
                  <a:pt x="45316" y="471"/>
                </a:lnTo>
                <a:lnTo>
                  <a:pt x="44969" y="533"/>
                </a:lnTo>
                <a:lnTo>
                  <a:pt x="44648" y="610"/>
                </a:lnTo>
                <a:lnTo>
                  <a:pt x="44353" y="688"/>
                </a:lnTo>
                <a:lnTo>
                  <a:pt x="44059" y="773"/>
                </a:lnTo>
                <a:lnTo>
                  <a:pt x="43792" y="857"/>
                </a:lnTo>
                <a:lnTo>
                  <a:pt x="43524" y="950"/>
                </a:lnTo>
                <a:lnTo>
                  <a:pt x="43283" y="1050"/>
                </a:lnTo>
                <a:lnTo>
                  <a:pt x="43069" y="1151"/>
                </a:lnTo>
                <a:lnTo>
                  <a:pt x="42882" y="1259"/>
                </a:lnTo>
                <a:lnTo>
                  <a:pt x="42695" y="1375"/>
                </a:lnTo>
                <a:lnTo>
                  <a:pt x="42534" y="1490"/>
                </a:lnTo>
                <a:lnTo>
                  <a:pt x="42400" y="1614"/>
                </a:lnTo>
                <a:lnTo>
                  <a:pt x="42293" y="1738"/>
                </a:lnTo>
                <a:lnTo>
                  <a:pt x="42213" y="1869"/>
                </a:lnTo>
                <a:lnTo>
                  <a:pt x="42160" y="2008"/>
                </a:lnTo>
                <a:lnTo>
                  <a:pt x="42133" y="2147"/>
                </a:lnTo>
                <a:lnTo>
                  <a:pt x="42133" y="2293"/>
                </a:lnTo>
                <a:lnTo>
                  <a:pt x="42160" y="2440"/>
                </a:lnTo>
                <a:lnTo>
                  <a:pt x="42374" y="3359"/>
                </a:lnTo>
                <a:lnTo>
                  <a:pt x="42534" y="4277"/>
                </a:lnTo>
                <a:lnTo>
                  <a:pt x="42668" y="5196"/>
                </a:lnTo>
                <a:lnTo>
                  <a:pt x="42775" y="6115"/>
                </a:lnTo>
                <a:lnTo>
                  <a:pt x="42882" y="7041"/>
                </a:lnTo>
                <a:lnTo>
                  <a:pt x="42935" y="7960"/>
                </a:lnTo>
                <a:lnTo>
                  <a:pt x="43016" y="9813"/>
                </a:lnTo>
                <a:lnTo>
                  <a:pt x="40662" y="9828"/>
                </a:lnTo>
                <a:lnTo>
                  <a:pt x="38334" y="9851"/>
                </a:lnTo>
                <a:lnTo>
                  <a:pt x="35980" y="9882"/>
                </a:lnTo>
                <a:lnTo>
                  <a:pt x="33653" y="9913"/>
                </a:lnTo>
                <a:lnTo>
                  <a:pt x="31299" y="9951"/>
                </a:lnTo>
                <a:lnTo>
                  <a:pt x="28972" y="10006"/>
                </a:lnTo>
                <a:lnTo>
                  <a:pt x="26644" y="10052"/>
                </a:lnTo>
                <a:lnTo>
                  <a:pt x="24317" y="10114"/>
                </a:lnTo>
                <a:lnTo>
                  <a:pt x="22017" y="10183"/>
                </a:lnTo>
                <a:lnTo>
                  <a:pt x="19689" y="10253"/>
                </a:lnTo>
                <a:lnTo>
                  <a:pt x="17389" y="10330"/>
                </a:lnTo>
                <a:lnTo>
                  <a:pt x="15088" y="10415"/>
                </a:lnTo>
                <a:lnTo>
                  <a:pt x="12814" y="10507"/>
                </a:lnTo>
                <a:lnTo>
                  <a:pt x="10514" y="10608"/>
                </a:lnTo>
                <a:lnTo>
                  <a:pt x="8240" y="10716"/>
                </a:lnTo>
                <a:lnTo>
                  <a:pt x="5993" y="10832"/>
                </a:lnTo>
                <a:lnTo>
                  <a:pt x="5565" y="10855"/>
                </a:lnTo>
                <a:lnTo>
                  <a:pt x="5164" y="10886"/>
                </a:lnTo>
                <a:lnTo>
                  <a:pt x="4762" y="10924"/>
                </a:lnTo>
                <a:lnTo>
                  <a:pt x="4388" y="10963"/>
                </a:lnTo>
                <a:lnTo>
                  <a:pt x="4013" y="11009"/>
                </a:lnTo>
                <a:lnTo>
                  <a:pt x="3666" y="11063"/>
                </a:lnTo>
                <a:lnTo>
                  <a:pt x="3345" y="11117"/>
                </a:lnTo>
                <a:lnTo>
                  <a:pt x="3024" y="11179"/>
                </a:lnTo>
                <a:lnTo>
                  <a:pt x="2729" y="11248"/>
                </a:lnTo>
                <a:lnTo>
                  <a:pt x="2462" y="11318"/>
                </a:lnTo>
                <a:lnTo>
                  <a:pt x="2194" y="11387"/>
                </a:lnTo>
                <a:lnTo>
                  <a:pt x="1927" y="11465"/>
                </a:lnTo>
                <a:lnTo>
                  <a:pt x="1713" y="11542"/>
                </a:lnTo>
                <a:lnTo>
                  <a:pt x="1472" y="11627"/>
                </a:lnTo>
                <a:lnTo>
                  <a:pt x="1285" y="11712"/>
                </a:lnTo>
                <a:lnTo>
                  <a:pt x="1098" y="11804"/>
                </a:lnTo>
                <a:lnTo>
                  <a:pt x="910" y="11897"/>
                </a:lnTo>
                <a:lnTo>
                  <a:pt x="750" y="11990"/>
                </a:lnTo>
                <a:lnTo>
                  <a:pt x="616" y="12082"/>
                </a:lnTo>
                <a:lnTo>
                  <a:pt x="482" y="12183"/>
                </a:lnTo>
                <a:lnTo>
                  <a:pt x="268" y="12383"/>
                </a:lnTo>
                <a:lnTo>
                  <a:pt x="135" y="12592"/>
                </a:lnTo>
                <a:lnTo>
                  <a:pt x="28" y="12808"/>
                </a:lnTo>
                <a:lnTo>
                  <a:pt x="1" y="13024"/>
                </a:lnTo>
                <a:lnTo>
                  <a:pt x="1" y="13240"/>
                </a:lnTo>
                <a:lnTo>
                  <a:pt x="81" y="13456"/>
                </a:lnTo>
                <a:lnTo>
                  <a:pt x="215" y="13672"/>
                </a:lnTo>
                <a:lnTo>
                  <a:pt x="402" y="13881"/>
                </a:lnTo>
                <a:lnTo>
                  <a:pt x="643" y="14089"/>
                </a:lnTo>
                <a:lnTo>
                  <a:pt x="910" y="14290"/>
                </a:lnTo>
                <a:lnTo>
                  <a:pt x="1258" y="14483"/>
                </a:lnTo>
                <a:lnTo>
                  <a:pt x="1659" y="14661"/>
                </a:lnTo>
                <a:lnTo>
                  <a:pt x="1873" y="14746"/>
                </a:lnTo>
                <a:lnTo>
                  <a:pt x="2087" y="14830"/>
                </a:lnTo>
                <a:lnTo>
                  <a:pt x="2328" y="14915"/>
                </a:lnTo>
                <a:lnTo>
                  <a:pt x="2596" y="14993"/>
                </a:lnTo>
                <a:lnTo>
                  <a:pt x="2863" y="15062"/>
                </a:lnTo>
                <a:lnTo>
                  <a:pt x="3131" y="15132"/>
                </a:lnTo>
                <a:lnTo>
                  <a:pt x="3425" y="15201"/>
                </a:lnTo>
                <a:lnTo>
                  <a:pt x="3719" y="15255"/>
                </a:lnTo>
                <a:lnTo>
                  <a:pt x="4040" y="15317"/>
                </a:lnTo>
                <a:lnTo>
                  <a:pt x="4361" y="15371"/>
                </a:lnTo>
                <a:lnTo>
                  <a:pt x="4682" y="15417"/>
                </a:lnTo>
                <a:lnTo>
                  <a:pt x="5030" y="15456"/>
                </a:lnTo>
                <a:lnTo>
                  <a:pt x="5404" y="15494"/>
                </a:lnTo>
                <a:lnTo>
                  <a:pt x="5752" y="15525"/>
                </a:lnTo>
                <a:lnTo>
                  <a:pt x="6153" y="15556"/>
                </a:lnTo>
                <a:lnTo>
                  <a:pt x="6528" y="15572"/>
                </a:lnTo>
                <a:lnTo>
                  <a:pt x="6956" y="15587"/>
                </a:lnTo>
                <a:lnTo>
                  <a:pt x="7357" y="15595"/>
                </a:lnTo>
                <a:lnTo>
                  <a:pt x="7785" y="15602"/>
                </a:lnTo>
                <a:lnTo>
                  <a:pt x="8213" y="15595"/>
                </a:lnTo>
                <a:lnTo>
                  <a:pt x="25842" y="15286"/>
                </a:lnTo>
                <a:lnTo>
                  <a:pt x="34589" y="15139"/>
                </a:lnTo>
                <a:lnTo>
                  <a:pt x="43337" y="15000"/>
                </a:lnTo>
                <a:lnTo>
                  <a:pt x="43444" y="15950"/>
                </a:lnTo>
                <a:lnTo>
                  <a:pt x="43524" y="16892"/>
                </a:lnTo>
                <a:lnTo>
                  <a:pt x="43658" y="17826"/>
                </a:lnTo>
                <a:lnTo>
                  <a:pt x="43845" y="18768"/>
                </a:lnTo>
                <a:lnTo>
                  <a:pt x="44032" y="19709"/>
                </a:lnTo>
                <a:lnTo>
                  <a:pt x="44300" y="20644"/>
                </a:lnTo>
                <a:lnTo>
                  <a:pt x="44594" y="21578"/>
                </a:lnTo>
                <a:lnTo>
                  <a:pt x="44781" y="22049"/>
                </a:lnTo>
                <a:lnTo>
                  <a:pt x="44969" y="22512"/>
                </a:lnTo>
                <a:lnTo>
                  <a:pt x="45102" y="22712"/>
                </a:lnTo>
                <a:lnTo>
                  <a:pt x="45263" y="22898"/>
                </a:lnTo>
                <a:lnTo>
                  <a:pt x="45477" y="23068"/>
                </a:lnTo>
                <a:lnTo>
                  <a:pt x="45718" y="23230"/>
                </a:lnTo>
                <a:lnTo>
                  <a:pt x="46012" y="23384"/>
                </a:lnTo>
                <a:lnTo>
                  <a:pt x="46333" y="23515"/>
                </a:lnTo>
                <a:lnTo>
                  <a:pt x="46707" y="23639"/>
                </a:lnTo>
                <a:lnTo>
                  <a:pt x="47109" y="23747"/>
                </a:lnTo>
                <a:lnTo>
                  <a:pt x="47510" y="23847"/>
                </a:lnTo>
                <a:lnTo>
                  <a:pt x="47965" y="23924"/>
                </a:lnTo>
                <a:lnTo>
                  <a:pt x="48419" y="24002"/>
                </a:lnTo>
                <a:lnTo>
                  <a:pt x="48901" y="24056"/>
                </a:lnTo>
                <a:lnTo>
                  <a:pt x="49382" y="24102"/>
                </a:lnTo>
                <a:lnTo>
                  <a:pt x="49891" y="24133"/>
                </a:lnTo>
                <a:lnTo>
                  <a:pt x="50399" y="24156"/>
                </a:lnTo>
                <a:lnTo>
                  <a:pt x="50907" y="24164"/>
                </a:lnTo>
                <a:lnTo>
                  <a:pt x="51415" y="24156"/>
                </a:lnTo>
                <a:lnTo>
                  <a:pt x="51924" y="24133"/>
                </a:lnTo>
                <a:lnTo>
                  <a:pt x="52432" y="24102"/>
                </a:lnTo>
                <a:lnTo>
                  <a:pt x="52913" y="24056"/>
                </a:lnTo>
                <a:lnTo>
                  <a:pt x="53395" y="24002"/>
                </a:lnTo>
                <a:lnTo>
                  <a:pt x="53850" y="23932"/>
                </a:lnTo>
                <a:lnTo>
                  <a:pt x="54304" y="23847"/>
                </a:lnTo>
                <a:lnTo>
                  <a:pt x="54706" y="23747"/>
                </a:lnTo>
                <a:lnTo>
                  <a:pt x="55107" y="23639"/>
                </a:lnTo>
                <a:lnTo>
                  <a:pt x="55482" y="23515"/>
                </a:lnTo>
                <a:lnTo>
                  <a:pt x="55803" y="23384"/>
                </a:lnTo>
                <a:lnTo>
                  <a:pt x="56097" y="23237"/>
                </a:lnTo>
                <a:lnTo>
                  <a:pt x="56338" y="23075"/>
                </a:lnTo>
                <a:lnTo>
                  <a:pt x="56552" y="22898"/>
                </a:lnTo>
                <a:lnTo>
                  <a:pt x="56739" y="22712"/>
                </a:lnTo>
                <a:lnTo>
                  <a:pt x="56846" y="22512"/>
                </a:lnTo>
                <a:lnTo>
                  <a:pt x="57033" y="22033"/>
                </a:lnTo>
                <a:lnTo>
                  <a:pt x="57220" y="21562"/>
                </a:lnTo>
                <a:lnTo>
                  <a:pt x="57541" y="20605"/>
                </a:lnTo>
                <a:lnTo>
                  <a:pt x="57782" y="19648"/>
                </a:lnTo>
                <a:lnTo>
                  <a:pt x="57996" y="18690"/>
                </a:lnTo>
                <a:lnTo>
                  <a:pt x="58183" y="17725"/>
                </a:lnTo>
                <a:lnTo>
                  <a:pt x="58290" y="16768"/>
                </a:lnTo>
                <a:lnTo>
                  <a:pt x="58397" y="15803"/>
                </a:lnTo>
                <a:lnTo>
                  <a:pt x="58478" y="14838"/>
                </a:lnTo>
                <a:lnTo>
                  <a:pt x="65245" y="14784"/>
                </a:lnTo>
                <a:lnTo>
                  <a:pt x="68643" y="14769"/>
                </a:lnTo>
                <a:lnTo>
                  <a:pt x="72013" y="14753"/>
                </a:lnTo>
                <a:lnTo>
                  <a:pt x="75411" y="14746"/>
                </a:lnTo>
                <a:lnTo>
                  <a:pt x="78808" y="14746"/>
                </a:lnTo>
                <a:lnTo>
                  <a:pt x="82232" y="14753"/>
                </a:lnTo>
                <a:lnTo>
                  <a:pt x="85656" y="14776"/>
                </a:lnTo>
                <a:lnTo>
                  <a:pt x="86111" y="14776"/>
                </a:lnTo>
                <a:lnTo>
                  <a:pt x="86566" y="14769"/>
                </a:lnTo>
                <a:lnTo>
                  <a:pt x="86994" y="14753"/>
                </a:lnTo>
                <a:lnTo>
                  <a:pt x="87395" y="14738"/>
                </a:lnTo>
                <a:lnTo>
                  <a:pt x="87796" y="14715"/>
                </a:lnTo>
                <a:lnTo>
                  <a:pt x="88198" y="14684"/>
                </a:lnTo>
                <a:lnTo>
                  <a:pt x="88545" y="14653"/>
                </a:lnTo>
                <a:lnTo>
                  <a:pt x="88920" y="14614"/>
                </a:lnTo>
                <a:lnTo>
                  <a:pt x="89241" y="14576"/>
                </a:lnTo>
                <a:lnTo>
                  <a:pt x="89562" y="14529"/>
                </a:lnTo>
                <a:lnTo>
                  <a:pt x="89883" y="14475"/>
                </a:lnTo>
                <a:lnTo>
                  <a:pt x="90177" y="14421"/>
                </a:lnTo>
                <a:lnTo>
                  <a:pt x="90445" y="14360"/>
                </a:lnTo>
                <a:lnTo>
                  <a:pt x="90712" y="14298"/>
                </a:lnTo>
                <a:lnTo>
                  <a:pt x="90953" y="14228"/>
                </a:lnTo>
                <a:lnTo>
                  <a:pt x="91194" y="14159"/>
                </a:lnTo>
                <a:lnTo>
                  <a:pt x="91408" y="14089"/>
                </a:lnTo>
                <a:lnTo>
                  <a:pt x="91622" y="14012"/>
                </a:lnTo>
                <a:lnTo>
                  <a:pt x="91809" y="13927"/>
                </a:lnTo>
                <a:lnTo>
                  <a:pt x="91996" y="13850"/>
                </a:lnTo>
                <a:lnTo>
                  <a:pt x="92157" y="13765"/>
                </a:lnTo>
                <a:lnTo>
                  <a:pt x="92290" y="13680"/>
                </a:lnTo>
                <a:lnTo>
                  <a:pt x="92424" y="13588"/>
                </a:lnTo>
                <a:lnTo>
                  <a:pt x="92531" y="13495"/>
                </a:lnTo>
                <a:lnTo>
                  <a:pt x="92718" y="13310"/>
                </a:lnTo>
                <a:lnTo>
                  <a:pt x="92852" y="13117"/>
                </a:lnTo>
                <a:lnTo>
                  <a:pt x="92932" y="12924"/>
                </a:lnTo>
                <a:lnTo>
                  <a:pt x="92959" y="12723"/>
                </a:lnTo>
                <a:lnTo>
                  <a:pt x="92906" y="12522"/>
                </a:lnTo>
                <a:lnTo>
                  <a:pt x="92825" y="12321"/>
                </a:lnTo>
                <a:lnTo>
                  <a:pt x="92665" y="12128"/>
                </a:lnTo>
                <a:lnTo>
                  <a:pt x="92451" y="11928"/>
                </a:lnTo>
                <a:lnTo>
                  <a:pt x="92183" y="11742"/>
                </a:lnTo>
                <a:lnTo>
                  <a:pt x="91862" y="11557"/>
                </a:lnTo>
                <a:lnTo>
                  <a:pt x="91488" y="11380"/>
                </a:lnTo>
                <a:lnTo>
                  <a:pt x="91274" y="11295"/>
                </a:lnTo>
                <a:lnTo>
                  <a:pt x="91060" y="11218"/>
                </a:lnTo>
                <a:lnTo>
                  <a:pt x="90819" y="11133"/>
                </a:lnTo>
                <a:lnTo>
                  <a:pt x="90578" y="11063"/>
                </a:lnTo>
                <a:lnTo>
                  <a:pt x="90311" y="10986"/>
                </a:lnTo>
                <a:lnTo>
                  <a:pt x="90017" y="10916"/>
                </a:lnTo>
                <a:lnTo>
                  <a:pt x="89722" y="10847"/>
                </a:lnTo>
                <a:lnTo>
                  <a:pt x="89428" y="10785"/>
                </a:lnTo>
                <a:lnTo>
                  <a:pt x="89107" y="10723"/>
                </a:lnTo>
                <a:lnTo>
                  <a:pt x="88786" y="10669"/>
                </a:lnTo>
                <a:lnTo>
                  <a:pt x="88438" y="10623"/>
                </a:lnTo>
                <a:lnTo>
                  <a:pt x="88091" y="10569"/>
                </a:lnTo>
                <a:lnTo>
                  <a:pt x="87716" y="10530"/>
                </a:lnTo>
                <a:lnTo>
                  <a:pt x="87315" y="10492"/>
                </a:lnTo>
                <a:lnTo>
                  <a:pt x="86913" y="10461"/>
                </a:lnTo>
                <a:lnTo>
                  <a:pt x="86512" y="10430"/>
                </a:lnTo>
                <a:lnTo>
                  <a:pt x="86084" y="10407"/>
                </a:lnTo>
                <a:lnTo>
                  <a:pt x="85656" y="10392"/>
                </a:lnTo>
                <a:lnTo>
                  <a:pt x="82339" y="10291"/>
                </a:lnTo>
                <a:lnTo>
                  <a:pt x="79022" y="10191"/>
                </a:lnTo>
                <a:lnTo>
                  <a:pt x="75678" y="10114"/>
                </a:lnTo>
                <a:lnTo>
                  <a:pt x="72334" y="10036"/>
                </a:lnTo>
                <a:lnTo>
                  <a:pt x="68964" y="9967"/>
                </a:lnTo>
                <a:lnTo>
                  <a:pt x="65566" y="9913"/>
                </a:lnTo>
                <a:lnTo>
                  <a:pt x="62196" y="9867"/>
                </a:lnTo>
                <a:lnTo>
                  <a:pt x="58799" y="9836"/>
                </a:lnTo>
                <a:lnTo>
                  <a:pt x="58879" y="7983"/>
                </a:lnTo>
                <a:lnTo>
                  <a:pt x="58959" y="7057"/>
                </a:lnTo>
                <a:lnTo>
                  <a:pt x="59039" y="6130"/>
                </a:lnTo>
                <a:lnTo>
                  <a:pt x="59146" y="5204"/>
                </a:lnTo>
                <a:lnTo>
                  <a:pt x="59280" y="4285"/>
                </a:lnTo>
                <a:lnTo>
                  <a:pt x="59441" y="3359"/>
                </a:lnTo>
                <a:lnTo>
                  <a:pt x="59655" y="2440"/>
                </a:lnTo>
                <a:lnTo>
                  <a:pt x="59681" y="2293"/>
                </a:lnTo>
                <a:lnTo>
                  <a:pt x="59681" y="2147"/>
                </a:lnTo>
                <a:lnTo>
                  <a:pt x="59655" y="2008"/>
                </a:lnTo>
                <a:lnTo>
                  <a:pt x="59601" y="1869"/>
                </a:lnTo>
                <a:lnTo>
                  <a:pt x="59521" y="1738"/>
                </a:lnTo>
                <a:lnTo>
                  <a:pt x="59414" y="1614"/>
                </a:lnTo>
                <a:lnTo>
                  <a:pt x="59280" y="1490"/>
                </a:lnTo>
                <a:lnTo>
                  <a:pt x="59120" y="1375"/>
                </a:lnTo>
                <a:lnTo>
                  <a:pt x="58932" y="1267"/>
                </a:lnTo>
                <a:lnTo>
                  <a:pt x="58745" y="1159"/>
                </a:lnTo>
                <a:lnTo>
                  <a:pt x="58531" y="1050"/>
                </a:lnTo>
                <a:lnTo>
                  <a:pt x="58290" y="958"/>
                </a:lnTo>
                <a:lnTo>
                  <a:pt x="58023" y="865"/>
                </a:lnTo>
                <a:lnTo>
                  <a:pt x="57755" y="773"/>
                </a:lnTo>
                <a:lnTo>
                  <a:pt x="57461" y="688"/>
                </a:lnTo>
                <a:lnTo>
                  <a:pt x="57167" y="610"/>
                </a:lnTo>
                <a:lnTo>
                  <a:pt x="56846" y="541"/>
                </a:lnTo>
                <a:lnTo>
                  <a:pt x="56525" y="471"/>
                </a:lnTo>
                <a:lnTo>
                  <a:pt x="56177" y="402"/>
                </a:lnTo>
                <a:lnTo>
                  <a:pt x="55803" y="348"/>
                </a:lnTo>
                <a:lnTo>
                  <a:pt x="55428" y="294"/>
                </a:lnTo>
                <a:lnTo>
                  <a:pt x="55054" y="240"/>
                </a:lnTo>
                <a:lnTo>
                  <a:pt x="54679" y="194"/>
                </a:lnTo>
                <a:lnTo>
                  <a:pt x="54278" y="155"/>
                </a:lnTo>
                <a:lnTo>
                  <a:pt x="53876" y="116"/>
                </a:lnTo>
                <a:lnTo>
                  <a:pt x="53448" y="85"/>
                </a:lnTo>
                <a:lnTo>
                  <a:pt x="53047" y="62"/>
                </a:lnTo>
                <a:lnTo>
                  <a:pt x="52619" y="39"/>
                </a:lnTo>
                <a:lnTo>
                  <a:pt x="52191" y="24"/>
                </a:lnTo>
                <a:lnTo>
                  <a:pt x="51763" y="8"/>
                </a:lnTo>
                <a:lnTo>
                  <a:pt x="51335"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28"/>
          <p:cNvSpPr/>
          <p:nvPr/>
        </p:nvSpPr>
        <p:spPr>
          <a:xfrm rot="10800000">
            <a:off x="292755" y="157507"/>
            <a:ext cx="428717" cy="299902"/>
          </a:xfrm>
          <a:custGeom>
            <a:avLst/>
            <a:gdLst/>
            <a:ahLst/>
            <a:cxnLst/>
            <a:rect l="l" t="t" r="r" b="b"/>
            <a:pathLst>
              <a:path w="131106" h="29908" extrusionOk="0">
                <a:moveTo>
                  <a:pt x="4067" y="1"/>
                </a:moveTo>
                <a:lnTo>
                  <a:pt x="3719" y="8"/>
                </a:lnTo>
                <a:lnTo>
                  <a:pt x="3372" y="31"/>
                </a:lnTo>
                <a:lnTo>
                  <a:pt x="3024" y="62"/>
                </a:lnTo>
                <a:lnTo>
                  <a:pt x="2676" y="101"/>
                </a:lnTo>
                <a:lnTo>
                  <a:pt x="2355" y="155"/>
                </a:lnTo>
                <a:lnTo>
                  <a:pt x="2061" y="209"/>
                </a:lnTo>
                <a:lnTo>
                  <a:pt x="1767" y="278"/>
                </a:lnTo>
                <a:lnTo>
                  <a:pt x="1499" y="348"/>
                </a:lnTo>
                <a:lnTo>
                  <a:pt x="1232" y="425"/>
                </a:lnTo>
                <a:lnTo>
                  <a:pt x="991" y="510"/>
                </a:lnTo>
                <a:lnTo>
                  <a:pt x="777" y="595"/>
                </a:lnTo>
                <a:lnTo>
                  <a:pt x="563" y="688"/>
                </a:lnTo>
                <a:lnTo>
                  <a:pt x="402" y="780"/>
                </a:lnTo>
                <a:lnTo>
                  <a:pt x="268" y="881"/>
                </a:lnTo>
                <a:lnTo>
                  <a:pt x="135" y="981"/>
                </a:lnTo>
                <a:lnTo>
                  <a:pt x="54" y="1081"/>
                </a:lnTo>
                <a:lnTo>
                  <a:pt x="1" y="1189"/>
                </a:lnTo>
                <a:lnTo>
                  <a:pt x="1" y="1290"/>
                </a:lnTo>
                <a:lnTo>
                  <a:pt x="1" y="1398"/>
                </a:lnTo>
                <a:lnTo>
                  <a:pt x="54" y="1498"/>
                </a:lnTo>
                <a:lnTo>
                  <a:pt x="161" y="1599"/>
                </a:lnTo>
                <a:lnTo>
                  <a:pt x="268" y="1699"/>
                </a:lnTo>
                <a:lnTo>
                  <a:pt x="456" y="1792"/>
                </a:lnTo>
                <a:lnTo>
                  <a:pt x="670" y="1884"/>
                </a:lnTo>
                <a:lnTo>
                  <a:pt x="937" y="1977"/>
                </a:lnTo>
                <a:lnTo>
                  <a:pt x="1258" y="2062"/>
                </a:lnTo>
                <a:lnTo>
                  <a:pt x="5003" y="2973"/>
                </a:lnTo>
                <a:lnTo>
                  <a:pt x="8748" y="3884"/>
                </a:lnTo>
                <a:lnTo>
                  <a:pt x="12547" y="4787"/>
                </a:lnTo>
                <a:lnTo>
                  <a:pt x="16346" y="5682"/>
                </a:lnTo>
                <a:lnTo>
                  <a:pt x="20144" y="6578"/>
                </a:lnTo>
                <a:lnTo>
                  <a:pt x="23970" y="7473"/>
                </a:lnTo>
                <a:lnTo>
                  <a:pt x="27822" y="8361"/>
                </a:lnTo>
                <a:lnTo>
                  <a:pt x="31674" y="9241"/>
                </a:lnTo>
                <a:lnTo>
                  <a:pt x="35553" y="10121"/>
                </a:lnTo>
                <a:lnTo>
                  <a:pt x="39431" y="11001"/>
                </a:lnTo>
                <a:lnTo>
                  <a:pt x="47216" y="12746"/>
                </a:lnTo>
                <a:lnTo>
                  <a:pt x="55054" y="14483"/>
                </a:lnTo>
                <a:lnTo>
                  <a:pt x="62892" y="16205"/>
                </a:lnTo>
                <a:lnTo>
                  <a:pt x="70783" y="17918"/>
                </a:lnTo>
                <a:lnTo>
                  <a:pt x="78701" y="19625"/>
                </a:lnTo>
                <a:lnTo>
                  <a:pt x="86619" y="21323"/>
                </a:lnTo>
                <a:lnTo>
                  <a:pt x="94538" y="23014"/>
                </a:lnTo>
                <a:lnTo>
                  <a:pt x="110401" y="26387"/>
                </a:lnTo>
                <a:lnTo>
                  <a:pt x="126210" y="29753"/>
                </a:lnTo>
                <a:lnTo>
                  <a:pt x="126478" y="29799"/>
                </a:lnTo>
                <a:lnTo>
                  <a:pt x="126745" y="29846"/>
                </a:lnTo>
                <a:lnTo>
                  <a:pt x="127040" y="29877"/>
                </a:lnTo>
                <a:lnTo>
                  <a:pt x="127334" y="29892"/>
                </a:lnTo>
                <a:lnTo>
                  <a:pt x="127601" y="29900"/>
                </a:lnTo>
                <a:lnTo>
                  <a:pt x="127896" y="29907"/>
                </a:lnTo>
                <a:lnTo>
                  <a:pt x="128163" y="29892"/>
                </a:lnTo>
                <a:lnTo>
                  <a:pt x="128431" y="29877"/>
                </a:lnTo>
                <a:lnTo>
                  <a:pt x="128698" y="29853"/>
                </a:lnTo>
                <a:lnTo>
                  <a:pt x="128966" y="29823"/>
                </a:lnTo>
                <a:lnTo>
                  <a:pt x="129206" y="29784"/>
                </a:lnTo>
                <a:lnTo>
                  <a:pt x="129474" y="29738"/>
                </a:lnTo>
                <a:lnTo>
                  <a:pt x="129688" y="29684"/>
                </a:lnTo>
                <a:lnTo>
                  <a:pt x="129902" y="29630"/>
                </a:lnTo>
                <a:lnTo>
                  <a:pt x="130116" y="29568"/>
                </a:lnTo>
                <a:lnTo>
                  <a:pt x="130303" y="29506"/>
                </a:lnTo>
                <a:lnTo>
                  <a:pt x="130464" y="29437"/>
                </a:lnTo>
                <a:lnTo>
                  <a:pt x="130624" y="29367"/>
                </a:lnTo>
                <a:lnTo>
                  <a:pt x="130758" y="29290"/>
                </a:lnTo>
                <a:lnTo>
                  <a:pt x="130865" y="29213"/>
                </a:lnTo>
                <a:lnTo>
                  <a:pt x="130972" y="29135"/>
                </a:lnTo>
                <a:lnTo>
                  <a:pt x="131025" y="29051"/>
                </a:lnTo>
                <a:lnTo>
                  <a:pt x="131079" y="28973"/>
                </a:lnTo>
                <a:lnTo>
                  <a:pt x="131106" y="28888"/>
                </a:lnTo>
                <a:lnTo>
                  <a:pt x="131079" y="28811"/>
                </a:lnTo>
                <a:lnTo>
                  <a:pt x="131052" y="28726"/>
                </a:lnTo>
                <a:lnTo>
                  <a:pt x="130972" y="28649"/>
                </a:lnTo>
                <a:lnTo>
                  <a:pt x="130865" y="28572"/>
                </a:lnTo>
                <a:lnTo>
                  <a:pt x="130731" y="28495"/>
                </a:lnTo>
                <a:lnTo>
                  <a:pt x="130544" y="28425"/>
                </a:lnTo>
                <a:lnTo>
                  <a:pt x="130357" y="28356"/>
                </a:lnTo>
                <a:lnTo>
                  <a:pt x="130089" y="28294"/>
                </a:lnTo>
                <a:lnTo>
                  <a:pt x="114895" y="24704"/>
                </a:lnTo>
                <a:lnTo>
                  <a:pt x="99674" y="21099"/>
                </a:lnTo>
                <a:lnTo>
                  <a:pt x="92023" y="19300"/>
                </a:lnTo>
                <a:lnTo>
                  <a:pt x="84372" y="17509"/>
                </a:lnTo>
                <a:lnTo>
                  <a:pt x="76695" y="15718"/>
                </a:lnTo>
                <a:lnTo>
                  <a:pt x="68991" y="13935"/>
                </a:lnTo>
                <a:lnTo>
                  <a:pt x="61260" y="12167"/>
                </a:lnTo>
                <a:lnTo>
                  <a:pt x="53502" y="10407"/>
                </a:lnTo>
                <a:lnTo>
                  <a:pt x="45718" y="8655"/>
                </a:lnTo>
                <a:lnTo>
                  <a:pt x="41812" y="7790"/>
                </a:lnTo>
                <a:lnTo>
                  <a:pt x="37880" y="6925"/>
                </a:lnTo>
                <a:lnTo>
                  <a:pt x="33974" y="6068"/>
                </a:lnTo>
                <a:lnTo>
                  <a:pt x="30042" y="5212"/>
                </a:lnTo>
                <a:lnTo>
                  <a:pt x="26083" y="4362"/>
                </a:lnTo>
                <a:lnTo>
                  <a:pt x="22150" y="3513"/>
                </a:lnTo>
                <a:lnTo>
                  <a:pt x="18191" y="2679"/>
                </a:lnTo>
                <a:lnTo>
                  <a:pt x="14206" y="1846"/>
                </a:lnTo>
                <a:lnTo>
                  <a:pt x="10246" y="1012"/>
                </a:lnTo>
                <a:lnTo>
                  <a:pt x="6261" y="194"/>
                </a:lnTo>
                <a:lnTo>
                  <a:pt x="5886" y="124"/>
                </a:lnTo>
                <a:lnTo>
                  <a:pt x="5538" y="78"/>
                </a:lnTo>
                <a:lnTo>
                  <a:pt x="5164" y="39"/>
                </a:lnTo>
                <a:lnTo>
                  <a:pt x="4789" y="8"/>
                </a:lnTo>
                <a:lnTo>
                  <a:pt x="4442"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28"/>
          <p:cNvSpPr/>
          <p:nvPr/>
        </p:nvSpPr>
        <p:spPr>
          <a:xfrm rot="10800000">
            <a:off x="379077" y="100223"/>
            <a:ext cx="380079" cy="277692"/>
          </a:xfrm>
          <a:custGeom>
            <a:avLst/>
            <a:gdLst/>
            <a:ahLst/>
            <a:cxnLst/>
            <a:rect l="l" t="t" r="r" b="b"/>
            <a:pathLst>
              <a:path w="116232" h="27693" extrusionOk="0">
                <a:moveTo>
                  <a:pt x="4388" y="1"/>
                </a:moveTo>
                <a:lnTo>
                  <a:pt x="3960" y="16"/>
                </a:lnTo>
                <a:lnTo>
                  <a:pt x="3532" y="40"/>
                </a:lnTo>
                <a:lnTo>
                  <a:pt x="3130" y="86"/>
                </a:lnTo>
                <a:lnTo>
                  <a:pt x="2729" y="140"/>
                </a:lnTo>
                <a:lnTo>
                  <a:pt x="2355" y="209"/>
                </a:lnTo>
                <a:lnTo>
                  <a:pt x="2007" y="287"/>
                </a:lnTo>
                <a:lnTo>
                  <a:pt x="1686" y="371"/>
                </a:lnTo>
                <a:lnTo>
                  <a:pt x="1365" y="472"/>
                </a:lnTo>
                <a:lnTo>
                  <a:pt x="1097" y="572"/>
                </a:lnTo>
                <a:lnTo>
                  <a:pt x="830" y="688"/>
                </a:lnTo>
                <a:lnTo>
                  <a:pt x="616" y="804"/>
                </a:lnTo>
                <a:lnTo>
                  <a:pt x="428" y="927"/>
                </a:lnTo>
                <a:lnTo>
                  <a:pt x="268" y="1059"/>
                </a:lnTo>
                <a:lnTo>
                  <a:pt x="134" y="1190"/>
                </a:lnTo>
                <a:lnTo>
                  <a:pt x="54" y="1329"/>
                </a:lnTo>
                <a:lnTo>
                  <a:pt x="27" y="1468"/>
                </a:lnTo>
                <a:lnTo>
                  <a:pt x="0" y="1599"/>
                </a:lnTo>
                <a:lnTo>
                  <a:pt x="54" y="1738"/>
                </a:lnTo>
                <a:lnTo>
                  <a:pt x="134" y="1877"/>
                </a:lnTo>
                <a:lnTo>
                  <a:pt x="268" y="2016"/>
                </a:lnTo>
                <a:lnTo>
                  <a:pt x="455" y="2147"/>
                </a:lnTo>
                <a:lnTo>
                  <a:pt x="669" y="2271"/>
                </a:lnTo>
                <a:lnTo>
                  <a:pt x="963" y="2394"/>
                </a:lnTo>
                <a:lnTo>
                  <a:pt x="1311" y="2518"/>
                </a:lnTo>
                <a:lnTo>
                  <a:pt x="1686" y="2626"/>
                </a:lnTo>
                <a:lnTo>
                  <a:pt x="2141" y="2734"/>
                </a:lnTo>
                <a:lnTo>
                  <a:pt x="9176" y="4201"/>
                </a:lnTo>
                <a:lnTo>
                  <a:pt x="16158" y="5683"/>
                </a:lnTo>
                <a:lnTo>
                  <a:pt x="23113" y="7180"/>
                </a:lnTo>
                <a:lnTo>
                  <a:pt x="30015" y="8686"/>
                </a:lnTo>
                <a:lnTo>
                  <a:pt x="36916" y="10207"/>
                </a:lnTo>
                <a:lnTo>
                  <a:pt x="43764" y="11735"/>
                </a:lnTo>
                <a:lnTo>
                  <a:pt x="50586" y="13271"/>
                </a:lnTo>
                <a:lnTo>
                  <a:pt x="57381" y="14823"/>
                </a:lnTo>
                <a:lnTo>
                  <a:pt x="64148" y="16375"/>
                </a:lnTo>
                <a:lnTo>
                  <a:pt x="70916" y="17942"/>
                </a:lnTo>
                <a:lnTo>
                  <a:pt x="77631" y="19517"/>
                </a:lnTo>
                <a:lnTo>
                  <a:pt x="84345" y="21099"/>
                </a:lnTo>
                <a:lnTo>
                  <a:pt x="91060" y="22682"/>
                </a:lnTo>
                <a:lnTo>
                  <a:pt x="97747" y="24272"/>
                </a:lnTo>
                <a:lnTo>
                  <a:pt x="104408" y="25870"/>
                </a:lnTo>
                <a:lnTo>
                  <a:pt x="111069" y="27476"/>
                </a:lnTo>
                <a:lnTo>
                  <a:pt x="111336" y="27530"/>
                </a:lnTo>
                <a:lnTo>
                  <a:pt x="111631" y="27584"/>
                </a:lnTo>
                <a:lnTo>
                  <a:pt x="111925" y="27623"/>
                </a:lnTo>
                <a:lnTo>
                  <a:pt x="112193" y="27654"/>
                </a:lnTo>
                <a:lnTo>
                  <a:pt x="112487" y="27669"/>
                </a:lnTo>
                <a:lnTo>
                  <a:pt x="112781" y="27684"/>
                </a:lnTo>
                <a:lnTo>
                  <a:pt x="113075" y="27692"/>
                </a:lnTo>
                <a:lnTo>
                  <a:pt x="113343" y="27684"/>
                </a:lnTo>
                <a:lnTo>
                  <a:pt x="113637" y="27669"/>
                </a:lnTo>
                <a:lnTo>
                  <a:pt x="113905" y="27654"/>
                </a:lnTo>
                <a:lnTo>
                  <a:pt x="114172" y="27630"/>
                </a:lnTo>
                <a:lnTo>
                  <a:pt x="114440" y="27600"/>
                </a:lnTo>
                <a:lnTo>
                  <a:pt x="114680" y="27561"/>
                </a:lnTo>
                <a:lnTo>
                  <a:pt x="114894" y="27515"/>
                </a:lnTo>
                <a:lnTo>
                  <a:pt x="115135" y="27468"/>
                </a:lnTo>
                <a:lnTo>
                  <a:pt x="115322" y="27414"/>
                </a:lnTo>
                <a:lnTo>
                  <a:pt x="115510" y="27353"/>
                </a:lnTo>
                <a:lnTo>
                  <a:pt x="115697" y="27291"/>
                </a:lnTo>
                <a:lnTo>
                  <a:pt x="115831" y="27229"/>
                </a:lnTo>
                <a:lnTo>
                  <a:pt x="115964" y="27160"/>
                </a:lnTo>
                <a:lnTo>
                  <a:pt x="116071" y="27090"/>
                </a:lnTo>
                <a:lnTo>
                  <a:pt x="116152" y="27021"/>
                </a:lnTo>
                <a:lnTo>
                  <a:pt x="116205" y="26943"/>
                </a:lnTo>
                <a:lnTo>
                  <a:pt x="116232" y="26866"/>
                </a:lnTo>
                <a:lnTo>
                  <a:pt x="116232" y="26789"/>
                </a:lnTo>
                <a:lnTo>
                  <a:pt x="116205" y="26712"/>
                </a:lnTo>
                <a:lnTo>
                  <a:pt x="116125" y="26635"/>
                </a:lnTo>
                <a:lnTo>
                  <a:pt x="116045" y="26557"/>
                </a:lnTo>
                <a:lnTo>
                  <a:pt x="115911" y="26480"/>
                </a:lnTo>
                <a:lnTo>
                  <a:pt x="115724" y="26403"/>
                </a:lnTo>
                <a:lnTo>
                  <a:pt x="115536" y="26333"/>
                </a:lnTo>
                <a:lnTo>
                  <a:pt x="115269" y="26256"/>
                </a:lnTo>
                <a:lnTo>
                  <a:pt x="112059" y="25399"/>
                </a:lnTo>
                <a:lnTo>
                  <a:pt x="108795" y="24535"/>
                </a:lnTo>
                <a:lnTo>
                  <a:pt x="105558" y="23686"/>
                </a:lnTo>
                <a:lnTo>
                  <a:pt x="102295" y="22836"/>
                </a:lnTo>
                <a:lnTo>
                  <a:pt x="99004" y="21987"/>
                </a:lnTo>
                <a:lnTo>
                  <a:pt x="95714" y="21146"/>
                </a:lnTo>
                <a:lnTo>
                  <a:pt x="92424" y="20304"/>
                </a:lnTo>
                <a:lnTo>
                  <a:pt x="89107" y="19471"/>
                </a:lnTo>
                <a:lnTo>
                  <a:pt x="82446" y="17811"/>
                </a:lnTo>
                <a:lnTo>
                  <a:pt x="75758" y="16159"/>
                </a:lnTo>
                <a:lnTo>
                  <a:pt x="69017" y="14522"/>
                </a:lnTo>
                <a:lnTo>
                  <a:pt x="62276" y="12901"/>
                </a:lnTo>
                <a:lnTo>
                  <a:pt x="55454" y="11287"/>
                </a:lnTo>
                <a:lnTo>
                  <a:pt x="48633" y="9689"/>
                </a:lnTo>
                <a:lnTo>
                  <a:pt x="41785" y="8099"/>
                </a:lnTo>
                <a:lnTo>
                  <a:pt x="34883" y="6517"/>
                </a:lnTo>
                <a:lnTo>
                  <a:pt x="27982" y="4949"/>
                </a:lnTo>
                <a:lnTo>
                  <a:pt x="21053" y="3382"/>
                </a:lnTo>
                <a:lnTo>
                  <a:pt x="14098" y="1823"/>
                </a:lnTo>
                <a:lnTo>
                  <a:pt x="7143" y="271"/>
                </a:lnTo>
                <a:lnTo>
                  <a:pt x="6661" y="178"/>
                </a:lnTo>
                <a:lnTo>
                  <a:pt x="6207" y="109"/>
                </a:lnTo>
                <a:lnTo>
                  <a:pt x="5725" y="55"/>
                </a:lnTo>
                <a:lnTo>
                  <a:pt x="5270" y="16"/>
                </a:lnTo>
                <a:lnTo>
                  <a:pt x="481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28"/>
          <p:cNvSpPr/>
          <p:nvPr/>
        </p:nvSpPr>
        <p:spPr>
          <a:xfrm rot="10800000">
            <a:off x="8575475" y="1672269"/>
            <a:ext cx="381914" cy="362162"/>
          </a:xfrm>
          <a:custGeom>
            <a:avLst/>
            <a:gdLst/>
            <a:ahLst/>
            <a:cxnLst/>
            <a:rect l="l" t="t" r="r" b="b"/>
            <a:pathLst>
              <a:path w="127093" h="39280" extrusionOk="0">
                <a:moveTo>
                  <a:pt x="123508" y="1"/>
                </a:moveTo>
                <a:lnTo>
                  <a:pt x="123187" y="16"/>
                </a:lnTo>
                <a:lnTo>
                  <a:pt x="122893" y="32"/>
                </a:lnTo>
                <a:lnTo>
                  <a:pt x="122572" y="62"/>
                </a:lnTo>
                <a:lnTo>
                  <a:pt x="122251" y="109"/>
                </a:lnTo>
                <a:lnTo>
                  <a:pt x="121957" y="163"/>
                </a:lnTo>
                <a:lnTo>
                  <a:pt x="121662" y="232"/>
                </a:lnTo>
                <a:lnTo>
                  <a:pt x="121368" y="309"/>
                </a:lnTo>
                <a:lnTo>
                  <a:pt x="117703" y="1413"/>
                </a:lnTo>
                <a:lnTo>
                  <a:pt x="114065" y="2517"/>
                </a:lnTo>
                <a:lnTo>
                  <a:pt x="106843" y="4733"/>
                </a:lnTo>
                <a:lnTo>
                  <a:pt x="99620" y="6956"/>
                </a:lnTo>
                <a:lnTo>
                  <a:pt x="92451" y="9195"/>
                </a:lnTo>
                <a:lnTo>
                  <a:pt x="78112" y="13673"/>
                </a:lnTo>
                <a:lnTo>
                  <a:pt x="63801" y="18142"/>
                </a:lnTo>
                <a:lnTo>
                  <a:pt x="50292" y="22358"/>
                </a:lnTo>
                <a:lnTo>
                  <a:pt x="36810" y="26573"/>
                </a:lnTo>
                <a:lnTo>
                  <a:pt x="35231" y="27082"/>
                </a:lnTo>
                <a:lnTo>
                  <a:pt x="33626" y="27615"/>
                </a:lnTo>
                <a:lnTo>
                  <a:pt x="31994" y="28178"/>
                </a:lnTo>
                <a:lnTo>
                  <a:pt x="30309" y="28765"/>
                </a:lnTo>
                <a:lnTo>
                  <a:pt x="26885" y="29977"/>
                </a:lnTo>
                <a:lnTo>
                  <a:pt x="25120" y="30595"/>
                </a:lnTo>
                <a:lnTo>
                  <a:pt x="23327" y="31212"/>
                </a:lnTo>
                <a:lnTo>
                  <a:pt x="21508" y="31822"/>
                </a:lnTo>
                <a:lnTo>
                  <a:pt x="19662" y="32432"/>
                </a:lnTo>
                <a:lnTo>
                  <a:pt x="17817" y="33019"/>
                </a:lnTo>
                <a:lnTo>
                  <a:pt x="16854" y="33312"/>
                </a:lnTo>
                <a:lnTo>
                  <a:pt x="15917" y="33598"/>
                </a:lnTo>
                <a:lnTo>
                  <a:pt x="14954" y="33876"/>
                </a:lnTo>
                <a:lnTo>
                  <a:pt x="13991" y="34146"/>
                </a:lnTo>
                <a:lnTo>
                  <a:pt x="13028" y="34408"/>
                </a:lnTo>
                <a:lnTo>
                  <a:pt x="12065" y="34663"/>
                </a:lnTo>
                <a:lnTo>
                  <a:pt x="11102" y="34910"/>
                </a:lnTo>
                <a:lnTo>
                  <a:pt x="10112" y="35149"/>
                </a:lnTo>
                <a:lnTo>
                  <a:pt x="9123" y="35373"/>
                </a:lnTo>
                <a:lnTo>
                  <a:pt x="8133" y="35597"/>
                </a:lnTo>
                <a:lnTo>
                  <a:pt x="7812" y="35559"/>
                </a:lnTo>
                <a:lnTo>
                  <a:pt x="7518" y="35535"/>
                </a:lnTo>
                <a:lnTo>
                  <a:pt x="7197" y="35512"/>
                </a:lnTo>
                <a:lnTo>
                  <a:pt x="6876" y="35497"/>
                </a:lnTo>
                <a:lnTo>
                  <a:pt x="6528" y="35489"/>
                </a:lnTo>
                <a:lnTo>
                  <a:pt x="6207" y="35481"/>
                </a:lnTo>
                <a:lnTo>
                  <a:pt x="5859" y="35489"/>
                </a:lnTo>
                <a:lnTo>
                  <a:pt x="5511" y="35497"/>
                </a:lnTo>
                <a:lnTo>
                  <a:pt x="5190" y="35520"/>
                </a:lnTo>
                <a:lnTo>
                  <a:pt x="4843" y="35543"/>
                </a:lnTo>
                <a:lnTo>
                  <a:pt x="4495" y="35574"/>
                </a:lnTo>
                <a:lnTo>
                  <a:pt x="4147" y="35613"/>
                </a:lnTo>
                <a:lnTo>
                  <a:pt x="3799" y="35667"/>
                </a:lnTo>
                <a:lnTo>
                  <a:pt x="3478" y="35721"/>
                </a:lnTo>
                <a:lnTo>
                  <a:pt x="3131" y="35790"/>
                </a:lnTo>
                <a:lnTo>
                  <a:pt x="2810" y="35867"/>
                </a:lnTo>
                <a:lnTo>
                  <a:pt x="1499" y="36184"/>
                </a:lnTo>
                <a:lnTo>
                  <a:pt x="1178" y="36269"/>
                </a:lnTo>
                <a:lnTo>
                  <a:pt x="910" y="36361"/>
                </a:lnTo>
                <a:lnTo>
                  <a:pt x="669" y="36462"/>
                </a:lnTo>
                <a:lnTo>
                  <a:pt x="455" y="36570"/>
                </a:lnTo>
                <a:lnTo>
                  <a:pt x="295" y="36686"/>
                </a:lnTo>
                <a:lnTo>
                  <a:pt x="188" y="36801"/>
                </a:lnTo>
                <a:lnTo>
                  <a:pt x="81" y="36925"/>
                </a:lnTo>
                <a:lnTo>
                  <a:pt x="27" y="37049"/>
                </a:lnTo>
                <a:lnTo>
                  <a:pt x="1" y="37172"/>
                </a:lnTo>
                <a:lnTo>
                  <a:pt x="27" y="37296"/>
                </a:lnTo>
                <a:lnTo>
                  <a:pt x="54" y="37419"/>
                </a:lnTo>
                <a:lnTo>
                  <a:pt x="134" y="37543"/>
                </a:lnTo>
                <a:lnTo>
                  <a:pt x="241" y="37666"/>
                </a:lnTo>
                <a:lnTo>
                  <a:pt x="348" y="37782"/>
                </a:lnTo>
                <a:lnTo>
                  <a:pt x="509" y="37898"/>
                </a:lnTo>
                <a:lnTo>
                  <a:pt x="669" y="38006"/>
                </a:lnTo>
                <a:lnTo>
                  <a:pt x="1659" y="38538"/>
                </a:lnTo>
                <a:lnTo>
                  <a:pt x="1793" y="38608"/>
                </a:lnTo>
                <a:lnTo>
                  <a:pt x="1953" y="38677"/>
                </a:lnTo>
                <a:lnTo>
                  <a:pt x="2274" y="38801"/>
                </a:lnTo>
                <a:lnTo>
                  <a:pt x="2622" y="38909"/>
                </a:lnTo>
                <a:lnTo>
                  <a:pt x="3024" y="39002"/>
                </a:lnTo>
                <a:lnTo>
                  <a:pt x="3478" y="39079"/>
                </a:lnTo>
                <a:lnTo>
                  <a:pt x="3933" y="39148"/>
                </a:lnTo>
                <a:lnTo>
                  <a:pt x="4415" y="39202"/>
                </a:lnTo>
                <a:lnTo>
                  <a:pt x="4896" y="39241"/>
                </a:lnTo>
                <a:lnTo>
                  <a:pt x="5404" y="39264"/>
                </a:lnTo>
                <a:lnTo>
                  <a:pt x="5939" y="39280"/>
                </a:lnTo>
                <a:lnTo>
                  <a:pt x="6448" y="39280"/>
                </a:lnTo>
                <a:lnTo>
                  <a:pt x="6983" y="39272"/>
                </a:lnTo>
                <a:lnTo>
                  <a:pt x="7491" y="39241"/>
                </a:lnTo>
                <a:lnTo>
                  <a:pt x="7999" y="39202"/>
                </a:lnTo>
                <a:lnTo>
                  <a:pt x="8481" y="39156"/>
                </a:lnTo>
                <a:lnTo>
                  <a:pt x="8962" y="39094"/>
                </a:lnTo>
                <a:lnTo>
                  <a:pt x="9925" y="38940"/>
                </a:lnTo>
                <a:lnTo>
                  <a:pt x="10915" y="38785"/>
                </a:lnTo>
                <a:lnTo>
                  <a:pt x="11878" y="38616"/>
                </a:lnTo>
                <a:lnTo>
                  <a:pt x="12868" y="38446"/>
                </a:lnTo>
                <a:lnTo>
                  <a:pt x="13831" y="38261"/>
                </a:lnTo>
                <a:lnTo>
                  <a:pt x="14794" y="38075"/>
                </a:lnTo>
                <a:lnTo>
                  <a:pt x="15730" y="37882"/>
                </a:lnTo>
                <a:lnTo>
                  <a:pt x="16693" y="37674"/>
                </a:lnTo>
                <a:lnTo>
                  <a:pt x="17629" y="37465"/>
                </a:lnTo>
                <a:lnTo>
                  <a:pt x="18592" y="37257"/>
                </a:lnTo>
                <a:lnTo>
                  <a:pt x="19529" y="37033"/>
                </a:lnTo>
                <a:lnTo>
                  <a:pt x="20465" y="36809"/>
                </a:lnTo>
                <a:lnTo>
                  <a:pt x="21401" y="36578"/>
                </a:lnTo>
                <a:lnTo>
                  <a:pt x="22311" y="36338"/>
                </a:lnTo>
                <a:lnTo>
                  <a:pt x="24156" y="35844"/>
                </a:lnTo>
                <a:lnTo>
                  <a:pt x="26002" y="35335"/>
                </a:lnTo>
                <a:lnTo>
                  <a:pt x="27795" y="34810"/>
                </a:lnTo>
                <a:lnTo>
                  <a:pt x="29587" y="34262"/>
                </a:lnTo>
                <a:lnTo>
                  <a:pt x="31379" y="33706"/>
                </a:lnTo>
                <a:lnTo>
                  <a:pt x="33145" y="33135"/>
                </a:lnTo>
                <a:lnTo>
                  <a:pt x="34883" y="32548"/>
                </a:lnTo>
                <a:lnTo>
                  <a:pt x="36622" y="31961"/>
                </a:lnTo>
                <a:lnTo>
                  <a:pt x="38334" y="31359"/>
                </a:lnTo>
                <a:lnTo>
                  <a:pt x="40020" y="30757"/>
                </a:lnTo>
                <a:lnTo>
                  <a:pt x="41705" y="30155"/>
                </a:lnTo>
                <a:lnTo>
                  <a:pt x="45022" y="28927"/>
                </a:lnTo>
                <a:lnTo>
                  <a:pt x="48286" y="27715"/>
                </a:lnTo>
                <a:lnTo>
                  <a:pt x="51496" y="26511"/>
                </a:lnTo>
                <a:lnTo>
                  <a:pt x="54625" y="25345"/>
                </a:lnTo>
                <a:lnTo>
                  <a:pt x="56177" y="24782"/>
                </a:lnTo>
                <a:lnTo>
                  <a:pt x="57702" y="24226"/>
                </a:lnTo>
                <a:lnTo>
                  <a:pt x="59227" y="23685"/>
                </a:lnTo>
                <a:lnTo>
                  <a:pt x="60725" y="23160"/>
                </a:lnTo>
                <a:lnTo>
                  <a:pt x="62196" y="22651"/>
                </a:lnTo>
                <a:lnTo>
                  <a:pt x="63667" y="22165"/>
                </a:lnTo>
                <a:lnTo>
                  <a:pt x="79396" y="17077"/>
                </a:lnTo>
                <a:lnTo>
                  <a:pt x="87261" y="14530"/>
                </a:lnTo>
                <a:lnTo>
                  <a:pt x="95099" y="11982"/>
                </a:lnTo>
                <a:lnTo>
                  <a:pt x="102937" y="9427"/>
                </a:lnTo>
                <a:lnTo>
                  <a:pt x="110721" y="6864"/>
                </a:lnTo>
                <a:lnTo>
                  <a:pt x="118506" y="4293"/>
                </a:lnTo>
                <a:lnTo>
                  <a:pt x="122358" y="3004"/>
                </a:lnTo>
                <a:lnTo>
                  <a:pt x="126210" y="1707"/>
                </a:lnTo>
                <a:lnTo>
                  <a:pt x="126451" y="1622"/>
                </a:lnTo>
                <a:lnTo>
                  <a:pt x="126638" y="1529"/>
                </a:lnTo>
                <a:lnTo>
                  <a:pt x="126799" y="1429"/>
                </a:lnTo>
                <a:lnTo>
                  <a:pt x="126932" y="1336"/>
                </a:lnTo>
                <a:lnTo>
                  <a:pt x="127013" y="1244"/>
                </a:lnTo>
                <a:lnTo>
                  <a:pt x="127066" y="1143"/>
                </a:lnTo>
                <a:lnTo>
                  <a:pt x="127093" y="1051"/>
                </a:lnTo>
                <a:lnTo>
                  <a:pt x="127066" y="958"/>
                </a:lnTo>
                <a:lnTo>
                  <a:pt x="127039" y="865"/>
                </a:lnTo>
                <a:lnTo>
                  <a:pt x="126959" y="773"/>
                </a:lnTo>
                <a:lnTo>
                  <a:pt x="126852" y="688"/>
                </a:lnTo>
                <a:lnTo>
                  <a:pt x="126718" y="603"/>
                </a:lnTo>
                <a:lnTo>
                  <a:pt x="126585" y="518"/>
                </a:lnTo>
                <a:lnTo>
                  <a:pt x="126397" y="441"/>
                </a:lnTo>
                <a:lnTo>
                  <a:pt x="126210" y="371"/>
                </a:lnTo>
                <a:lnTo>
                  <a:pt x="125996" y="302"/>
                </a:lnTo>
                <a:lnTo>
                  <a:pt x="125782" y="240"/>
                </a:lnTo>
                <a:lnTo>
                  <a:pt x="125515" y="186"/>
                </a:lnTo>
                <a:lnTo>
                  <a:pt x="125274" y="140"/>
                </a:lnTo>
                <a:lnTo>
                  <a:pt x="125006" y="93"/>
                </a:lnTo>
                <a:lnTo>
                  <a:pt x="124712" y="62"/>
                </a:lnTo>
                <a:lnTo>
                  <a:pt x="124418" y="32"/>
                </a:lnTo>
                <a:lnTo>
                  <a:pt x="124124" y="16"/>
                </a:lnTo>
                <a:lnTo>
                  <a:pt x="12382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28"/>
          <p:cNvSpPr/>
          <p:nvPr/>
        </p:nvSpPr>
        <p:spPr>
          <a:xfrm rot="10800000">
            <a:off x="8665991" y="1763089"/>
            <a:ext cx="359566" cy="320229"/>
          </a:xfrm>
          <a:custGeom>
            <a:avLst/>
            <a:gdLst/>
            <a:ahLst/>
            <a:cxnLst/>
            <a:rect l="l" t="t" r="r" b="b"/>
            <a:pathLst>
              <a:path w="119656" h="34732" extrusionOk="0">
                <a:moveTo>
                  <a:pt x="115911" y="0"/>
                </a:moveTo>
                <a:lnTo>
                  <a:pt x="115563" y="8"/>
                </a:lnTo>
                <a:lnTo>
                  <a:pt x="115242" y="31"/>
                </a:lnTo>
                <a:lnTo>
                  <a:pt x="114894" y="62"/>
                </a:lnTo>
                <a:lnTo>
                  <a:pt x="114573" y="100"/>
                </a:lnTo>
                <a:lnTo>
                  <a:pt x="114225" y="155"/>
                </a:lnTo>
                <a:lnTo>
                  <a:pt x="113904" y="224"/>
                </a:lnTo>
                <a:lnTo>
                  <a:pt x="113583" y="309"/>
                </a:lnTo>
                <a:lnTo>
                  <a:pt x="110266" y="1251"/>
                </a:lnTo>
                <a:lnTo>
                  <a:pt x="106976" y="2200"/>
                </a:lnTo>
                <a:lnTo>
                  <a:pt x="100395" y="4099"/>
                </a:lnTo>
                <a:lnTo>
                  <a:pt x="93841" y="6014"/>
                </a:lnTo>
                <a:lnTo>
                  <a:pt x="87314" y="7928"/>
                </a:lnTo>
                <a:lnTo>
                  <a:pt x="80814" y="9858"/>
                </a:lnTo>
                <a:lnTo>
                  <a:pt x="74313" y="11781"/>
                </a:lnTo>
                <a:lnTo>
                  <a:pt x="61339" y="15641"/>
                </a:lnTo>
                <a:lnTo>
                  <a:pt x="36863" y="22890"/>
                </a:lnTo>
                <a:lnTo>
                  <a:pt x="35926" y="23183"/>
                </a:lnTo>
                <a:lnTo>
                  <a:pt x="34829" y="23538"/>
                </a:lnTo>
                <a:lnTo>
                  <a:pt x="33572" y="23963"/>
                </a:lnTo>
                <a:lnTo>
                  <a:pt x="32181" y="24434"/>
                </a:lnTo>
                <a:lnTo>
                  <a:pt x="29051" y="25507"/>
                </a:lnTo>
                <a:lnTo>
                  <a:pt x="27366" y="26078"/>
                </a:lnTo>
                <a:lnTo>
                  <a:pt x="25627" y="26665"/>
                </a:lnTo>
                <a:lnTo>
                  <a:pt x="23835" y="27251"/>
                </a:lnTo>
                <a:lnTo>
                  <a:pt x="21989" y="27838"/>
                </a:lnTo>
                <a:lnTo>
                  <a:pt x="20143" y="28402"/>
                </a:lnTo>
                <a:lnTo>
                  <a:pt x="18324" y="28942"/>
                </a:lnTo>
                <a:lnTo>
                  <a:pt x="17415" y="29205"/>
                </a:lnTo>
                <a:lnTo>
                  <a:pt x="16505" y="29452"/>
                </a:lnTo>
                <a:lnTo>
                  <a:pt x="15623" y="29691"/>
                </a:lnTo>
                <a:lnTo>
                  <a:pt x="14740" y="29915"/>
                </a:lnTo>
                <a:lnTo>
                  <a:pt x="13884" y="30131"/>
                </a:lnTo>
                <a:lnTo>
                  <a:pt x="13028" y="30324"/>
                </a:lnTo>
                <a:lnTo>
                  <a:pt x="12198" y="30509"/>
                </a:lnTo>
                <a:lnTo>
                  <a:pt x="11396" y="30671"/>
                </a:lnTo>
                <a:lnTo>
                  <a:pt x="10326" y="30486"/>
                </a:lnTo>
                <a:lnTo>
                  <a:pt x="9925" y="30424"/>
                </a:lnTo>
                <a:lnTo>
                  <a:pt x="9497" y="30370"/>
                </a:lnTo>
                <a:lnTo>
                  <a:pt x="9042" y="30324"/>
                </a:lnTo>
                <a:lnTo>
                  <a:pt x="8560" y="30293"/>
                </a:lnTo>
                <a:lnTo>
                  <a:pt x="8106" y="30270"/>
                </a:lnTo>
                <a:lnTo>
                  <a:pt x="7624" y="30262"/>
                </a:lnTo>
                <a:lnTo>
                  <a:pt x="7143" y="30262"/>
                </a:lnTo>
                <a:lnTo>
                  <a:pt x="6661" y="30278"/>
                </a:lnTo>
                <a:lnTo>
                  <a:pt x="6180" y="30301"/>
                </a:lnTo>
                <a:lnTo>
                  <a:pt x="5698" y="30332"/>
                </a:lnTo>
                <a:lnTo>
                  <a:pt x="5243" y="30378"/>
                </a:lnTo>
                <a:lnTo>
                  <a:pt x="4815" y="30432"/>
                </a:lnTo>
                <a:lnTo>
                  <a:pt x="4387" y="30494"/>
                </a:lnTo>
                <a:lnTo>
                  <a:pt x="3986" y="30571"/>
                </a:lnTo>
                <a:lnTo>
                  <a:pt x="3612" y="30656"/>
                </a:lnTo>
                <a:lnTo>
                  <a:pt x="3264" y="30748"/>
                </a:lnTo>
                <a:lnTo>
                  <a:pt x="1766" y="31204"/>
                </a:lnTo>
                <a:lnTo>
                  <a:pt x="1498" y="31289"/>
                </a:lnTo>
                <a:lnTo>
                  <a:pt x="1257" y="31382"/>
                </a:lnTo>
                <a:lnTo>
                  <a:pt x="1043" y="31474"/>
                </a:lnTo>
                <a:lnTo>
                  <a:pt x="829" y="31575"/>
                </a:lnTo>
                <a:lnTo>
                  <a:pt x="642" y="31675"/>
                </a:lnTo>
                <a:lnTo>
                  <a:pt x="482" y="31775"/>
                </a:lnTo>
                <a:lnTo>
                  <a:pt x="321" y="31883"/>
                </a:lnTo>
                <a:lnTo>
                  <a:pt x="214" y="31991"/>
                </a:lnTo>
                <a:lnTo>
                  <a:pt x="107" y="32107"/>
                </a:lnTo>
                <a:lnTo>
                  <a:pt x="54" y="32215"/>
                </a:lnTo>
                <a:lnTo>
                  <a:pt x="0" y="32331"/>
                </a:lnTo>
                <a:lnTo>
                  <a:pt x="0" y="32439"/>
                </a:lnTo>
                <a:lnTo>
                  <a:pt x="0" y="32555"/>
                </a:lnTo>
                <a:lnTo>
                  <a:pt x="54" y="32671"/>
                </a:lnTo>
                <a:lnTo>
                  <a:pt x="107" y="32787"/>
                </a:lnTo>
                <a:lnTo>
                  <a:pt x="214" y="32895"/>
                </a:lnTo>
                <a:lnTo>
                  <a:pt x="803" y="33450"/>
                </a:lnTo>
                <a:lnTo>
                  <a:pt x="963" y="33582"/>
                </a:lnTo>
                <a:lnTo>
                  <a:pt x="1177" y="33705"/>
                </a:lnTo>
                <a:lnTo>
                  <a:pt x="1391" y="33829"/>
                </a:lnTo>
                <a:lnTo>
                  <a:pt x="1659" y="33952"/>
                </a:lnTo>
                <a:lnTo>
                  <a:pt x="1953" y="34068"/>
                </a:lnTo>
                <a:lnTo>
                  <a:pt x="2274" y="34176"/>
                </a:lnTo>
                <a:lnTo>
                  <a:pt x="2622" y="34276"/>
                </a:lnTo>
                <a:lnTo>
                  <a:pt x="2996" y="34369"/>
                </a:lnTo>
                <a:lnTo>
                  <a:pt x="3398" y="34454"/>
                </a:lnTo>
                <a:lnTo>
                  <a:pt x="3826" y="34531"/>
                </a:lnTo>
                <a:lnTo>
                  <a:pt x="4254" y="34601"/>
                </a:lnTo>
                <a:lnTo>
                  <a:pt x="4708" y="34655"/>
                </a:lnTo>
                <a:lnTo>
                  <a:pt x="5190" y="34693"/>
                </a:lnTo>
                <a:lnTo>
                  <a:pt x="5671" y="34724"/>
                </a:lnTo>
                <a:lnTo>
                  <a:pt x="6153" y="34732"/>
                </a:lnTo>
                <a:lnTo>
                  <a:pt x="6634" y="34732"/>
                </a:lnTo>
                <a:lnTo>
                  <a:pt x="7892" y="34701"/>
                </a:lnTo>
                <a:lnTo>
                  <a:pt x="9042" y="34655"/>
                </a:lnTo>
                <a:lnTo>
                  <a:pt x="10085" y="34601"/>
                </a:lnTo>
                <a:lnTo>
                  <a:pt x="10567" y="34562"/>
                </a:lnTo>
                <a:lnTo>
                  <a:pt x="11048" y="34531"/>
                </a:lnTo>
                <a:lnTo>
                  <a:pt x="11476" y="34493"/>
                </a:lnTo>
                <a:lnTo>
                  <a:pt x="11904" y="34446"/>
                </a:lnTo>
                <a:lnTo>
                  <a:pt x="12332" y="34400"/>
                </a:lnTo>
                <a:lnTo>
                  <a:pt x="12733" y="34346"/>
                </a:lnTo>
                <a:lnTo>
                  <a:pt x="13135" y="34292"/>
                </a:lnTo>
                <a:lnTo>
                  <a:pt x="13509" y="34238"/>
                </a:lnTo>
                <a:lnTo>
                  <a:pt x="14232" y="34107"/>
                </a:lnTo>
                <a:lnTo>
                  <a:pt x="14954" y="33968"/>
                </a:lnTo>
                <a:lnTo>
                  <a:pt x="15649" y="33806"/>
                </a:lnTo>
                <a:lnTo>
                  <a:pt x="16372" y="33628"/>
                </a:lnTo>
                <a:lnTo>
                  <a:pt x="17094" y="33435"/>
                </a:lnTo>
                <a:lnTo>
                  <a:pt x="17870" y="33219"/>
                </a:lnTo>
                <a:lnTo>
                  <a:pt x="18672" y="32987"/>
                </a:lnTo>
                <a:lnTo>
                  <a:pt x="20464" y="32470"/>
                </a:lnTo>
                <a:lnTo>
                  <a:pt x="22578" y="31852"/>
                </a:lnTo>
                <a:lnTo>
                  <a:pt x="24664" y="31227"/>
                </a:lnTo>
                <a:lnTo>
                  <a:pt x="26751" y="30602"/>
                </a:lnTo>
                <a:lnTo>
                  <a:pt x="28837" y="29969"/>
                </a:lnTo>
                <a:lnTo>
                  <a:pt x="32930" y="28687"/>
                </a:lnTo>
                <a:lnTo>
                  <a:pt x="37023" y="27406"/>
                </a:lnTo>
                <a:lnTo>
                  <a:pt x="45128" y="24820"/>
                </a:lnTo>
                <a:lnTo>
                  <a:pt x="49195" y="23530"/>
                </a:lnTo>
                <a:lnTo>
                  <a:pt x="53261" y="22257"/>
                </a:lnTo>
                <a:lnTo>
                  <a:pt x="61500" y="19709"/>
                </a:lnTo>
                <a:lnTo>
                  <a:pt x="69712" y="17161"/>
                </a:lnTo>
                <a:lnTo>
                  <a:pt x="77951" y="14614"/>
                </a:lnTo>
                <a:lnTo>
                  <a:pt x="86164" y="12066"/>
                </a:lnTo>
                <a:lnTo>
                  <a:pt x="94376" y="9511"/>
                </a:lnTo>
                <a:lnTo>
                  <a:pt x="102535" y="6948"/>
                </a:lnTo>
                <a:lnTo>
                  <a:pt x="106601" y="5659"/>
                </a:lnTo>
                <a:lnTo>
                  <a:pt x="110641" y="4370"/>
                </a:lnTo>
                <a:lnTo>
                  <a:pt x="114680" y="3073"/>
                </a:lnTo>
                <a:lnTo>
                  <a:pt x="118693" y="1776"/>
                </a:lnTo>
                <a:lnTo>
                  <a:pt x="118960" y="1683"/>
                </a:lnTo>
                <a:lnTo>
                  <a:pt x="119174" y="1590"/>
                </a:lnTo>
                <a:lnTo>
                  <a:pt x="119335" y="1490"/>
                </a:lnTo>
                <a:lnTo>
                  <a:pt x="119495" y="1390"/>
                </a:lnTo>
                <a:lnTo>
                  <a:pt x="119575" y="1289"/>
                </a:lnTo>
                <a:lnTo>
                  <a:pt x="119629" y="1189"/>
                </a:lnTo>
                <a:lnTo>
                  <a:pt x="119656" y="1096"/>
                </a:lnTo>
                <a:lnTo>
                  <a:pt x="119656" y="996"/>
                </a:lnTo>
                <a:lnTo>
                  <a:pt x="119602" y="903"/>
                </a:lnTo>
                <a:lnTo>
                  <a:pt x="119522" y="803"/>
                </a:lnTo>
                <a:lnTo>
                  <a:pt x="119442" y="718"/>
                </a:lnTo>
                <a:lnTo>
                  <a:pt x="119308" y="625"/>
                </a:lnTo>
                <a:lnTo>
                  <a:pt x="119147" y="541"/>
                </a:lnTo>
                <a:lnTo>
                  <a:pt x="118960" y="463"/>
                </a:lnTo>
                <a:lnTo>
                  <a:pt x="118773" y="386"/>
                </a:lnTo>
                <a:lnTo>
                  <a:pt x="118532" y="317"/>
                </a:lnTo>
                <a:lnTo>
                  <a:pt x="118291" y="247"/>
                </a:lnTo>
                <a:lnTo>
                  <a:pt x="118051" y="193"/>
                </a:lnTo>
                <a:lnTo>
                  <a:pt x="117756" y="139"/>
                </a:lnTo>
                <a:lnTo>
                  <a:pt x="117489" y="93"/>
                </a:lnTo>
                <a:lnTo>
                  <a:pt x="117168" y="62"/>
                </a:lnTo>
                <a:lnTo>
                  <a:pt x="116874" y="31"/>
                </a:lnTo>
                <a:lnTo>
                  <a:pt x="116553" y="8"/>
                </a:lnTo>
                <a:lnTo>
                  <a:pt x="116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28"/>
          <p:cNvSpPr/>
          <p:nvPr/>
        </p:nvSpPr>
        <p:spPr>
          <a:xfrm rot="10800000">
            <a:off x="6178526" y="4804301"/>
            <a:ext cx="716024" cy="390161"/>
          </a:xfrm>
          <a:custGeom>
            <a:avLst/>
            <a:gdLst/>
            <a:ahLst/>
            <a:cxnLst/>
            <a:rect l="l" t="t" r="r" b="b"/>
            <a:pathLst>
              <a:path w="243753" h="43472" extrusionOk="0">
                <a:moveTo>
                  <a:pt x="5966" y="1"/>
                </a:moveTo>
                <a:lnTo>
                  <a:pt x="5351" y="8"/>
                </a:lnTo>
                <a:lnTo>
                  <a:pt x="4762" y="24"/>
                </a:lnTo>
                <a:lnTo>
                  <a:pt x="4174" y="62"/>
                </a:lnTo>
                <a:lnTo>
                  <a:pt x="3585" y="109"/>
                </a:lnTo>
                <a:lnTo>
                  <a:pt x="3050" y="170"/>
                </a:lnTo>
                <a:lnTo>
                  <a:pt x="2542" y="248"/>
                </a:lnTo>
                <a:lnTo>
                  <a:pt x="2060" y="340"/>
                </a:lnTo>
                <a:lnTo>
                  <a:pt x="1820" y="394"/>
                </a:lnTo>
                <a:lnTo>
                  <a:pt x="1606" y="448"/>
                </a:lnTo>
                <a:lnTo>
                  <a:pt x="1418" y="510"/>
                </a:lnTo>
                <a:lnTo>
                  <a:pt x="1204" y="572"/>
                </a:lnTo>
                <a:lnTo>
                  <a:pt x="1044" y="634"/>
                </a:lnTo>
                <a:lnTo>
                  <a:pt x="857" y="703"/>
                </a:lnTo>
                <a:lnTo>
                  <a:pt x="723" y="773"/>
                </a:lnTo>
                <a:lnTo>
                  <a:pt x="562" y="850"/>
                </a:lnTo>
                <a:lnTo>
                  <a:pt x="455" y="935"/>
                </a:lnTo>
                <a:lnTo>
                  <a:pt x="322" y="1012"/>
                </a:lnTo>
                <a:lnTo>
                  <a:pt x="241" y="1104"/>
                </a:lnTo>
                <a:lnTo>
                  <a:pt x="161" y="1189"/>
                </a:lnTo>
                <a:lnTo>
                  <a:pt x="81" y="1282"/>
                </a:lnTo>
                <a:lnTo>
                  <a:pt x="54" y="1382"/>
                </a:lnTo>
                <a:lnTo>
                  <a:pt x="27" y="1483"/>
                </a:lnTo>
                <a:lnTo>
                  <a:pt x="1" y="1591"/>
                </a:lnTo>
                <a:lnTo>
                  <a:pt x="27" y="1699"/>
                </a:lnTo>
                <a:lnTo>
                  <a:pt x="54" y="1807"/>
                </a:lnTo>
                <a:lnTo>
                  <a:pt x="402" y="2733"/>
                </a:lnTo>
                <a:lnTo>
                  <a:pt x="803" y="3660"/>
                </a:lnTo>
                <a:lnTo>
                  <a:pt x="1285" y="4586"/>
                </a:lnTo>
                <a:lnTo>
                  <a:pt x="1793" y="5513"/>
                </a:lnTo>
                <a:lnTo>
                  <a:pt x="2355" y="6439"/>
                </a:lnTo>
                <a:lnTo>
                  <a:pt x="2970" y="7358"/>
                </a:lnTo>
                <a:lnTo>
                  <a:pt x="3639" y="8276"/>
                </a:lnTo>
                <a:lnTo>
                  <a:pt x="4361" y="9195"/>
                </a:lnTo>
                <a:lnTo>
                  <a:pt x="5110" y="10106"/>
                </a:lnTo>
                <a:lnTo>
                  <a:pt x="5939" y="11017"/>
                </a:lnTo>
                <a:lnTo>
                  <a:pt x="6822" y="11920"/>
                </a:lnTo>
                <a:lnTo>
                  <a:pt x="7732" y="12823"/>
                </a:lnTo>
                <a:lnTo>
                  <a:pt x="8721" y="13719"/>
                </a:lnTo>
                <a:lnTo>
                  <a:pt x="9738" y="14607"/>
                </a:lnTo>
                <a:lnTo>
                  <a:pt x="10808" y="15494"/>
                </a:lnTo>
                <a:lnTo>
                  <a:pt x="11931" y="16374"/>
                </a:lnTo>
                <a:lnTo>
                  <a:pt x="13108" y="17247"/>
                </a:lnTo>
                <a:lnTo>
                  <a:pt x="14339" y="18111"/>
                </a:lnTo>
                <a:lnTo>
                  <a:pt x="15623" y="18968"/>
                </a:lnTo>
                <a:lnTo>
                  <a:pt x="16961" y="19818"/>
                </a:lnTo>
                <a:lnTo>
                  <a:pt x="18325" y="20667"/>
                </a:lnTo>
                <a:lnTo>
                  <a:pt x="19769" y="21500"/>
                </a:lnTo>
                <a:lnTo>
                  <a:pt x="21241" y="22319"/>
                </a:lnTo>
                <a:lnTo>
                  <a:pt x="22765" y="23137"/>
                </a:lnTo>
                <a:lnTo>
                  <a:pt x="24344" y="23940"/>
                </a:lnTo>
                <a:lnTo>
                  <a:pt x="25975" y="24735"/>
                </a:lnTo>
                <a:lnTo>
                  <a:pt x="27661" y="25523"/>
                </a:lnTo>
                <a:lnTo>
                  <a:pt x="29373" y="26295"/>
                </a:lnTo>
                <a:lnTo>
                  <a:pt x="31165" y="27059"/>
                </a:lnTo>
                <a:lnTo>
                  <a:pt x="32075" y="27437"/>
                </a:lnTo>
                <a:lnTo>
                  <a:pt x="32984" y="27808"/>
                </a:lnTo>
                <a:lnTo>
                  <a:pt x="33920" y="28178"/>
                </a:lnTo>
                <a:lnTo>
                  <a:pt x="34857" y="28549"/>
                </a:lnTo>
                <a:lnTo>
                  <a:pt x="35820" y="28912"/>
                </a:lnTo>
                <a:lnTo>
                  <a:pt x="36783" y="29274"/>
                </a:lnTo>
                <a:lnTo>
                  <a:pt x="37772" y="29630"/>
                </a:lnTo>
                <a:lnTo>
                  <a:pt x="38762" y="29985"/>
                </a:lnTo>
                <a:lnTo>
                  <a:pt x="39779" y="30340"/>
                </a:lnTo>
                <a:lnTo>
                  <a:pt x="40795" y="30687"/>
                </a:lnTo>
                <a:lnTo>
                  <a:pt x="41812" y="31027"/>
                </a:lnTo>
                <a:lnTo>
                  <a:pt x="42855" y="31374"/>
                </a:lnTo>
                <a:lnTo>
                  <a:pt x="43925" y="31706"/>
                </a:lnTo>
                <a:lnTo>
                  <a:pt x="44968" y="32038"/>
                </a:lnTo>
                <a:lnTo>
                  <a:pt x="46065" y="32370"/>
                </a:lnTo>
                <a:lnTo>
                  <a:pt x="47162" y="32694"/>
                </a:lnTo>
                <a:lnTo>
                  <a:pt x="48259" y="33019"/>
                </a:lnTo>
                <a:lnTo>
                  <a:pt x="49382" y="33335"/>
                </a:lnTo>
                <a:lnTo>
                  <a:pt x="50506" y="33652"/>
                </a:lnTo>
                <a:lnTo>
                  <a:pt x="51629" y="33960"/>
                </a:lnTo>
                <a:lnTo>
                  <a:pt x="52780" y="34269"/>
                </a:lnTo>
                <a:lnTo>
                  <a:pt x="53957" y="34570"/>
                </a:lnTo>
                <a:lnTo>
                  <a:pt x="55134" y="34871"/>
                </a:lnTo>
                <a:lnTo>
                  <a:pt x="56311" y="35165"/>
                </a:lnTo>
                <a:lnTo>
                  <a:pt x="57514" y="35458"/>
                </a:lnTo>
                <a:lnTo>
                  <a:pt x="58745" y="35744"/>
                </a:lnTo>
                <a:lnTo>
                  <a:pt x="59975" y="36022"/>
                </a:lnTo>
                <a:lnTo>
                  <a:pt x="61206" y="36300"/>
                </a:lnTo>
                <a:lnTo>
                  <a:pt x="62437" y="36570"/>
                </a:lnTo>
                <a:lnTo>
                  <a:pt x="63721" y="36840"/>
                </a:lnTo>
                <a:lnTo>
                  <a:pt x="64978" y="37102"/>
                </a:lnTo>
                <a:lnTo>
                  <a:pt x="66262" y="37365"/>
                </a:lnTo>
                <a:lnTo>
                  <a:pt x="67573" y="37620"/>
                </a:lnTo>
                <a:lnTo>
                  <a:pt x="68883" y="37867"/>
                </a:lnTo>
                <a:lnTo>
                  <a:pt x="70194" y="38114"/>
                </a:lnTo>
                <a:lnTo>
                  <a:pt x="71532" y="38353"/>
                </a:lnTo>
                <a:lnTo>
                  <a:pt x="72869" y="38592"/>
                </a:lnTo>
                <a:lnTo>
                  <a:pt x="74234" y="38824"/>
                </a:lnTo>
                <a:lnTo>
                  <a:pt x="75598" y="39048"/>
                </a:lnTo>
                <a:lnTo>
                  <a:pt x="76989" y="39264"/>
                </a:lnTo>
                <a:lnTo>
                  <a:pt x="78380" y="39480"/>
                </a:lnTo>
                <a:lnTo>
                  <a:pt x="79798" y="39696"/>
                </a:lnTo>
                <a:lnTo>
                  <a:pt x="81215" y="39897"/>
                </a:lnTo>
                <a:lnTo>
                  <a:pt x="82633" y="40098"/>
                </a:lnTo>
                <a:lnTo>
                  <a:pt x="84078" y="40298"/>
                </a:lnTo>
                <a:lnTo>
                  <a:pt x="85522" y="40484"/>
                </a:lnTo>
                <a:lnTo>
                  <a:pt x="86994" y="40669"/>
                </a:lnTo>
                <a:lnTo>
                  <a:pt x="88465" y="40847"/>
                </a:lnTo>
                <a:lnTo>
                  <a:pt x="89963" y="41024"/>
                </a:lnTo>
                <a:lnTo>
                  <a:pt x="91461" y="41194"/>
                </a:lnTo>
                <a:lnTo>
                  <a:pt x="92959" y="41356"/>
                </a:lnTo>
                <a:lnTo>
                  <a:pt x="94484" y="41510"/>
                </a:lnTo>
                <a:lnTo>
                  <a:pt x="96035" y="41665"/>
                </a:lnTo>
                <a:lnTo>
                  <a:pt x="97587" y="41812"/>
                </a:lnTo>
                <a:lnTo>
                  <a:pt x="99138" y="41950"/>
                </a:lnTo>
                <a:lnTo>
                  <a:pt x="100717" y="42082"/>
                </a:lnTo>
                <a:lnTo>
                  <a:pt x="102295" y="42213"/>
                </a:lnTo>
                <a:lnTo>
                  <a:pt x="103873" y="42336"/>
                </a:lnTo>
                <a:lnTo>
                  <a:pt x="105505" y="42452"/>
                </a:lnTo>
                <a:lnTo>
                  <a:pt x="107110" y="42560"/>
                </a:lnTo>
                <a:lnTo>
                  <a:pt x="108742" y="42668"/>
                </a:lnTo>
                <a:lnTo>
                  <a:pt x="110374" y="42761"/>
                </a:lnTo>
                <a:lnTo>
                  <a:pt x="112032" y="42854"/>
                </a:lnTo>
                <a:lnTo>
                  <a:pt x="113691" y="42939"/>
                </a:lnTo>
                <a:lnTo>
                  <a:pt x="115376" y="43024"/>
                </a:lnTo>
                <a:lnTo>
                  <a:pt x="117061" y="43093"/>
                </a:lnTo>
                <a:lnTo>
                  <a:pt x="118773" y="43163"/>
                </a:lnTo>
                <a:lnTo>
                  <a:pt x="120485" y="43224"/>
                </a:lnTo>
                <a:lnTo>
                  <a:pt x="122197" y="43278"/>
                </a:lnTo>
                <a:lnTo>
                  <a:pt x="123936" y="43325"/>
                </a:lnTo>
                <a:lnTo>
                  <a:pt x="125835" y="43371"/>
                </a:lnTo>
                <a:lnTo>
                  <a:pt x="127708" y="43402"/>
                </a:lnTo>
                <a:lnTo>
                  <a:pt x="129581" y="43433"/>
                </a:lnTo>
                <a:lnTo>
                  <a:pt x="131426" y="43456"/>
                </a:lnTo>
                <a:lnTo>
                  <a:pt x="133245" y="43464"/>
                </a:lnTo>
                <a:lnTo>
                  <a:pt x="135064" y="43471"/>
                </a:lnTo>
                <a:lnTo>
                  <a:pt x="136883" y="43471"/>
                </a:lnTo>
                <a:lnTo>
                  <a:pt x="138676" y="43456"/>
                </a:lnTo>
                <a:lnTo>
                  <a:pt x="140441" y="43440"/>
                </a:lnTo>
                <a:lnTo>
                  <a:pt x="142180" y="43410"/>
                </a:lnTo>
                <a:lnTo>
                  <a:pt x="143946" y="43379"/>
                </a:lnTo>
                <a:lnTo>
                  <a:pt x="145658" y="43340"/>
                </a:lnTo>
                <a:lnTo>
                  <a:pt x="147370" y="43286"/>
                </a:lnTo>
                <a:lnTo>
                  <a:pt x="149082" y="43232"/>
                </a:lnTo>
                <a:lnTo>
                  <a:pt x="150767" y="43170"/>
                </a:lnTo>
                <a:lnTo>
                  <a:pt x="152426" y="43101"/>
                </a:lnTo>
                <a:lnTo>
                  <a:pt x="154084" y="43024"/>
                </a:lnTo>
                <a:lnTo>
                  <a:pt x="155716" y="42939"/>
                </a:lnTo>
                <a:lnTo>
                  <a:pt x="157348" y="42846"/>
                </a:lnTo>
                <a:lnTo>
                  <a:pt x="158953" y="42746"/>
                </a:lnTo>
                <a:lnTo>
                  <a:pt x="160531" y="42638"/>
                </a:lnTo>
                <a:lnTo>
                  <a:pt x="162109" y="42529"/>
                </a:lnTo>
                <a:lnTo>
                  <a:pt x="163688" y="42406"/>
                </a:lnTo>
                <a:lnTo>
                  <a:pt x="165212" y="42282"/>
                </a:lnTo>
                <a:lnTo>
                  <a:pt x="166764" y="42151"/>
                </a:lnTo>
                <a:lnTo>
                  <a:pt x="168262" y="42012"/>
                </a:lnTo>
                <a:lnTo>
                  <a:pt x="169787" y="41866"/>
                </a:lnTo>
                <a:lnTo>
                  <a:pt x="171258" y="41711"/>
                </a:lnTo>
                <a:lnTo>
                  <a:pt x="172729" y="41557"/>
                </a:lnTo>
                <a:lnTo>
                  <a:pt x="174201" y="41387"/>
                </a:lnTo>
                <a:lnTo>
                  <a:pt x="175645" y="41217"/>
                </a:lnTo>
                <a:lnTo>
                  <a:pt x="177063" y="41040"/>
                </a:lnTo>
                <a:lnTo>
                  <a:pt x="178481" y="40854"/>
                </a:lnTo>
                <a:lnTo>
                  <a:pt x="179872" y="40669"/>
                </a:lnTo>
                <a:lnTo>
                  <a:pt x="181263" y="40468"/>
                </a:lnTo>
                <a:lnTo>
                  <a:pt x="182627" y="40268"/>
                </a:lnTo>
                <a:lnTo>
                  <a:pt x="183965" y="40059"/>
                </a:lnTo>
                <a:lnTo>
                  <a:pt x="185302" y="39843"/>
                </a:lnTo>
                <a:lnTo>
                  <a:pt x="186640" y="39627"/>
                </a:lnTo>
                <a:lnTo>
                  <a:pt x="187924" y="39403"/>
                </a:lnTo>
                <a:lnTo>
                  <a:pt x="189234" y="39171"/>
                </a:lnTo>
                <a:lnTo>
                  <a:pt x="190492" y="38932"/>
                </a:lnTo>
                <a:lnTo>
                  <a:pt x="191749" y="38693"/>
                </a:lnTo>
                <a:lnTo>
                  <a:pt x="193006" y="38446"/>
                </a:lnTo>
                <a:lnTo>
                  <a:pt x="194237" y="38191"/>
                </a:lnTo>
                <a:lnTo>
                  <a:pt x="195467" y="37928"/>
                </a:lnTo>
                <a:lnTo>
                  <a:pt x="196644" y="37666"/>
                </a:lnTo>
                <a:lnTo>
                  <a:pt x="197848" y="37396"/>
                </a:lnTo>
                <a:lnTo>
                  <a:pt x="198998" y="37126"/>
                </a:lnTo>
                <a:lnTo>
                  <a:pt x="200175" y="36840"/>
                </a:lnTo>
                <a:lnTo>
                  <a:pt x="201299" y="36562"/>
                </a:lnTo>
                <a:lnTo>
                  <a:pt x="202422" y="36269"/>
                </a:lnTo>
                <a:lnTo>
                  <a:pt x="203546" y="35975"/>
                </a:lnTo>
                <a:lnTo>
                  <a:pt x="204643" y="35674"/>
                </a:lnTo>
                <a:lnTo>
                  <a:pt x="205713" y="35373"/>
                </a:lnTo>
                <a:lnTo>
                  <a:pt x="206783" y="35064"/>
                </a:lnTo>
                <a:lnTo>
                  <a:pt x="207826" y="34748"/>
                </a:lnTo>
                <a:lnTo>
                  <a:pt x="208869" y="34431"/>
                </a:lnTo>
                <a:lnTo>
                  <a:pt x="209886" y="34107"/>
                </a:lnTo>
                <a:lnTo>
                  <a:pt x="210902" y="33775"/>
                </a:lnTo>
                <a:lnTo>
                  <a:pt x="211892" y="33443"/>
                </a:lnTo>
                <a:lnTo>
                  <a:pt x="212855" y="33111"/>
                </a:lnTo>
                <a:lnTo>
                  <a:pt x="213818" y="32772"/>
                </a:lnTo>
                <a:lnTo>
                  <a:pt x="214755" y="32424"/>
                </a:lnTo>
                <a:lnTo>
                  <a:pt x="215691" y="32077"/>
                </a:lnTo>
                <a:lnTo>
                  <a:pt x="216600" y="31722"/>
                </a:lnTo>
                <a:lnTo>
                  <a:pt x="217510" y="31367"/>
                </a:lnTo>
                <a:lnTo>
                  <a:pt x="218393" y="31004"/>
                </a:lnTo>
                <a:lnTo>
                  <a:pt x="219249" y="30641"/>
                </a:lnTo>
                <a:lnTo>
                  <a:pt x="220105" y="30270"/>
                </a:lnTo>
                <a:lnTo>
                  <a:pt x="220934" y="29892"/>
                </a:lnTo>
                <a:lnTo>
                  <a:pt x="221763" y="29514"/>
                </a:lnTo>
                <a:lnTo>
                  <a:pt x="222566" y="29135"/>
                </a:lnTo>
                <a:lnTo>
                  <a:pt x="223368" y="28749"/>
                </a:lnTo>
                <a:lnTo>
                  <a:pt x="224144" y="28363"/>
                </a:lnTo>
                <a:lnTo>
                  <a:pt x="224920" y="27970"/>
                </a:lnTo>
                <a:lnTo>
                  <a:pt x="225669" y="27576"/>
                </a:lnTo>
                <a:lnTo>
                  <a:pt x="226391" y="27182"/>
                </a:lnTo>
                <a:lnTo>
                  <a:pt x="227113" y="26781"/>
                </a:lnTo>
                <a:lnTo>
                  <a:pt x="227809" y="26372"/>
                </a:lnTo>
                <a:lnTo>
                  <a:pt x="228504" y="25963"/>
                </a:lnTo>
                <a:lnTo>
                  <a:pt x="229173" y="25553"/>
                </a:lnTo>
                <a:lnTo>
                  <a:pt x="229815" y="25137"/>
                </a:lnTo>
                <a:lnTo>
                  <a:pt x="230457" y="24720"/>
                </a:lnTo>
                <a:lnTo>
                  <a:pt x="231099" y="24303"/>
                </a:lnTo>
                <a:lnTo>
                  <a:pt x="231714" y="23878"/>
                </a:lnTo>
                <a:lnTo>
                  <a:pt x="232303" y="23446"/>
                </a:lnTo>
                <a:lnTo>
                  <a:pt x="232891" y="23021"/>
                </a:lnTo>
                <a:lnTo>
                  <a:pt x="233453" y="22589"/>
                </a:lnTo>
                <a:lnTo>
                  <a:pt x="233988" y="22149"/>
                </a:lnTo>
                <a:lnTo>
                  <a:pt x="234523" y="21717"/>
                </a:lnTo>
                <a:lnTo>
                  <a:pt x="235058" y="21277"/>
                </a:lnTo>
                <a:lnTo>
                  <a:pt x="235566" y="20837"/>
                </a:lnTo>
                <a:lnTo>
                  <a:pt x="236048" y="20389"/>
                </a:lnTo>
                <a:lnTo>
                  <a:pt x="236529" y="19941"/>
                </a:lnTo>
                <a:lnTo>
                  <a:pt x="236984" y="19493"/>
                </a:lnTo>
                <a:lnTo>
                  <a:pt x="237439" y="19038"/>
                </a:lnTo>
                <a:lnTo>
                  <a:pt x="237867" y="18582"/>
                </a:lnTo>
                <a:lnTo>
                  <a:pt x="238268" y="18127"/>
                </a:lnTo>
                <a:lnTo>
                  <a:pt x="238670" y="17671"/>
                </a:lnTo>
                <a:lnTo>
                  <a:pt x="239071" y="17208"/>
                </a:lnTo>
                <a:lnTo>
                  <a:pt x="239419" y="16753"/>
                </a:lnTo>
                <a:lnTo>
                  <a:pt x="239793" y="16282"/>
                </a:lnTo>
                <a:lnTo>
                  <a:pt x="240114" y="15819"/>
                </a:lnTo>
                <a:lnTo>
                  <a:pt x="240756" y="14885"/>
                </a:lnTo>
                <a:lnTo>
                  <a:pt x="241318" y="13935"/>
                </a:lnTo>
                <a:lnTo>
                  <a:pt x="241826" y="12985"/>
                </a:lnTo>
                <a:lnTo>
                  <a:pt x="242281" y="12036"/>
                </a:lnTo>
                <a:lnTo>
                  <a:pt x="242682" y="11071"/>
                </a:lnTo>
                <a:lnTo>
                  <a:pt x="243003" y="10106"/>
                </a:lnTo>
                <a:lnTo>
                  <a:pt x="243271" y="9141"/>
                </a:lnTo>
                <a:lnTo>
                  <a:pt x="243485" y="8168"/>
                </a:lnTo>
                <a:lnTo>
                  <a:pt x="243618" y="7188"/>
                </a:lnTo>
                <a:lnTo>
                  <a:pt x="243725" y="6215"/>
                </a:lnTo>
                <a:lnTo>
                  <a:pt x="243752" y="5235"/>
                </a:lnTo>
                <a:lnTo>
                  <a:pt x="243699" y="4254"/>
                </a:lnTo>
                <a:lnTo>
                  <a:pt x="243672" y="4108"/>
                </a:lnTo>
                <a:lnTo>
                  <a:pt x="243592" y="3976"/>
                </a:lnTo>
                <a:lnTo>
                  <a:pt x="243485" y="3860"/>
                </a:lnTo>
                <a:lnTo>
                  <a:pt x="243351" y="3745"/>
                </a:lnTo>
                <a:lnTo>
                  <a:pt x="243164" y="3644"/>
                </a:lnTo>
                <a:lnTo>
                  <a:pt x="242950" y="3544"/>
                </a:lnTo>
                <a:lnTo>
                  <a:pt x="242709" y="3459"/>
                </a:lnTo>
                <a:lnTo>
                  <a:pt x="242441" y="3390"/>
                </a:lnTo>
                <a:lnTo>
                  <a:pt x="242147" y="3320"/>
                </a:lnTo>
                <a:lnTo>
                  <a:pt x="241826" y="3258"/>
                </a:lnTo>
                <a:lnTo>
                  <a:pt x="241505" y="3212"/>
                </a:lnTo>
                <a:lnTo>
                  <a:pt x="241157" y="3173"/>
                </a:lnTo>
                <a:lnTo>
                  <a:pt x="240810" y="3143"/>
                </a:lnTo>
                <a:lnTo>
                  <a:pt x="240435" y="3119"/>
                </a:lnTo>
                <a:lnTo>
                  <a:pt x="240061" y="3112"/>
                </a:lnTo>
                <a:lnTo>
                  <a:pt x="239686" y="3104"/>
                </a:lnTo>
                <a:lnTo>
                  <a:pt x="239312" y="3112"/>
                </a:lnTo>
                <a:lnTo>
                  <a:pt x="238937" y="3127"/>
                </a:lnTo>
                <a:lnTo>
                  <a:pt x="238589" y="3150"/>
                </a:lnTo>
                <a:lnTo>
                  <a:pt x="238215" y="3181"/>
                </a:lnTo>
                <a:lnTo>
                  <a:pt x="237867" y="3220"/>
                </a:lnTo>
                <a:lnTo>
                  <a:pt x="237519" y="3266"/>
                </a:lnTo>
                <a:lnTo>
                  <a:pt x="237198" y="3328"/>
                </a:lnTo>
                <a:lnTo>
                  <a:pt x="236904" y="3397"/>
                </a:lnTo>
                <a:lnTo>
                  <a:pt x="236610" y="3475"/>
                </a:lnTo>
                <a:lnTo>
                  <a:pt x="236369" y="3559"/>
                </a:lnTo>
                <a:lnTo>
                  <a:pt x="236128" y="3652"/>
                </a:lnTo>
                <a:lnTo>
                  <a:pt x="235941" y="3752"/>
                </a:lnTo>
                <a:lnTo>
                  <a:pt x="235754" y="3860"/>
                </a:lnTo>
                <a:lnTo>
                  <a:pt x="235620" y="3984"/>
                </a:lnTo>
                <a:lnTo>
                  <a:pt x="235540" y="4115"/>
                </a:lnTo>
                <a:lnTo>
                  <a:pt x="235459" y="4254"/>
                </a:lnTo>
                <a:lnTo>
                  <a:pt x="235245" y="5127"/>
                </a:lnTo>
                <a:lnTo>
                  <a:pt x="234951" y="6007"/>
                </a:lnTo>
                <a:lnTo>
                  <a:pt x="234630" y="6879"/>
                </a:lnTo>
                <a:lnTo>
                  <a:pt x="234282" y="7759"/>
                </a:lnTo>
                <a:lnTo>
                  <a:pt x="233881" y="8631"/>
                </a:lnTo>
                <a:lnTo>
                  <a:pt x="233426" y="9504"/>
                </a:lnTo>
                <a:lnTo>
                  <a:pt x="232945" y="10368"/>
                </a:lnTo>
                <a:lnTo>
                  <a:pt x="232437" y="11233"/>
                </a:lnTo>
                <a:lnTo>
                  <a:pt x="231848" y="12098"/>
                </a:lnTo>
                <a:lnTo>
                  <a:pt x="231260" y="12955"/>
                </a:lnTo>
                <a:lnTo>
                  <a:pt x="230591" y="13804"/>
                </a:lnTo>
                <a:lnTo>
                  <a:pt x="229895" y="14653"/>
                </a:lnTo>
                <a:lnTo>
                  <a:pt x="229146" y="15494"/>
                </a:lnTo>
                <a:lnTo>
                  <a:pt x="228371" y="16328"/>
                </a:lnTo>
                <a:lnTo>
                  <a:pt x="227541" y="17162"/>
                </a:lnTo>
                <a:lnTo>
                  <a:pt x="226659" y="17980"/>
                </a:lnTo>
                <a:lnTo>
                  <a:pt x="225749" y="18791"/>
                </a:lnTo>
                <a:lnTo>
                  <a:pt x="224786" y="19601"/>
                </a:lnTo>
                <a:lnTo>
                  <a:pt x="223769" y="20397"/>
                </a:lnTo>
                <a:lnTo>
                  <a:pt x="222699" y="21184"/>
                </a:lnTo>
                <a:lnTo>
                  <a:pt x="221603" y="21964"/>
                </a:lnTo>
                <a:lnTo>
                  <a:pt x="220452" y="22736"/>
                </a:lnTo>
                <a:lnTo>
                  <a:pt x="219249" y="23492"/>
                </a:lnTo>
                <a:lnTo>
                  <a:pt x="217991" y="24241"/>
                </a:lnTo>
                <a:lnTo>
                  <a:pt x="216681" y="24974"/>
                </a:lnTo>
                <a:lnTo>
                  <a:pt x="215343" y="25700"/>
                </a:lnTo>
                <a:lnTo>
                  <a:pt x="214648" y="26055"/>
                </a:lnTo>
                <a:lnTo>
                  <a:pt x="213952" y="26410"/>
                </a:lnTo>
                <a:lnTo>
                  <a:pt x="213230" y="26758"/>
                </a:lnTo>
                <a:lnTo>
                  <a:pt x="212507" y="27105"/>
                </a:lnTo>
                <a:lnTo>
                  <a:pt x="211758" y="27453"/>
                </a:lnTo>
                <a:lnTo>
                  <a:pt x="211009" y="27792"/>
                </a:lnTo>
                <a:lnTo>
                  <a:pt x="210234" y="28132"/>
                </a:lnTo>
                <a:lnTo>
                  <a:pt x="209458" y="28464"/>
                </a:lnTo>
                <a:lnTo>
                  <a:pt x="208655" y="28796"/>
                </a:lnTo>
                <a:lnTo>
                  <a:pt x="207853" y="29120"/>
                </a:lnTo>
                <a:lnTo>
                  <a:pt x="207024" y="29444"/>
                </a:lnTo>
                <a:lnTo>
                  <a:pt x="206194" y="29768"/>
                </a:lnTo>
                <a:lnTo>
                  <a:pt x="205365" y="30077"/>
                </a:lnTo>
                <a:lnTo>
                  <a:pt x="204509" y="30394"/>
                </a:lnTo>
                <a:lnTo>
                  <a:pt x="203626" y="30703"/>
                </a:lnTo>
                <a:lnTo>
                  <a:pt x="202743" y="31004"/>
                </a:lnTo>
                <a:lnTo>
                  <a:pt x="201861" y="31305"/>
                </a:lnTo>
                <a:lnTo>
                  <a:pt x="200951" y="31598"/>
                </a:lnTo>
                <a:lnTo>
                  <a:pt x="200015" y="31891"/>
                </a:lnTo>
                <a:lnTo>
                  <a:pt x="199079" y="32177"/>
                </a:lnTo>
                <a:lnTo>
                  <a:pt x="198142" y="32463"/>
                </a:lnTo>
                <a:lnTo>
                  <a:pt x="197153" y="32741"/>
                </a:lnTo>
                <a:lnTo>
                  <a:pt x="196190" y="33011"/>
                </a:lnTo>
                <a:lnTo>
                  <a:pt x="195200" y="33281"/>
                </a:lnTo>
                <a:lnTo>
                  <a:pt x="194183" y="33544"/>
                </a:lnTo>
                <a:lnTo>
                  <a:pt x="193167" y="33806"/>
                </a:lnTo>
                <a:lnTo>
                  <a:pt x="192150" y="34061"/>
                </a:lnTo>
                <a:lnTo>
                  <a:pt x="191107" y="34316"/>
                </a:lnTo>
                <a:lnTo>
                  <a:pt x="190037" y="34555"/>
                </a:lnTo>
                <a:lnTo>
                  <a:pt x="188967" y="34802"/>
                </a:lnTo>
                <a:lnTo>
                  <a:pt x="187897" y="35033"/>
                </a:lnTo>
                <a:lnTo>
                  <a:pt x="186773" y="35265"/>
                </a:lnTo>
                <a:lnTo>
                  <a:pt x="185677" y="35497"/>
                </a:lnTo>
                <a:lnTo>
                  <a:pt x="184553" y="35713"/>
                </a:lnTo>
                <a:lnTo>
                  <a:pt x="183403" y="35929"/>
                </a:lnTo>
                <a:lnTo>
                  <a:pt x="182253" y="36145"/>
                </a:lnTo>
                <a:lnTo>
                  <a:pt x="181075" y="36346"/>
                </a:lnTo>
                <a:lnTo>
                  <a:pt x="179898" y="36547"/>
                </a:lnTo>
                <a:lnTo>
                  <a:pt x="178695" y="36740"/>
                </a:lnTo>
                <a:lnTo>
                  <a:pt x="177491" y="36933"/>
                </a:lnTo>
                <a:lnTo>
                  <a:pt x="176260" y="37118"/>
                </a:lnTo>
                <a:lnTo>
                  <a:pt x="175003" y="37295"/>
                </a:lnTo>
                <a:lnTo>
                  <a:pt x="173773" y="37465"/>
                </a:lnTo>
                <a:lnTo>
                  <a:pt x="172489" y="37635"/>
                </a:lnTo>
                <a:lnTo>
                  <a:pt x="171205" y="37797"/>
                </a:lnTo>
                <a:lnTo>
                  <a:pt x="169894" y="37952"/>
                </a:lnTo>
                <a:lnTo>
                  <a:pt x="168583" y="38098"/>
                </a:lnTo>
                <a:lnTo>
                  <a:pt x="167272" y="38245"/>
                </a:lnTo>
                <a:lnTo>
                  <a:pt x="165935" y="38384"/>
                </a:lnTo>
                <a:lnTo>
                  <a:pt x="164570" y="38515"/>
                </a:lnTo>
                <a:lnTo>
                  <a:pt x="163179" y="38639"/>
                </a:lnTo>
                <a:lnTo>
                  <a:pt x="161815" y="38762"/>
                </a:lnTo>
                <a:lnTo>
                  <a:pt x="160397" y="38870"/>
                </a:lnTo>
                <a:lnTo>
                  <a:pt x="158979" y="38978"/>
                </a:lnTo>
                <a:lnTo>
                  <a:pt x="157562" y="39079"/>
                </a:lnTo>
                <a:lnTo>
                  <a:pt x="156117" y="39171"/>
                </a:lnTo>
                <a:lnTo>
                  <a:pt x="154646" y="39264"/>
                </a:lnTo>
                <a:lnTo>
                  <a:pt x="153175" y="39341"/>
                </a:lnTo>
                <a:lnTo>
                  <a:pt x="151677" y="39418"/>
                </a:lnTo>
                <a:lnTo>
                  <a:pt x="150179" y="39488"/>
                </a:lnTo>
                <a:lnTo>
                  <a:pt x="148654" y="39550"/>
                </a:lnTo>
                <a:lnTo>
                  <a:pt x="147102" y="39604"/>
                </a:lnTo>
                <a:lnTo>
                  <a:pt x="145551" y="39650"/>
                </a:lnTo>
                <a:lnTo>
                  <a:pt x="143972" y="39689"/>
                </a:lnTo>
                <a:lnTo>
                  <a:pt x="142394" y="39719"/>
                </a:lnTo>
                <a:lnTo>
                  <a:pt x="140789" y="39750"/>
                </a:lnTo>
                <a:lnTo>
                  <a:pt x="139184" y="39766"/>
                </a:lnTo>
                <a:lnTo>
                  <a:pt x="137552" y="39781"/>
                </a:lnTo>
                <a:lnTo>
                  <a:pt x="135894" y="39789"/>
                </a:lnTo>
                <a:lnTo>
                  <a:pt x="134235" y="39781"/>
                </a:lnTo>
                <a:lnTo>
                  <a:pt x="132577" y="39773"/>
                </a:lnTo>
                <a:lnTo>
                  <a:pt x="130865" y="39758"/>
                </a:lnTo>
                <a:lnTo>
                  <a:pt x="129153" y="39735"/>
                </a:lnTo>
                <a:lnTo>
                  <a:pt x="127441" y="39704"/>
                </a:lnTo>
                <a:lnTo>
                  <a:pt x="125702" y="39665"/>
                </a:lnTo>
                <a:lnTo>
                  <a:pt x="123936" y="39619"/>
                </a:lnTo>
                <a:lnTo>
                  <a:pt x="122385" y="39573"/>
                </a:lnTo>
                <a:lnTo>
                  <a:pt x="120833" y="39519"/>
                </a:lnTo>
                <a:lnTo>
                  <a:pt x="119308" y="39457"/>
                </a:lnTo>
                <a:lnTo>
                  <a:pt x="117784" y="39387"/>
                </a:lnTo>
                <a:lnTo>
                  <a:pt x="116286" y="39318"/>
                </a:lnTo>
                <a:lnTo>
                  <a:pt x="114761" y="39241"/>
                </a:lnTo>
                <a:lnTo>
                  <a:pt x="113289" y="39164"/>
                </a:lnTo>
                <a:lnTo>
                  <a:pt x="111791" y="39071"/>
                </a:lnTo>
                <a:lnTo>
                  <a:pt x="110347" y="38978"/>
                </a:lnTo>
                <a:lnTo>
                  <a:pt x="108876" y="38878"/>
                </a:lnTo>
                <a:lnTo>
                  <a:pt x="107431" y="38778"/>
                </a:lnTo>
                <a:lnTo>
                  <a:pt x="105987" y="38662"/>
                </a:lnTo>
                <a:lnTo>
                  <a:pt x="104569" y="38546"/>
                </a:lnTo>
                <a:lnTo>
                  <a:pt x="103151" y="38430"/>
                </a:lnTo>
                <a:lnTo>
                  <a:pt x="101733" y="38299"/>
                </a:lnTo>
                <a:lnTo>
                  <a:pt x="100342" y="38168"/>
                </a:lnTo>
                <a:lnTo>
                  <a:pt x="98951" y="38036"/>
                </a:lnTo>
                <a:lnTo>
                  <a:pt x="97587" y="37890"/>
                </a:lnTo>
                <a:lnTo>
                  <a:pt x="96223" y="37743"/>
                </a:lnTo>
                <a:lnTo>
                  <a:pt x="94858" y="37589"/>
                </a:lnTo>
                <a:lnTo>
                  <a:pt x="93521" y="37434"/>
                </a:lnTo>
                <a:lnTo>
                  <a:pt x="92183" y="37272"/>
                </a:lnTo>
                <a:lnTo>
                  <a:pt x="90872" y="37102"/>
                </a:lnTo>
                <a:lnTo>
                  <a:pt x="89562" y="36933"/>
                </a:lnTo>
                <a:lnTo>
                  <a:pt x="88251" y="36755"/>
                </a:lnTo>
                <a:lnTo>
                  <a:pt x="86967" y="36577"/>
                </a:lnTo>
                <a:lnTo>
                  <a:pt x="85683" y="36392"/>
                </a:lnTo>
                <a:lnTo>
                  <a:pt x="84426" y="36199"/>
                </a:lnTo>
                <a:lnTo>
                  <a:pt x="83168" y="35998"/>
                </a:lnTo>
                <a:lnTo>
                  <a:pt x="81911" y="35805"/>
                </a:lnTo>
                <a:lnTo>
                  <a:pt x="80680" y="35597"/>
                </a:lnTo>
                <a:lnTo>
                  <a:pt x="79450" y="35389"/>
                </a:lnTo>
                <a:lnTo>
                  <a:pt x="78246" y="35172"/>
                </a:lnTo>
                <a:lnTo>
                  <a:pt x="77042" y="34956"/>
                </a:lnTo>
                <a:lnTo>
                  <a:pt x="75839" y="34732"/>
                </a:lnTo>
                <a:lnTo>
                  <a:pt x="74662" y="34509"/>
                </a:lnTo>
                <a:lnTo>
                  <a:pt x="73485" y="34277"/>
                </a:lnTo>
                <a:lnTo>
                  <a:pt x="72334" y="34045"/>
                </a:lnTo>
                <a:lnTo>
                  <a:pt x="71184" y="33806"/>
                </a:lnTo>
                <a:lnTo>
                  <a:pt x="70060" y="33559"/>
                </a:lnTo>
                <a:lnTo>
                  <a:pt x="68910" y="33312"/>
                </a:lnTo>
                <a:lnTo>
                  <a:pt x="67813" y="33057"/>
                </a:lnTo>
                <a:lnTo>
                  <a:pt x="66690" y="32802"/>
                </a:lnTo>
                <a:lnTo>
                  <a:pt x="65593" y="32548"/>
                </a:lnTo>
                <a:lnTo>
                  <a:pt x="64523" y="32285"/>
                </a:lnTo>
                <a:lnTo>
                  <a:pt x="63453" y="32015"/>
                </a:lnTo>
                <a:lnTo>
                  <a:pt x="62383" y="31745"/>
                </a:lnTo>
                <a:lnTo>
                  <a:pt x="61340" y="31475"/>
                </a:lnTo>
                <a:lnTo>
                  <a:pt x="60296" y="31197"/>
                </a:lnTo>
                <a:lnTo>
                  <a:pt x="59253" y="30911"/>
                </a:lnTo>
                <a:lnTo>
                  <a:pt x="58237" y="30625"/>
                </a:lnTo>
                <a:lnTo>
                  <a:pt x="57220" y="30340"/>
                </a:lnTo>
                <a:lnTo>
                  <a:pt x="56230" y="30046"/>
                </a:lnTo>
                <a:lnTo>
                  <a:pt x="55241" y="29753"/>
                </a:lnTo>
                <a:lnTo>
                  <a:pt x="53315" y="29151"/>
                </a:lnTo>
                <a:lnTo>
                  <a:pt x="51415" y="28533"/>
                </a:lnTo>
                <a:lnTo>
                  <a:pt x="49543" y="27908"/>
                </a:lnTo>
                <a:lnTo>
                  <a:pt x="47750" y="27267"/>
                </a:lnTo>
                <a:lnTo>
                  <a:pt x="45985" y="26619"/>
                </a:lnTo>
                <a:lnTo>
                  <a:pt x="44246" y="25955"/>
                </a:lnTo>
                <a:lnTo>
                  <a:pt x="42588" y="25283"/>
                </a:lnTo>
                <a:lnTo>
                  <a:pt x="40956" y="24596"/>
                </a:lnTo>
                <a:lnTo>
                  <a:pt x="39351" y="23901"/>
                </a:lnTo>
                <a:lnTo>
                  <a:pt x="37826" y="23199"/>
                </a:lnTo>
                <a:lnTo>
                  <a:pt x="36328" y="22481"/>
                </a:lnTo>
                <a:lnTo>
                  <a:pt x="34857" y="21755"/>
                </a:lnTo>
                <a:lnTo>
                  <a:pt x="33466" y="21030"/>
                </a:lnTo>
                <a:lnTo>
                  <a:pt x="32101" y="20288"/>
                </a:lnTo>
                <a:lnTo>
                  <a:pt x="30764" y="19540"/>
                </a:lnTo>
                <a:lnTo>
                  <a:pt x="29480" y="18783"/>
                </a:lnTo>
                <a:lnTo>
                  <a:pt x="28249" y="18019"/>
                </a:lnTo>
                <a:lnTo>
                  <a:pt x="27072" y="17247"/>
                </a:lnTo>
                <a:lnTo>
                  <a:pt x="25922" y="16467"/>
                </a:lnTo>
                <a:lnTo>
                  <a:pt x="24825" y="15687"/>
                </a:lnTo>
                <a:lnTo>
                  <a:pt x="23782" y="14892"/>
                </a:lnTo>
                <a:lnTo>
                  <a:pt x="22792" y="14097"/>
                </a:lnTo>
                <a:lnTo>
                  <a:pt x="21829" y="13302"/>
                </a:lnTo>
                <a:lnTo>
                  <a:pt x="20920" y="12499"/>
                </a:lnTo>
                <a:lnTo>
                  <a:pt x="20037" y="11688"/>
                </a:lnTo>
                <a:lnTo>
                  <a:pt x="19208" y="10878"/>
                </a:lnTo>
                <a:lnTo>
                  <a:pt x="18432" y="10060"/>
                </a:lnTo>
                <a:lnTo>
                  <a:pt x="17710" y="9241"/>
                </a:lnTo>
                <a:lnTo>
                  <a:pt x="17014" y="8423"/>
                </a:lnTo>
                <a:lnTo>
                  <a:pt x="16372" y="7597"/>
                </a:lnTo>
                <a:lnTo>
                  <a:pt x="15783" y="6779"/>
                </a:lnTo>
                <a:lnTo>
                  <a:pt x="15222" y="5953"/>
                </a:lnTo>
                <a:lnTo>
                  <a:pt x="14740" y="5119"/>
                </a:lnTo>
                <a:lnTo>
                  <a:pt x="14259" y="4293"/>
                </a:lnTo>
                <a:lnTo>
                  <a:pt x="13857" y="3467"/>
                </a:lnTo>
                <a:lnTo>
                  <a:pt x="13483" y="2641"/>
                </a:lnTo>
                <a:lnTo>
                  <a:pt x="13189" y="1807"/>
                </a:lnTo>
                <a:lnTo>
                  <a:pt x="13135" y="1699"/>
                </a:lnTo>
                <a:lnTo>
                  <a:pt x="13055" y="1591"/>
                </a:lnTo>
                <a:lnTo>
                  <a:pt x="12975" y="1490"/>
                </a:lnTo>
                <a:lnTo>
                  <a:pt x="12868" y="1390"/>
                </a:lnTo>
                <a:lnTo>
                  <a:pt x="12761" y="1290"/>
                </a:lnTo>
                <a:lnTo>
                  <a:pt x="12627" y="1197"/>
                </a:lnTo>
                <a:lnTo>
                  <a:pt x="12493" y="1104"/>
                </a:lnTo>
                <a:lnTo>
                  <a:pt x="12333" y="1020"/>
                </a:lnTo>
                <a:lnTo>
                  <a:pt x="12172" y="935"/>
                </a:lnTo>
                <a:lnTo>
                  <a:pt x="11985" y="857"/>
                </a:lnTo>
                <a:lnTo>
                  <a:pt x="11771" y="780"/>
                </a:lnTo>
                <a:lnTo>
                  <a:pt x="11584" y="711"/>
                </a:lnTo>
                <a:lnTo>
                  <a:pt x="11129" y="572"/>
                </a:lnTo>
                <a:lnTo>
                  <a:pt x="10647" y="456"/>
                </a:lnTo>
                <a:lnTo>
                  <a:pt x="10112" y="348"/>
                </a:lnTo>
                <a:lnTo>
                  <a:pt x="9577" y="255"/>
                </a:lnTo>
                <a:lnTo>
                  <a:pt x="9016" y="178"/>
                </a:lnTo>
                <a:lnTo>
                  <a:pt x="8427" y="116"/>
                </a:lnTo>
                <a:lnTo>
                  <a:pt x="7812" y="62"/>
                </a:lnTo>
                <a:lnTo>
                  <a:pt x="7197" y="31"/>
                </a:lnTo>
                <a:lnTo>
                  <a:pt x="6581" y="8"/>
                </a:lnTo>
                <a:lnTo>
                  <a:pt x="5966"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28"/>
          <p:cNvSpPr/>
          <p:nvPr/>
        </p:nvSpPr>
        <p:spPr>
          <a:xfrm rot="10800000">
            <a:off x="5444494" y="770181"/>
            <a:ext cx="793556" cy="552623"/>
          </a:xfrm>
          <a:custGeom>
            <a:avLst/>
            <a:gdLst/>
            <a:ahLst/>
            <a:cxnLst/>
            <a:rect l="l" t="t" r="r" b="b"/>
            <a:pathLst>
              <a:path w="265848" h="60363" extrusionOk="0">
                <a:moveTo>
                  <a:pt x="75544" y="0"/>
                </a:moveTo>
                <a:lnTo>
                  <a:pt x="74929" y="16"/>
                </a:lnTo>
                <a:lnTo>
                  <a:pt x="74313" y="39"/>
                </a:lnTo>
                <a:lnTo>
                  <a:pt x="73725" y="77"/>
                </a:lnTo>
                <a:lnTo>
                  <a:pt x="73110" y="139"/>
                </a:lnTo>
                <a:lnTo>
                  <a:pt x="72521" y="209"/>
                </a:lnTo>
                <a:lnTo>
                  <a:pt x="55829" y="2548"/>
                </a:lnTo>
                <a:lnTo>
                  <a:pt x="39136" y="4895"/>
                </a:lnTo>
                <a:lnTo>
                  <a:pt x="5778" y="9604"/>
                </a:lnTo>
                <a:lnTo>
                  <a:pt x="5270" y="9673"/>
                </a:lnTo>
                <a:lnTo>
                  <a:pt x="4789" y="9758"/>
                </a:lnTo>
                <a:lnTo>
                  <a:pt x="4334" y="9843"/>
                </a:lnTo>
                <a:lnTo>
                  <a:pt x="3906" y="9936"/>
                </a:lnTo>
                <a:lnTo>
                  <a:pt x="3505" y="10028"/>
                </a:lnTo>
                <a:lnTo>
                  <a:pt x="3103" y="10129"/>
                </a:lnTo>
                <a:lnTo>
                  <a:pt x="2755" y="10229"/>
                </a:lnTo>
                <a:lnTo>
                  <a:pt x="2408" y="10337"/>
                </a:lnTo>
                <a:lnTo>
                  <a:pt x="2113" y="10453"/>
                </a:lnTo>
                <a:lnTo>
                  <a:pt x="1819" y="10561"/>
                </a:lnTo>
                <a:lnTo>
                  <a:pt x="1552" y="10684"/>
                </a:lnTo>
                <a:lnTo>
                  <a:pt x="1311" y="10800"/>
                </a:lnTo>
                <a:lnTo>
                  <a:pt x="1070" y="10924"/>
                </a:lnTo>
                <a:lnTo>
                  <a:pt x="883" y="11047"/>
                </a:lnTo>
                <a:lnTo>
                  <a:pt x="696" y="11171"/>
                </a:lnTo>
                <a:lnTo>
                  <a:pt x="535" y="11302"/>
                </a:lnTo>
                <a:lnTo>
                  <a:pt x="401" y="11433"/>
                </a:lnTo>
                <a:lnTo>
                  <a:pt x="294" y="11565"/>
                </a:lnTo>
                <a:lnTo>
                  <a:pt x="187" y="11696"/>
                </a:lnTo>
                <a:lnTo>
                  <a:pt x="107" y="11827"/>
                </a:lnTo>
                <a:lnTo>
                  <a:pt x="54" y="11966"/>
                </a:lnTo>
                <a:lnTo>
                  <a:pt x="27" y="12097"/>
                </a:lnTo>
                <a:lnTo>
                  <a:pt x="0" y="12236"/>
                </a:lnTo>
                <a:lnTo>
                  <a:pt x="0" y="12367"/>
                </a:lnTo>
                <a:lnTo>
                  <a:pt x="27" y="12499"/>
                </a:lnTo>
                <a:lnTo>
                  <a:pt x="54" y="12638"/>
                </a:lnTo>
                <a:lnTo>
                  <a:pt x="107" y="12769"/>
                </a:lnTo>
                <a:lnTo>
                  <a:pt x="187" y="12900"/>
                </a:lnTo>
                <a:lnTo>
                  <a:pt x="268" y="13031"/>
                </a:lnTo>
                <a:lnTo>
                  <a:pt x="375" y="13155"/>
                </a:lnTo>
                <a:lnTo>
                  <a:pt x="508" y="13286"/>
                </a:lnTo>
                <a:lnTo>
                  <a:pt x="642" y="13410"/>
                </a:lnTo>
                <a:lnTo>
                  <a:pt x="803" y="13533"/>
                </a:lnTo>
                <a:lnTo>
                  <a:pt x="990" y="13649"/>
                </a:lnTo>
                <a:lnTo>
                  <a:pt x="1177" y="13765"/>
                </a:lnTo>
                <a:lnTo>
                  <a:pt x="1364" y="13881"/>
                </a:lnTo>
                <a:lnTo>
                  <a:pt x="1578" y="13989"/>
                </a:lnTo>
                <a:lnTo>
                  <a:pt x="1819" y="14097"/>
                </a:lnTo>
                <a:lnTo>
                  <a:pt x="2060" y="14205"/>
                </a:lnTo>
                <a:lnTo>
                  <a:pt x="2327" y="14297"/>
                </a:lnTo>
                <a:lnTo>
                  <a:pt x="2622" y="14398"/>
                </a:lnTo>
                <a:lnTo>
                  <a:pt x="2889" y="14483"/>
                </a:lnTo>
                <a:lnTo>
                  <a:pt x="3210" y="14575"/>
                </a:lnTo>
                <a:lnTo>
                  <a:pt x="3531" y="14653"/>
                </a:lnTo>
                <a:lnTo>
                  <a:pt x="3852" y="14730"/>
                </a:lnTo>
                <a:lnTo>
                  <a:pt x="4200" y="14799"/>
                </a:lnTo>
                <a:lnTo>
                  <a:pt x="4548" y="14861"/>
                </a:lnTo>
                <a:lnTo>
                  <a:pt x="4922" y="14923"/>
                </a:lnTo>
                <a:lnTo>
                  <a:pt x="5297" y="14977"/>
                </a:lnTo>
                <a:lnTo>
                  <a:pt x="5671" y="15023"/>
                </a:lnTo>
                <a:lnTo>
                  <a:pt x="6073" y="15062"/>
                </a:lnTo>
                <a:lnTo>
                  <a:pt x="6501" y="15093"/>
                </a:lnTo>
                <a:lnTo>
                  <a:pt x="6902" y="15116"/>
                </a:lnTo>
                <a:lnTo>
                  <a:pt x="7357" y="15139"/>
                </a:lnTo>
                <a:lnTo>
                  <a:pt x="7785" y="15147"/>
                </a:lnTo>
                <a:lnTo>
                  <a:pt x="8694" y="15147"/>
                </a:lnTo>
                <a:lnTo>
                  <a:pt x="9176" y="15131"/>
                </a:lnTo>
                <a:lnTo>
                  <a:pt x="9657" y="15108"/>
                </a:lnTo>
                <a:lnTo>
                  <a:pt x="10139" y="15077"/>
                </a:lnTo>
                <a:lnTo>
                  <a:pt x="10620" y="15039"/>
                </a:lnTo>
                <a:lnTo>
                  <a:pt x="11128" y="14984"/>
                </a:lnTo>
                <a:lnTo>
                  <a:pt x="11637" y="14930"/>
                </a:lnTo>
                <a:lnTo>
                  <a:pt x="12145" y="14861"/>
                </a:lnTo>
                <a:lnTo>
                  <a:pt x="37130" y="11302"/>
                </a:lnTo>
                <a:lnTo>
                  <a:pt x="62088" y="7735"/>
                </a:lnTo>
                <a:lnTo>
                  <a:pt x="60537" y="9712"/>
                </a:lnTo>
                <a:lnTo>
                  <a:pt x="59039" y="11696"/>
                </a:lnTo>
                <a:lnTo>
                  <a:pt x="57541" y="13680"/>
                </a:lnTo>
                <a:lnTo>
                  <a:pt x="56069" y="15656"/>
                </a:lnTo>
                <a:lnTo>
                  <a:pt x="54625" y="17648"/>
                </a:lnTo>
                <a:lnTo>
                  <a:pt x="53234" y="19632"/>
                </a:lnTo>
                <a:lnTo>
                  <a:pt x="51843" y="21624"/>
                </a:lnTo>
                <a:lnTo>
                  <a:pt x="50505" y="23615"/>
                </a:lnTo>
                <a:lnTo>
                  <a:pt x="50398" y="23801"/>
                </a:lnTo>
                <a:lnTo>
                  <a:pt x="50345" y="23994"/>
                </a:lnTo>
                <a:lnTo>
                  <a:pt x="50345" y="24171"/>
                </a:lnTo>
                <a:lnTo>
                  <a:pt x="50372" y="24349"/>
                </a:lnTo>
                <a:lnTo>
                  <a:pt x="50452" y="24526"/>
                </a:lnTo>
                <a:lnTo>
                  <a:pt x="50559" y="24696"/>
                </a:lnTo>
                <a:lnTo>
                  <a:pt x="50719" y="24858"/>
                </a:lnTo>
                <a:lnTo>
                  <a:pt x="50907" y="25013"/>
                </a:lnTo>
                <a:lnTo>
                  <a:pt x="51147" y="25167"/>
                </a:lnTo>
                <a:lnTo>
                  <a:pt x="51388" y="25314"/>
                </a:lnTo>
                <a:lnTo>
                  <a:pt x="51709" y="25453"/>
                </a:lnTo>
                <a:lnTo>
                  <a:pt x="52030" y="25584"/>
                </a:lnTo>
                <a:lnTo>
                  <a:pt x="52378" y="25715"/>
                </a:lnTo>
                <a:lnTo>
                  <a:pt x="52752" y="25831"/>
                </a:lnTo>
                <a:lnTo>
                  <a:pt x="53180" y="25947"/>
                </a:lnTo>
                <a:lnTo>
                  <a:pt x="53608" y="26047"/>
                </a:lnTo>
                <a:lnTo>
                  <a:pt x="54063" y="26147"/>
                </a:lnTo>
                <a:lnTo>
                  <a:pt x="54545" y="26240"/>
                </a:lnTo>
                <a:lnTo>
                  <a:pt x="55026" y="26317"/>
                </a:lnTo>
                <a:lnTo>
                  <a:pt x="55561" y="26394"/>
                </a:lnTo>
                <a:lnTo>
                  <a:pt x="56069" y="26464"/>
                </a:lnTo>
                <a:lnTo>
                  <a:pt x="56631" y="26518"/>
                </a:lnTo>
                <a:lnTo>
                  <a:pt x="57193" y="26564"/>
                </a:lnTo>
                <a:lnTo>
                  <a:pt x="57755" y="26603"/>
                </a:lnTo>
                <a:lnTo>
                  <a:pt x="58343" y="26634"/>
                </a:lnTo>
                <a:lnTo>
                  <a:pt x="58932" y="26657"/>
                </a:lnTo>
                <a:lnTo>
                  <a:pt x="59520" y="26665"/>
                </a:lnTo>
                <a:lnTo>
                  <a:pt x="60109" y="26665"/>
                </a:lnTo>
                <a:lnTo>
                  <a:pt x="60724" y="26657"/>
                </a:lnTo>
                <a:lnTo>
                  <a:pt x="61339" y="26642"/>
                </a:lnTo>
                <a:lnTo>
                  <a:pt x="61928" y="26611"/>
                </a:lnTo>
                <a:lnTo>
                  <a:pt x="62543" y="26564"/>
                </a:lnTo>
                <a:lnTo>
                  <a:pt x="124685" y="21724"/>
                </a:lnTo>
                <a:lnTo>
                  <a:pt x="124685" y="21724"/>
                </a:lnTo>
                <a:lnTo>
                  <a:pt x="123856" y="23013"/>
                </a:lnTo>
                <a:lnTo>
                  <a:pt x="123026" y="24295"/>
                </a:lnTo>
                <a:lnTo>
                  <a:pt x="122143" y="25584"/>
                </a:lnTo>
                <a:lnTo>
                  <a:pt x="121261" y="26873"/>
                </a:lnTo>
                <a:lnTo>
                  <a:pt x="120351" y="28155"/>
                </a:lnTo>
                <a:lnTo>
                  <a:pt x="119442" y="29436"/>
                </a:lnTo>
                <a:lnTo>
                  <a:pt x="118479" y="30718"/>
                </a:lnTo>
                <a:lnTo>
                  <a:pt x="117516" y="31999"/>
                </a:lnTo>
                <a:lnTo>
                  <a:pt x="116526" y="33273"/>
                </a:lnTo>
                <a:lnTo>
                  <a:pt x="115509" y="34547"/>
                </a:lnTo>
                <a:lnTo>
                  <a:pt x="114466" y="35828"/>
                </a:lnTo>
                <a:lnTo>
                  <a:pt x="113396" y="37102"/>
                </a:lnTo>
                <a:lnTo>
                  <a:pt x="112326" y="38376"/>
                </a:lnTo>
                <a:lnTo>
                  <a:pt x="111229" y="39642"/>
                </a:lnTo>
                <a:lnTo>
                  <a:pt x="110079" y="40916"/>
                </a:lnTo>
                <a:lnTo>
                  <a:pt x="108929" y="42189"/>
                </a:lnTo>
                <a:lnTo>
                  <a:pt x="108795" y="42367"/>
                </a:lnTo>
                <a:lnTo>
                  <a:pt x="108715" y="42545"/>
                </a:lnTo>
                <a:lnTo>
                  <a:pt x="108688" y="42722"/>
                </a:lnTo>
                <a:lnTo>
                  <a:pt x="108688" y="42892"/>
                </a:lnTo>
                <a:lnTo>
                  <a:pt x="108768" y="43062"/>
                </a:lnTo>
                <a:lnTo>
                  <a:pt x="108848" y="43224"/>
                </a:lnTo>
                <a:lnTo>
                  <a:pt x="109009" y="43386"/>
                </a:lnTo>
                <a:lnTo>
                  <a:pt x="109196" y="43540"/>
                </a:lnTo>
                <a:lnTo>
                  <a:pt x="109437" y="43695"/>
                </a:lnTo>
                <a:lnTo>
                  <a:pt x="109704" y="43841"/>
                </a:lnTo>
                <a:lnTo>
                  <a:pt x="109999" y="43980"/>
                </a:lnTo>
                <a:lnTo>
                  <a:pt x="110346" y="44119"/>
                </a:lnTo>
                <a:lnTo>
                  <a:pt x="110694" y="44251"/>
                </a:lnTo>
                <a:lnTo>
                  <a:pt x="111095" y="44374"/>
                </a:lnTo>
                <a:lnTo>
                  <a:pt x="111523" y="44490"/>
                </a:lnTo>
                <a:lnTo>
                  <a:pt x="111951" y="44598"/>
                </a:lnTo>
                <a:lnTo>
                  <a:pt x="112433" y="44698"/>
                </a:lnTo>
                <a:lnTo>
                  <a:pt x="112915" y="44791"/>
                </a:lnTo>
                <a:lnTo>
                  <a:pt x="113423" y="44876"/>
                </a:lnTo>
                <a:lnTo>
                  <a:pt x="113958" y="44953"/>
                </a:lnTo>
                <a:lnTo>
                  <a:pt x="114493" y="45023"/>
                </a:lnTo>
                <a:lnTo>
                  <a:pt x="115055" y="45084"/>
                </a:lnTo>
                <a:lnTo>
                  <a:pt x="115616" y="45131"/>
                </a:lnTo>
                <a:lnTo>
                  <a:pt x="116178" y="45169"/>
                </a:lnTo>
                <a:lnTo>
                  <a:pt x="116740" y="45200"/>
                </a:lnTo>
                <a:lnTo>
                  <a:pt x="117328" y="45223"/>
                </a:lnTo>
                <a:lnTo>
                  <a:pt x="117917" y="45231"/>
                </a:lnTo>
                <a:lnTo>
                  <a:pt x="118505" y="45231"/>
                </a:lnTo>
                <a:lnTo>
                  <a:pt x="119094" y="45216"/>
                </a:lnTo>
                <a:lnTo>
                  <a:pt x="119656" y="45185"/>
                </a:lnTo>
                <a:lnTo>
                  <a:pt x="120244" y="45154"/>
                </a:lnTo>
                <a:lnTo>
                  <a:pt x="120806" y="45100"/>
                </a:lnTo>
                <a:lnTo>
                  <a:pt x="139719" y="43178"/>
                </a:lnTo>
                <a:lnTo>
                  <a:pt x="158631" y="41248"/>
                </a:lnTo>
                <a:lnTo>
                  <a:pt x="196430" y="37372"/>
                </a:lnTo>
                <a:lnTo>
                  <a:pt x="194424" y="39920"/>
                </a:lnTo>
                <a:lnTo>
                  <a:pt x="192364" y="42467"/>
                </a:lnTo>
                <a:lnTo>
                  <a:pt x="190251" y="45007"/>
                </a:lnTo>
                <a:lnTo>
                  <a:pt x="188084" y="47547"/>
                </a:lnTo>
                <a:lnTo>
                  <a:pt x="185917" y="50079"/>
                </a:lnTo>
                <a:lnTo>
                  <a:pt x="183670" y="52619"/>
                </a:lnTo>
                <a:lnTo>
                  <a:pt x="181423" y="55151"/>
                </a:lnTo>
                <a:lnTo>
                  <a:pt x="179149" y="57676"/>
                </a:lnTo>
                <a:lnTo>
                  <a:pt x="178989" y="57884"/>
                </a:lnTo>
                <a:lnTo>
                  <a:pt x="178908" y="58077"/>
                </a:lnTo>
                <a:lnTo>
                  <a:pt x="178855" y="58270"/>
                </a:lnTo>
                <a:lnTo>
                  <a:pt x="178882" y="58448"/>
                </a:lnTo>
                <a:lnTo>
                  <a:pt x="178962" y="58625"/>
                </a:lnTo>
                <a:lnTo>
                  <a:pt x="179096" y="58795"/>
                </a:lnTo>
                <a:lnTo>
                  <a:pt x="179283" y="58949"/>
                </a:lnTo>
                <a:lnTo>
                  <a:pt x="179497" y="59104"/>
                </a:lnTo>
                <a:lnTo>
                  <a:pt x="179791" y="59250"/>
                </a:lnTo>
                <a:lnTo>
                  <a:pt x="180085" y="59382"/>
                </a:lnTo>
                <a:lnTo>
                  <a:pt x="180433" y="59513"/>
                </a:lnTo>
                <a:lnTo>
                  <a:pt x="180834" y="59629"/>
                </a:lnTo>
                <a:lnTo>
                  <a:pt x="181236" y="59744"/>
                </a:lnTo>
                <a:lnTo>
                  <a:pt x="181690" y="59845"/>
                </a:lnTo>
                <a:lnTo>
                  <a:pt x="182172" y="59937"/>
                </a:lnTo>
                <a:lnTo>
                  <a:pt x="182680" y="60022"/>
                </a:lnTo>
                <a:lnTo>
                  <a:pt x="183215" y="60100"/>
                </a:lnTo>
                <a:lnTo>
                  <a:pt x="183750" y="60161"/>
                </a:lnTo>
                <a:lnTo>
                  <a:pt x="184312" y="60223"/>
                </a:lnTo>
                <a:lnTo>
                  <a:pt x="184874" y="60269"/>
                </a:lnTo>
                <a:lnTo>
                  <a:pt x="185462" y="60308"/>
                </a:lnTo>
                <a:lnTo>
                  <a:pt x="186077" y="60339"/>
                </a:lnTo>
                <a:lnTo>
                  <a:pt x="186666" y="60354"/>
                </a:lnTo>
                <a:lnTo>
                  <a:pt x="187281" y="60362"/>
                </a:lnTo>
                <a:lnTo>
                  <a:pt x="187896" y="60362"/>
                </a:lnTo>
                <a:lnTo>
                  <a:pt x="188485" y="60354"/>
                </a:lnTo>
                <a:lnTo>
                  <a:pt x="189100" y="60331"/>
                </a:lnTo>
                <a:lnTo>
                  <a:pt x="189689" y="60300"/>
                </a:lnTo>
                <a:lnTo>
                  <a:pt x="190277" y="60262"/>
                </a:lnTo>
                <a:lnTo>
                  <a:pt x="190839" y="60208"/>
                </a:lnTo>
                <a:lnTo>
                  <a:pt x="191401" y="60146"/>
                </a:lnTo>
                <a:lnTo>
                  <a:pt x="191936" y="60069"/>
                </a:lnTo>
                <a:lnTo>
                  <a:pt x="209859" y="57374"/>
                </a:lnTo>
                <a:lnTo>
                  <a:pt x="218793" y="56016"/>
                </a:lnTo>
                <a:lnTo>
                  <a:pt x="227728" y="54657"/>
                </a:lnTo>
                <a:lnTo>
                  <a:pt x="236636" y="53283"/>
                </a:lnTo>
                <a:lnTo>
                  <a:pt x="241103" y="52588"/>
                </a:lnTo>
                <a:lnTo>
                  <a:pt x="245544" y="51893"/>
                </a:lnTo>
                <a:lnTo>
                  <a:pt x="249958" y="51191"/>
                </a:lnTo>
                <a:lnTo>
                  <a:pt x="254372" y="50481"/>
                </a:lnTo>
                <a:lnTo>
                  <a:pt x="258786" y="49770"/>
                </a:lnTo>
                <a:lnTo>
                  <a:pt x="263173" y="49052"/>
                </a:lnTo>
                <a:lnTo>
                  <a:pt x="263467" y="49006"/>
                </a:lnTo>
                <a:lnTo>
                  <a:pt x="263708" y="48952"/>
                </a:lnTo>
                <a:lnTo>
                  <a:pt x="263948" y="48898"/>
                </a:lnTo>
                <a:lnTo>
                  <a:pt x="264189" y="48844"/>
                </a:lnTo>
                <a:lnTo>
                  <a:pt x="264403" y="48790"/>
                </a:lnTo>
                <a:lnTo>
                  <a:pt x="264590" y="48728"/>
                </a:lnTo>
                <a:lnTo>
                  <a:pt x="264938" y="48597"/>
                </a:lnTo>
                <a:lnTo>
                  <a:pt x="265206" y="48466"/>
                </a:lnTo>
                <a:lnTo>
                  <a:pt x="265446" y="48327"/>
                </a:lnTo>
                <a:lnTo>
                  <a:pt x="265634" y="48180"/>
                </a:lnTo>
                <a:lnTo>
                  <a:pt x="265741" y="48033"/>
                </a:lnTo>
                <a:lnTo>
                  <a:pt x="265821" y="47879"/>
                </a:lnTo>
                <a:lnTo>
                  <a:pt x="265848" y="47725"/>
                </a:lnTo>
                <a:lnTo>
                  <a:pt x="265821" y="47562"/>
                </a:lnTo>
                <a:lnTo>
                  <a:pt x="265767" y="47408"/>
                </a:lnTo>
                <a:lnTo>
                  <a:pt x="265634" y="47254"/>
                </a:lnTo>
                <a:lnTo>
                  <a:pt x="265500" y="47099"/>
                </a:lnTo>
                <a:lnTo>
                  <a:pt x="265313" y="46953"/>
                </a:lnTo>
                <a:lnTo>
                  <a:pt x="265072" y="46806"/>
                </a:lnTo>
                <a:lnTo>
                  <a:pt x="264804" y="46667"/>
                </a:lnTo>
                <a:lnTo>
                  <a:pt x="264510" y="46528"/>
                </a:lnTo>
                <a:lnTo>
                  <a:pt x="264162" y="46404"/>
                </a:lnTo>
                <a:lnTo>
                  <a:pt x="263815" y="46281"/>
                </a:lnTo>
                <a:lnTo>
                  <a:pt x="263413" y="46173"/>
                </a:lnTo>
                <a:lnTo>
                  <a:pt x="262985" y="46080"/>
                </a:lnTo>
                <a:lnTo>
                  <a:pt x="262557" y="45988"/>
                </a:lnTo>
                <a:lnTo>
                  <a:pt x="262076" y="45918"/>
                </a:lnTo>
                <a:lnTo>
                  <a:pt x="261594" y="45856"/>
                </a:lnTo>
                <a:lnTo>
                  <a:pt x="261086" y="45810"/>
                </a:lnTo>
                <a:lnTo>
                  <a:pt x="260551" y="45787"/>
                </a:lnTo>
                <a:lnTo>
                  <a:pt x="260016" y="45771"/>
                </a:lnTo>
                <a:lnTo>
                  <a:pt x="259722" y="45771"/>
                </a:lnTo>
                <a:lnTo>
                  <a:pt x="259454" y="45779"/>
                </a:lnTo>
                <a:lnTo>
                  <a:pt x="259160" y="45787"/>
                </a:lnTo>
                <a:lnTo>
                  <a:pt x="258866" y="45802"/>
                </a:lnTo>
                <a:lnTo>
                  <a:pt x="258598" y="45825"/>
                </a:lnTo>
                <a:lnTo>
                  <a:pt x="258304" y="45849"/>
                </a:lnTo>
                <a:lnTo>
                  <a:pt x="258010" y="45880"/>
                </a:lnTo>
                <a:lnTo>
                  <a:pt x="257716" y="45918"/>
                </a:lnTo>
                <a:lnTo>
                  <a:pt x="250466" y="46860"/>
                </a:lnTo>
                <a:lnTo>
                  <a:pt x="243270" y="47825"/>
                </a:lnTo>
                <a:lnTo>
                  <a:pt x="236074" y="48790"/>
                </a:lnTo>
                <a:lnTo>
                  <a:pt x="228878" y="49763"/>
                </a:lnTo>
                <a:lnTo>
                  <a:pt x="221682" y="50743"/>
                </a:lnTo>
                <a:lnTo>
                  <a:pt x="214513" y="51731"/>
                </a:lnTo>
                <a:lnTo>
                  <a:pt x="200175" y="53700"/>
                </a:lnTo>
                <a:lnTo>
                  <a:pt x="201352" y="52472"/>
                </a:lnTo>
                <a:lnTo>
                  <a:pt x="202529" y="51237"/>
                </a:lnTo>
                <a:lnTo>
                  <a:pt x="203653" y="50010"/>
                </a:lnTo>
                <a:lnTo>
                  <a:pt x="204776" y="48774"/>
                </a:lnTo>
                <a:lnTo>
                  <a:pt x="206996" y="46304"/>
                </a:lnTo>
                <a:lnTo>
                  <a:pt x="209136" y="43826"/>
                </a:lnTo>
                <a:lnTo>
                  <a:pt x="211223" y="41348"/>
                </a:lnTo>
                <a:lnTo>
                  <a:pt x="213256" y="38862"/>
                </a:lnTo>
                <a:lnTo>
                  <a:pt x="215262" y="36376"/>
                </a:lnTo>
                <a:lnTo>
                  <a:pt x="217188" y="33883"/>
                </a:lnTo>
                <a:lnTo>
                  <a:pt x="217295" y="33705"/>
                </a:lnTo>
                <a:lnTo>
                  <a:pt x="217376" y="33535"/>
                </a:lnTo>
                <a:lnTo>
                  <a:pt x="217376" y="33366"/>
                </a:lnTo>
                <a:lnTo>
                  <a:pt x="217349" y="33196"/>
                </a:lnTo>
                <a:lnTo>
                  <a:pt x="217295" y="33026"/>
                </a:lnTo>
                <a:lnTo>
                  <a:pt x="217188" y="32864"/>
                </a:lnTo>
                <a:lnTo>
                  <a:pt x="217028" y="32709"/>
                </a:lnTo>
                <a:lnTo>
                  <a:pt x="216841" y="32555"/>
                </a:lnTo>
                <a:lnTo>
                  <a:pt x="216627" y="32408"/>
                </a:lnTo>
                <a:lnTo>
                  <a:pt x="216359" y="32262"/>
                </a:lnTo>
                <a:lnTo>
                  <a:pt x="216065" y="32123"/>
                </a:lnTo>
                <a:lnTo>
                  <a:pt x="215744" y="31991"/>
                </a:lnTo>
                <a:lnTo>
                  <a:pt x="215396" y="31868"/>
                </a:lnTo>
                <a:lnTo>
                  <a:pt x="215022" y="31744"/>
                </a:lnTo>
                <a:lnTo>
                  <a:pt x="214620" y="31629"/>
                </a:lnTo>
                <a:lnTo>
                  <a:pt x="214192" y="31521"/>
                </a:lnTo>
                <a:lnTo>
                  <a:pt x="213764" y="31420"/>
                </a:lnTo>
                <a:lnTo>
                  <a:pt x="213283" y="31328"/>
                </a:lnTo>
                <a:lnTo>
                  <a:pt x="212801" y="31250"/>
                </a:lnTo>
                <a:lnTo>
                  <a:pt x="212293" y="31173"/>
                </a:lnTo>
                <a:lnTo>
                  <a:pt x="211785" y="31104"/>
                </a:lnTo>
                <a:lnTo>
                  <a:pt x="211250" y="31050"/>
                </a:lnTo>
                <a:lnTo>
                  <a:pt x="210715" y="30996"/>
                </a:lnTo>
                <a:lnTo>
                  <a:pt x="210153" y="30957"/>
                </a:lnTo>
                <a:lnTo>
                  <a:pt x="209591" y="30926"/>
                </a:lnTo>
                <a:lnTo>
                  <a:pt x="209029" y="30911"/>
                </a:lnTo>
                <a:lnTo>
                  <a:pt x="208468" y="30903"/>
                </a:lnTo>
                <a:lnTo>
                  <a:pt x="207879" y="30903"/>
                </a:lnTo>
                <a:lnTo>
                  <a:pt x="207317" y="30918"/>
                </a:lnTo>
                <a:lnTo>
                  <a:pt x="206729" y="30949"/>
                </a:lnTo>
                <a:lnTo>
                  <a:pt x="206167" y="30988"/>
                </a:lnTo>
                <a:lnTo>
                  <a:pt x="205579" y="31034"/>
                </a:lnTo>
                <a:lnTo>
                  <a:pt x="168074" y="34809"/>
                </a:lnTo>
                <a:lnTo>
                  <a:pt x="149349" y="36701"/>
                </a:lnTo>
                <a:lnTo>
                  <a:pt x="130597" y="38592"/>
                </a:lnTo>
                <a:lnTo>
                  <a:pt x="131640" y="37357"/>
                </a:lnTo>
                <a:lnTo>
                  <a:pt x="132656" y="36114"/>
                </a:lnTo>
                <a:lnTo>
                  <a:pt x="133673" y="34871"/>
                </a:lnTo>
                <a:lnTo>
                  <a:pt x="134636" y="33628"/>
                </a:lnTo>
                <a:lnTo>
                  <a:pt x="135599" y="32385"/>
                </a:lnTo>
                <a:lnTo>
                  <a:pt x="136535" y="31135"/>
                </a:lnTo>
                <a:lnTo>
                  <a:pt x="137472" y="29892"/>
                </a:lnTo>
                <a:lnTo>
                  <a:pt x="138354" y="28641"/>
                </a:lnTo>
                <a:lnTo>
                  <a:pt x="139237" y="27390"/>
                </a:lnTo>
                <a:lnTo>
                  <a:pt x="140093" y="26140"/>
                </a:lnTo>
                <a:lnTo>
                  <a:pt x="140949" y="24889"/>
                </a:lnTo>
                <a:lnTo>
                  <a:pt x="141778" y="23638"/>
                </a:lnTo>
                <a:lnTo>
                  <a:pt x="142581" y="22380"/>
                </a:lnTo>
                <a:lnTo>
                  <a:pt x="143357" y="21130"/>
                </a:lnTo>
                <a:lnTo>
                  <a:pt x="144106" y="19871"/>
                </a:lnTo>
                <a:lnTo>
                  <a:pt x="144855" y="18613"/>
                </a:lnTo>
                <a:lnTo>
                  <a:pt x="144962" y="18420"/>
                </a:lnTo>
                <a:lnTo>
                  <a:pt x="144988" y="18235"/>
                </a:lnTo>
                <a:lnTo>
                  <a:pt x="144988" y="18057"/>
                </a:lnTo>
                <a:lnTo>
                  <a:pt x="144962" y="17879"/>
                </a:lnTo>
                <a:lnTo>
                  <a:pt x="144881" y="17710"/>
                </a:lnTo>
                <a:lnTo>
                  <a:pt x="144748" y="17547"/>
                </a:lnTo>
                <a:lnTo>
                  <a:pt x="144614" y="17385"/>
                </a:lnTo>
                <a:lnTo>
                  <a:pt x="144427" y="17231"/>
                </a:lnTo>
                <a:lnTo>
                  <a:pt x="144186" y="17077"/>
                </a:lnTo>
                <a:lnTo>
                  <a:pt x="143945" y="16938"/>
                </a:lnTo>
                <a:lnTo>
                  <a:pt x="143651" y="16799"/>
                </a:lnTo>
                <a:lnTo>
                  <a:pt x="143330" y="16667"/>
                </a:lnTo>
                <a:lnTo>
                  <a:pt x="142982" y="16544"/>
                </a:lnTo>
                <a:lnTo>
                  <a:pt x="142608" y="16428"/>
                </a:lnTo>
                <a:lnTo>
                  <a:pt x="142233" y="16312"/>
                </a:lnTo>
                <a:lnTo>
                  <a:pt x="141805" y="16212"/>
                </a:lnTo>
                <a:lnTo>
                  <a:pt x="141350" y="16112"/>
                </a:lnTo>
                <a:lnTo>
                  <a:pt x="140896" y="16027"/>
                </a:lnTo>
                <a:lnTo>
                  <a:pt x="140414" y="15942"/>
                </a:lnTo>
                <a:lnTo>
                  <a:pt x="139906" y="15872"/>
                </a:lnTo>
                <a:lnTo>
                  <a:pt x="139398" y="15803"/>
                </a:lnTo>
                <a:lnTo>
                  <a:pt x="138863" y="15749"/>
                </a:lnTo>
                <a:lnTo>
                  <a:pt x="138328" y="15702"/>
                </a:lnTo>
                <a:lnTo>
                  <a:pt x="137766" y="15664"/>
                </a:lnTo>
                <a:lnTo>
                  <a:pt x="137177" y="15633"/>
                </a:lnTo>
                <a:lnTo>
                  <a:pt x="136616" y="15618"/>
                </a:lnTo>
                <a:lnTo>
                  <a:pt x="136027" y="15602"/>
                </a:lnTo>
                <a:lnTo>
                  <a:pt x="135439" y="15602"/>
                </a:lnTo>
                <a:lnTo>
                  <a:pt x="134823" y="15610"/>
                </a:lnTo>
                <a:lnTo>
                  <a:pt x="134235" y="15633"/>
                </a:lnTo>
                <a:lnTo>
                  <a:pt x="133619" y="15664"/>
                </a:lnTo>
                <a:lnTo>
                  <a:pt x="133031" y="15702"/>
                </a:lnTo>
                <a:lnTo>
                  <a:pt x="71478" y="20435"/>
                </a:lnTo>
                <a:lnTo>
                  <a:pt x="73029" y="18281"/>
                </a:lnTo>
                <a:lnTo>
                  <a:pt x="74634" y="16127"/>
                </a:lnTo>
                <a:lnTo>
                  <a:pt x="76239" y="13973"/>
                </a:lnTo>
                <a:lnTo>
                  <a:pt x="77898" y="11827"/>
                </a:lnTo>
                <a:lnTo>
                  <a:pt x="79610" y="9681"/>
                </a:lnTo>
                <a:lnTo>
                  <a:pt x="81322" y="7542"/>
                </a:lnTo>
                <a:lnTo>
                  <a:pt x="83114" y="5396"/>
                </a:lnTo>
                <a:lnTo>
                  <a:pt x="84960" y="3258"/>
                </a:lnTo>
                <a:lnTo>
                  <a:pt x="85067" y="3088"/>
                </a:lnTo>
                <a:lnTo>
                  <a:pt x="85147" y="2911"/>
                </a:lnTo>
                <a:lnTo>
                  <a:pt x="85174" y="2733"/>
                </a:lnTo>
                <a:lnTo>
                  <a:pt x="85147" y="2563"/>
                </a:lnTo>
                <a:lnTo>
                  <a:pt x="85067" y="2386"/>
                </a:lnTo>
                <a:lnTo>
                  <a:pt x="84933" y="2216"/>
                </a:lnTo>
                <a:lnTo>
                  <a:pt x="84773" y="2046"/>
                </a:lnTo>
                <a:lnTo>
                  <a:pt x="84586" y="1876"/>
                </a:lnTo>
                <a:lnTo>
                  <a:pt x="84345" y="1714"/>
                </a:lnTo>
                <a:lnTo>
                  <a:pt x="84051" y="1552"/>
                </a:lnTo>
                <a:lnTo>
                  <a:pt x="83730" y="1397"/>
                </a:lnTo>
                <a:lnTo>
                  <a:pt x="83382" y="1243"/>
                </a:lnTo>
                <a:lnTo>
                  <a:pt x="83007" y="1104"/>
                </a:lnTo>
                <a:lnTo>
                  <a:pt x="82606" y="965"/>
                </a:lnTo>
                <a:lnTo>
                  <a:pt x="82151" y="834"/>
                </a:lnTo>
                <a:lnTo>
                  <a:pt x="81697" y="710"/>
                </a:lnTo>
                <a:lnTo>
                  <a:pt x="81215" y="595"/>
                </a:lnTo>
                <a:lnTo>
                  <a:pt x="80707" y="486"/>
                </a:lnTo>
                <a:lnTo>
                  <a:pt x="80199" y="386"/>
                </a:lnTo>
                <a:lnTo>
                  <a:pt x="79637" y="301"/>
                </a:lnTo>
                <a:lnTo>
                  <a:pt x="79102" y="224"/>
                </a:lnTo>
                <a:lnTo>
                  <a:pt x="78513" y="155"/>
                </a:lnTo>
                <a:lnTo>
                  <a:pt x="77925" y="101"/>
                </a:lnTo>
                <a:lnTo>
                  <a:pt x="77336" y="54"/>
                </a:lnTo>
                <a:lnTo>
                  <a:pt x="76748" y="23"/>
                </a:lnTo>
                <a:lnTo>
                  <a:pt x="76159" y="8"/>
                </a:lnTo>
                <a:lnTo>
                  <a:pt x="75544"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28"/>
          <p:cNvSpPr/>
          <p:nvPr/>
        </p:nvSpPr>
        <p:spPr>
          <a:xfrm rot="10800000">
            <a:off x="7845650" y="273799"/>
            <a:ext cx="901995" cy="427667"/>
          </a:xfrm>
          <a:custGeom>
            <a:avLst/>
            <a:gdLst/>
            <a:ahLst/>
            <a:cxnLst/>
            <a:rect l="l" t="t" r="r" b="b"/>
            <a:pathLst>
              <a:path w="302176" h="46714" extrusionOk="0">
                <a:moveTo>
                  <a:pt x="39083" y="1"/>
                </a:moveTo>
                <a:lnTo>
                  <a:pt x="38522" y="9"/>
                </a:lnTo>
                <a:lnTo>
                  <a:pt x="37960" y="24"/>
                </a:lnTo>
                <a:lnTo>
                  <a:pt x="37398" y="47"/>
                </a:lnTo>
                <a:lnTo>
                  <a:pt x="36863" y="78"/>
                </a:lnTo>
                <a:lnTo>
                  <a:pt x="36328" y="124"/>
                </a:lnTo>
                <a:lnTo>
                  <a:pt x="35820" y="171"/>
                </a:lnTo>
                <a:lnTo>
                  <a:pt x="35338" y="232"/>
                </a:lnTo>
                <a:lnTo>
                  <a:pt x="34857" y="294"/>
                </a:lnTo>
                <a:lnTo>
                  <a:pt x="34402" y="371"/>
                </a:lnTo>
                <a:lnTo>
                  <a:pt x="33867" y="364"/>
                </a:lnTo>
                <a:lnTo>
                  <a:pt x="33305" y="371"/>
                </a:lnTo>
                <a:lnTo>
                  <a:pt x="32770" y="395"/>
                </a:lnTo>
                <a:lnTo>
                  <a:pt x="32208" y="425"/>
                </a:lnTo>
                <a:lnTo>
                  <a:pt x="31005" y="534"/>
                </a:lnTo>
                <a:lnTo>
                  <a:pt x="29774" y="649"/>
                </a:lnTo>
                <a:lnTo>
                  <a:pt x="28570" y="788"/>
                </a:lnTo>
                <a:lnTo>
                  <a:pt x="27340" y="950"/>
                </a:lnTo>
                <a:lnTo>
                  <a:pt x="26136" y="1120"/>
                </a:lnTo>
                <a:lnTo>
                  <a:pt x="24932" y="1313"/>
                </a:lnTo>
                <a:lnTo>
                  <a:pt x="23729" y="1514"/>
                </a:lnTo>
                <a:lnTo>
                  <a:pt x="22525" y="1738"/>
                </a:lnTo>
                <a:lnTo>
                  <a:pt x="21348" y="1969"/>
                </a:lnTo>
                <a:lnTo>
                  <a:pt x="20197" y="2216"/>
                </a:lnTo>
                <a:lnTo>
                  <a:pt x="19074" y="2471"/>
                </a:lnTo>
                <a:lnTo>
                  <a:pt x="17950" y="2749"/>
                </a:lnTo>
                <a:lnTo>
                  <a:pt x="16854" y="3027"/>
                </a:lnTo>
                <a:lnTo>
                  <a:pt x="15810" y="3320"/>
                </a:lnTo>
                <a:lnTo>
                  <a:pt x="14767" y="3629"/>
                </a:lnTo>
                <a:lnTo>
                  <a:pt x="13777" y="3946"/>
                </a:lnTo>
                <a:lnTo>
                  <a:pt x="12814" y="4262"/>
                </a:lnTo>
                <a:lnTo>
                  <a:pt x="11905" y="4594"/>
                </a:lnTo>
                <a:lnTo>
                  <a:pt x="11022" y="4934"/>
                </a:lnTo>
                <a:lnTo>
                  <a:pt x="10193" y="5281"/>
                </a:lnTo>
                <a:lnTo>
                  <a:pt x="9390" y="5636"/>
                </a:lnTo>
                <a:lnTo>
                  <a:pt x="8668" y="5999"/>
                </a:lnTo>
                <a:lnTo>
                  <a:pt x="7972" y="6362"/>
                </a:lnTo>
                <a:lnTo>
                  <a:pt x="7357" y="6733"/>
                </a:lnTo>
                <a:lnTo>
                  <a:pt x="6795" y="7103"/>
                </a:lnTo>
                <a:lnTo>
                  <a:pt x="6287" y="7481"/>
                </a:lnTo>
                <a:lnTo>
                  <a:pt x="6046" y="7667"/>
                </a:lnTo>
                <a:lnTo>
                  <a:pt x="5832" y="7860"/>
                </a:lnTo>
                <a:lnTo>
                  <a:pt x="5645" y="8053"/>
                </a:lnTo>
                <a:lnTo>
                  <a:pt x="5458" y="8238"/>
                </a:lnTo>
                <a:lnTo>
                  <a:pt x="5297" y="8431"/>
                </a:lnTo>
                <a:lnTo>
                  <a:pt x="5164" y="8624"/>
                </a:lnTo>
                <a:lnTo>
                  <a:pt x="5030" y="8817"/>
                </a:lnTo>
                <a:lnTo>
                  <a:pt x="4923" y="9010"/>
                </a:lnTo>
                <a:lnTo>
                  <a:pt x="4843" y="9203"/>
                </a:lnTo>
                <a:lnTo>
                  <a:pt x="4762" y="9396"/>
                </a:lnTo>
                <a:lnTo>
                  <a:pt x="4736" y="9581"/>
                </a:lnTo>
                <a:lnTo>
                  <a:pt x="4709" y="9774"/>
                </a:lnTo>
                <a:lnTo>
                  <a:pt x="4174" y="9921"/>
                </a:lnTo>
                <a:lnTo>
                  <a:pt x="3666" y="10075"/>
                </a:lnTo>
                <a:lnTo>
                  <a:pt x="3184" y="10237"/>
                </a:lnTo>
                <a:lnTo>
                  <a:pt x="2729" y="10400"/>
                </a:lnTo>
                <a:lnTo>
                  <a:pt x="2301" y="10569"/>
                </a:lnTo>
                <a:lnTo>
                  <a:pt x="1927" y="10747"/>
                </a:lnTo>
                <a:lnTo>
                  <a:pt x="1579" y="10925"/>
                </a:lnTo>
                <a:lnTo>
                  <a:pt x="1231" y="11110"/>
                </a:lnTo>
                <a:lnTo>
                  <a:pt x="964" y="11295"/>
                </a:lnTo>
                <a:lnTo>
                  <a:pt x="696" y="11488"/>
                </a:lnTo>
                <a:lnTo>
                  <a:pt x="482" y="11673"/>
                </a:lnTo>
                <a:lnTo>
                  <a:pt x="322" y="11866"/>
                </a:lnTo>
                <a:lnTo>
                  <a:pt x="161" y="12067"/>
                </a:lnTo>
                <a:lnTo>
                  <a:pt x="81" y="12260"/>
                </a:lnTo>
                <a:lnTo>
                  <a:pt x="27" y="12453"/>
                </a:lnTo>
                <a:lnTo>
                  <a:pt x="1" y="12654"/>
                </a:lnTo>
                <a:lnTo>
                  <a:pt x="27" y="12847"/>
                </a:lnTo>
                <a:lnTo>
                  <a:pt x="108" y="13040"/>
                </a:lnTo>
                <a:lnTo>
                  <a:pt x="241" y="13225"/>
                </a:lnTo>
                <a:lnTo>
                  <a:pt x="402" y="13418"/>
                </a:lnTo>
                <a:lnTo>
                  <a:pt x="616" y="13603"/>
                </a:lnTo>
                <a:lnTo>
                  <a:pt x="883" y="13781"/>
                </a:lnTo>
                <a:lnTo>
                  <a:pt x="1178" y="13958"/>
                </a:lnTo>
                <a:lnTo>
                  <a:pt x="1552" y="14136"/>
                </a:lnTo>
                <a:lnTo>
                  <a:pt x="1980" y="14298"/>
                </a:lnTo>
                <a:lnTo>
                  <a:pt x="2435" y="14460"/>
                </a:lnTo>
                <a:lnTo>
                  <a:pt x="2970" y="14622"/>
                </a:lnTo>
                <a:lnTo>
                  <a:pt x="3559" y="14769"/>
                </a:lnTo>
                <a:lnTo>
                  <a:pt x="4201" y="14908"/>
                </a:lnTo>
                <a:lnTo>
                  <a:pt x="4896" y="15047"/>
                </a:lnTo>
                <a:lnTo>
                  <a:pt x="5645" y="15170"/>
                </a:lnTo>
                <a:lnTo>
                  <a:pt x="6474" y="15286"/>
                </a:lnTo>
                <a:lnTo>
                  <a:pt x="14660" y="16375"/>
                </a:lnTo>
                <a:lnTo>
                  <a:pt x="22846" y="17448"/>
                </a:lnTo>
                <a:lnTo>
                  <a:pt x="31058" y="18513"/>
                </a:lnTo>
                <a:lnTo>
                  <a:pt x="39271" y="19579"/>
                </a:lnTo>
                <a:lnTo>
                  <a:pt x="47510" y="20628"/>
                </a:lnTo>
                <a:lnTo>
                  <a:pt x="55749" y="21678"/>
                </a:lnTo>
                <a:lnTo>
                  <a:pt x="64015" y="22721"/>
                </a:lnTo>
                <a:lnTo>
                  <a:pt x="72281" y="23763"/>
                </a:lnTo>
                <a:lnTo>
                  <a:pt x="80547" y="24789"/>
                </a:lnTo>
                <a:lnTo>
                  <a:pt x="88813" y="25816"/>
                </a:lnTo>
                <a:lnTo>
                  <a:pt x="105398" y="27862"/>
                </a:lnTo>
                <a:lnTo>
                  <a:pt x="121983" y="29885"/>
                </a:lnTo>
                <a:lnTo>
                  <a:pt x="138596" y="31900"/>
                </a:lnTo>
                <a:lnTo>
                  <a:pt x="146728" y="32895"/>
                </a:lnTo>
                <a:lnTo>
                  <a:pt x="154940" y="33907"/>
                </a:lnTo>
                <a:lnTo>
                  <a:pt x="171419" y="35960"/>
                </a:lnTo>
                <a:lnTo>
                  <a:pt x="179685" y="36995"/>
                </a:lnTo>
                <a:lnTo>
                  <a:pt x="188004" y="38021"/>
                </a:lnTo>
                <a:lnTo>
                  <a:pt x="196350" y="39033"/>
                </a:lnTo>
                <a:lnTo>
                  <a:pt x="200550" y="39527"/>
                </a:lnTo>
                <a:lnTo>
                  <a:pt x="204723" y="40021"/>
                </a:lnTo>
                <a:lnTo>
                  <a:pt x="208923" y="40515"/>
                </a:lnTo>
                <a:lnTo>
                  <a:pt x="213123" y="40994"/>
                </a:lnTo>
                <a:lnTo>
                  <a:pt x="217349" y="41472"/>
                </a:lnTo>
                <a:lnTo>
                  <a:pt x="221549" y="41935"/>
                </a:lnTo>
                <a:lnTo>
                  <a:pt x="225776" y="42399"/>
                </a:lnTo>
                <a:lnTo>
                  <a:pt x="230002" y="42846"/>
                </a:lnTo>
                <a:lnTo>
                  <a:pt x="234256" y="43286"/>
                </a:lnTo>
                <a:lnTo>
                  <a:pt x="238482" y="43711"/>
                </a:lnTo>
                <a:lnTo>
                  <a:pt x="242736" y="44128"/>
                </a:lnTo>
                <a:lnTo>
                  <a:pt x="246989" y="44529"/>
                </a:lnTo>
                <a:lnTo>
                  <a:pt x="251242" y="44923"/>
                </a:lnTo>
                <a:lnTo>
                  <a:pt x="255523" y="45301"/>
                </a:lnTo>
                <a:lnTo>
                  <a:pt x="259776" y="45664"/>
                </a:lnTo>
                <a:lnTo>
                  <a:pt x="264056" y="46011"/>
                </a:lnTo>
                <a:lnTo>
                  <a:pt x="268336" y="46336"/>
                </a:lnTo>
                <a:lnTo>
                  <a:pt x="272643" y="46652"/>
                </a:lnTo>
                <a:lnTo>
                  <a:pt x="273312" y="46691"/>
                </a:lnTo>
                <a:lnTo>
                  <a:pt x="273954" y="46714"/>
                </a:lnTo>
                <a:lnTo>
                  <a:pt x="274596" y="46714"/>
                </a:lnTo>
                <a:lnTo>
                  <a:pt x="275211" y="46699"/>
                </a:lnTo>
                <a:lnTo>
                  <a:pt x="275799" y="46668"/>
                </a:lnTo>
                <a:lnTo>
                  <a:pt x="276361" y="46621"/>
                </a:lnTo>
                <a:lnTo>
                  <a:pt x="276896" y="46560"/>
                </a:lnTo>
                <a:lnTo>
                  <a:pt x="277405" y="46482"/>
                </a:lnTo>
                <a:lnTo>
                  <a:pt x="277886" y="46397"/>
                </a:lnTo>
                <a:lnTo>
                  <a:pt x="278341" y="46297"/>
                </a:lnTo>
                <a:lnTo>
                  <a:pt x="278769" y="46189"/>
                </a:lnTo>
                <a:lnTo>
                  <a:pt x="279170" y="46073"/>
                </a:lnTo>
                <a:lnTo>
                  <a:pt x="279518" y="45942"/>
                </a:lnTo>
                <a:lnTo>
                  <a:pt x="279839" y="45811"/>
                </a:lnTo>
                <a:lnTo>
                  <a:pt x="280133" y="45672"/>
                </a:lnTo>
                <a:lnTo>
                  <a:pt x="280374" y="45525"/>
                </a:lnTo>
                <a:lnTo>
                  <a:pt x="280561" y="45371"/>
                </a:lnTo>
                <a:lnTo>
                  <a:pt x="280722" y="45216"/>
                </a:lnTo>
                <a:lnTo>
                  <a:pt x="280855" y="45054"/>
                </a:lnTo>
                <a:lnTo>
                  <a:pt x="280909" y="44892"/>
                </a:lnTo>
                <a:lnTo>
                  <a:pt x="280936" y="44730"/>
                </a:lnTo>
                <a:lnTo>
                  <a:pt x="280909" y="44568"/>
                </a:lnTo>
                <a:lnTo>
                  <a:pt x="280855" y="44413"/>
                </a:lnTo>
                <a:lnTo>
                  <a:pt x="280722" y="44251"/>
                </a:lnTo>
                <a:lnTo>
                  <a:pt x="280561" y="44097"/>
                </a:lnTo>
                <a:lnTo>
                  <a:pt x="280320" y="43943"/>
                </a:lnTo>
                <a:lnTo>
                  <a:pt x="280053" y="43796"/>
                </a:lnTo>
                <a:lnTo>
                  <a:pt x="279705" y="43649"/>
                </a:lnTo>
                <a:lnTo>
                  <a:pt x="279304" y="43518"/>
                </a:lnTo>
                <a:lnTo>
                  <a:pt x="278849" y="43387"/>
                </a:lnTo>
                <a:lnTo>
                  <a:pt x="278314" y="43263"/>
                </a:lnTo>
                <a:lnTo>
                  <a:pt x="277752" y="43155"/>
                </a:lnTo>
                <a:lnTo>
                  <a:pt x="275050" y="42700"/>
                </a:lnTo>
                <a:lnTo>
                  <a:pt x="272375" y="42244"/>
                </a:lnTo>
                <a:lnTo>
                  <a:pt x="269647" y="41804"/>
                </a:lnTo>
                <a:lnTo>
                  <a:pt x="266918" y="41364"/>
                </a:lnTo>
                <a:lnTo>
                  <a:pt x="264163" y="40932"/>
                </a:lnTo>
                <a:lnTo>
                  <a:pt x="261381" y="40507"/>
                </a:lnTo>
                <a:lnTo>
                  <a:pt x="258626" y="40083"/>
                </a:lnTo>
                <a:lnTo>
                  <a:pt x="255817" y="39666"/>
                </a:lnTo>
                <a:lnTo>
                  <a:pt x="255951" y="39550"/>
                </a:lnTo>
                <a:lnTo>
                  <a:pt x="256031" y="39434"/>
                </a:lnTo>
                <a:lnTo>
                  <a:pt x="256111" y="39318"/>
                </a:lnTo>
                <a:lnTo>
                  <a:pt x="256138" y="39203"/>
                </a:lnTo>
                <a:lnTo>
                  <a:pt x="256165" y="39087"/>
                </a:lnTo>
                <a:lnTo>
                  <a:pt x="256191" y="38971"/>
                </a:lnTo>
                <a:lnTo>
                  <a:pt x="256165" y="38855"/>
                </a:lnTo>
                <a:lnTo>
                  <a:pt x="256111" y="38739"/>
                </a:lnTo>
                <a:lnTo>
                  <a:pt x="256058" y="38624"/>
                </a:lnTo>
                <a:lnTo>
                  <a:pt x="255951" y="38515"/>
                </a:lnTo>
                <a:lnTo>
                  <a:pt x="255844" y="38407"/>
                </a:lnTo>
                <a:lnTo>
                  <a:pt x="255710" y="38299"/>
                </a:lnTo>
                <a:lnTo>
                  <a:pt x="255523" y="38191"/>
                </a:lnTo>
                <a:lnTo>
                  <a:pt x="255335" y="38091"/>
                </a:lnTo>
                <a:lnTo>
                  <a:pt x="255095" y="37983"/>
                </a:lnTo>
                <a:lnTo>
                  <a:pt x="254854" y="37890"/>
                </a:lnTo>
                <a:lnTo>
                  <a:pt x="259803" y="38299"/>
                </a:lnTo>
                <a:lnTo>
                  <a:pt x="262264" y="38500"/>
                </a:lnTo>
                <a:lnTo>
                  <a:pt x="264751" y="38701"/>
                </a:lnTo>
                <a:lnTo>
                  <a:pt x="265260" y="38732"/>
                </a:lnTo>
                <a:lnTo>
                  <a:pt x="265741" y="38763"/>
                </a:lnTo>
                <a:lnTo>
                  <a:pt x="266250" y="38786"/>
                </a:lnTo>
                <a:lnTo>
                  <a:pt x="266731" y="38801"/>
                </a:lnTo>
                <a:lnTo>
                  <a:pt x="267239" y="38817"/>
                </a:lnTo>
                <a:lnTo>
                  <a:pt x="268176" y="38817"/>
                </a:lnTo>
                <a:lnTo>
                  <a:pt x="268657" y="38809"/>
                </a:lnTo>
                <a:lnTo>
                  <a:pt x="269139" y="38793"/>
                </a:lnTo>
                <a:lnTo>
                  <a:pt x="269593" y="38778"/>
                </a:lnTo>
                <a:lnTo>
                  <a:pt x="270048" y="38755"/>
                </a:lnTo>
                <a:lnTo>
                  <a:pt x="270503" y="38724"/>
                </a:lnTo>
                <a:lnTo>
                  <a:pt x="270931" y="38693"/>
                </a:lnTo>
                <a:lnTo>
                  <a:pt x="271359" y="38654"/>
                </a:lnTo>
                <a:lnTo>
                  <a:pt x="271814" y="38608"/>
                </a:lnTo>
                <a:lnTo>
                  <a:pt x="272215" y="38562"/>
                </a:lnTo>
                <a:lnTo>
                  <a:pt x="272643" y="38508"/>
                </a:lnTo>
                <a:lnTo>
                  <a:pt x="273044" y="38454"/>
                </a:lnTo>
                <a:lnTo>
                  <a:pt x="273445" y="38392"/>
                </a:lnTo>
                <a:lnTo>
                  <a:pt x="273847" y="38322"/>
                </a:lnTo>
                <a:lnTo>
                  <a:pt x="274596" y="38184"/>
                </a:lnTo>
                <a:lnTo>
                  <a:pt x="275318" y="38021"/>
                </a:lnTo>
                <a:lnTo>
                  <a:pt x="276014" y="37852"/>
                </a:lnTo>
                <a:lnTo>
                  <a:pt x="276656" y="37666"/>
                </a:lnTo>
                <a:lnTo>
                  <a:pt x="277271" y="37473"/>
                </a:lnTo>
                <a:lnTo>
                  <a:pt x="277833" y="37273"/>
                </a:lnTo>
                <a:lnTo>
                  <a:pt x="278341" y="37056"/>
                </a:lnTo>
                <a:lnTo>
                  <a:pt x="278822" y="36833"/>
                </a:lnTo>
                <a:lnTo>
                  <a:pt x="279250" y="36601"/>
                </a:lnTo>
                <a:lnTo>
                  <a:pt x="279625" y="36362"/>
                </a:lnTo>
                <a:lnTo>
                  <a:pt x="279946" y="36122"/>
                </a:lnTo>
                <a:lnTo>
                  <a:pt x="280213" y="35875"/>
                </a:lnTo>
                <a:lnTo>
                  <a:pt x="280427" y="35628"/>
                </a:lnTo>
                <a:lnTo>
                  <a:pt x="280588" y="35373"/>
                </a:lnTo>
                <a:lnTo>
                  <a:pt x="280668" y="35126"/>
                </a:lnTo>
                <a:lnTo>
                  <a:pt x="280722" y="34872"/>
                </a:lnTo>
                <a:lnTo>
                  <a:pt x="280695" y="34748"/>
                </a:lnTo>
                <a:lnTo>
                  <a:pt x="280668" y="34625"/>
                </a:lnTo>
                <a:lnTo>
                  <a:pt x="280641" y="34501"/>
                </a:lnTo>
                <a:lnTo>
                  <a:pt x="280588" y="34378"/>
                </a:lnTo>
                <a:lnTo>
                  <a:pt x="280508" y="34254"/>
                </a:lnTo>
                <a:lnTo>
                  <a:pt x="280427" y="34131"/>
                </a:lnTo>
                <a:lnTo>
                  <a:pt x="280320" y="34015"/>
                </a:lnTo>
                <a:lnTo>
                  <a:pt x="280187" y="33899"/>
                </a:lnTo>
                <a:lnTo>
                  <a:pt x="280053" y="33775"/>
                </a:lnTo>
                <a:lnTo>
                  <a:pt x="279892" y="33660"/>
                </a:lnTo>
                <a:lnTo>
                  <a:pt x="279705" y="33552"/>
                </a:lnTo>
                <a:lnTo>
                  <a:pt x="279518" y="33436"/>
                </a:lnTo>
                <a:lnTo>
                  <a:pt x="280882" y="33590"/>
                </a:lnTo>
                <a:lnTo>
                  <a:pt x="282246" y="33729"/>
                </a:lnTo>
                <a:lnTo>
                  <a:pt x="283637" y="33860"/>
                </a:lnTo>
                <a:lnTo>
                  <a:pt x="285002" y="33976"/>
                </a:lnTo>
                <a:lnTo>
                  <a:pt x="285670" y="34030"/>
                </a:lnTo>
                <a:lnTo>
                  <a:pt x="286366" y="34069"/>
                </a:lnTo>
                <a:lnTo>
                  <a:pt x="287035" y="34115"/>
                </a:lnTo>
                <a:lnTo>
                  <a:pt x="287730" y="34146"/>
                </a:lnTo>
                <a:lnTo>
                  <a:pt x="288399" y="34177"/>
                </a:lnTo>
                <a:lnTo>
                  <a:pt x="289068" y="34200"/>
                </a:lnTo>
                <a:lnTo>
                  <a:pt x="289737" y="34215"/>
                </a:lnTo>
                <a:lnTo>
                  <a:pt x="290405" y="34223"/>
                </a:lnTo>
                <a:lnTo>
                  <a:pt x="291716" y="34223"/>
                </a:lnTo>
                <a:lnTo>
                  <a:pt x="292358" y="34208"/>
                </a:lnTo>
                <a:lnTo>
                  <a:pt x="293000" y="34185"/>
                </a:lnTo>
                <a:lnTo>
                  <a:pt x="293642" y="34161"/>
                </a:lnTo>
                <a:lnTo>
                  <a:pt x="294257" y="34123"/>
                </a:lnTo>
                <a:lnTo>
                  <a:pt x="294873" y="34077"/>
                </a:lnTo>
                <a:lnTo>
                  <a:pt x="295488" y="34015"/>
                </a:lnTo>
                <a:lnTo>
                  <a:pt x="296103" y="33953"/>
                </a:lnTo>
                <a:lnTo>
                  <a:pt x="296692" y="33876"/>
                </a:lnTo>
                <a:lnTo>
                  <a:pt x="297280" y="33791"/>
                </a:lnTo>
                <a:lnTo>
                  <a:pt x="297842" y="33691"/>
                </a:lnTo>
                <a:lnTo>
                  <a:pt x="298431" y="33582"/>
                </a:lnTo>
                <a:lnTo>
                  <a:pt x="298992" y="33467"/>
                </a:lnTo>
                <a:lnTo>
                  <a:pt x="299527" y="33335"/>
                </a:lnTo>
                <a:lnTo>
                  <a:pt x="300062" y="33189"/>
                </a:lnTo>
                <a:lnTo>
                  <a:pt x="300490" y="33057"/>
                </a:lnTo>
                <a:lnTo>
                  <a:pt x="300865" y="32919"/>
                </a:lnTo>
                <a:lnTo>
                  <a:pt x="301186" y="32772"/>
                </a:lnTo>
                <a:lnTo>
                  <a:pt x="301480" y="32617"/>
                </a:lnTo>
                <a:lnTo>
                  <a:pt x="301721" y="32463"/>
                </a:lnTo>
                <a:lnTo>
                  <a:pt x="301881" y="32293"/>
                </a:lnTo>
                <a:lnTo>
                  <a:pt x="302042" y="32131"/>
                </a:lnTo>
                <a:lnTo>
                  <a:pt x="302122" y="31954"/>
                </a:lnTo>
                <a:lnTo>
                  <a:pt x="302176" y="31784"/>
                </a:lnTo>
                <a:lnTo>
                  <a:pt x="302176" y="31614"/>
                </a:lnTo>
                <a:lnTo>
                  <a:pt x="302122" y="31436"/>
                </a:lnTo>
                <a:lnTo>
                  <a:pt x="302015" y="31266"/>
                </a:lnTo>
                <a:lnTo>
                  <a:pt x="301881" y="31097"/>
                </a:lnTo>
                <a:lnTo>
                  <a:pt x="301721" y="30927"/>
                </a:lnTo>
                <a:lnTo>
                  <a:pt x="301480" y="30765"/>
                </a:lnTo>
                <a:lnTo>
                  <a:pt x="301213" y="30610"/>
                </a:lnTo>
                <a:lnTo>
                  <a:pt x="300357" y="30147"/>
                </a:lnTo>
                <a:lnTo>
                  <a:pt x="300062" y="30016"/>
                </a:lnTo>
                <a:lnTo>
                  <a:pt x="299741" y="29885"/>
                </a:lnTo>
                <a:lnTo>
                  <a:pt x="299340" y="29761"/>
                </a:lnTo>
                <a:lnTo>
                  <a:pt x="298912" y="29645"/>
                </a:lnTo>
                <a:lnTo>
                  <a:pt x="298457" y="29537"/>
                </a:lnTo>
                <a:lnTo>
                  <a:pt x="297949" y="29445"/>
                </a:lnTo>
                <a:lnTo>
                  <a:pt x="297414" y="29352"/>
                </a:lnTo>
                <a:lnTo>
                  <a:pt x="296879" y="29275"/>
                </a:lnTo>
                <a:lnTo>
                  <a:pt x="296290" y="29213"/>
                </a:lnTo>
                <a:lnTo>
                  <a:pt x="295729" y="29159"/>
                </a:lnTo>
                <a:lnTo>
                  <a:pt x="295140" y="29128"/>
                </a:lnTo>
                <a:lnTo>
                  <a:pt x="294552" y="29105"/>
                </a:lnTo>
                <a:lnTo>
                  <a:pt x="293963" y="29105"/>
                </a:lnTo>
                <a:lnTo>
                  <a:pt x="293375" y="29113"/>
                </a:lnTo>
                <a:lnTo>
                  <a:pt x="293107" y="29128"/>
                </a:lnTo>
                <a:lnTo>
                  <a:pt x="292813" y="29144"/>
                </a:lnTo>
                <a:lnTo>
                  <a:pt x="292545" y="29167"/>
                </a:lnTo>
                <a:lnTo>
                  <a:pt x="292278" y="29198"/>
                </a:lnTo>
                <a:lnTo>
                  <a:pt x="291021" y="29344"/>
                </a:lnTo>
                <a:lnTo>
                  <a:pt x="290753" y="29383"/>
                </a:lnTo>
                <a:lnTo>
                  <a:pt x="290512" y="29421"/>
                </a:lnTo>
                <a:lnTo>
                  <a:pt x="289095" y="29344"/>
                </a:lnTo>
                <a:lnTo>
                  <a:pt x="287623" y="29244"/>
                </a:lnTo>
                <a:lnTo>
                  <a:pt x="286125" y="29128"/>
                </a:lnTo>
                <a:lnTo>
                  <a:pt x="284600" y="28997"/>
                </a:lnTo>
                <a:lnTo>
                  <a:pt x="283049" y="28858"/>
                </a:lnTo>
                <a:lnTo>
                  <a:pt x="281471" y="28696"/>
                </a:lnTo>
                <a:lnTo>
                  <a:pt x="279866" y="28526"/>
                </a:lnTo>
                <a:lnTo>
                  <a:pt x="278234" y="28341"/>
                </a:lnTo>
                <a:lnTo>
                  <a:pt x="276575" y="28148"/>
                </a:lnTo>
                <a:lnTo>
                  <a:pt x="274917" y="27939"/>
                </a:lnTo>
                <a:lnTo>
                  <a:pt x="273258" y="27731"/>
                </a:lnTo>
                <a:lnTo>
                  <a:pt x="271573" y="27507"/>
                </a:lnTo>
                <a:lnTo>
                  <a:pt x="269888" y="27283"/>
                </a:lnTo>
                <a:lnTo>
                  <a:pt x="268202" y="27051"/>
                </a:lnTo>
                <a:lnTo>
                  <a:pt x="264832" y="26573"/>
                </a:lnTo>
                <a:lnTo>
                  <a:pt x="261488" y="26094"/>
                </a:lnTo>
                <a:lnTo>
                  <a:pt x="258198" y="25608"/>
                </a:lnTo>
                <a:lnTo>
                  <a:pt x="251884" y="24666"/>
                </a:lnTo>
                <a:lnTo>
                  <a:pt x="248888" y="24234"/>
                </a:lnTo>
                <a:lnTo>
                  <a:pt x="246026" y="23832"/>
                </a:lnTo>
                <a:lnTo>
                  <a:pt x="244689" y="23647"/>
                </a:lnTo>
                <a:lnTo>
                  <a:pt x="243351" y="23469"/>
                </a:lnTo>
                <a:lnTo>
                  <a:pt x="242094" y="23307"/>
                </a:lnTo>
                <a:lnTo>
                  <a:pt x="240890" y="23161"/>
                </a:lnTo>
                <a:lnTo>
                  <a:pt x="224037" y="21161"/>
                </a:lnTo>
                <a:lnTo>
                  <a:pt x="207184" y="19177"/>
                </a:lnTo>
                <a:lnTo>
                  <a:pt x="190331" y="17209"/>
                </a:lnTo>
                <a:lnTo>
                  <a:pt x="173425" y="15248"/>
                </a:lnTo>
                <a:lnTo>
                  <a:pt x="157214" y="13364"/>
                </a:lnTo>
                <a:lnTo>
                  <a:pt x="141003" y="11465"/>
                </a:lnTo>
                <a:lnTo>
                  <a:pt x="124792" y="9574"/>
                </a:lnTo>
                <a:lnTo>
                  <a:pt x="108581" y="7674"/>
                </a:lnTo>
                <a:lnTo>
                  <a:pt x="92344" y="5791"/>
                </a:lnTo>
                <a:lnTo>
                  <a:pt x="84238" y="4857"/>
                </a:lnTo>
                <a:lnTo>
                  <a:pt x="76106" y="3923"/>
                </a:lnTo>
                <a:lnTo>
                  <a:pt x="67974" y="2996"/>
                </a:lnTo>
                <a:lnTo>
                  <a:pt x="59815" y="2070"/>
                </a:lnTo>
                <a:lnTo>
                  <a:pt x="51683" y="1159"/>
                </a:lnTo>
                <a:lnTo>
                  <a:pt x="43524" y="256"/>
                </a:lnTo>
                <a:lnTo>
                  <a:pt x="42855" y="186"/>
                </a:lnTo>
                <a:lnTo>
                  <a:pt x="42186" y="124"/>
                </a:lnTo>
                <a:lnTo>
                  <a:pt x="41544" y="78"/>
                </a:lnTo>
                <a:lnTo>
                  <a:pt x="40902" y="47"/>
                </a:lnTo>
                <a:lnTo>
                  <a:pt x="40287" y="16"/>
                </a:lnTo>
                <a:lnTo>
                  <a:pt x="39672" y="9"/>
                </a:lnTo>
                <a:lnTo>
                  <a:pt x="39083"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28"/>
          <p:cNvSpPr/>
          <p:nvPr/>
        </p:nvSpPr>
        <p:spPr>
          <a:xfrm rot="10800000">
            <a:off x="8059335" y="746079"/>
            <a:ext cx="139743" cy="117257"/>
          </a:xfrm>
          <a:custGeom>
            <a:avLst/>
            <a:gdLst/>
            <a:ahLst/>
            <a:cxnLst/>
            <a:rect l="l" t="t" r="r" b="b"/>
            <a:pathLst>
              <a:path w="46815" h="12808" extrusionOk="0">
                <a:moveTo>
                  <a:pt x="3585" y="0"/>
                </a:moveTo>
                <a:lnTo>
                  <a:pt x="3264" y="8"/>
                </a:lnTo>
                <a:lnTo>
                  <a:pt x="2943" y="23"/>
                </a:lnTo>
                <a:lnTo>
                  <a:pt x="2622" y="54"/>
                </a:lnTo>
                <a:lnTo>
                  <a:pt x="2301" y="85"/>
                </a:lnTo>
                <a:lnTo>
                  <a:pt x="2007" y="116"/>
                </a:lnTo>
                <a:lnTo>
                  <a:pt x="1739" y="162"/>
                </a:lnTo>
                <a:lnTo>
                  <a:pt x="1445" y="209"/>
                </a:lnTo>
                <a:lnTo>
                  <a:pt x="1204" y="263"/>
                </a:lnTo>
                <a:lnTo>
                  <a:pt x="964" y="325"/>
                </a:lnTo>
                <a:lnTo>
                  <a:pt x="750" y="394"/>
                </a:lnTo>
                <a:lnTo>
                  <a:pt x="562" y="464"/>
                </a:lnTo>
                <a:lnTo>
                  <a:pt x="402" y="548"/>
                </a:lnTo>
                <a:lnTo>
                  <a:pt x="268" y="626"/>
                </a:lnTo>
                <a:lnTo>
                  <a:pt x="161" y="718"/>
                </a:lnTo>
                <a:lnTo>
                  <a:pt x="81" y="811"/>
                </a:lnTo>
                <a:lnTo>
                  <a:pt x="27" y="904"/>
                </a:lnTo>
                <a:lnTo>
                  <a:pt x="1" y="1004"/>
                </a:lnTo>
                <a:lnTo>
                  <a:pt x="27" y="1112"/>
                </a:lnTo>
                <a:lnTo>
                  <a:pt x="108" y="1220"/>
                </a:lnTo>
                <a:lnTo>
                  <a:pt x="215" y="1336"/>
                </a:lnTo>
                <a:lnTo>
                  <a:pt x="455" y="1567"/>
                </a:lnTo>
                <a:lnTo>
                  <a:pt x="750" y="1807"/>
                </a:lnTo>
                <a:lnTo>
                  <a:pt x="1365" y="2270"/>
                </a:lnTo>
                <a:lnTo>
                  <a:pt x="2034" y="2741"/>
                </a:lnTo>
                <a:lnTo>
                  <a:pt x="2783" y="3204"/>
                </a:lnTo>
                <a:lnTo>
                  <a:pt x="3585" y="3667"/>
                </a:lnTo>
                <a:lnTo>
                  <a:pt x="4441" y="4123"/>
                </a:lnTo>
                <a:lnTo>
                  <a:pt x="5351" y="4578"/>
                </a:lnTo>
                <a:lnTo>
                  <a:pt x="6314" y="5026"/>
                </a:lnTo>
                <a:lnTo>
                  <a:pt x="7330" y="5474"/>
                </a:lnTo>
                <a:lnTo>
                  <a:pt x="8400" y="5914"/>
                </a:lnTo>
                <a:lnTo>
                  <a:pt x="9524" y="6346"/>
                </a:lnTo>
                <a:lnTo>
                  <a:pt x="10701" y="6771"/>
                </a:lnTo>
                <a:lnTo>
                  <a:pt x="11905" y="7188"/>
                </a:lnTo>
                <a:lnTo>
                  <a:pt x="13162" y="7597"/>
                </a:lnTo>
                <a:lnTo>
                  <a:pt x="14446" y="7990"/>
                </a:lnTo>
                <a:lnTo>
                  <a:pt x="15784" y="8384"/>
                </a:lnTo>
                <a:lnTo>
                  <a:pt x="17121" y="8762"/>
                </a:lnTo>
                <a:lnTo>
                  <a:pt x="18539" y="9133"/>
                </a:lnTo>
                <a:lnTo>
                  <a:pt x="19957" y="9488"/>
                </a:lnTo>
                <a:lnTo>
                  <a:pt x="21401" y="9828"/>
                </a:lnTo>
                <a:lnTo>
                  <a:pt x="22899" y="10160"/>
                </a:lnTo>
                <a:lnTo>
                  <a:pt x="24397" y="10476"/>
                </a:lnTo>
                <a:lnTo>
                  <a:pt x="25949" y="10777"/>
                </a:lnTo>
                <a:lnTo>
                  <a:pt x="27500" y="11071"/>
                </a:lnTo>
                <a:lnTo>
                  <a:pt x="29052" y="11341"/>
                </a:lnTo>
                <a:lnTo>
                  <a:pt x="30657" y="11596"/>
                </a:lnTo>
                <a:lnTo>
                  <a:pt x="32262" y="11835"/>
                </a:lnTo>
                <a:lnTo>
                  <a:pt x="33867" y="12059"/>
                </a:lnTo>
                <a:lnTo>
                  <a:pt x="35499" y="12260"/>
                </a:lnTo>
                <a:lnTo>
                  <a:pt x="36301" y="12352"/>
                </a:lnTo>
                <a:lnTo>
                  <a:pt x="37130" y="12445"/>
                </a:lnTo>
                <a:lnTo>
                  <a:pt x="37933" y="12530"/>
                </a:lnTo>
                <a:lnTo>
                  <a:pt x="38762" y="12607"/>
                </a:lnTo>
                <a:lnTo>
                  <a:pt x="39592" y="12684"/>
                </a:lnTo>
                <a:lnTo>
                  <a:pt x="40394" y="12754"/>
                </a:lnTo>
                <a:lnTo>
                  <a:pt x="40902" y="12784"/>
                </a:lnTo>
                <a:lnTo>
                  <a:pt x="41411" y="12808"/>
                </a:lnTo>
                <a:lnTo>
                  <a:pt x="41892" y="12808"/>
                </a:lnTo>
                <a:lnTo>
                  <a:pt x="42347" y="12800"/>
                </a:lnTo>
                <a:lnTo>
                  <a:pt x="42802" y="12777"/>
                </a:lnTo>
                <a:lnTo>
                  <a:pt x="43230" y="12738"/>
                </a:lnTo>
                <a:lnTo>
                  <a:pt x="43658" y="12692"/>
                </a:lnTo>
                <a:lnTo>
                  <a:pt x="44059" y="12630"/>
                </a:lnTo>
                <a:lnTo>
                  <a:pt x="44433" y="12568"/>
                </a:lnTo>
                <a:lnTo>
                  <a:pt x="44781" y="12491"/>
                </a:lnTo>
                <a:lnTo>
                  <a:pt x="45102" y="12398"/>
                </a:lnTo>
                <a:lnTo>
                  <a:pt x="45423" y="12306"/>
                </a:lnTo>
                <a:lnTo>
                  <a:pt x="45691" y="12205"/>
                </a:lnTo>
                <a:lnTo>
                  <a:pt x="45931" y="12105"/>
                </a:lnTo>
                <a:lnTo>
                  <a:pt x="46172" y="11989"/>
                </a:lnTo>
                <a:lnTo>
                  <a:pt x="46359" y="11874"/>
                </a:lnTo>
                <a:lnTo>
                  <a:pt x="46520" y="11758"/>
                </a:lnTo>
                <a:lnTo>
                  <a:pt x="46654" y="11634"/>
                </a:lnTo>
                <a:lnTo>
                  <a:pt x="46734" y="11511"/>
                </a:lnTo>
                <a:lnTo>
                  <a:pt x="46814" y="11379"/>
                </a:lnTo>
                <a:lnTo>
                  <a:pt x="46814" y="11256"/>
                </a:lnTo>
                <a:lnTo>
                  <a:pt x="46814" y="11132"/>
                </a:lnTo>
                <a:lnTo>
                  <a:pt x="46761" y="11009"/>
                </a:lnTo>
                <a:lnTo>
                  <a:pt x="46654" y="10885"/>
                </a:lnTo>
                <a:lnTo>
                  <a:pt x="46520" y="10762"/>
                </a:lnTo>
                <a:lnTo>
                  <a:pt x="46359" y="10646"/>
                </a:lnTo>
                <a:lnTo>
                  <a:pt x="46145" y="10530"/>
                </a:lnTo>
                <a:lnTo>
                  <a:pt x="45878" y="10430"/>
                </a:lnTo>
                <a:lnTo>
                  <a:pt x="45557" y="10322"/>
                </a:lnTo>
                <a:lnTo>
                  <a:pt x="45182" y="10229"/>
                </a:lnTo>
                <a:lnTo>
                  <a:pt x="44781" y="10144"/>
                </a:lnTo>
                <a:lnTo>
                  <a:pt x="44326" y="10067"/>
                </a:lnTo>
                <a:lnTo>
                  <a:pt x="41491" y="9635"/>
                </a:lnTo>
                <a:lnTo>
                  <a:pt x="38682" y="9210"/>
                </a:lnTo>
                <a:lnTo>
                  <a:pt x="35900" y="8786"/>
                </a:lnTo>
                <a:lnTo>
                  <a:pt x="34536" y="8569"/>
                </a:lnTo>
                <a:lnTo>
                  <a:pt x="33171" y="8346"/>
                </a:lnTo>
                <a:lnTo>
                  <a:pt x="31807" y="8114"/>
                </a:lnTo>
                <a:lnTo>
                  <a:pt x="30470" y="7882"/>
                </a:lnTo>
                <a:lnTo>
                  <a:pt x="29159" y="7635"/>
                </a:lnTo>
                <a:lnTo>
                  <a:pt x="27848" y="7381"/>
                </a:lnTo>
                <a:lnTo>
                  <a:pt x="26564" y="7118"/>
                </a:lnTo>
                <a:lnTo>
                  <a:pt x="25280" y="6840"/>
                </a:lnTo>
                <a:lnTo>
                  <a:pt x="24049" y="6555"/>
                </a:lnTo>
                <a:lnTo>
                  <a:pt x="22819" y="6253"/>
                </a:lnTo>
                <a:lnTo>
                  <a:pt x="21615" y="5929"/>
                </a:lnTo>
                <a:lnTo>
                  <a:pt x="20465" y="5605"/>
                </a:lnTo>
                <a:lnTo>
                  <a:pt x="19341" y="5273"/>
                </a:lnTo>
                <a:lnTo>
                  <a:pt x="18271" y="4933"/>
                </a:lnTo>
                <a:lnTo>
                  <a:pt x="17228" y="4594"/>
                </a:lnTo>
                <a:lnTo>
                  <a:pt x="16238" y="4239"/>
                </a:lnTo>
                <a:lnTo>
                  <a:pt x="15248" y="3883"/>
                </a:lnTo>
                <a:lnTo>
                  <a:pt x="14312" y="3528"/>
                </a:lnTo>
                <a:lnTo>
                  <a:pt x="13376" y="3158"/>
                </a:lnTo>
                <a:lnTo>
                  <a:pt x="12440" y="2787"/>
                </a:lnTo>
                <a:lnTo>
                  <a:pt x="11557" y="2417"/>
                </a:lnTo>
                <a:lnTo>
                  <a:pt x="10647" y="2038"/>
                </a:lnTo>
                <a:lnTo>
                  <a:pt x="8882" y="1274"/>
                </a:lnTo>
                <a:lnTo>
                  <a:pt x="7116" y="494"/>
                </a:lnTo>
                <a:lnTo>
                  <a:pt x="6902" y="409"/>
                </a:lnTo>
                <a:lnTo>
                  <a:pt x="6662" y="325"/>
                </a:lnTo>
                <a:lnTo>
                  <a:pt x="6394" y="255"/>
                </a:lnTo>
                <a:lnTo>
                  <a:pt x="6127" y="193"/>
                </a:lnTo>
                <a:lnTo>
                  <a:pt x="5832" y="147"/>
                </a:lnTo>
                <a:lnTo>
                  <a:pt x="5538" y="101"/>
                </a:lnTo>
                <a:lnTo>
                  <a:pt x="5217" y="62"/>
                </a:lnTo>
                <a:lnTo>
                  <a:pt x="4896" y="39"/>
                </a:lnTo>
                <a:lnTo>
                  <a:pt x="4575" y="16"/>
                </a:lnTo>
                <a:lnTo>
                  <a:pt x="425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28"/>
          <p:cNvSpPr/>
          <p:nvPr/>
        </p:nvSpPr>
        <p:spPr>
          <a:xfrm rot="10800000">
            <a:off x="7876119" y="693069"/>
            <a:ext cx="118021" cy="39513"/>
          </a:xfrm>
          <a:custGeom>
            <a:avLst/>
            <a:gdLst/>
            <a:ahLst/>
            <a:cxnLst/>
            <a:rect l="l" t="t" r="r" b="b"/>
            <a:pathLst>
              <a:path w="39538" h="4316" extrusionOk="0">
                <a:moveTo>
                  <a:pt x="3505" y="0"/>
                </a:moveTo>
                <a:lnTo>
                  <a:pt x="3104" y="8"/>
                </a:lnTo>
                <a:lnTo>
                  <a:pt x="2729" y="23"/>
                </a:lnTo>
                <a:lnTo>
                  <a:pt x="2381" y="54"/>
                </a:lnTo>
                <a:lnTo>
                  <a:pt x="2034" y="93"/>
                </a:lnTo>
                <a:lnTo>
                  <a:pt x="1739" y="139"/>
                </a:lnTo>
                <a:lnTo>
                  <a:pt x="1445" y="193"/>
                </a:lnTo>
                <a:lnTo>
                  <a:pt x="1204" y="255"/>
                </a:lnTo>
                <a:lnTo>
                  <a:pt x="963" y="332"/>
                </a:lnTo>
                <a:lnTo>
                  <a:pt x="749" y="409"/>
                </a:lnTo>
                <a:lnTo>
                  <a:pt x="562" y="494"/>
                </a:lnTo>
                <a:lnTo>
                  <a:pt x="402" y="579"/>
                </a:lnTo>
                <a:lnTo>
                  <a:pt x="268" y="679"/>
                </a:lnTo>
                <a:lnTo>
                  <a:pt x="161" y="772"/>
                </a:lnTo>
                <a:lnTo>
                  <a:pt x="81" y="872"/>
                </a:lnTo>
                <a:lnTo>
                  <a:pt x="27" y="973"/>
                </a:lnTo>
                <a:lnTo>
                  <a:pt x="0" y="1081"/>
                </a:lnTo>
                <a:lnTo>
                  <a:pt x="0" y="1181"/>
                </a:lnTo>
                <a:lnTo>
                  <a:pt x="27" y="1289"/>
                </a:lnTo>
                <a:lnTo>
                  <a:pt x="81" y="1397"/>
                </a:lnTo>
                <a:lnTo>
                  <a:pt x="161" y="1498"/>
                </a:lnTo>
                <a:lnTo>
                  <a:pt x="268" y="1598"/>
                </a:lnTo>
                <a:lnTo>
                  <a:pt x="402" y="1691"/>
                </a:lnTo>
                <a:lnTo>
                  <a:pt x="562" y="1783"/>
                </a:lnTo>
                <a:lnTo>
                  <a:pt x="749" y="1876"/>
                </a:lnTo>
                <a:lnTo>
                  <a:pt x="963" y="1961"/>
                </a:lnTo>
                <a:lnTo>
                  <a:pt x="1204" y="2038"/>
                </a:lnTo>
                <a:lnTo>
                  <a:pt x="1472" y="2108"/>
                </a:lnTo>
                <a:lnTo>
                  <a:pt x="1766" y="2177"/>
                </a:lnTo>
                <a:lnTo>
                  <a:pt x="2114" y="2231"/>
                </a:lnTo>
                <a:lnTo>
                  <a:pt x="2462" y="2277"/>
                </a:lnTo>
                <a:lnTo>
                  <a:pt x="2863" y="2316"/>
                </a:lnTo>
                <a:lnTo>
                  <a:pt x="6742" y="2625"/>
                </a:lnTo>
                <a:lnTo>
                  <a:pt x="10701" y="2926"/>
                </a:lnTo>
                <a:lnTo>
                  <a:pt x="14687" y="3219"/>
                </a:lnTo>
                <a:lnTo>
                  <a:pt x="16720" y="3358"/>
                </a:lnTo>
                <a:lnTo>
                  <a:pt x="18726" y="3490"/>
                </a:lnTo>
                <a:lnTo>
                  <a:pt x="20732" y="3621"/>
                </a:lnTo>
                <a:lnTo>
                  <a:pt x="22765" y="3744"/>
                </a:lnTo>
                <a:lnTo>
                  <a:pt x="24798" y="3860"/>
                </a:lnTo>
                <a:lnTo>
                  <a:pt x="26805" y="3968"/>
                </a:lnTo>
                <a:lnTo>
                  <a:pt x="28838" y="4061"/>
                </a:lnTo>
                <a:lnTo>
                  <a:pt x="30844" y="4153"/>
                </a:lnTo>
                <a:lnTo>
                  <a:pt x="32850" y="4238"/>
                </a:lnTo>
                <a:lnTo>
                  <a:pt x="34830" y="4308"/>
                </a:lnTo>
                <a:lnTo>
                  <a:pt x="35338" y="4316"/>
                </a:lnTo>
                <a:lnTo>
                  <a:pt x="35820" y="4308"/>
                </a:lnTo>
                <a:lnTo>
                  <a:pt x="36274" y="4285"/>
                </a:lnTo>
                <a:lnTo>
                  <a:pt x="36702" y="4254"/>
                </a:lnTo>
                <a:lnTo>
                  <a:pt x="37104" y="4207"/>
                </a:lnTo>
                <a:lnTo>
                  <a:pt x="37478" y="4153"/>
                </a:lnTo>
                <a:lnTo>
                  <a:pt x="37799" y="4084"/>
                </a:lnTo>
                <a:lnTo>
                  <a:pt x="38120" y="4007"/>
                </a:lnTo>
                <a:lnTo>
                  <a:pt x="38388" y="3922"/>
                </a:lnTo>
                <a:lnTo>
                  <a:pt x="38628" y="3829"/>
                </a:lnTo>
                <a:lnTo>
                  <a:pt x="38869" y="3729"/>
                </a:lnTo>
                <a:lnTo>
                  <a:pt x="39056" y="3621"/>
                </a:lnTo>
                <a:lnTo>
                  <a:pt x="39217" y="3505"/>
                </a:lnTo>
                <a:lnTo>
                  <a:pt x="39351" y="3389"/>
                </a:lnTo>
                <a:lnTo>
                  <a:pt x="39431" y="3273"/>
                </a:lnTo>
                <a:lnTo>
                  <a:pt x="39511" y="3150"/>
                </a:lnTo>
                <a:lnTo>
                  <a:pt x="39538" y="3026"/>
                </a:lnTo>
                <a:lnTo>
                  <a:pt x="39538" y="2895"/>
                </a:lnTo>
                <a:lnTo>
                  <a:pt x="39511" y="2772"/>
                </a:lnTo>
                <a:lnTo>
                  <a:pt x="39458" y="2648"/>
                </a:lnTo>
                <a:lnTo>
                  <a:pt x="39351" y="2525"/>
                </a:lnTo>
                <a:lnTo>
                  <a:pt x="39244" y="2401"/>
                </a:lnTo>
                <a:lnTo>
                  <a:pt x="39083" y="2285"/>
                </a:lnTo>
                <a:lnTo>
                  <a:pt x="38896" y="2177"/>
                </a:lnTo>
                <a:lnTo>
                  <a:pt x="38655" y="2069"/>
                </a:lnTo>
                <a:lnTo>
                  <a:pt x="38414" y="1969"/>
                </a:lnTo>
                <a:lnTo>
                  <a:pt x="38120" y="1876"/>
                </a:lnTo>
                <a:lnTo>
                  <a:pt x="37799" y="1791"/>
                </a:lnTo>
                <a:lnTo>
                  <a:pt x="37425" y="1714"/>
                </a:lnTo>
                <a:lnTo>
                  <a:pt x="37023" y="1644"/>
                </a:lnTo>
                <a:lnTo>
                  <a:pt x="36595" y="1590"/>
                </a:lnTo>
                <a:lnTo>
                  <a:pt x="36141" y="1544"/>
                </a:lnTo>
                <a:lnTo>
                  <a:pt x="34214" y="1397"/>
                </a:lnTo>
                <a:lnTo>
                  <a:pt x="32235" y="1258"/>
                </a:lnTo>
                <a:lnTo>
                  <a:pt x="30255" y="1127"/>
                </a:lnTo>
                <a:lnTo>
                  <a:pt x="28276" y="1011"/>
                </a:lnTo>
                <a:lnTo>
                  <a:pt x="26243" y="896"/>
                </a:lnTo>
                <a:lnTo>
                  <a:pt x="24237" y="788"/>
                </a:lnTo>
                <a:lnTo>
                  <a:pt x="22203" y="687"/>
                </a:lnTo>
                <a:lnTo>
                  <a:pt x="20144" y="595"/>
                </a:lnTo>
                <a:lnTo>
                  <a:pt x="18111" y="510"/>
                </a:lnTo>
                <a:lnTo>
                  <a:pt x="16051" y="425"/>
                </a:lnTo>
                <a:lnTo>
                  <a:pt x="11985" y="278"/>
                </a:lnTo>
                <a:lnTo>
                  <a:pt x="7919" y="139"/>
                </a:lnTo>
                <a:lnTo>
                  <a:pt x="3933" y="8"/>
                </a:lnTo>
                <a:lnTo>
                  <a:pt x="3505"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28"/>
          <p:cNvSpPr/>
          <p:nvPr/>
        </p:nvSpPr>
        <p:spPr>
          <a:xfrm rot="10800000">
            <a:off x="7672779" y="626988"/>
            <a:ext cx="110275" cy="52870"/>
          </a:xfrm>
          <a:custGeom>
            <a:avLst/>
            <a:gdLst/>
            <a:ahLst/>
            <a:cxnLst/>
            <a:rect l="l" t="t" r="r" b="b"/>
            <a:pathLst>
              <a:path w="36943" h="5775" extrusionOk="0">
                <a:moveTo>
                  <a:pt x="6955" y="0"/>
                </a:moveTo>
                <a:lnTo>
                  <a:pt x="5858" y="8"/>
                </a:lnTo>
                <a:lnTo>
                  <a:pt x="4762" y="31"/>
                </a:lnTo>
                <a:lnTo>
                  <a:pt x="3665" y="62"/>
                </a:lnTo>
                <a:lnTo>
                  <a:pt x="2595" y="101"/>
                </a:lnTo>
                <a:lnTo>
                  <a:pt x="2274" y="116"/>
                </a:lnTo>
                <a:lnTo>
                  <a:pt x="1980" y="147"/>
                </a:lnTo>
                <a:lnTo>
                  <a:pt x="1685" y="178"/>
                </a:lnTo>
                <a:lnTo>
                  <a:pt x="1445" y="224"/>
                </a:lnTo>
                <a:lnTo>
                  <a:pt x="1204" y="270"/>
                </a:lnTo>
                <a:lnTo>
                  <a:pt x="990" y="324"/>
                </a:lnTo>
                <a:lnTo>
                  <a:pt x="803" y="386"/>
                </a:lnTo>
                <a:lnTo>
                  <a:pt x="615" y="456"/>
                </a:lnTo>
                <a:lnTo>
                  <a:pt x="482" y="525"/>
                </a:lnTo>
                <a:lnTo>
                  <a:pt x="348" y="602"/>
                </a:lnTo>
                <a:lnTo>
                  <a:pt x="241" y="680"/>
                </a:lnTo>
                <a:lnTo>
                  <a:pt x="134" y="757"/>
                </a:lnTo>
                <a:lnTo>
                  <a:pt x="80" y="842"/>
                </a:lnTo>
                <a:lnTo>
                  <a:pt x="27" y="927"/>
                </a:lnTo>
                <a:lnTo>
                  <a:pt x="0" y="1011"/>
                </a:lnTo>
                <a:lnTo>
                  <a:pt x="0" y="1104"/>
                </a:lnTo>
                <a:lnTo>
                  <a:pt x="0" y="1189"/>
                </a:lnTo>
                <a:lnTo>
                  <a:pt x="27" y="1274"/>
                </a:lnTo>
                <a:lnTo>
                  <a:pt x="80" y="1359"/>
                </a:lnTo>
                <a:lnTo>
                  <a:pt x="161" y="1444"/>
                </a:lnTo>
                <a:lnTo>
                  <a:pt x="268" y="1521"/>
                </a:lnTo>
                <a:lnTo>
                  <a:pt x="375" y="1606"/>
                </a:lnTo>
                <a:lnTo>
                  <a:pt x="508" y="1675"/>
                </a:lnTo>
                <a:lnTo>
                  <a:pt x="642" y="1753"/>
                </a:lnTo>
                <a:lnTo>
                  <a:pt x="829" y="1814"/>
                </a:lnTo>
                <a:lnTo>
                  <a:pt x="1017" y="1884"/>
                </a:lnTo>
                <a:lnTo>
                  <a:pt x="1231" y="1938"/>
                </a:lnTo>
                <a:lnTo>
                  <a:pt x="1471" y="1992"/>
                </a:lnTo>
                <a:lnTo>
                  <a:pt x="1712" y="2031"/>
                </a:lnTo>
                <a:lnTo>
                  <a:pt x="1980" y="2069"/>
                </a:lnTo>
                <a:lnTo>
                  <a:pt x="2274" y="2100"/>
                </a:lnTo>
                <a:lnTo>
                  <a:pt x="2595" y="2123"/>
                </a:lnTo>
                <a:lnTo>
                  <a:pt x="4494" y="2224"/>
                </a:lnTo>
                <a:lnTo>
                  <a:pt x="6313" y="2332"/>
                </a:lnTo>
                <a:lnTo>
                  <a:pt x="8106" y="2455"/>
                </a:lnTo>
                <a:lnTo>
                  <a:pt x="9818" y="2586"/>
                </a:lnTo>
                <a:lnTo>
                  <a:pt x="11476" y="2725"/>
                </a:lnTo>
                <a:lnTo>
                  <a:pt x="13108" y="2880"/>
                </a:lnTo>
                <a:lnTo>
                  <a:pt x="14713" y="3050"/>
                </a:lnTo>
                <a:lnTo>
                  <a:pt x="16264" y="3235"/>
                </a:lnTo>
                <a:lnTo>
                  <a:pt x="17816" y="3436"/>
                </a:lnTo>
                <a:lnTo>
                  <a:pt x="18565" y="3536"/>
                </a:lnTo>
                <a:lnTo>
                  <a:pt x="19341" y="3652"/>
                </a:lnTo>
                <a:lnTo>
                  <a:pt x="20090" y="3767"/>
                </a:lnTo>
                <a:lnTo>
                  <a:pt x="20839" y="3891"/>
                </a:lnTo>
                <a:lnTo>
                  <a:pt x="21588" y="4015"/>
                </a:lnTo>
                <a:lnTo>
                  <a:pt x="22337" y="4146"/>
                </a:lnTo>
                <a:lnTo>
                  <a:pt x="23059" y="4285"/>
                </a:lnTo>
                <a:lnTo>
                  <a:pt x="23808" y="4424"/>
                </a:lnTo>
                <a:lnTo>
                  <a:pt x="24557" y="4570"/>
                </a:lnTo>
                <a:lnTo>
                  <a:pt x="25306" y="4725"/>
                </a:lnTo>
                <a:lnTo>
                  <a:pt x="26804" y="5049"/>
                </a:lnTo>
                <a:lnTo>
                  <a:pt x="28329" y="5404"/>
                </a:lnTo>
                <a:lnTo>
                  <a:pt x="28784" y="5504"/>
                </a:lnTo>
                <a:lnTo>
                  <a:pt x="29265" y="5589"/>
                </a:lnTo>
                <a:lnTo>
                  <a:pt x="29747" y="5659"/>
                </a:lnTo>
                <a:lnTo>
                  <a:pt x="30228" y="5705"/>
                </a:lnTo>
                <a:lnTo>
                  <a:pt x="30710" y="5744"/>
                </a:lnTo>
                <a:lnTo>
                  <a:pt x="31191" y="5767"/>
                </a:lnTo>
                <a:lnTo>
                  <a:pt x="31673" y="5775"/>
                </a:lnTo>
                <a:lnTo>
                  <a:pt x="32128" y="5767"/>
                </a:lnTo>
                <a:lnTo>
                  <a:pt x="32609" y="5752"/>
                </a:lnTo>
                <a:lnTo>
                  <a:pt x="33064" y="5721"/>
                </a:lnTo>
                <a:lnTo>
                  <a:pt x="33492" y="5682"/>
                </a:lnTo>
                <a:lnTo>
                  <a:pt x="33920" y="5628"/>
                </a:lnTo>
                <a:lnTo>
                  <a:pt x="34321" y="5566"/>
                </a:lnTo>
                <a:lnTo>
                  <a:pt x="34722" y="5497"/>
                </a:lnTo>
                <a:lnTo>
                  <a:pt x="35070" y="5420"/>
                </a:lnTo>
                <a:lnTo>
                  <a:pt x="35418" y="5327"/>
                </a:lnTo>
                <a:lnTo>
                  <a:pt x="35739" y="5234"/>
                </a:lnTo>
                <a:lnTo>
                  <a:pt x="36006" y="5134"/>
                </a:lnTo>
                <a:lnTo>
                  <a:pt x="36274" y="5026"/>
                </a:lnTo>
                <a:lnTo>
                  <a:pt x="36488" y="4910"/>
                </a:lnTo>
                <a:lnTo>
                  <a:pt x="36648" y="4794"/>
                </a:lnTo>
                <a:lnTo>
                  <a:pt x="36782" y="4671"/>
                </a:lnTo>
                <a:lnTo>
                  <a:pt x="36889" y="4539"/>
                </a:lnTo>
                <a:lnTo>
                  <a:pt x="36943" y="4416"/>
                </a:lnTo>
                <a:lnTo>
                  <a:pt x="36943" y="4285"/>
                </a:lnTo>
                <a:lnTo>
                  <a:pt x="36889" y="4146"/>
                </a:lnTo>
                <a:lnTo>
                  <a:pt x="36782" y="4015"/>
                </a:lnTo>
                <a:lnTo>
                  <a:pt x="36622" y="3883"/>
                </a:lnTo>
                <a:lnTo>
                  <a:pt x="36408" y="3744"/>
                </a:lnTo>
                <a:lnTo>
                  <a:pt x="36140" y="3613"/>
                </a:lnTo>
                <a:lnTo>
                  <a:pt x="35819" y="3482"/>
                </a:lnTo>
                <a:lnTo>
                  <a:pt x="35418" y="3351"/>
                </a:lnTo>
                <a:lnTo>
                  <a:pt x="34642" y="3134"/>
                </a:lnTo>
                <a:lnTo>
                  <a:pt x="33840" y="2918"/>
                </a:lnTo>
                <a:lnTo>
                  <a:pt x="33010" y="2702"/>
                </a:lnTo>
                <a:lnTo>
                  <a:pt x="32154" y="2501"/>
                </a:lnTo>
                <a:lnTo>
                  <a:pt x="31271" y="2308"/>
                </a:lnTo>
                <a:lnTo>
                  <a:pt x="30362" y="2115"/>
                </a:lnTo>
                <a:lnTo>
                  <a:pt x="29426" y="1938"/>
                </a:lnTo>
                <a:lnTo>
                  <a:pt x="28489" y="1760"/>
                </a:lnTo>
                <a:lnTo>
                  <a:pt x="27526" y="1590"/>
                </a:lnTo>
                <a:lnTo>
                  <a:pt x="26537" y="1428"/>
                </a:lnTo>
                <a:lnTo>
                  <a:pt x="25520" y="1282"/>
                </a:lnTo>
                <a:lnTo>
                  <a:pt x="24504" y="1135"/>
                </a:lnTo>
                <a:lnTo>
                  <a:pt x="23460" y="996"/>
                </a:lnTo>
                <a:lnTo>
                  <a:pt x="22417" y="873"/>
                </a:lnTo>
                <a:lnTo>
                  <a:pt x="21347" y="749"/>
                </a:lnTo>
                <a:lnTo>
                  <a:pt x="20277" y="641"/>
                </a:lnTo>
                <a:lnTo>
                  <a:pt x="19180" y="533"/>
                </a:lnTo>
                <a:lnTo>
                  <a:pt x="18110" y="440"/>
                </a:lnTo>
                <a:lnTo>
                  <a:pt x="16987" y="355"/>
                </a:lnTo>
                <a:lnTo>
                  <a:pt x="15890" y="278"/>
                </a:lnTo>
                <a:lnTo>
                  <a:pt x="14793" y="209"/>
                </a:lnTo>
                <a:lnTo>
                  <a:pt x="13670" y="147"/>
                </a:lnTo>
                <a:lnTo>
                  <a:pt x="12546" y="101"/>
                </a:lnTo>
                <a:lnTo>
                  <a:pt x="11423" y="62"/>
                </a:lnTo>
                <a:lnTo>
                  <a:pt x="10299" y="31"/>
                </a:lnTo>
                <a:lnTo>
                  <a:pt x="9202" y="8"/>
                </a:lnTo>
                <a:lnTo>
                  <a:pt x="8079"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28"/>
          <p:cNvSpPr/>
          <p:nvPr/>
        </p:nvSpPr>
        <p:spPr>
          <a:xfrm rot="10800000">
            <a:off x="2208754" y="4901707"/>
            <a:ext cx="179263" cy="147492"/>
          </a:xfrm>
          <a:custGeom>
            <a:avLst/>
            <a:gdLst/>
            <a:ahLst/>
            <a:cxnLst/>
            <a:rect l="l" t="t" r="r" b="b"/>
            <a:pathLst>
              <a:path w="59655" h="15997" extrusionOk="0">
                <a:moveTo>
                  <a:pt x="36863" y="1"/>
                </a:moveTo>
                <a:lnTo>
                  <a:pt x="36354" y="9"/>
                </a:lnTo>
                <a:lnTo>
                  <a:pt x="35873" y="24"/>
                </a:lnTo>
                <a:lnTo>
                  <a:pt x="35391" y="55"/>
                </a:lnTo>
                <a:lnTo>
                  <a:pt x="34937" y="94"/>
                </a:lnTo>
                <a:lnTo>
                  <a:pt x="34482" y="140"/>
                </a:lnTo>
                <a:lnTo>
                  <a:pt x="34054" y="209"/>
                </a:lnTo>
                <a:lnTo>
                  <a:pt x="33653" y="279"/>
                </a:lnTo>
                <a:lnTo>
                  <a:pt x="33278" y="364"/>
                </a:lnTo>
                <a:lnTo>
                  <a:pt x="32930" y="464"/>
                </a:lnTo>
                <a:lnTo>
                  <a:pt x="32609" y="580"/>
                </a:lnTo>
                <a:lnTo>
                  <a:pt x="32342" y="696"/>
                </a:lnTo>
                <a:lnTo>
                  <a:pt x="32101" y="835"/>
                </a:lnTo>
                <a:lnTo>
                  <a:pt x="31940" y="981"/>
                </a:lnTo>
                <a:lnTo>
                  <a:pt x="31807" y="1143"/>
                </a:lnTo>
                <a:lnTo>
                  <a:pt x="31379" y="1846"/>
                </a:lnTo>
                <a:lnTo>
                  <a:pt x="30977" y="2556"/>
                </a:lnTo>
                <a:lnTo>
                  <a:pt x="30656" y="3266"/>
                </a:lnTo>
                <a:lnTo>
                  <a:pt x="30362" y="3977"/>
                </a:lnTo>
                <a:lnTo>
                  <a:pt x="30095" y="4695"/>
                </a:lnTo>
                <a:lnTo>
                  <a:pt x="29854" y="5405"/>
                </a:lnTo>
                <a:lnTo>
                  <a:pt x="29426" y="6833"/>
                </a:lnTo>
                <a:lnTo>
                  <a:pt x="26457" y="6794"/>
                </a:lnTo>
                <a:lnTo>
                  <a:pt x="23487" y="6756"/>
                </a:lnTo>
                <a:lnTo>
                  <a:pt x="20518" y="6702"/>
                </a:lnTo>
                <a:lnTo>
                  <a:pt x="17549" y="6648"/>
                </a:lnTo>
                <a:lnTo>
                  <a:pt x="14579" y="6586"/>
                </a:lnTo>
                <a:lnTo>
                  <a:pt x="11610" y="6516"/>
                </a:lnTo>
                <a:lnTo>
                  <a:pt x="8641" y="6432"/>
                </a:lnTo>
                <a:lnTo>
                  <a:pt x="5671" y="6347"/>
                </a:lnTo>
                <a:lnTo>
                  <a:pt x="5324" y="6339"/>
                </a:lnTo>
                <a:lnTo>
                  <a:pt x="4655" y="6339"/>
                </a:lnTo>
                <a:lnTo>
                  <a:pt x="4361" y="6347"/>
                </a:lnTo>
                <a:lnTo>
                  <a:pt x="4040" y="6362"/>
                </a:lnTo>
                <a:lnTo>
                  <a:pt x="3745" y="6378"/>
                </a:lnTo>
                <a:lnTo>
                  <a:pt x="3478" y="6401"/>
                </a:lnTo>
                <a:lnTo>
                  <a:pt x="3210" y="6424"/>
                </a:lnTo>
                <a:lnTo>
                  <a:pt x="2943" y="6455"/>
                </a:lnTo>
                <a:lnTo>
                  <a:pt x="2702" y="6486"/>
                </a:lnTo>
                <a:lnTo>
                  <a:pt x="2461" y="6524"/>
                </a:lnTo>
                <a:lnTo>
                  <a:pt x="2221" y="6571"/>
                </a:lnTo>
                <a:lnTo>
                  <a:pt x="1819" y="6663"/>
                </a:lnTo>
                <a:lnTo>
                  <a:pt x="1445" y="6764"/>
                </a:lnTo>
                <a:lnTo>
                  <a:pt x="1097" y="6887"/>
                </a:lnTo>
                <a:lnTo>
                  <a:pt x="803" y="7011"/>
                </a:lnTo>
                <a:lnTo>
                  <a:pt x="562" y="7150"/>
                </a:lnTo>
                <a:lnTo>
                  <a:pt x="348" y="7288"/>
                </a:lnTo>
                <a:lnTo>
                  <a:pt x="214" y="7443"/>
                </a:lnTo>
                <a:lnTo>
                  <a:pt x="81" y="7597"/>
                </a:lnTo>
                <a:lnTo>
                  <a:pt x="27" y="7759"/>
                </a:lnTo>
                <a:lnTo>
                  <a:pt x="0" y="7914"/>
                </a:lnTo>
                <a:lnTo>
                  <a:pt x="0" y="8076"/>
                </a:lnTo>
                <a:lnTo>
                  <a:pt x="81" y="8238"/>
                </a:lnTo>
                <a:lnTo>
                  <a:pt x="188" y="8400"/>
                </a:lnTo>
                <a:lnTo>
                  <a:pt x="321" y="8562"/>
                </a:lnTo>
                <a:lnTo>
                  <a:pt x="535" y="8717"/>
                </a:lnTo>
                <a:lnTo>
                  <a:pt x="776" y="8863"/>
                </a:lnTo>
                <a:lnTo>
                  <a:pt x="1044" y="9002"/>
                </a:lnTo>
                <a:lnTo>
                  <a:pt x="1391" y="9141"/>
                </a:lnTo>
                <a:lnTo>
                  <a:pt x="1766" y="9265"/>
                </a:lnTo>
                <a:lnTo>
                  <a:pt x="2194" y="9373"/>
                </a:lnTo>
                <a:lnTo>
                  <a:pt x="2649" y="9481"/>
                </a:lnTo>
                <a:lnTo>
                  <a:pt x="2916" y="9527"/>
                </a:lnTo>
                <a:lnTo>
                  <a:pt x="3157" y="9566"/>
                </a:lnTo>
                <a:lnTo>
                  <a:pt x="3451" y="9604"/>
                </a:lnTo>
                <a:lnTo>
                  <a:pt x="3719" y="9643"/>
                </a:lnTo>
                <a:lnTo>
                  <a:pt x="4013" y="9674"/>
                </a:lnTo>
                <a:lnTo>
                  <a:pt x="4334" y="9697"/>
                </a:lnTo>
                <a:lnTo>
                  <a:pt x="4655" y="9720"/>
                </a:lnTo>
                <a:lnTo>
                  <a:pt x="4976" y="9743"/>
                </a:lnTo>
                <a:lnTo>
                  <a:pt x="5324" y="9759"/>
                </a:lnTo>
                <a:lnTo>
                  <a:pt x="5671" y="9767"/>
                </a:lnTo>
                <a:lnTo>
                  <a:pt x="8480" y="9813"/>
                </a:lnTo>
                <a:lnTo>
                  <a:pt x="11316" y="9859"/>
                </a:lnTo>
                <a:lnTo>
                  <a:pt x="14151" y="9898"/>
                </a:lnTo>
                <a:lnTo>
                  <a:pt x="16987" y="9929"/>
                </a:lnTo>
                <a:lnTo>
                  <a:pt x="19822" y="9952"/>
                </a:lnTo>
                <a:lnTo>
                  <a:pt x="22658" y="9967"/>
                </a:lnTo>
                <a:lnTo>
                  <a:pt x="25494" y="9975"/>
                </a:lnTo>
                <a:lnTo>
                  <a:pt x="28356" y="9983"/>
                </a:lnTo>
                <a:lnTo>
                  <a:pt x="28088" y="10654"/>
                </a:lnTo>
                <a:lnTo>
                  <a:pt x="27874" y="11326"/>
                </a:lnTo>
                <a:lnTo>
                  <a:pt x="27687" y="11998"/>
                </a:lnTo>
                <a:lnTo>
                  <a:pt x="27634" y="12337"/>
                </a:lnTo>
                <a:lnTo>
                  <a:pt x="27580" y="12669"/>
                </a:lnTo>
                <a:lnTo>
                  <a:pt x="27553" y="13009"/>
                </a:lnTo>
                <a:lnTo>
                  <a:pt x="27553" y="13341"/>
                </a:lnTo>
                <a:lnTo>
                  <a:pt x="27580" y="13681"/>
                </a:lnTo>
                <a:lnTo>
                  <a:pt x="27634" y="14013"/>
                </a:lnTo>
                <a:lnTo>
                  <a:pt x="27687" y="14344"/>
                </a:lnTo>
                <a:lnTo>
                  <a:pt x="27821" y="14684"/>
                </a:lnTo>
                <a:lnTo>
                  <a:pt x="27955" y="15016"/>
                </a:lnTo>
                <a:lnTo>
                  <a:pt x="28142" y="15348"/>
                </a:lnTo>
                <a:lnTo>
                  <a:pt x="28195" y="15410"/>
                </a:lnTo>
                <a:lnTo>
                  <a:pt x="28249" y="15479"/>
                </a:lnTo>
                <a:lnTo>
                  <a:pt x="28356" y="15533"/>
                </a:lnTo>
                <a:lnTo>
                  <a:pt x="28463" y="15595"/>
                </a:lnTo>
                <a:lnTo>
                  <a:pt x="28597" y="15649"/>
                </a:lnTo>
                <a:lnTo>
                  <a:pt x="28730" y="15695"/>
                </a:lnTo>
                <a:lnTo>
                  <a:pt x="28891" y="15742"/>
                </a:lnTo>
                <a:lnTo>
                  <a:pt x="29051" y="15788"/>
                </a:lnTo>
                <a:lnTo>
                  <a:pt x="29239" y="15827"/>
                </a:lnTo>
                <a:lnTo>
                  <a:pt x="29426" y="15858"/>
                </a:lnTo>
                <a:lnTo>
                  <a:pt x="29854" y="15919"/>
                </a:lnTo>
                <a:lnTo>
                  <a:pt x="30282" y="15958"/>
                </a:lnTo>
                <a:lnTo>
                  <a:pt x="30737" y="15989"/>
                </a:lnTo>
                <a:lnTo>
                  <a:pt x="31218" y="15997"/>
                </a:lnTo>
                <a:lnTo>
                  <a:pt x="31673" y="15989"/>
                </a:lnTo>
                <a:lnTo>
                  <a:pt x="31914" y="15981"/>
                </a:lnTo>
                <a:lnTo>
                  <a:pt x="32128" y="15966"/>
                </a:lnTo>
                <a:lnTo>
                  <a:pt x="32342" y="15942"/>
                </a:lnTo>
                <a:lnTo>
                  <a:pt x="32556" y="15919"/>
                </a:lnTo>
                <a:lnTo>
                  <a:pt x="32770" y="15888"/>
                </a:lnTo>
                <a:lnTo>
                  <a:pt x="32957" y="15858"/>
                </a:lnTo>
                <a:lnTo>
                  <a:pt x="33144" y="15819"/>
                </a:lnTo>
                <a:lnTo>
                  <a:pt x="33305" y="15780"/>
                </a:lnTo>
                <a:lnTo>
                  <a:pt x="33465" y="15734"/>
                </a:lnTo>
                <a:lnTo>
                  <a:pt x="33599" y="15680"/>
                </a:lnTo>
                <a:lnTo>
                  <a:pt x="33733" y="15618"/>
                </a:lnTo>
                <a:lnTo>
                  <a:pt x="33840" y="15557"/>
                </a:lnTo>
                <a:lnTo>
                  <a:pt x="34348" y="15225"/>
                </a:lnTo>
                <a:lnTo>
                  <a:pt x="34803" y="14893"/>
                </a:lnTo>
                <a:lnTo>
                  <a:pt x="35231" y="14545"/>
                </a:lnTo>
                <a:lnTo>
                  <a:pt x="35605" y="14206"/>
                </a:lnTo>
                <a:lnTo>
                  <a:pt x="35980" y="13858"/>
                </a:lnTo>
                <a:lnTo>
                  <a:pt x="36301" y="13503"/>
                </a:lnTo>
                <a:lnTo>
                  <a:pt x="36595" y="13156"/>
                </a:lnTo>
                <a:lnTo>
                  <a:pt x="36863" y="12800"/>
                </a:lnTo>
                <a:lnTo>
                  <a:pt x="37130" y="12438"/>
                </a:lnTo>
                <a:lnTo>
                  <a:pt x="37371" y="12083"/>
                </a:lnTo>
                <a:lnTo>
                  <a:pt x="37799" y="11365"/>
                </a:lnTo>
                <a:lnTo>
                  <a:pt x="38173" y="10639"/>
                </a:lnTo>
                <a:lnTo>
                  <a:pt x="38548" y="9913"/>
                </a:lnTo>
                <a:lnTo>
                  <a:pt x="42774" y="9859"/>
                </a:lnTo>
                <a:lnTo>
                  <a:pt x="44888" y="9828"/>
                </a:lnTo>
                <a:lnTo>
                  <a:pt x="47001" y="9790"/>
                </a:lnTo>
                <a:lnTo>
                  <a:pt x="49114" y="9743"/>
                </a:lnTo>
                <a:lnTo>
                  <a:pt x="51228" y="9689"/>
                </a:lnTo>
                <a:lnTo>
                  <a:pt x="53314" y="9628"/>
                </a:lnTo>
                <a:lnTo>
                  <a:pt x="55401" y="9566"/>
                </a:lnTo>
                <a:lnTo>
                  <a:pt x="55909" y="9543"/>
                </a:lnTo>
                <a:lnTo>
                  <a:pt x="56391" y="9504"/>
                </a:lnTo>
                <a:lnTo>
                  <a:pt x="56819" y="9458"/>
                </a:lnTo>
                <a:lnTo>
                  <a:pt x="57220" y="9404"/>
                </a:lnTo>
                <a:lnTo>
                  <a:pt x="57621" y="9334"/>
                </a:lnTo>
                <a:lnTo>
                  <a:pt x="57969" y="9265"/>
                </a:lnTo>
                <a:lnTo>
                  <a:pt x="58263" y="9180"/>
                </a:lnTo>
                <a:lnTo>
                  <a:pt x="58557" y="9095"/>
                </a:lnTo>
                <a:lnTo>
                  <a:pt x="58798" y="8995"/>
                </a:lnTo>
                <a:lnTo>
                  <a:pt x="59039" y="8894"/>
                </a:lnTo>
                <a:lnTo>
                  <a:pt x="59226" y="8794"/>
                </a:lnTo>
                <a:lnTo>
                  <a:pt x="59360" y="8686"/>
                </a:lnTo>
                <a:lnTo>
                  <a:pt x="59494" y="8570"/>
                </a:lnTo>
                <a:lnTo>
                  <a:pt x="59574" y="8454"/>
                </a:lnTo>
                <a:lnTo>
                  <a:pt x="59627" y="8346"/>
                </a:lnTo>
                <a:lnTo>
                  <a:pt x="59654" y="8230"/>
                </a:lnTo>
                <a:lnTo>
                  <a:pt x="59654" y="8115"/>
                </a:lnTo>
                <a:lnTo>
                  <a:pt x="59601" y="7999"/>
                </a:lnTo>
                <a:lnTo>
                  <a:pt x="59547" y="7891"/>
                </a:lnTo>
                <a:lnTo>
                  <a:pt x="59440" y="7783"/>
                </a:lnTo>
                <a:lnTo>
                  <a:pt x="59280" y="7674"/>
                </a:lnTo>
                <a:lnTo>
                  <a:pt x="59119" y="7582"/>
                </a:lnTo>
                <a:lnTo>
                  <a:pt x="58905" y="7481"/>
                </a:lnTo>
                <a:lnTo>
                  <a:pt x="58638" y="7397"/>
                </a:lnTo>
                <a:lnTo>
                  <a:pt x="58370" y="7319"/>
                </a:lnTo>
                <a:lnTo>
                  <a:pt x="58049" y="7242"/>
                </a:lnTo>
                <a:lnTo>
                  <a:pt x="57701" y="7180"/>
                </a:lnTo>
                <a:lnTo>
                  <a:pt x="57327" y="7126"/>
                </a:lnTo>
                <a:lnTo>
                  <a:pt x="56899" y="7080"/>
                </a:lnTo>
                <a:lnTo>
                  <a:pt x="56444" y="7049"/>
                </a:lnTo>
                <a:lnTo>
                  <a:pt x="55936" y="7026"/>
                </a:lnTo>
                <a:lnTo>
                  <a:pt x="55401" y="7018"/>
                </a:lnTo>
                <a:lnTo>
                  <a:pt x="47804" y="6987"/>
                </a:lnTo>
                <a:lnTo>
                  <a:pt x="40206" y="6933"/>
                </a:lnTo>
                <a:lnTo>
                  <a:pt x="40982" y="5598"/>
                </a:lnTo>
                <a:lnTo>
                  <a:pt x="41357" y="4926"/>
                </a:lnTo>
                <a:lnTo>
                  <a:pt x="41704" y="4262"/>
                </a:lnTo>
                <a:lnTo>
                  <a:pt x="41999" y="3591"/>
                </a:lnTo>
                <a:lnTo>
                  <a:pt x="42293" y="2919"/>
                </a:lnTo>
                <a:lnTo>
                  <a:pt x="42534" y="2240"/>
                </a:lnTo>
                <a:lnTo>
                  <a:pt x="42721" y="1568"/>
                </a:lnTo>
                <a:lnTo>
                  <a:pt x="42721" y="1406"/>
                </a:lnTo>
                <a:lnTo>
                  <a:pt x="42667" y="1252"/>
                </a:lnTo>
                <a:lnTo>
                  <a:pt x="42587" y="1105"/>
                </a:lnTo>
                <a:lnTo>
                  <a:pt x="42427" y="966"/>
                </a:lnTo>
                <a:lnTo>
                  <a:pt x="42213" y="835"/>
                </a:lnTo>
                <a:lnTo>
                  <a:pt x="41972" y="711"/>
                </a:lnTo>
                <a:lnTo>
                  <a:pt x="41678" y="603"/>
                </a:lnTo>
                <a:lnTo>
                  <a:pt x="41357" y="503"/>
                </a:lnTo>
                <a:lnTo>
                  <a:pt x="41009" y="402"/>
                </a:lnTo>
                <a:lnTo>
                  <a:pt x="40608" y="317"/>
                </a:lnTo>
                <a:lnTo>
                  <a:pt x="40206" y="248"/>
                </a:lnTo>
                <a:lnTo>
                  <a:pt x="39752" y="178"/>
                </a:lnTo>
                <a:lnTo>
                  <a:pt x="39297" y="124"/>
                </a:lnTo>
                <a:lnTo>
                  <a:pt x="38842" y="78"/>
                </a:lnTo>
                <a:lnTo>
                  <a:pt x="38334" y="39"/>
                </a:lnTo>
                <a:lnTo>
                  <a:pt x="37852" y="16"/>
                </a:lnTo>
                <a:lnTo>
                  <a:pt x="37344"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28"/>
          <p:cNvSpPr/>
          <p:nvPr/>
        </p:nvSpPr>
        <p:spPr>
          <a:xfrm>
            <a:off x="6389550" y="1037350"/>
            <a:ext cx="2852450" cy="3547075"/>
          </a:xfrm>
          <a:custGeom>
            <a:avLst/>
            <a:gdLst/>
            <a:ahLst/>
            <a:cxnLst/>
            <a:rect l="l" t="t" r="r" b="b"/>
            <a:pathLst>
              <a:path w="114098" h="141883" extrusionOk="0">
                <a:moveTo>
                  <a:pt x="91461" y="0"/>
                </a:moveTo>
                <a:lnTo>
                  <a:pt x="111484" y="12096"/>
                </a:lnTo>
                <a:lnTo>
                  <a:pt x="114098" y="141883"/>
                </a:lnTo>
                <a:lnTo>
                  <a:pt x="32219" y="120106"/>
                </a:lnTo>
                <a:lnTo>
                  <a:pt x="0" y="69684"/>
                </a:lnTo>
                <a:lnTo>
                  <a:pt x="65329" y="27002"/>
                </a:lnTo>
                <a:close/>
              </a:path>
            </a:pathLst>
          </a:custGeom>
          <a:solidFill>
            <a:schemeClr val="lt1"/>
          </a:solidFill>
          <a:ln>
            <a:no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solidFill>
          <a:schemeClr val="lt2"/>
        </a:solidFill>
        <a:effectLst/>
      </p:bgPr>
    </p:bg>
    <p:spTree>
      <p:nvGrpSpPr>
        <p:cNvPr id="1" name="Shape 543"/>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dk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2800"/>
              <a:buFont typeface="Do Hyeon"/>
              <a:buNone/>
              <a:defRPr sz="2800">
                <a:solidFill>
                  <a:schemeClr val="dk1"/>
                </a:solidFill>
                <a:latin typeface="Do Hyeon"/>
                <a:ea typeface="Do Hyeon"/>
                <a:cs typeface="Do Hyeon"/>
                <a:sym typeface="Do Hyeon"/>
              </a:defRPr>
            </a:lvl1pPr>
            <a:lvl2pPr lvl="1"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2pPr>
            <a:lvl3pPr lvl="2"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3pPr>
            <a:lvl4pPr lvl="3"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4pPr>
            <a:lvl5pPr lvl="4"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5pPr>
            <a:lvl6pPr lvl="5"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6pPr>
            <a:lvl7pPr lvl="6"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7pPr>
            <a:lvl8pPr lvl="7"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8pPr>
            <a:lvl9pPr lvl="8" rtl="0">
              <a:spcBef>
                <a:spcPts val="0"/>
              </a:spcBef>
              <a:spcAft>
                <a:spcPts val="0"/>
              </a:spcAft>
              <a:buClr>
                <a:schemeClr val="dk1"/>
              </a:buClr>
              <a:buSzPts val="2800"/>
              <a:buFont typeface="Bebas Neue"/>
              <a:buNone/>
              <a:defRPr sz="2800">
                <a:solidFill>
                  <a:schemeClr val="dk1"/>
                </a:solidFill>
                <a:latin typeface="Bebas Neue"/>
                <a:ea typeface="Bebas Neue"/>
                <a:cs typeface="Bebas Neue"/>
                <a:sym typeface="Bebas Neue"/>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Didact Gothic"/>
              <a:buChar char="●"/>
              <a:defRPr sz="1800">
                <a:solidFill>
                  <a:schemeClr val="dk1"/>
                </a:solidFill>
                <a:latin typeface="Didact Gothic"/>
                <a:ea typeface="Didact Gothic"/>
                <a:cs typeface="Didact Gothic"/>
                <a:sym typeface="Didact Gothic"/>
              </a:defRPr>
            </a:lvl1pPr>
            <a:lvl2pPr marL="914400" lvl="1"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2pPr>
            <a:lvl3pPr marL="1371600" lvl="2"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3pPr>
            <a:lvl4pPr marL="1828800" lvl="3"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4pPr>
            <a:lvl5pPr marL="2286000" lvl="4"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5pPr>
            <a:lvl6pPr marL="2743200" lvl="5"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6pPr>
            <a:lvl7pPr marL="3200400" lvl="6"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7pPr>
            <a:lvl8pPr marL="3657600" lvl="7" indent="-317500">
              <a:lnSpc>
                <a:spcPct val="115000"/>
              </a:lnSpc>
              <a:spcBef>
                <a:spcPts val="1600"/>
              </a:spcBef>
              <a:spcAft>
                <a:spcPts val="0"/>
              </a:spcAft>
              <a:buClr>
                <a:schemeClr val="dk1"/>
              </a:buClr>
              <a:buSzPts val="1400"/>
              <a:buFont typeface="Didact Gothic"/>
              <a:buChar char="○"/>
              <a:defRPr>
                <a:solidFill>
                  <a:schemeClr val="dk1"/>
                </a:solidFill>
                <a:latin typeface="Didact Gothic"/>
                <a:ea typeface="Didact Gothic"/>
                <a:cs typeface="Didact Gothic"/>
                <a:sym typeface="Didact Gothic"/>
              </a:defRPr>
            </a:lvl8pPr>
            <a:lvl9pPr marL="4114800" lvl="8" indent="-317500">
              <a:lnSpc>
                <a:spcPct val="115000"/>
              </a:lnSpc>
              <a:spcBef>
                <a:spcPts val="1600"/>
              </a:spcBef>
              <a:spcAft>
                <a:spcPts val="1600"/>
              </a:spcAft>
              <a:buClr>
                <a:schemeClr val="dk1"/>
              </a:buClr>
              <a:buSzPts val="1400"/>
              <a:buFont typeface="Didact Gothic"/>
              <a:buChar char="■"/>
              <a:defRPr>
                <a:solidFill>
                  <a:schemeClr val="dk1"/>
                </a:solidFill>
                <a:latin typeface="Didact Gothic"/>
                <a:ea typeface="Didact Gothic"/>
                <a:cs typeface="Didact Gothic"/>
                <a:sym typeface="Didact Gothic"/>
              </a:defRPr>
            </a:lvl9pPr>
          </a:lstStyle>
          <a:p>
            <a:endParaRPr/>
          </a:p>
        </p:txBody>
      </p:sp>
      <p:sp>
        <p:nvSpPr>
          <p:cNvPr id="8" name="Google Shape;8;p1"/>
          <p:cNvSpPr txBox="1">
            <a:spLocks noGrp="1"/>
          </p:cNvSpPr>
          <p:nvPr>
            <p:ph type="sldNum" idx="12"/>
          </p:nvPr>
        </p:nvSpPr>
        <p:spPr>
          <a:xfrm>
            <a:off x="8404384" y="4673651"/>
            <a:ext cx="548700" cy="393600"/>
          </a:xfrm>
          <a:prstGeom prst="rect">
            <a:avLst/>
          </a:prstGeom>
          <a:noFill/>
          <a:ln>
            <a:noFill/>
          </a:ln>
        </p:spPr>
        <p:txBody>
          <a:bodyPr spcFirstLastPara="1" wrap="square" lIns="91425" tIns="91425" rIns="91425" bIns="91425" anchor="t" anchorCtr="0">
            <a:noAutofit/>
          </a:bodyPr>
          <a:lstStyle>
            <a:lvl1pPr lvl="0" algn="r">
              <a:buNone/>
              <a:defRPr sz="1300">
                <a:solidFill>
                  <a:schemeClr val="dk2"/>
                </a:solidFill>
                <a:latin typeface="Bebas Neue"/>
                <a:ea typeface="Bebas Neue"/>
                <a:cs typeface="Bebas Neue"/>
                <a:sym typeface="Bebas Neue"/>
              </a:defRPr>
            </a:lvl1pPr>
            <a:lvl2pPr lvl="1" algn="r">
              <a:buNone/>
              <a:defRPr sz="1300">
                <a:solidFill>
                  <a:schemeClr val="dk2"/>
                </a:solidFill>
                <a:latin typeface="Bebas Neue"/>
                <a:ea typeface="Bebas Neue"/>
                <a:cs typeface="Bebas Neue"/>
                <a:sym typeface="Bebas Neue"/>
              </a:defRPr>
            </a:lvl2pPr>
            <a:lvl3pPr lvl="2" algn="r">
              <a:buNone/>
              <a:defRPr sz="1300">
                <a:solidFill>
                  <a:schemeClr val="dk2"/>
                </a:solidFill>
                <a:latin typeface="Bebas Neue"/>
                <a:ea typeface="Bebas Neue"/>
                <a:cs typeface="Bebas Neue"/>
                <a:sym typeface="Bebas Neue"/>
              </a:defRPr>
            </a:lvl3pPr>
            <a:lvl4pPr lvl="3" algn="r">
              <a:buNone/>
              <a:defRPr sz="1300">
                <a:solidFill>
                  <a:schemeClr val="dk2"/>
                </a:solidFill>
                <a:latin typeface="Bebas Neue"/>
                <a:ea typeface="Bebas Neue"/>
                <a:cs typeface="Bebas Neue"/>
                <a:sym typeface="Bebas Neue"/>
              </a:defRPr>
            </a:lvl4pPr>
            <a:lvl5pPr lvl="4" algn="r">
              <a:buNone/>
              <a:defRPr sz="1300">
                <a:solidFill>
                  <a:schemeClr val="dk2"/>
                </a:solidFill>
                <a:latin typeface="Bebas Neue"/>
                <a:ea typeface="Bebas Neue"/>
                <a:cs typeface="Bebas Neue"/>
                <a:sym typeface="Bebas Neue"/>
              </a:defRPr>
            </a:lvl5pPr>
            <a:lvl6pPr lvl="5" algn="r">
              <a:buNone/>
              <a:defRPr sz="1300">
                <a:solidFill>
                  <a:schemeClr val="dk2"/>
                </a:solidFill>
                <a:latin typeface="Bebas Neue"/>
                <a:ea typeface="Bebas Neue"/>
                <a:cs typeface="Bebas Neue"/>
                <a:sym typeface="Bebas Neue"/>
              </a:defRPr>
            </a:lvl6pPr>
            <a:lvl7pPr lvl="6" algn="r">
              <a:buNone/>
              <a:defRPr sz="1300">
                <a:solidFill>
                  <a:schemeClr val="dk2"/>
                </a:solidFill>
                <a:latin typeface="Bebas Neue"/>
                <a:ea typeface="Bebas Neue"/>
                <a:cs typeface="Bebas Neue"/>
                <a:sym typeface="Bebas Neue"/>
              </a:defRPr>
            </a:lvl7pPr>
            <a:lvl8pPr lvl="7" algn="r">
              <a:buNone/>
              <a:defRPr sz="1300">
                <a:solidFill>
                  <a:schemeClr val="dk2"/>
                </a:solidFill>
                <a:latin typeface="Bebas Neue"/>
                <a:ea typeface="Bebas Neue"/>
                <a:cs typeface="Bebas Neue"/>
                <a:sym typeface="Bebas Neue"/>
              </a:defRPr>
            </a:lvl8pPr>
            <a:lvl9pPr lvl="8" algn="r">
              <a:buNone/>
              <a:defRPr sz="1300">
                <a:solidFill>
                  <a:schemeClr val="dk2"/>
                </a:solidFill>
                <a:latin typeface="Bebas Neue"/>
                <a:ea typeface="Bebas Neue"/>
                <a:cs typeface="Bebas Neue"/>
                <a:sym typeface="Bebas Neue"/>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8" r:id="rId4"/>
    <p:sldLayoutId id="2147483661" r:id="rId5"/>
    <p:sldLayoutId id="2147483674" r:id="rId6"/>
    <p:sldLayoutId id="2147483676" r:id="rId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youtube.com/watch?v=_smQPnnwbzw&amp;ab_channel=Gru"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34.png"/></Relationships>
</file>

<file path=ppt/slides/_rels/slide11.xml.rels><?xml version="1.0" encoding="UTF-8" standalone="yes"?>
<Relationships xmlns="http://schemas.openxmlformats.org/package/2006/relationships"><Relationship Id="rId3" Type="http://schemas.openxmlformats.org/officeDocument/2006/relationships/hyperlink" Target="mailto:addyouremail@freepik.com" TargetMode="External"/><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8" Type="http://schemas.openxmlformats.org/officeDocument/2006/relationships/hyperlink" Target="https://www.youtube.com/watch?v=F2BLLlUbiSc&amp;list=PL8Y0Lf4geQ6O5ShljDSOOsQCzv_TtMtog&amp;index=40&amp;ab_channel=CodehuntersHere" TargetMode="External"/><Relationship Id="rId3" Type="http://schemas.openxmlformats.org/officeDocument/2006/relationships/hyperlink" Target="https://www.youtube.com/watch?v=bJlHsWzfwHY&amp;list=PL8Y0Lf4geQ6O5ShljDSOOsQCzv_TtMtog&amp;index=50&amp;ab_channel=RedaMarzouk" TargetMode="External"/><Relationship Id="rId7" Type="http://schemas.openxmlformats.org/officeDocument/2006/relationships/hyperlink" Target="https://www.youtube.com/watch?v=D9pqt4UtF_s&amp;list=PL8Y0Lf4geQ6O5ShljDSOOsQCzv_TtMtog&amp;index=42&amp;ab_channel=Tom%27sTechAcademy" TargetMode="External"/><Relationship Id="rId2" Type="http://schemas.openxmlformats.org/officeDocument/2006/relationships/hyperlink" Target="https://www.youtube.com/watch?v=vbElqDB73vA&amp;list=PL8Y0Lf4geQ6O5ShljDSOOsQCzv_TtMtog&amp;index=49&amp;ab_channel=RedaMarzouk" TargetMode="External"/><Relationship Id="rId1" Type="http://schemas.openxmlformats.org/officeDocument/2006/relationships/slideLayout" Target="../slideLayouts/slideLayout3.xml"/><Relationship Id="rId6" Type="http://schemas.openxmlformats.org/officeDocument/2006/relationships/hyperlink" Target="https://www.youtube.com/watch?v=ZnpQgcwvAOY&amp;list=PL8Y0Lf4geQ6O5ShljDSOOsQCzv_TtMtog&amp;index=44&amp;ab_channel=CameronMcKenzie" TargetMode="External"/><Relationship Id="rId11" Type="http://schemas.openxmlformats.org/officeDocument/2006/relationships/hyperlink" Target="https://forum.uipath.com/t/how-to-schedule-a-process-to-run-in-a-specific-time-daily/350559" TargetMode="External"/><Relationship Id="rId5" Type="http://schemas.openxmlformats.org/officeDocument/2006/relationships/hyperlink" Target="https://www.youtube.com/watch?v=uCdBC2pXPyY&amp;list=PL8Y0Lf4geQ6O5ShljDSOOsQCzv_TtMtog&amp;index=47&amp;ab_channel=AndersJensen" TargetMode="External"/><Relationship Id="rId10" Type="http://schemas.openxmlformats.org/officeDocument/2006/relationships/hyperlink" Target="https://docs.uipath.com/activities/other/latest/productivity/about-the-word-activities-pack" TargetMode="External"/><Relationship Id="rId4" Type="http://schemas.openxmlformats.org/officeDocument/2006/relationships/hyperlink" Target="https://www.youtube.com/watch?v=2p84IH6vpfU&amp;list=PL8Y0Lf4geQ6O5ShljDSOOsQCzv_TtMtog&amp;index=51&amp;ab_channel=MikeYippeeBlog" TargetMode="External"/><Relationship Id="rId9" Type="http://schemas.openxmlformats.org/officeDocument/2006/relationships/hyperlink" Target="https://docs.uipath.com/activities/other/latest/document-understanding/digitize-document"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3.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png"/><Relationship Id="rId1" Type="http://schemas.openxmlformats.org/officeDocument/2006/relationships/slideLayout" Target="../slideLayouts/slideLayout7.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 Id="rId9" Type="http://schemas.openxmlformats.org/officeDocument/2006/relationships/image" Target="../media/image20.png"/></Relationships>
</file>

<file path=ppt/slides/_rels/slide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8.png"/></Relationships>
</file>

<file path=ppt/slides/_rels/slide9.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1"/>
        <p:cNvGrpSpPr/>
        <p:nvPr/>
      </p:nvGrpSpPr>
      <p:grpSpPr>
        <a:xfrm>
          <a:off x="0" y="0"/>
          <a:ext cx="0" cy="0"/>
          <a:chOff x="0" y="0"/>
          <a:chExt cx="0" cy="0"/>
        </a:xfrm>
      </p:grpSpPr>
      <p:sp>
        <p:nvSpPr>
          <p:cNvPr id="552" name="Google Shape;552;p33"/>
          <p:cNvSpPr txBox="1">
            <a:spLocks noGrp="1"/>
          </p:cNvSpPr>
          <p:nvPr>
            <p:ph type="ctrTitle"/>
          </p:nvPr>
        </p:nvSpPr>
        <p:spPr>
          <a:xfrm>
            <a:off x="1622640" y="445460"/>
            <a:ext cx="5571760" cy="290799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sz="4800" dirty="0"/>
              <a:t>RPA PROJECT CODE</a:t>
            </a:r>
            <a:br>
              <a:rPr lang="en" sz="6100" dirty="0"/>
            </a:br>
            <a:r>
              <a:rPr lang="en" sz="4800" dirty="0">
                <a:solidFill>
                  <a:schemeClr val="bg1">
                    <a:lumMod val="95000"/>
                  </a:schemeClr>
                </a:solidFill>
              </a:rPr>
              <a:t>HR WIZARD</a:t>
            </a:r>
            <a:endParaRPr sz="4800" dirty="0">
              <a:solidFill>
                <a:schemeClr val="bg1">
                  <a:lumMod val="95000"/>
                </a:schemeClr>
              </a:solidFill>
            </a:endParaRPr>
          </a:p>
        </p:txBody>
      </p:sp>
      <p:sp>
        <p:nvSpPr>
          <p:cNvPr id="553" name="Google Shape;553;p33"/>
          <p:cNvSpPr txBox="1">
            <a:spLocks noGrp="1"/>
          </p:cNvSpPr>
          <p:nvPr>
            <p:ph type="subTitle" idx="1"/>
          </p:nvPr>
        </p:nvSpPr>
        <p:spPr>
          <a:xfrm>
            <a:off x="2165350" y="3388075"/>
            <a:ext cx="4813200" cy="421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SG" dirty="0"/>
              <a:t>Hafeezah Binte Abdul Kasim (2201536F)</a:t>
            </a:r>
            <a:endParaRPr dirty="0"/>
          </a:p>
        </p:txBody>
      </p:sp>
      <p:sp>
        <p:nvSpPr>
          <p:cNvPr id="554" name="Google Shape;554;p33"/>
          <p:cNvSpPr/>
          <p:nvPr/>
        </p:nvSpPr>
        <p:spPr>
          <a:xfrm rot="10800000">
            <a:off x="8665991" y="1763089"/>
            <a:ext cx="359566" cy="320229"/>
          </a:xfrm>
          <a:custGeom>
            <a:avLst/>
            <a:gdLst/>
            <a:ahLst/>
            <a:cxnLst/>
            <a:rect l="l" t="t" r="r" b="b"/>
            <a:pathLst>
              <a:path w="119656" h="34732" extrusionOk="0">
                <a:moveTo>
                  <a:pt x="115911" y="0"/>
                </a:moveTo>
                <a:lnTo>
                  <a:pt x="115563" y="8"/>
                </a:lnTo>
                <a:lnTo>
                  <a:pt x="115242" y="31"/>
                </a:lnTo>
                <a:lnTo>
                  <a:pt x="114894" y="62"/>
                </a:lnTo>
                <a:lnTo>
                  <a:pt x="114573" y="100"/>
                </a:lnTo>
                <a:lnTo>
                  <a:pt x="114225" y="155"/>
                </a:lnTo>
                <a:lnTo>
                  <a:pt x="113904" y="224"/>
                </a:lnTo>
                <a:lnTo>
                  <a:pt x="113583" y="309"/>
                </a:lnTo>
                <a:lnTo>
                  <a:pt x="110266" y="1251"/>
                </a:lnTo>
                <a:lnTo>
                  <a:pt x="106976" y="2200"/>
                </a:lnTo>
                <a:lnTo>
                  <a:pt x="100395" y="4099"/>
                </a:lnTo>
                <a:lnTo>
                  <a:pt x="93841" y="6014"/>
                </a:lnTo>
                <a:lnTo>
                  <a:pt x="87314" y="7928"/>
                </a:lnTo>
                <a:lnTo>
                  <a:pt x="80814" y="9858"/>
                </a:lnTo>
                <a:lnTo>
                  <a:pt x="74313" y="11781"/>
                </a:lnTo>
                <a:lnTo>
                  <a:pt x="61339" y="15641"/>
                </a:lnTo>
                <a:lnTo>
                  <a:pt x="36863" y="22890"/>
                </a:lnTo>
                <a:lnTo>
                  <a:pt x="35926" y="23183"/>
                </a:lnTo>
                <a:lnTo>
                  <a:pt x="34829" y="23538"/>
                </a:lnTo>
                <a:lnTo>
                  <a:pt x="33572" y="23963"/>
                </a:lnTo>
                <a:lnTo>
                  <a:pt x="32181" y="24434"/>
                </a:lnTo>
                <a:lnTo>
                  <a:pt x="29051" y="25507"/>
                </a:lnTo>
                <a:lnTo>
                  <a:pt x="27366" y="26078"/>
                </a:lnTo>
                <a:lnTo>
                  <a:pt x="25627" y="26665"/>
                </a:lnTo>
                <a:lnTo>
                  <a:pt x="23835" y="27251"/>
                </a:lnTo>
                <a:lnTo>
                  <a:pt x="21989" y="27838"/>
                </a:lnTo>
                <a:lnTo>
                  <a:pt x="20143" y="28402"/>
                </a:lnTo>
                <a:lnTo>
                  <a:pt x="18324" y="28942"/>
                </a:lnTo>
                <a:lnTo>
                  <a:pt x="17415" y="29205"/>
                </a:lnTo>
                <a:lnTo>
                  <a:pt x="16505" y="29452"/>
                </a:lnTo>
                <a:lnTo>
                  <a:pt x="15623" y="29691"/>
                </a:lnTo>
                <a:lnTo>
                  <a:pt x="14740" y="29915"/>
                </a:lnTo>
                <a:lnTo>
                  <a:pt x="13884" y="30131"/>
                </a:lnTo>
                <a:lnTo>
                  <a:pt x="13028" y="30324"/>
                </a:lnTo>
                <a:lnTo>
                  <a:pt x="12198" y="30509"/>
                </a:lnTo>
                <a:lnTo>
                  <a:pt x="11396" y="30671"/>
                </a:lnTo>
                <a:lnTo>
                  <a:pt x="10326" y="30486"/>
                </a:lnTo>
                <a:lnTo>
                  <a:pt x="9925" y="30424"/>
                </a:lnTo>
                <a:lnTo>
                  <a:pt x="9497" y="30370"/>
                </a:lnTo>
                <a:lnTo>
                  <a:pt x="9042" y="30324"/>
                </a:lnTo>
                <a:lnTo>
                  <a:pt x="8560" y="30293"/>
                </a:lnTo>
                <a:lnTo>
                  <a:pt x="8106" y="30270"/>
                </a:lnTo>
                <a:lnTo>
                  <a:pt x="7624" y="30262"/>
                </a:lnTo>
                <a:lnTo>
                  <a:pt x="7143" y="30262"/>
                </a:lnTo>
                <a:lnTo>
                  <a:pt x="6661" y="30278"/>
                </a:lnTo>
                <a:lnTo>
                  <a:pt x="6180" y="30301"/>
                </a:lnTo>
                <a:lnTo>
                  <a:pt x="5698" y="30332"/>
                </a:lnTo>
                <a:lnTo>
                  <a:pt x="5243" y="30378"/>
                </a:lnTo>
                <a:lnTo>
                  <a:pt x="4815" y="30432"/>
                </a:lnTo>
                <a:lnTo>
                  <a:pt x="4387" y="30494"/>
                </a:lnTo>
                <a:lnTo>
                  <a:pt x="3986" y="30571"/>
                </a:lnTo>
                <a:lnTo>
                  <a:pt x="3612" y="30656"/>
                </a:lnTo>
                <a:lnTo>
                  <a:pt x="3264" y="30748"/>
                </a:lnTo>
                <a:lnTo>
                  <a:pt x="1766" y="31204"/>
                </a:lnTo>
                <a:lnTo>
                  <a:pt x="1498" y="31289"/>
                </a:lnTo>
                <a:lnTo>
                  <a:pt x="1257" y="31382"/>
                </a:lnTo>
                <a:lnTo>
                  <a:pt x="1043" y="31474"/>
                </a:lnTo>
                <a:lnTo>
                  <a:pt x="829" y="31575"/>
                </a:lnTo>
                <a:lnTo>
                  <a:pt x="642" y="31675"/>
                </a:lnTo>
                <a:lnTo>
                  <a:pt x="482" y="31775"/>
                </a:lnTo>
                <a:lnTo>
                  <a:pt x="321" y="31883"/>
                </a:lnTo>
                <a:lnTo>
                  <a:pt x="214" y="31991"/>
                </a:lnTo>
                <a:lnTo>
                  <a:pt x="107" y="32107"/>
                </a:lnTo>
                <a:lnTo>
                  <a:pt x="54" y="32215"/>
                </a:lnTo>
                <a:lnTo>
                  <a:pt x="0" y="32331"/>
                </a:lnTo>
                <a:lnTo>
                  <a:pt x="0" y="32439"/>
                </a:lnTo>
                <a:lnTo>
                  <a:pt x="0" y="32555"/>
                </a:lnTo>
                <a:lnTo>
                  <a:pt x="54" y="32671"/>
                </a:lnTo>
                <a:lnTo>
                  <a:pt x="107" y="32787"/>
                </a:lnTo>
                <a:lnTo>
                  <a:pt x="214" y="32895"/>
                </a:lnTo>
                <a:lnTo>
                  <a:pt x="803" y="33450"/>
                </a:lnTo>
                <a:lnTo>
                  <a:pt x="963" y="33582"/>
                </a:lnTo>
                <a:lnTo>
                  <a:pt x="1177" y="33705"/>
                </a:lnTo>
                <a:lnTo>
                  <a:pt x="1391" y="33829"/>
                </a:lnTo>
                <a:lnTo>
                  <a:pt x="1659" y="33952"/>
                </a:lnTo>
                <a:lnTo>
                  <a:pt x="1953" y="34068"/>
                </a:lnTo>
                <a:lnTo>
                  <a:pt x="2274" y="34176"/>
                </a:lnTo>
                <a:lnTo>
                  <a:pt x="2622" y="34276"/>
                </a:lnTo>
                <a:lnTo>
                  <a:pt x="2996" y="34369"/>
                </a:lnTo>
                <a:lnTo>
                  <a:pt x="3398" y="34454"/>
                </a:lnTo>
                <a:lnTo>
                  <a:pt x="3826" y="34531"/>
                </a:lnTo>
                <a:lnTo>
                  <a:pt x="4254" y="34601"/>
                </a:lnTo>
                <a:lnTo>
                  <a:pt x="4708" y="34655"/>
                </a:lnTo>
                <a:lnTo>
                  <a:pt x="5190" y="34693"/>
                </a:lnTo>
                <a:lnTo>
                  <a:pt x="5671" y="34724"/>
                </a:lnTo>
                <a:lnTo>
                  <a:pt x="6153" y="34732"/>
                </a:lnTo>
                <a:lnTo>
                  <a:pt x="6634" y="34732"/>
                </a:lnTo>
                <a:lnTo>
                  <a:pt x="7892" y="34701"/>
                </a:lnTo>
                <a:lnTo>
                  <a:pt x="9042" y="34655"/>
                </a:lnTo>
                <a:lnTo>
                  <a:pt x="10085" y="34601"/>
                </a:lnTo>
                <a:lnTo>
                  <a:pt x="10567" y="34562"/>
                </a:lnTo>
                <a:lnTo>
                  <a:pt x="11048" y="34531"/>
                </a:lnTo>
                <a:lnTo>
                  <a:pt x="11476" y="34493"/>
                </a:lnTo>
                <a:lnTo>
                  <a:pt x="11904" y="34446"/>
                </a:lnTo>
                <a:lnTo>
                  <a:pt x="12332" y="34400"/>
                </a:lnTo>
                <a:lnTo>
                  <a:pt x="12733" y="34346"/>
                </a:lnTo>
                <a:lnTo>
                  <a:pt x="13135" y="34292"/>
                </a:lnTo>
                <a:lnTo>
                  <a:pt x="13509" y="34238"/>
                </a:lnTo>
                <a:lnTo>
                  <a:pt x="14232" y="34107"/>
                </a:lnTo>
                <a:lnTo>
                  <a:pt x="14954" y="33968"/>
                </a:lnTo>
                <a:lnTo>
                  <a:pt x="15649" y="33806"/>
                </a:lnTo>
                <a:lnTo>
                  <a:pt x="16372" y="33628"/>
                </a:lnTo>
                <a:lnTo>
                  <a:pt x="17094" y="33435"/>
                </a:lnTo>
                <a:lnTo>
                  <a:pt x="17870" y="33219"/>
                </a:lnTo>
                <a:lnTo>
                  <a:pt x="18672" y="32987"/>
                </a:lnTo>
                <a:lnTo>
                  <a:pt x="20464" y="32470"/>
                </a:lnTo>
                <a:lnTo>
                  <a:pt x="22578" y="31852"/>
                </a:lnTo>
                <a:lnTo>
                  <a:pt x="24664" y="31227"/>
                </a:lnTo>
                <a:lnTo>
                  <a:pt x="26751" y="30602"/>
                </a:lnTo>
                <a:lnTo>
                  <a:pt x="28837" y="29969"/>
                </a:lnTo>
                <a:lnTo>
                  <a:pt x="32930" y="28687"/>
                </a:lnTo>
                <a:lnTo>
                  <a:pt x="37023" y="27406"/>
                </a:lnTo>
                <a:lnTo>
                  <a:pt x="45128" y="24820"/>
                </a:lnTo>
                <a:lnTo>
                  <a:pt x="49195" y="23530"/>
                </a:lnTo>
                <a:lnTo>
                  <a:pt x="53261" y="22257"/>
                </a:lnTo>
                <a:lnTo>
                  <a:pt x="61500" y="19709"/>
                </a:lnTo>
                <a:lnTo>
                  <a:pt x="69712" y="17161"/>
                </a:lnTo>
                <a:lnTo>
                  <a:pt x="77951" y="14614"/>
                </a:lnTo>
                <a:lnTo>
                  <a:pt x="86164" y="12066"/>
                </a:lnTo>
                <a:lnTo>
                  <a:pt x="94376" y="9511"/>
                </a:lnTo>
                <a:lnTo>
                  <a:pt x="102535" y="6948"/>
                </a:lnTo>
                <a:lnTo>
                  <a:pt x="106601" y="5659"/>
                </a:lnTo>
                <a:lnTo>
                  <a:pt x="110641" y="4370"/>
                </a:lnTo>
                <a:lnTo>
                  <a:pt x="114680" y="3073"/>
                </a:lnTo>
                <a:lnTo>
                  <a:pt x="118693" y="1776"/>
                </a:lnTo>
                <a:lnTo>
                  <a:pt x="118960" y="1683"/>
                </a:lnTo>
                <a:lnTo>
                  <a:pt x="119174" y="1590"/>
                </a:lnTo>
                <a:lnTo>
                  <a:pt x="119335" y="1490"/>
                </a:lnTo>
                <a:lnTo>
                  <a:pt x="119495" y="1390"/>
                </a:lnTo>
                <a:lnTo>
                  <a:pt x="119575" y="1289"/>
                </a:lnTo>
                <a:lnTo>
                  <a:pt x="119629" y="1189"/>
                </a:lnTo>
                <a:lnTo>
                  <a:pt x="119656" y="1096"/>
                </a:lnTo>
                <a:lnTo>
                  <a:pt x="119656" y="996"/>
                </a:lnTo>
                <a:lnTo>
                  <a:pt x="119602" y="903"/>
                </a:lnTo>
                <a:lnTo>
                  <a:pt x="119522" y="803"/>
                </a:lnTo>
                <a:lnTo>
                  <a:pt x="119442" y="718"/>
                </a:lnTo>
                <a:lnTo>
                  <a:pt x="119308" y="625"/>
                </a:lnTo>
                <a:lnTo>
                  <a:pt x="119147" y="541"/>
                </a:lnTo>
                <a:lnTo>
                  <a:pt x="118960" y="463"/>
                </a:lnTo>
                <a:lnTo>
                  <a:pt x="118773" y="386"/>
                </a:lnTo>
                <a:lnTo>
                  <a:pt x="118532" y="317"/>
                </a:lnTo>
                <a:lnTo>
                  <a:pt x="118291" y="247"/>
                </a:lnTo>
                <a:lnTo>
                  <a:pt x="118051" y="193"/>
                </a:lnTo>
                <a:lnTo>
                  <a:pt x="117756" y="139"/>
                </a:lnTo>
                <a:lnTo>
                  <a:pt x="117489" y="93"/>
                </a:lnTo>
                <a:lnTo>
                  <a:pt x="117168" y="62"/>
                </a:lnTo>
                <a:lnTo>
                  <a:pt x="116874" y="31"/>
                </a:lnTo>
                <a:lnTo>
                  <a:pt x="116553" y="8"/>
                </a:lnTo>
                <a:lnTo>
                  <a:pt x="116232"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3"/>
          <p:cNvSpPr/>
          <p:nvPr/>
        </p:nvSpPr>
        <p:spPr>
          <a:xfrm rot="10800000">
            <a:off x="456879" y="1681256"/>
            <a:ext cx="87656" cy="105369"/>
          </a:xfrm>
          <a:custGeom>
            <a:avLst/>
            <a:gdLst/>
            <a:ahLst/>
            <a:cxnLst/>
            <a:rect l="l" t="t" r="r" b="b"/>
            <a:pathLst>
              <a:path w="26806" h="10508" extrusionOk="0">
                <a:moveTo>
                  <a:pt x="3318" y="1"/>
                </a:moveTo>
                <a:lnTo>
                  <a:pt x="2997" y="8"/>
                </a:lnTo>
                <a:lnTo>
                  <a:pt x="2703" y="24"/>
                </a:lnTo>
                <a:lnTo>
                  <a:pt x="2409" y="47"/>
                </a:lnTo>
                <a:lnTo>
                  <a:pt x="2114" y="78"/>
                </a:lnTo>
                <a:lnTo>
                  <a:pt x="1847" y="124"/>
                </a:lnTo>
                <a:lnTo>
                  <a:pt x="1606" y="170"/>
                </a:lnTo>
                <a:lnTo>
                  <a:pt x="1365" y="224"/>
                </a:lnTo>
                <a:lnTo>
                  <a:pt x="1151" y="294"/>
                </a:lnTo>
                <a:lnTo>
                  <a:pt x="937" y="356"/>
                </a:lnTo>
                <a:lnTo>
                  <a:pt x="750" y="433"/>
                </a:lnTo>
                <a:lnTo>
                  <a:pt x="590" y="510"/>
                </a:lnTo>
                <a:lnTo>
                  <a:pt x="429" y="595"/>
                </a:lnTo>
                <a:lnTo>
                  <a:pt x="295" y="680"/>
                </a:lnTo>
                <a:lnTo>
                  <a:pt x="188" y="765"/>
                </a:lnTo>
                <a:lnTo>
                  <a:pt x="108" y="857"/>
                </a:lnTo>
                <a:lnTo>
                  <a:pt x="54" y="950"/>
                </a:lnTo>
                <a:lnTo>
                  <a:pt x="1" y="1043"/>
                </a:lnTo>
                <a:lnTo>
                  <a:pt x="1" y="1135"/>
                </a:lnTo>
                <a:lnTo>
                  <a:pt x="28" y="1236"/>
                </a:lnTo>
                <a:lnTo>
                  <a:pt x="54" y="1328"/>
                </a:lnTo>
                <a:lnTo>
                  <a:pt x="135" y="1421"/>
                </a:lnTo>
                <a:lnTo>
                  <a:pt x="215" y="1514"/>
                </a:lnTo>
                <a:lnTo>
                  <a:pt x="349" y="1599"/>
                </a:lnTo>
                <a:lnTo>
                  <a:pt x="509" y="1691"/>
                </a:lnTo>
                <a:lnTo>
                  <a:pt x="697" y="1768"/>
                </a:lnTo>
                <a:lnTo>
                  <a:pt x="937" y="1853"/>
                </a:lnTo>
                <a:lnTo>
                  <a:pt x="1178" y="1923"/>
                </a:lnTo>
                <a:lnTo>
                  <a:pt x="2810" y="2363"/>
                </a:lnTo>
                <a:lnTo>
                  <a:pt x="4388" y="2803"/>
                </a:lnTo>
                <a:lnTo>
                  <a:pt x="5913" y="3251"/>
                </a:lnTo>
                <a:lnTo>
                  <a:pt x="7384" y="3698"/>
                </a:lnTo>
                <a:lnTo>
                  <a:pt x="8775" y="4146"/>
                </a:lnTo>
                <a:lnTo>
                  <a:pt x="10113" y="4609"/>
                </a:lnTo>
                <a:lnTo>
                  <a:pt x="10755" y="4841"/>
                </a:lnTo>
                <a:lnTo>
                  <a:pt x="11397" y="5080"/>
                </a:lnTo>
                <a:lnTo>
                  <a:pt x="12012" y="5320"/>
                </a:lnTo>
                <a:lnTo>
                  <a:pt x="12601" y="5559"/>
                </a:lnTo>
                <a:lnTo>
                  <a:pt x="13189" y="5806"/>
                </a:lnTo>
                <a:lnTo>
                  <a:pt x="13778" y="6053"/>
                </a:lnTo>
                <a:lnTo>
                  <a:pt x="14339" y="6300"/>
                </a:lnTo>
                <a:lnTo>
                  <a:pt x="14874" y="6555"/>
                </a:lnTo>
                <a:lnTo>
                  <a:pt x="15409" y="6809"/>
                </a:lnTo>
                <a:lnTo>
                  <a:pt x="15918" y="7072"/>
                </a:lnTo>
                <a:lnTo>
                  <a:pt x="16426" y="7334"/>
                </a:lnTo>
                <a:lnTo>
                  <a:pt x="16907" y="7605"/>
                </a:lnTo>
                <a:lnTo>
                  <a:pt x="17389" y="7875"/>
                </a:lnTo>
                <a:lnTo>
                  <a:pt x="17844" y="8153"/>
                </a:lnTo>
                <a:lnTo>
                  <a:pt x="18298" y="8438"/>
                </a:lnTo>
                <a:lnTo>
                  <a:pt x="18726" y="8724"/>
                </a:lnTo>
                <a:lnTo>
                  <a:pt x="19154" y="9017"/>
                </a:lnTo>
                <a:lnTo>
                  <a:pt x="19556" y="9311"/>
                </a:lnTo>
                <a:lnTo>
                  <a:pt x="19957" y="9612"/>
                </a:lnTo>
                <a:lnTo>
                  <a:pt x="20331" y="9921"/>
                </a:lnTo>
                <a:lnTo>
                  <a:pt x="20465" y="10013"/>
                </a:lnTo>
                <a:lnTo>
                  <a:pt x="20599" y="10090"/>
                </a:lnTo>
                <a:lnTo>
                  <a:pt x="20786" y="10168"/>
                </a:lnTo>
                <a:lnTo>
                  <a:pt x="20973" y="10237"/>
                </a:lnTo>
                <a:lnTo>
                  <a:pt x="21187" y="10299"/>
                </a:lnTo>
                <a:lnTo>
                  <a:pt x="21428" y="10345"/>
                </a:lnTo>
                <a:lnTo>
                  <a:pt x="21669" y="10392"/>
                </a:lnTo>
                <a:lnTo>
                  <a:pt x="21936" y="10430"/>
                </a:lnTo>
                <a:lnTo>
                  <a:pt x="22204" y="10461"/>
                </a:lnTo>
                <a:lnTo>
                  <a:pt x="22498" y="10484"/>
                </a:lnTo>
                <a:lnTo>
                  <a:pt x="22766" y="10500"/>
                </a:lnTo>
                <a:lnTo>
                  <a:pt x="23060" y="10507"/>
                </a:lnTo>
                <a:lnTo>
                  <a:pt x="23649" y="10507"/>
                </a:lnTo>
                <a:lnTo>
                  <a:pt x="23943" y="10492"/>
                </a:lnTo>
                <a:lnTo>
                  <a:pt x="24237" y="10476"/>
                </a:lnTo>
                <a:lnTo>
                  <a:pt x="24531" y="10453"/>
                </a:lnTo>
                <a:lnTo>
                  <a:pt x="24799" y="10422"/>
                </a:lnTo>
                <a:lnTo>
                  <a:pt x="25066" y="10392"/>
                </a:lnTo>
                <a:lnTo>
                  <a:pt x="25334" y="10353"/>
                </a:lnTo>
                <a:lnTo>
                  <a:pt x="25575" y="10299"/>
                </a:lnTo>
                <a:lnTo>
                  <a:pt x="25789" y="10253"/>
                </a:lnTo>
                <a:lnTo>
                  <a:pt x="26003" y="10191"/>
                </a:lnTo>
                <a:lnTo>
                  <a:pt x="26190" y="10129"/>
                </a:lnTo>
                <a:lnTo>
                  <a:pt x="26350" y="10060"/>
                </a:lnTo>
                <a:lnTo>
                  <a:pt x="26511" y="9990"/>
                </a:lnTo>
                <a:lnTo>
                  <a:pt x="26618" y="9913"/>
                </a:lnTo>
                <a:lnTo>
                  <a:pt x="26725" y="9828"/>
                </a:lnTo>
                <a:lnTo>
                  <a:pt x="26778" y="9743"/>
                </a:lnTo>
                <a:lnTo>
                  <a:pt x="26805" y="9650"/>
                </a:lnTo>
                <a:lnTo>
                  <a:pt x="26805" y="9558"/>
                </a:lnTo>
                <a:lnTo>
                  <a:pt x="26752" y="9457"/>
                </a:lnTo>
                <a:lnTo>
                  <a:pt x="26538" y="9102"/>
                </a:lnTo>
                <a:lnTo>
                  <a:pt x="26297" y="8755"/>
                </a:lnTo>
                <a:lnTo>
                  <a:pt x="26003" y="8408"/>
                </a:lnTo>
                <a:lnTo>
                  <a:pt x="25682" y="8052"/>
                </a:lnTo>
                <a:lnTo>
                  <a:pt x="25334" y="7705"/>
                </a:lnTo>
                <a:lnTo>
                  <a:pt x="24959" y="7365"/>
                </a:lnTo>
                <a:lnTo>
                  <a:pt x="24531" y="7018"/>
                </a:lnTo>
                <a:lnTo>
                  <a:pt x="24077" y="6678"/>
                </a:lnTo>
                <a:lnTo>
                  <a:pt x="23595" y="6346"/>
                </a:lnTo>
                <a:lnTo>
                  <a:pt x="23087" y="6007"/>
                </a:lnTo>
                <a:lnTo>
                  <a:pt x="22552" y="5675"/>
                </a:lnTo>
                <a:lnTo>
                  <a:pt x="21990" y="5350"/>
                </a:lnTo>
                <a:lnTo>
                  <a:pt x="21401" y="5026"/>
                </a:lnTo>
                <a:lnTo>
                  <a:pt x="20759" y="4710"/>
                </a:lnTo>
                <a:lnTo>
                  <a:pt x="20117" y="4401"/>
                </a:lnTo>
                <a:lnTo>
                  <a:pt x="19422" y="4092"/>
                </a:lnTo>
                <a:lnTo>
                  <a:pt x="18700" y="3791"/>
                </a:lnTo>
                <a:lnTo>
                  <a:pt x="17977" y="3490"/>
                </a:lnTo>
                <a:lnTo>
                  <a:pt x="17202" y="3204"/>
                </a:lnTo>
                <a:lnTo>
                  <a:pt x="16426" y="2919"/>
                </a:lnTo>
                <a:lnTo>
                  <a:pt x="15597" y="2641"/>
                </a:lnTo>
                <a:lnTo>
                  <a:pt x="14741" y="2371"/>
                </a:lnTo>
                <a:lnTo>
                  <a:pt x="13885" y="2108"/>
                </a:lnTo>
                <a:lnTo>
                  <a:pt x="13002" y="1853"/>
                </a:lnTo>
                <a:lnTo>
                  <a:pt x="12066" y="1606"/>
                </a:lnTo>
                <a:lnTo>
                  <a:pt x="11129" y="1367"/>
                </a:lnTo>
                <a:lnTo>
                  <a:pt x="10166" y="1143"/>
                </a:lnTo>
                <a:lnTo>
                  <a:pt x="9176" y="919"/>
                </a:lnTo>
                <a:lnTo>
                  <a:pt x="8187" y="711"/>
                </a:lnTo>
                <a:lnTo>
                  <a:pt x="7143" y="510"/>
                </a:lnTo>
                <a:lnTo>
                  <a:pt x="6100" y="317"/>
                </a:lnTo>
                <a:lnTo>
                  <a:pt x="5030" y="132"/>
                </a:lnTo>
                <a:lnTo>
                  <a:pt x="4656" y="85"/>
                </a:lnTo>
                <a:lnTo>
                  <a:pt x="4308" y="47"/>
                </a:lnTo>
                <a:lnTo>
                  <a:pt x="3987" y="16"/>
                </a:lnTo>
                <a:lnTo>
                  <a:pt x="3639" y="1"/>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3"/>
          <p:cNvSpPr/>
          <p:nvPr/>
        </p:nvSpPr>
        <p:spPr>
          <a:xfrm rot="10800000">
            <a:off x="7194408" y="270001"/>
            <a:ext cx="92550" cy="92163"/>
          </a:xfrm>
          <a:custGeom>
            <a:avLst/>
            <a:gdLst/>
            <a:ahLst/>
            <a:cxnLst/>
            <a:rect l="l" t="t" r="r" b="b"/>
            <a:pathLst>
              <a:path w="31005" h="10067" extrusionOk="0">
                <a:moveTo>
                  <a:pt x="3906" y="0"/>
                </a:moveTo>
                <a:lnTo>
                  <a:pt x="3558" y="16"/>
                </a:lnTo>
                <a:lnTo>
                  <a:pt x="3210" y="31"/>
                </a:lnTo>
                <a:lnTo>
                  <a:pt x="2889" y="62"/>
                </a:lnTo>
                <a:lnTo>
                  <a:pt x="2542" y="100"/>
                </a:lnTo>
                <a:lnTo>
                  <a:pt x="2247" y="147"/>
                </a:lnTo>
                <a:lnTo>
                  <a:pt x="1953" y="201"/>
                </a:lnTo>
                <a:lnTo>
                  <a:pt x="1659" y="263"/>
                </a:lnTo>
                <a:lnTo>
                  <a:pt x="1418" y="332"/>
                </a:lnTo>
                <a:lnTo>
                  <a:pt x="1151" y="402"/>
                </a:lnTo>
                <a:lnTo>
                  <a:pt x="937" y="486"/>
                </a:lnTo>
                <a:lnTo>
                  <a:pt x="723" y="571"/>
                </a:lnTo>
                <a:lnTo>
                  <a:pt x="535" y="656"/>
                </a:lnTo>
                <a:lnTo>
                  <a:pt x="402" y="757"/>
                </a:lnTo>
                <a:lnTo>
                  <a:pt x="268" y="849"/>
                </a:lnTo>
                <a:lnTo>
                  <a:pt x="161" y="950"/>
                </a:lnTo>
                <a:lnTo>
                  <a:pt x="81" y="1050"/>
                </a:lnTo>
                <a:lnTo>
                  <a:pt x="27" y="1150"/>
                </a:lnTo>
                <a:lnTo>
                  <a:pt x="0" y="1258"/>
                </a:lnTo>
                <a:lnTo>
                  <a:pt x="27" y="1359"/>
                </a:lnTo>
                <a:lnTo>
                  <a:pt x="54" y="1467"/>
                </a:lnTo>
                <a:lnTo>
                  <a:pt x="134" y="1567"/>
                </a:lnTo>
                <a:lnTo>
                  <a:pt x="268" y="1668"/>
                </a:lnTo>
                <a:lnTo>
                  <a:pt x="428" y="1768"/>
                </a:lnTo>
                <a:lnTo>
                  <a:pt x="616" y="1861"/>
                </a:lnTo>
                <a:lnTo>
                  <a:pt x="856" y="1961"/>
                </a:lnTo>
                <a:lnTo>
                  <a:pt x="1124" y="2046"/>
                </a:lnTo>
                <a:lnTo>
                  <a:pt x="3986" y="2880"/>
                </a:lnTo>
                <a:lnTo>
                  <a:pt x="5404" y="3304"/>
                </a:lnTo>
                <a:lnTo>
                  <a:pt x="6795" y="3729"/>
                </a:lnTo>
                <a:lnTo>
                  <a:pt x="8186" y="4161"/>
                </a:lnTo>
                <a:lnTo>
                  <a:pt x="9550" y="4593"/>
                </a:lnTo>
                <a:lnTo>
                  <a:pt x="10888" y="5041"/>
                </a:lnTo>
                <a:lnTo>
                  <a:pt x="12199" y="5489"/>
                </a:lnTo>
                <a:lnTo>
                  <a:pt x="12841" y="5728"/>
                </a:lnTo>
                <a:lnTo>
                  <a:pt x="13483" y="5968"/>
                </a:lnTo>
                <a:lnTo>
                  <a:pt x="14098" y="6207"/>
                </a:lnTo>
                <a:lnTo>
                  <a:pt x="14686" y="6454"/>
                </a:lnTo>
                <a:lnTo>
                  <a:pt x="15863" y="6956"/>
                </a:lnTo>
                <a:lnTo>
                  <a:pt x="17014" y="7458"/>
                </a:lnTo>
                <a:lnTo>
                  <a:pt x="19261" y="8469"/>
                </a:lnTo>
                <a:lnTo>
                  <a:pt x="20411" y="8971"/>
                </a:lnTo>
                <a:lnTo>
                  <a:pt x="21615" y="9465"/>
                </a:lnTo>
                <a:lnTo>
                  <a:pt x="21909" y="9573"/>
                </a:lnTo>
                <a:lnTo>
                  <a:pt x="22230" y="9665"/>
                </a:lnTo>
                <a:lnTo>
                  <a:pt x="22578" y="9750"/>
                </a:lnTo>
                <a:lnTo>
                  <a:pt x="22952" y="9820"/>
                </a:lnTo>
                <a:lnTo>
                  <a:pt x="23354" y="9889"/>
                </a:lnTo>
                <a:lnTo>
                  <a:pt x="23755" y="9943"/>
                </a:lnTo>
                <a:lnTo>
                  <a:pt x="24156" y="9982"/>
                </a:lnTo>
                <a:lnTo>
                  <a:pt x="24611" y="10021"/>
                </a:lnTo>
                <a:lnTo>
                  <a:pt x="25039" y="10044"/>
                </a:lnTo>
                <a:lnTo>
                  <a:pt x="25494" y="10059"/>
                </a:lnTo>
                <a:lnTo>
                  <a:pt x="25922" y="10067"/>
                </a:lnTo>
                <a:lnTo>
                  <a:pt x="26376" y="10059"/>
                </a:lnTo>
                <a:lnTo>
                  <a:pt x="26831" y="10051"/>
                </a:lnTo>
                <a:lnTo>
                  <a:pt x="27259" y="10028"/>
                </a:lnTo>
                <a:lnTo>
                  <a:pt x="27687" y="9997"/>
                </a:lnTo>
                <a:lnTo>
                  <a:pt x="28088" y="9959"/>
                </a:lnTo>
                <a:lnTo>
                  <a:pt x="28490" y="9912"/>
                </a:lnTo>
                <a:lnTo>
                  <a:pt x="28864" y="9866"/>
                </a:lnTo>
                <a:lnTo>
                  <a:pt x="29239" y="9804"/>
                </a:lnTo>
                <a:lnTo>
                  <a:pt x="29560" y="9735"/>
                </a:lnTo>
                <a:lnTo>
                  <a:pt x="29881" y="9658"/>
                </a:lnTo>
                <a:lnTo>
                  <a:pt x="30148" y="9573"/>
                </a:lnTo>
                <a:lnTo>
                  <a:pt x="30389" y="9480"/>
                </a:lnTo>
                <a:lnTo>
                  <a:pt x="30603" y="9380"/>
                </a:lnTo>
                <a:lnTo>
                  <a:pt x="30764" y="9279"/>
                </a:lnTo>
                <a:lnTo>
                  <a:pt x="30897" y="9164"/>
                </a:lnTo>
                <a:lnTo>
                  <a:pt x="30978" y="9048"/>
                </a:lnTo>
                <a:lnTo>
                  <a:pt x="31004" y="8924"/>
                </a:lnTo>
                <a:lnTo>
                  <a:pt x="31004" y="8793"/>
                </a:lnTo>
                <a:lnTo>
                  <a:pt x="30924" y="8662"/>
                </a:lnTo>
                <a:lnTo>
                  <a:pt x="30790" y="8515"/>
                </a:lnTo>
                <a:lnTo>
                  <a:pt x="30603" y="8369"/>
                </a:lnTo>
                <a:lnTo>
                  <a:pt x="30148" y="8067"/>
                </a:lnTo>
                <a:lnTo>
                  <a:pt x="29667" y="7759"/>
                </a:lnTo>
                <a:lnTo>
                  <a:pt x="29132" y="7458"/>
                </a:lnTo>
                <a:lnTo>
                  <a:pt x="28597" y="7164"/>
                </a:lnTo>
                <a:lnTo>
                  <a:pt x="28035" y="6863"/>
                </a:lnTo>
                <a:lnTo>
                  <a:pt x="27446" y="6570"/>
                </a:lnTo>
                <a:lnTo>
                  <a:pt x="26831" y="6276"/>
                </a:lnTo>
                <a:lnTo>
                  <a:pt x="26189" y="5991"/>
                </a:lnTo>
                <a:lnTo>
                  <a:pt x="25520" y="5705"/>
                </a:lnTo>
                <a:lnTo>
                  <a:pt x="24852" y="5420"/>
                </a:lnTo>
                <a:lnTo>
                  <a:pt x="24156" y="5142"/>
                </a:lnTo>
                <a:lnTo>
                  <a:pt x="23434" y="4864"/>
                </a:lnTo>
                <a:lnTo>
                  <a:pt x="22685" y="4586"/>
                </a:lnTo>
                <a:lnTo>
                  <a:pt x="21936" y="4316"/>
                </a:lnTo>
                <a:lnTo>
                  <a:pt x="21160" y="4053"/>
                </a:lnTo>
                <a:lnTo>
                  <a:pt x="20358" y="3791"/>
                </a:lnTo>
                <a:lnTo>
                  <a:pt x="19555" y="3528"/>
                </a:lnTo>
                <a:lnTo>
                  <a:pt x="18726" y="3273"/>
                </a:lnTo>
                <a:lnTo>
                  <a:pt x="17896" y="3019"/>
                </a:lnTo>
                <a:lnTo>
                  <a:pt x="17040" y="2772"/>
                </a:lnTo>
                <a:lnTo>
                  <a:pt x="16184" y="2532"/>
                </a:lnTo>
                <a:lnTo>
                  <a:pt x="15328" y="2293"/>
                </a:lnTo>
                <a:lnTo>
                  <a:pt x="14419" y="2061"/>
                </a:lnTo>
                <a:lnTo>
                  <a:pt x="13536" y="1830"/>
                </a:lnTo>
                <a:lnTo>
                  <a:pt x="12627" y="1606"/>
                </a:lnTo>
                <a:lnTo>
                  <a:pt x="11717" y="1390"/>
                </a:lnTo>
                <a:lnTo>
                  <a:pt x="10808" y="1181"/>
                </a:lnTo>
                <a:lnTo>
                  <a:pt x="9871" y="973"/>
                </a:lnTo>
                <a:lnTo>
                  <a:pt x="8935" y="764"/>
                </a:lnTo>
                <a:lnTo>
                  <a:pt x="7999" y="571"/>
                </a:lnTo>
                <a:lnTo>
                  <a:pt x="7036" y="378"/>
                </a:lnTo>
                <a:lnTo>
                  <a:pt x="6099" y="193"/>
                </a:lnTo>
                <a:lnTo>
                  <a:pt x="5725" y="131"/>
                </a:lnTo>
                <a:lnTo>
                  <a:pt x="5350" y="77"/>
                </a:lnTo>
                <a:lnTo>
                  <a:pt x="4976" y="39"/>
                </a:lnTo>
                <a:lnTo>
                  <a:pt x="4628" y="16"/>
                </a:lnTo>
                <a:lnTo>
                  <a:pt x="4254" y="8"/>
                </a:lnTo>
                <a:lnTo>
                  <a:pt x="3906"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57" name="Google Shape;557;p33"/>
          <p:cNvGrpSpPr/>
          <p:nvPr/>
        </p:nvGrpSpPr>
        <p:grpSpPr>
          <a:xfrm rot="10800000">
            <a:off x="391236" y="2266416"/>
            <a:ext cx="1611376" cy="2172791"/>
            <a:chOff x="-4757725" y="-24679200"/>
            <a:chExt cx="6587800" cy="24917325"/>
          </a:xfrm>
        </p:grpSpPr>
        <p:sp>
          <p:nvSpPr>
            <p:cNvPr id="558" name="Google Shape;558;p33"/>
            <p:cNvSpPr/>
            <p:nvPr/>
          </p:nvSpPr>
          <p:spPr>
            <a:xfrm>
              <a:off x="-4670350" y="-21838250"/>
              <a:ext cx="840975" cy="2313150"/>
            </a:xfrm>
            <a:custGeom>
              <a:avLst/>
              <a:gdLst/>
              <a:ahLst/>
              <a:cxnLst/>
              <a:rect l="l" t="t" r="r" b="b"/>
              <a:pathLst>
                <a:path w="33639" h="92526" extrusionOk="0">
                  <a:moveTo>
                    <a:pt x="9599" y="0"/>
                  </a:moveTo>
                  <a:lnTo>
                    <a:pt x="9162" y="865"/>
                  </a:lnTo>
                  <a:lnTo>
                    <a:pt x="8724" y="1730"/>
                  </a:lnTo>
                  <a:lnTo>
                    <a:pt x="8299" y="2595"/>
                  </a:lnTo>
                  <a:lnTo>
                    <a:pt x="7881" y="3479"/>
                  </a:lnTo>
                  <a:lnTo>
                    <a:pt x="7469" y="4362"/>
                  </a:lnTo>
                  <a:lnTo>
                    <a:pt x="7063" y="5246"/>
                  </a:lnTo>
                  <a:lnTo>
                    <a:pt x="6670" y="6148"/>
                  </a:lnTo>
                  <a:lnTo>
                    <a:pt x="6284" y="7068"/>
                  </a:lnTo>
                  <a:lnTo>
                    <a:pt x="5904" y="7988"/>
                  </a:lnTo>
                  <a:lnTo>
                    <a:pt x="5531" y="8927"/>
                  </a:lnTo>
                  <a:lnTo>
                    <a:pt x="5170" y="9884"/>
                  </a:lnTo>
                  <a:lnTo>
                    <a:pt x="4816" y="10860"/>
                  </a:lnTo>
                  <a:lnTo>
                    <a:pt x="4475" y="11835"/>
                  </a:lnTo>
                  <a:lnTo>
                    <a:pt x="4147" y="12847"/>
                  </a:lnTo>
                  <a:lnTo>
                    <a:pt x="3825" y="13878"/>
                  </a:lnTo>
                  <a:lnTo>
                    <a:pt x="3509" y="14946"/>
                  </a:lnTo>
                  <a:lnTo>
                    <a:pt x="3213" y="16032"/>
                  </a:lnTo>
                  <a:lnTo>
                    <a:pt x="2923" y="17136"/>
                  </a:lnTo>
                  <a:lnTo>
                    <a:pt x="2782" y="17706"/>
                  </a:lnTo>
                  <a:lnTo>
                    <a:pt x="2647" y="18277"/>
                  </a:lnTo>
                  <a:lnTo>
                    <a:pt x="2511" y="18848"/>
                  </a:lnTo>
                  <a:lnTo>
                    <a:pt x="2376" y="19437"/>
                  </a:lnTo>
                  <a:lnTo>
                    <a:pt x="2248" y="20044"/>
                  </a:lnTo>
                  <a:lnTo>
                    <a:pt x="2125" y="20651"/>
                  </a:lnTo>
                  <a:lnTo>
                    <a:pt x="2003" y="21259"/>
                  </a:lnTo>
                  <a:lnTo>
                    <a:pt x="1881" y="21885"/>
                  </a:lnTo>
                  <a:lnTo>
                    <a:pt x="1765" y="22510"/>
                  </a:lnTo>
                  <a:lnTo>
                    <a:pt x="1655" y="23155"/>
                  </a:lnTo>
                  <a:lnTo>
                    <a:pt x="1546" y="23799"/>
                  </a:lnTo>
                  <a:lnTo>
                    <a:pt x="1436" y="24461"/>
                  </a:lnTo>
                  <a:lnTo>
                    <a:pt x="1333" y="25124"/>
                  </a:lnTo>
                  <a:lnTo>
                    <a:pt x="1237" y="25805"/>
                  </a:lnTo>
                  <a:lnTo>
                    <a:pt x="1140" y="26486"/>
                  </a:lnTo>
                  <a:lnTo>
                    <a:pt x="1044" y="27185"/>
                  </a:lnTo>
                  <a:lnTo>
                    <a:pt x="960" y="27885"/>
                  </a:lnTo>
                  <a:lnTo>
                    <a:pt x="870" y="28603"/>
                  </a:lnTo>
                  <a:lnTo>
                    <a:pt x="786" y="29339"/>
                  </a:lnTo>
                  <a:lnTo>
                    <a:pt x="709" y="30075"/>
                  </a:lnTo>
                  <a:lnTo>
                    <a:pt x="638" y="30830"/>
                  </a:lnTo>
                  <a:lnTo>
                    <a:pt x="561" y="31584"/>
                  </a:lnTo>
                  <a:lnTo>
                    <a:pt x="496" y="32357"/>
                  </a:lnTo>
                  <a:lnTo>
                    <a:pt x="432" y="33149"/>
                  </a:lnTo>
                  <a:lnTo>
                    <a:pt x="374" y="33940"/>
                  </a:lnTo>
                  <a:lnTo>
                    <a:pt x="316" y="34750"/>
                  </a:lnTo>
                  <a:lnTo>
                    <a:pt x="265" y="35560"/>
                  </a:lnTo>
                  <a:lnTo>
                    <a:pt x="213" y="36407"/>
                  </a:lnTo>
                  <a:lnTo>
                    <a:pt x="162" y="37382"/>
                  </a:lnTo>
                  <a:lnTo>
                    <a:pt x="117" y="38358"/>
                  </a:lnTo>
                  <a:lnTo>
                    <a:pt x="84" y="39333"/>
                  </a:lnTo>
                  <a:lnTo>
                    <a:pt x="52" y="40309"/>
                  </a:lnTo>
                  <a:lnTo>
                    <a:pt x="33" y="41284"/>
                  </a:lnTo>
                  <a:lnTo>
                    <a:pt x="14" y="42260"/>
                  </a:lnTo>
                  <a:lnTo>
                    <a:pt x="1" y="43235"/>
                  </a:lnTo>
                  <a:lnTo>
                    <a:pt x="1" y="44211"/>
                  </a:lnTo>
                  <a:lnTo>
                    <a:pt x="7" y="45168"/>
                  </a:lnTo>
                  <a:lnTo>
                    <a:pt x="14" y="46143"/>
                  </a:lnTo>
                  <a:lnTo>
                    <a:pt x="33" y="47101"/>
                  </a:lnTo>
                  <a:lnTo>
                    <a:pt x="52" y="48058"/>
                  </a:lnTo>
                  <a:lnTo>
                    <a:pt x="84" y="49015"/>
                  </a:lnTo>
                  <a:lnTo>
                    <a:pt x="117" y="49972"/>
                  </a:lnTo>
                  <a:lnTo>
                    <a:pt x="162" y="50929"/>
                  </a:lnTo>
                  <a:lnTo>
                    <a:pt x="213" y="51868"/>
                  </a:lnTo>
                  <a:lnTo>
                    <a:pt x="265" y="52806"/>
                  </a:lnTo>
                  <a:lnTo>
                    <a:pt x="329" y="53745"/>
                  </a:lnTo>
                  <a:lnTo>
                    <a:pt x="393" y="54684"/>
                  </a:lnTo>
                  <a:lnTo>
                    <a:pt x="471" y="55604"/>
                  </a:lnTo>
                  <a:lnTo>
                    <a:pt x="548" y="56524"/>
                  </a:lnTo>
                  <a:lnTo>
                    <a:pt x="638" y="57445"/>
                  </a:lnTo>
                  <a:lnTo>
                    <a:pt x="728" y="58365"/>
                  </a:lnTo>
                  <a:lnTo>
                    <a:pt x="825" y="59267"/>
                  </a:lnTo>
                  <a:lnTo>
                    <a:pt x="934" y="60169"/>
                  </a:lnTo>
                  <a:lnTo>
                    <a:pt x="1044" y="61052"/>
                  </a:lnTo>
                  <a:lnTo>
                    <a:pt x="1160" y="61936"/>
                  </a:lnTo>
                  <a:lnTo>
                    <a:pt x="1282" y="62819"/>
                  </a:lnTo>
                  <a:lnTo>
                    <a:pt x="1411" y="63684"/>
                  </a:lnTo>
                  <a:lnTo>
                    <a:pt x="1546" y="64549"/>
                  </a:lnTo>
                  <a:lnTo>
                    <a:pt x="1681" y="65414"/>
                  </a:lnTo>
                  <a:lnTo>
                    <a:pt x="1829" y="66261"/>
                  </a:lnTo>
                  <a:lnTo>
                    <a:pt x="1984" y="67089"/>
                  </a:lnTo>
                  <a:lnTo>
                    <a:pt x="2138" y="67917"/>
                  </a:lnTo>
                  <a:lnTo>
                    <a:pt x="2305" y="68746"/>
                  </a:lnTo>
                  <a:lnTo>
                    <a:pt x="2473" y="69556"/>
                  </a:lnTo>
                  <a:lnTo>
                    <a:pt x="2647" y="70365"/>
                  </a:lnTo>
                  <a:lnTo>
                    <a:pt x="2827" y="71157"/>
                  </a:lnTo>
                  <a:lnTo>
                    <a:pt x="3014" y="71930"/>
                  </a:lnTo>
                  <a:lnTo>
                    <a:pt x="3200" y="72703"/>
                  </a:lnTo>
                  <a:lnTo>
                    <a:pt x="3400" y="73458"/>
                  </a:lnTo>
                  <a:lnTo>
                    <a:pt x="3599" y="74212"/>
                  </a:lnTo>
                  <a:lnTo>
                    <a:pt x="3812" y="74949"/>
                  </a:lnTo>
                  <a:lnTo>
                    <a:pt x="4024" y="75685"/>
                  </a:lnTo>
                  <a:lnTo>
                    <a:pt x="4243" y="76403"/>
                  </a:lnTo>
                  <a:lnTo>
                    <a:pt x="4469" y="77102"/>
                  </a:lnTo>
                  <a:lnTo>
                    <a:pt x="4694" y="77801"/>
                  </a:lnTo>
                  <a:lnTo>
                    <a:pt x="4932" y="78482"/>
                  </a:lnTo>
                  <a:lnTo>
                    <a:pt x="5170" y="79145"/>
                  </a:lnTo>
                  <a:lnTo>
                    <a:pt x="5415" y="79808"/>
                  </a:lnTo>
                  <a:lnTo>
                    <a:pt x="5666" y="80433"/>
                  </a:lnTo>
                  <a:lnTo>
                    <a:pt x="5917" y="81078"/>
                  </a:lnTo>
                  <a:lnTo>
                    <a:pt x="6181" y="81685"/>
                  </a:lnTo>
                  <a:lnTo>
                    <a:pt x="6445" y="82292"/>
                  </a:lnTo>
                  <a:lnTo>
                    <a:pt x="6715" y="82863"/>
                  </a:lnTo>
                  <a:lnTo>
                    <a:pt x="6992" y="83434"/>
                  </a:lnTo>
                  <a:lnTo>
                    <a:pt x="7269" y="84004"/>
                  </a:lnTo>
                  <a:lnTo>
                    <a:pt x="7559" y="84538"/>
                  </a:lnTo>
                  <a:lnTo>
                    <a:pt x="7848" y="85072"/>
                  </a:lnTo>
                  <a:lnTo>
                    <a:pt x="8145" y="85569"/>
                  </a:lnTo>
                  <a:lnTo>
                    <a:pt x="8441" y="86066"/>
                  </a:lnTo>
                  <a:lnTo>
                    <a:pt x="8750" y="86544"/>
                  </a:lnTo>
                  <a:lnTo>
                    <a:pt x="9059" y="87004"/>
                  </a:lnTo>
                  <a:lnTo>
                    <a:pt x="9368" y="87464"/>
                  </a:lnTo>
                  <a:lnTo>
                    <a:pt x="9735" y="87943"/>
                  </a:lnTo>
                  <a:lnTo>
                    <a:pt x="10095" y="88403"/>
                  </a:lnTo>
                  <a:lnTo>
                    <a:pt x="10456" y="88845"/>
                  </a:lnTo>
                  <a:lnTo>
                    <a:pt x="10816" y="89250"/>
                  </a:lnTo>
                  <a:lnTo>
                    <a:pt x="11170" y="89636"/>
                  </a:lnTo>
                  <a:lnTo>
                    <a:pt x="11518" y="90004"/>
                  </a:lnTo>
                  <a:lnTo>
                    <a:pt x="11872" y="90336"/>
                  </a:lnTo>
                  <a:lnTo>
                    <a:pt x="12213" y="90649"/>
                  </a:lnTo>
                  <a:lnTo>
                    <a:pt x="12561" y="90925"/>
                  </a:lnTo>
                  <a:lnTo>
                    <a:pt x="12902" y="91182"/>
                  </a:lnTo>
                  <a:lnTo>
                    <a:pt x="13237" y="91422"/>
                  </a:lnTo>
                  <a:lnTo>
                    <a:pt x="13572" y="91643"/>
                  </a:lnTo>
                  <a:lnTo>
                    <a:pt x="13906" y="91827"/>
                  </a:lnTo>
                  <a:lnTo>
                    <a:pt x="14235" y="91992"/>
                  </a:lnTo>
                  <a:lnTo>
                    <a:pt x="14563" y="92140"/>
                  </a:lnTo>
                  <a:lnTo>
                    <a:pt x="14891" y="92250"/>
                  </a:lnTo>
                  <a:lnTo>
                    <a:pt x="15213" y="92360"/>
                  </a:lnTo>
                  <a:lnTo>
                    <a:pt x="15535" y="92434"/>
                  </a:lnTo>
                  <a:lnTo>
                    <a:pt x="15851" y="92489"/>
                  </a:lnTo>
                  <a:lnTo>
                    <a:pt x="16166" y="92508"/>
                  </a:lnTo>
                  <a:lnTo>
                    <a:pt x="16475" y="92526"/>
                  </a:lnTo>
                  <a:lnTo>
                    <a:pt x="16784" y="92508"/>
                  </a:lnTo>
                  <a:lnTo>
                    <a:pt x="17087" y="92471"/>
                  </a:lnTo>
                  <a:lnTo>
                    <a:pt x="17396" y="92416"/>
                  </a:lnTo>
                  <a:lnTo>
                    <a:pt x="17692" y="92342"/>
                  </a:lnTo>
                  <a:lnTo>
                    <a:pt x="17994" y="92250"/>
                  </a:lnTo>
                  <a:lnTo>
                    <a:pt x="18284" y="92140"/>
                  </a:lnTo>
                  <a:lnTo>
                    <a:pt x="18580" y="92011"/>
                  </a:lnTo>
                  <a:lnTo>
                    <a:pt x="18870" y="91845"/>
                  </a:lnTo>
                  <a:lnTo>
                    <a:pt x="19160" y="91679"/>
                  </a:lnTo>
                  <a:lnTo>
                    <a:pt x="19443" y="91477"/>
                  </a:lnTo>
                  <a:lnTo>
                    <a:pt x="19720" y="91274"/>
                  </a:lnTo>
                  <a:lnTo>
                    <a:pt x="20003" y="91035"/>
                  </a:lnTo>
                  <a:lnTo>
                    <a:pt x="20280" y="90796"/>
                  </a:lnTo>
                  <a:lnTo>
                    <a:pt x="20550" y="90520"/>
                  </a:lnTo>
                  <a:lnTo>
                    <a:pt x="20821" y="90244"/>
                  </a:lnTo>
                  <a:lnTo>
                    <a:pt x="21091" y="89949"/>
                  </a:lnTo>
                  <a:lnTo>
                    <a:pt x="21355" y="89618"/>
                  </a:lnTo>
                  <a:lnTo>
                    <a:pt x="21619" y="89287"/>
                  </a:lnTo>
                  <a:lnTo>
                    <a:pt x="21876" y="88937"/>
                  </a:lnTo>
                  <a:lnTo>
                    <a:pt x="22134" y="88569"/>
                  </a:lnTo>
                  <a:lnTo>
                    <a:pt x="22391" y="88182"/>
                  </a:lnTo>
                  <a:lnTo>
                    <a:pt x="22642" y="87777"/>
                  </a:lnTo>
                  <a:lnTo>
                    <a:pt x="22887" y="87354"/>
                  </a:lnTo>
                  <a:lnTo>
                    <a:pt x="23132" y="86931"/>
                  </a:lnTo>
                  <a:lnTo>
                    <a:pt x="23376" y="86471"/>
                  </a:lnTo>
                  <a:lnTo>
                    <a:pt x="23621" y="86010"/>
                  </a:lnTo>
                  <a:lnTo>
                    <a:pt x="23853" y="85532"/>
                  </a:lnTo>
                  <a:lnTo>
                    <a:pt x="24091" y="85035"/>
                  </a:lnTo>
                  <a:lnTo>
                    <a:pt x="24323" y="84538"/>
                  </a:lnTo>
                  <a:lnTo>
                    <a:pt x="24554" y="84004"/>
                  </a:lnTo>
                  <a:lnTo>
                    <a:pt x="24780" y="83470"/>
                  </a:lnTo>
                  <a:lnTo>
                    <a:pt x="25005" y="82937"/>
                  </a:lnTo>
                  <a:lnTo>
                    <a:pt x="25224" y="82366"/>
                  </a:lnTo>
                  <a:lnTo>
                    <a:pt x="25443" y="81795"/>
                  </a:lnTo>
                  <a:lnTo>
                    <a:pt x="25655" y="81206"/>
                  </a:lnTo>
                  <a:lnTo>
                    <a:pt x="25868" y="80599"/>
                  </a:lnTo>
                  <a:lnTo>
                    <a:pt x="26080" y="79992"/>
                  </a:lnTo>
                  <a:lnTo>
                    <a:pt x="26286" y="79366"/>
                  </a:lnTo>
                  <a:lnTo>
                    <a:pt x="26492" y="78740"/>
                  </a:lnTo>
                  <a:lnTo>
                    <a:pt x="26692" y="78077"/>
                  </a:lnTo>
                  <a:lnTo>
                    <a:pt x="26891" y="77433"/>
                  </a:lnTo>
                  <a:lnTo>
                    <a:pt x="27084" y="76752"/>
                  </a:lnTo>
                  <a:lnTo>
                    <a:pt x="27278" y="76071"/>
                  </a:lnTo>
                  <a:lnTo>
                    <a:pt x="27471" y="75390"/>
                  </a:lnTo>
                  <a:lnTo>
                    <a:pt x="27657" y="74672"/>
                  </a:lnTo>
                  <a:lnTo>
                    <a:pt x="27838" y="73973"/>
                  </a:lnTo>
                  <a:lnTo>
                    <a:pt x="28024" y="73255"/>
                  </a:lnTo>
                  <a:lnTo>
                    <a:pt x="28198" y="72519"/>
                  </a:lnTo>
                  <a:lnTo>
                    <a:pt x="28378" y="71783"/>
                  </a:lnTo>
                  <a:lnTo>
                    <a:pt x="28552" y="71028"/>
                  </a:lnTo>
                  <a:lnTo>
                    <a:pt x="28720" y="70273"/>
                  </a:lnTo>
                  <a:lnTo>
                    <a:pt x="28887" y="69500"/>
                  </a:lnTo>
                  <a:lnTo>
                    <a:pt x="29054" y="68727"/>
                  </a:lnTo>
                  <a:lnTo>
                    <a:pt x="29370" y="67163"/>
                  </a:lnTo>
                  <a:lnTo>
                    <a:pt x="29679" y="65562"/>
                  </a:lnTo>
                  <a:lnTo>
                    <a:pt x="29981" y="63923"/>
                  </a:lnTo>
                  <a:lnTo>
                    <a:pt x="30265" y="62267"/>
                  </a:lnTo>
                  <a:lnTo>
                    <a:pt x="30542" y="60592"/>
                  </a:lnTo>
                  <a:lnTo>
                    <a:pt x="30805" y="58880"/>
                  </a:lnTo>
                  <a:lnTo>
                    <a:pt x="31057" y="57169"/>
                  </a:lnTo>
                  <a:lnTo>
                    <a:pt x="31295" y="55420"/>
                  </a:lnTo>
                  <a:lnTo>
                    <a:pt x="31527" y="53671"/>
                  </a:lnTo>
                  <a:lnTo>
                    <a:pt x="31739" y="51904"/>
                  </a:lnTo>
                  <a:lnTo>
                    <a:pt x="31945" y="50119"/>
                  </a:lnTo>
                  <a:lnTo>
                    <a:pt x="32145" y="48334"/>
                  </a:lnTo>
                  <a:lnTo>
                    <a:pt x="32325" y="46530"/>
                  </a:lnTo>
                  <a:lnTo>
                    <a:pt x="32492" y="44726"/>
                  </a:lnTo>
                  <a:lnTo>
                    <a:pt x="32653" y="42922"/>
                  </a:lnTo>
                  <a:lnTo>
                    <a:pt x="32801" y="41119"/>
                  </a:lnTo>
                  <a:lnTo>
                    <a:pt x="32936" y="39296"/>
                  </a:lnTo>
                  <a:lnTo>
                    <a:pt x="33059" y="37493"/>
                  </a:lnTo>
                  <a:lnTo>
                    <a:pt x="33168" y="35689"/>
                  </a:lnTo>
                  <a:lnTo>
                    <a:pt x="33271" y="33904"/>
                  </a:lnTo>
                  <a:lnTo>
                    <a:pt x="33361" y="32118"/>
                  </a:lnTo>
                  <a:lnTo>
                    <a:pt x="33439" y="30333"/>
                  </a:lnTo>
                  <a:lnTo>
                    <a:pt x="33503" y="28566"/>
                  </a:lnTo>
                  <a:lnTo>
                    <a:pt x="33554" y="26817"/>
                  </a:lnTo>
                  <a:lnTo>
                    <a:pt x="33593" y="25087"/>
                  </a:lnTo>
                  <a:lnTo>
                    <a:pt x="33619" y="23375"/>
                  </a:lnTo>
                  <a:lnTo>
                    <a:pt x="33638" y="21682"/>
                  </a:lnTo>
                  <a:lnTo>
                    <a:pt x="32730" y="21038"/>
                  </a:lnTo>
                  <a:lnTo>
                    <a:pt x="31823" y="20394"/>
                  </a:lnTo>
                  <a:lnTo>
                    <a:pt x="30908" y="19731"/>
                  </a:lnTo>
                  <a:lnTo>
                    <a:pt x="30007" y="19050"/>
                  </a:lnTo>
                  <a:lnTo>
                    <a:pt x="30033" y="19915"/>
                  </a:lnTo>
                  <a:lnTo>
                    <a:pt x="30052" y="20780"/>
                  </a:lnTo>
                  <a:lnTo>
                    <a:pt x="30065" y="21645"/>
                  </a:lnTo>
                  <a:lnTo>
                    <a:pt x="30065" y="22510"/>
                  </a:lnTo>
                  <a:lnTo>
                    <a:pt x="30065" y="23394"/>
                  </a:lnTo>
                  <a:lnTo>
                    <a:pt x="30052" y="24259"/>
                  </a:lnTo>
                  <a:lnTo>
                    <a:pt x="30027" y="25124"/>
                  </a:lnTo>
                  <a:lnTo>
                    <a:pt x="30001" y="26007"/>
                  </a:lnTo>
                  <a:lnTo>
                    <a:pt x="29962" y="26873"/>
                  </a:lnTo>
                  <a:lnTo>
                    <a:pt x="29924" y="27756"/>
                  </a:lnTo>
                  <a:lnTo>
                    <a:pt x="29872" y="28621"/>
                  </a:lnTo>
                  <a:lnTo>
                    <a:pt x="29814" y="29486"/>
                  </a:lnTo>
                  <a:lnTo>
                    <a:pt x="29750" y="30351"/>
                  </a:lnTo>
                  <a:lnTo>
                    <a:pt x="29672" y="31198"/>
                  </a:lnTo>
                  <a:lnTo>
                    <a:pt x="29595" y="32063"/>
                  </a:lnTo>
                  <a:lnTo>
                    <a:pt x="29505" y="32910"/>
                  </a:lnTo>
                  <a:lnTo>
                    <a:pt x="29415" y="33756"/>
                  </a:lnTo>
                  <a:lnTo>
                    <a:pt x="29312" y="34585"/>
                  </a:lnTo>
                  <a:lnTo>
                    <a:pt x="29202" y="35431"/>
                  </a:lnTo>
                  <a:lnTo>
                    <a:pt x="29087" y="36241"/>
                  </a:lnTo>
                  <a:lnTo>
                    <a:pt x="28964" y="37069"/>
                  </a:lnTo>
                  <a:lnTo>
                    <a:pt x="28842" y="37879"/>
                  </a:lnTo>
                  <a:lnTo>
                    <a:pt x="28707" y="38671"/>
                  </a:lnTo>
                  <a:lnTo>
                    <a:pt x="28565" y="39462"/>
                  </a:lnTo>
                  <a:lnTo>
                    <a:pt x="28417" y="40254"/>
                  </a:lnTo>
                  <a:lnTo>
                    <a:pt x="28263" y="41027"/>
                  </a:lnTo>
                  <a:lnTo>
                    <a:pt x="28108" y="41781"/>
                  </a:lnTo>
                  <a:lnTo>
                    <a:pt x="27941" y="42517"/>
                  </a:lnTo>
                  <a:lnTo>
                    <a:pt x="27767" y="43254"/>
                  </a:lnTo>
                  <a:lnTo>
                    <a:pt x="27593" y="43972"/>
                  </a:lnTo>
                  <a:lnTo>
                    <a:pt x="27406" y="44689"/>
                  </a:lnTo>
                  <a:lnTo>
                    <a:pt x="27220" y="45389"/>
                  </a:lnTo>
                  <a:lnTo>
                    <a:pt x="27027" y="46051"/>
                  </a:lnTo>
                  <a:lnTo>
                    <a:pt x="26827" y="46732"/>
                  </a:lnTo>
                  <a:lnTo>
                    <a:pt x="26621" y="47377"/>
                  </a:lnTo>
                  <a:lnTo>
                    <a:pt x="26415" y="48002"/>
                  </a:lnTo>
                  <a:lnTo>
                    <a:pt x="26196" y="48610"/>
                  </a:lnTo>
                  <a:lnTo>
                    <a:pt x="25977" y="49217"/>
                  </a:lnTo>
                  <a:lnTo>
                    <a:pt x="25752" y="49788"/>
                  </a:lnTo>
                  <a:lnTo>
                    <a:pt x="25520" y="50358"/>
                  </a:lnTo>
                  <a:lnTo>
                    <a:pt x="25288" y="50892"/>
                  </a:lnTo>
                  <a:lnTo>
                    <a:pt x="25044" y="51407"/>
                  </a:lnTo>
                  <a:lnTo>
                    <a:pt x="24799" y="51904"/>
                  </a:lnTo>
                  <a:lnTo>
                    <a:pt x="24548" y="52383"/>
                  </a:lnTo>
                  <a:lnTo>
                    <a:pt x="24297" y="52843"/>
                  </a:lnTo>
                  <a:lnTo>
                    <a:pt x="24039" y="53285"/>
                  </a:lnTo>
                  <a:lnTo>
                    <a:pt x="23775" y="53690"/>
                  </a:lnTo>
                  <a:lnTo>
                    <a:pt x="23511" y="54076"/>
                  </a:lnTo>
                  <a:lnTo>
                    <a:pt x="23235" y="54444"/>
                  </a:lnTo>
                  <a:lnTo>
                    <a:pt x="22964" y="54776"/>
                  </a:lnTo>
                  <a:lnTo>
                    <a:pt x="22681" y="55089"/>
                  </a:lnTo>
                  <a:lnTo>
                    <a:pt x="22398" y="55383"/>
                  </a:lnTo>
                  <a:lnTo>
                    <a:pt x="22114" y="55641"/>
                  </a:lnTo>
                  <a:lnTo>
                    <a:pt x="21825" y="55880"/>
                  </a:lnTo>
                  <a:lnTo>
                    <a:pt x="21529" y="56083"/>
                  </a:lnTo>
                  <a:lnTo>
                    <a:pt x="21233" y="56267"/>
                  </a:lnTo>
                  <a:lnTo>
                    <a:pt x="20930" y="56414"/>
                  </a:lnTo>
                  <a:lnTo>
                    <a:pt x="20621" y="56543"/>
                  </a:lnTo>
                  <a:lnTo>
                    <a:pt x="20318" y="56635"/>
                  </a:lnTo>
                  <a:lnTo>
                    <a:pt x="20003" y="56690"/>
                  </a:lnTo>
                  <a:lnTo>
                    <a:pt x="19687" y="56708"/>
                  </a:lnTo>
                  <a:lnTo>
                    <a:pt x="19372" y="56708"/>
                  </a:lnTo>
                  <a:lnTo>
                    <a:pt x="19050" y="56672"/>
                  </a:lnTo>
                  <a:lnTo>
                    <a:pt x="18728" y="56616"/>
                  </a:lnTo>
                  <a:lnTo>
                    <a:pt x="18529" y="56561"/>
                  </a:lnTo>
                  <a:lnTo>
                    <a:pt x="18329" y="56487"/>
                  </a:lnTo>
                  <a:lnTo>
                    <a:pt x="18136" y="56414"/>
                  </a:lnTo>
                  <a:lnTo>
                    <a:pt x="17949" y="56322"/>
                  </a:lnTo>
                  <a:lnTo>
                    <a:pt x="17763" y="56211"/>
                  </a:lnTo>
                  <a:lnTo>
                    <a:pt x="17582" y="56101"/>
                  </a:lnTo>
                  <a:lnTo>
                    <a:pt x="17402" y="55991"/>
                  </a:lnTo>
                  <a:lnTo>
                    <a:pt x="17228" y="55862"/>
                  </a:lnTo>
                  <a:lnTo>
                    <a:pt x="17061" y="55714"/>
                  </a:lnTo>
                  <a:lnTo>
                    <a:pt x="16893" y="55567"/>
                  </a:lnTo>
                  <a:lnTo>
                    <a:pt x="16726" y="55420"/>
                  </a:lnTo>
                  <a:lnTo>
                    <a:pt x="16565" y="55236"/>
                  </a:lnTo>
                  <a:lnTo>
                    <a:pt x="16411" y="55070"/>
                  </a:lnTo>
                  <a:lnTo>
                    <a:pt x="16256" y="54886"/>
                  </a:lnTo>
                  <a:lnTo>
                    <a:pt x="16108" y="54684"/>
                  </a:lnTo>
                  <a:lnTo>
                    <a:pt x="15966" y="54481"/>
                  </a:lnTo>
                  <a:lnTo>
                    <a:pt x="15818" y="54260"/>
                  </a:lnTo>
                  <a:lnTo>
                    <a:pt x="15683" y="54040"/>
                  </a:lnTo>
                  <a:lnTo>
                    <a:pt x="15548" y="53819"/>
                  </a:lnTo>
                  <a:lnTo>
                    <a:pt x="15413" y="53579"/>
                  </a:lnTo>
                  <a:lnTo>
                    <a:pt x="15284" y="53340"/>
                  </a:lnTo>
                  <a:lnTo>
                    <a:pt x="15162" y="53082"/>
                  </a:lnTo>
                  <a:lnTo>
                    <a:pt x="15039" y="52825"/>
                  </a:lnTo>
                  <a:lnTo>
                    <a:pt x="14924" y="52549"/>
                  </a:lnTo>
                  <a:lnTo>
                    <a:pt x="14808" y="52273"/>
                  </a:lnTo>
                  <a:lnTo>
                    <a:pt x="14692" y="51978"/>
                  </a:lnTo>
                  <a:lnTo>
                    <a:pt x="14582" y="51702"/>
                  </a:lnTo>
                  <a:lnTo>
                    <a:pt x="14479" y="51389"/>
                  </a:lnTo>
                  <a:lnTo>
                    <a:pt x="14376" y="51095"/>
                  </a:lnTo>
                  <a:lnTo>
                    <a:pt x="14280" y="50782"/>
                  </a:lnTo>
                  <a:lnTo>
                    <a:pt x="14183" y="50450"/>
                  </a:lnTo>
                  <a:lnTo>
                    <a:pt x="14093" y="50137"/>
                  </a:lnTo>
                  <a:lnTo>
                    <a:pt x="13913" y="49456"/>
                  </a:lnTo>
                  <a:lnTo>
                    <a:pt x="13752" y="48757"/>
                  </a:lnTo>
                  <a:lnTo>
                    <a:pt x="13597" y="48039"/>
                  </a:lnTo>
                  <a:lnTo>
                    <a:pt x="13462" y="47303"/>
                  </a:lnTo>
                  <a:lnTo>
                    <a:pt x="13333" y="46530"/>
                  </a:lnTo>
                  <a:lnTo>
                    <a:pt x="13217" y="45757"/>
                  </a:lnTo>
                  <a:lnTo>
                    <a:pt x="13108" y="44947"/>
                  </a:lnTo>
                  <a:lnTo>
                    <a:pt x="13018" y="44137"/>
                  </a:lnTo>
                  <a:lnTo>
                    <a:pt x="12934" y="43291"/>
                  </a:lnTo>
                  <a:lnTo>
                    <a:pt x="12863" y="42444"/>
                  </a:lnTo>
                  <a:lnTo>
                    <a:pt x="12805" y="41560"/>
                  </a:lnTo>
                  <a:lnTo>
                    <a:pt x="12754" y="40695"/>
                  </a:lnTo>
                  <a:lnTo>
                    <a:pt x="12715" y="39793"/>
                  </a:lnTo>
                  <a:lnTo>
                    <a:pt x="12683" y="38892"/>
                  </a:lnTo>
                  <a:lnTo>
                    <a:pt x="12664" y="37971"/>
                  </a:lnTo>
                  <a:lnTo>
                    <a:pt x="12657" y="37051"/>
                  </a:lnTo>
                  <a:lnTo>
                    <a:pt x="12657" y="36112"/>
                  </a:lnTo>
                  <a:lnTo>
                    <a:pt x="12664" y="35174"/>
                  </a:lnTo>
                  <a:lnTo>
                    <a:pt x="12683" y="34235"/>
                  </a:lnTo>
                  <a:lnTo>
                    <a:pt x="12709" y="33278"/>
                  </a:lnTo>
                  <a:lnTo>
                    <a:pt x="12748" y="32321"/>
                  </a:lnTo>
                  <a:lnTo>
                    <a:pt x="12793" y="31364"/>
                  </a:lnTo>
                  <a:lnTo>
                    <a:pt x="12851" y="30406"/>
                  </a:lnTo>
                  <a:lnTo>
                    <a:pt x="12915" y="29449"/>
                  </a:lnTo>
                  <a:lnTo>
                    <a:pt x="12986" y="28492"/>
                  </a:lnTo>
                  <a:lnTo>
                    <a:pt x="13063" y="27535"/>
                  </a:lnTo>
                  <a:lnTo>
                    <a:pt x="13147" y="26596"/>
                  </a:lnTo>
                  <a:lnTo>
                    <a:pt x="13243" y="25639"/>
                  </a:lnTo>
                  <a:lnTo>
                    <a:pt x="13346" y="24701"/>
                  </a:lnTo>
                  <a:lnTo>
                    <a:pt x="13456" y="23762"/>
                  </a:lnTo>
                  <a:lnTo>
                    <a:pt x="13572" y="22842"/>
                  </a:lnTo>
                  <a:lnTo>
                    <a:pt x="13700" y="21921"/>
                  </a:lnTo>
                  <a:lnTo>
                    <a:pt x="13829" y="21020"/>
                  </a:lnTo>
                  <a:lnTo>
                    <a:pt x="13964" y="20118"/>
                  </a:lnTo>
                  <a:lnTo>
                    <a:pt x="14112" y="19234"/>
                  </a:lnTo>
                  <a:lnTo>
                    <a:pt x="14260" y="18351"/>
                  </a:lnTo>
                  <a:lnTo>
                    <a:pt x="14421" y="17504"/>
                  </a:lnTo>
                  <a:lnTo>
                    <a:pt x="14582" y="16657"/>
                  </a:lnTo>
                  <a:lnTo>
                    <a:pt x="14750" y="15829"/>
                  </a:lnTo>
                  <a:lnTo>
                    <a:pt x="14924" y="15019"/>
                  </a:lnTo>
                  <a:lnTo>
                    <a:pt x="15104" y="14228"/>
                  </a:lnTo>
                  <a:lnTo>
                    <a:pt x="15290" y="13455"/>
                  </a:lnTo>
                  <a:lnTo>
                    <a:pt x="15477" y="12719"/>
                  </a:lnTo>
                  <a:lnTo>
                    <a:pt x="15670" y="11982"/>
                  </a:lnTo>
                  <a:lnTo>
                    <a:pt x="15870" y="11283"/>
                  </a:lnTo>
                  <a:lnTo>
                    <a:pt x="16076" y="10602"/>
                  </a:lnTo>
                  <a:lnTo>
                    <a:pt x="16282" y="9939"/>
                  </a:lnTo>
                  <a:lnTo>
                    <a:pt x="16494" y="9313"/>
                  </a:lnTo>
                  <a:lnTo>
                    <a:pt x="16095" y="8835"/>
                  </a:lnTo>
                  <a:lnTo>
                    <a:pt x="15696" y="8338"/>
                  </a:lnTo>
                  <a:lnTo>
                    <a:pt x="15297" y="7841"/>
                  </a:lnTo>
                  <a:lnTo>
                    <a:pt x="14904" y="7307"/>
                  </a:lnTo>
                  <a:lnTo>
                    <a:pt x="14119" y="6258"/>
                  </a:lnTo>
                  <a:lnTo>
                    <a:pt x="13340" y="5191"/>
                  </a:lnTo>
                  <a:lnTo>
                    <a:pt x="12554" y="4141"/>
                  </a:lnTo>
                  <a:lnTo>
                    <a:pt x="11775" y="3092"/>
                  </a:lnTo>
                  <a:lnTo>
                    <a:pt x="11383" y="2595"/>
                  </a:lnTo>
                  <a:lnTo>
                    <a:pt x="10990" y="2098"/>
                  </a:lnTo>
                  <a:lnTo>
                    <a:pt x="10597" y="1601"/>
                  </a:lnTo>
                  <a:lnTo>
                    <a:pt x="10198" y="1141"/>
                  </a:lnTo>
                  <a:lnTo>
                    <a:pt x="10024" y="884"/>
                  </a:lnTo>
                  <a:lnTo>
                    <a:pt x="9941" y="755"/>
                  </a:lnTo>
                  <a:lnTo>
                    <a:pt x="9870" y="626"/>
                  </a:lnTo>
                  <a:lnTo>
                    <a:pt x="9799" y="479"/>
                  </a:lnTo>
                  <a:lnTo>
                    <a:pt x="9728" y="331"/>
                  </a:lnTo>
                  <a:lnTo>
                    <a:pt x="9664" y="166"/>
                  </a:lnTo>
                  <a:lnTo>
                    <a:pt x="9599"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3"/>
            <p:cNvSpPr/>
            <p:nvPr/>
          </p:nvSpPr>
          <p:spPr>
            <a:xfrm>
              <a:off x="-4757725" y="-24679200"/>
              <a:ext cx="6587800" cy="14233225"/>
            </a:xfrm>
            <a:custGeom>
              <a:avLst/>
              <a:gdLst/>
              <a:ahLst/>
              <a:cxnLst/>
              <a:rect l="l" t="t" r="r" b="b"/>
              <a:pathLst>
                <a:path w="263512" h="569329" extrusionOk="0">
                  <a:moveTo>
                    <a:pt x="118178" y="10694"/>
                  </a:moveTo>
                  <a:lnTo>
                    <a:pt x="118133" y="12204"/>
                  </a:lnTo>
                  <a:lnTo>
                    <a:pt x="118069" y="13695"/>
                  </a:lnTo>
                  <a:lnTo>
                    <a:pt x="117998" y="15167"/>
                  </a:lnTo>
                  <a:lnTo>
                    <a:pt x="117908" y="16603"/>
                  </a:lnTo>
                  <a:lnTo>
                    <a:pt x="117805" y="18020"/>
                  </a:lnTo>
                  <a:lnTo>
                    <a:pt x="117695" y="19419"/>
                  </a:lnTo>
                  <a:lnTo>
                    <a:pt x="117567" y="20799"/>
                  </a:lnTo>
                  <a:lnTo>
                    <a:pt x="117431" y="22143"/>
                  </a:lnTo>
                  <a:lnTo>
                    <a:pt x="117283" y="23487"/>
                  </a:lnTo>
                  <a:lnTo>
                    <a:pt x="117122" y="24793"/>
                  </a:lnTo>
                  <a:lnTo>
                    <a:pt x="116949" y="26082"/>
                  </a:lnTo>
                  <a:lnTo>
                    <a:pt x="116768" y="27333"/>
                  </a:lnTo>
                  <a:lnTo>
                    <a:pt x="116575" y="28585"/>
                  </a:lnTo>
                  <a:lnTo>
                    <a:pt x="116369" y="29800"/>
                  </a:lnTo>
                  <a:lnTo>
                    <a:pt x="116150" y="30996"/>
                  </a:lnTo>
                  <a:lnTo>
                    <a:pt x="115925" y="32174"/>
                  </a:lnTo>
                  <a:lnTo>
                    <a:pt x="115687" y="33334"/>
                  </a:lnTo>
                  <a:lnTo>
                    <a:pt x="115442" y="34456"/>
                  </a:lnTo>
                  <a:lnTo>
                    <a:pt x="115185" y="35561"/>
                  </a:lnTo>
                  <a:lnTo>
                    <a:pt x="114921" y="36647"/>
                  </a:lnTo>
                  <a:lnTo>
                    <a:pt x="114650" y="37714"/>
                  </a:lnTo>
                  <a:lnTo>
                    <a:pt x="114361" y="38745"/>
                  </a:lnTo>
                  <a:lnTo>
                    <a:pt x="114071" y="39776"/>
                  </a:lnTo>
                  <a:lnTo>
                    <a:pt x="113768" y="40770"/>
                  </a:lnTo>
                  <a:lnTo>
                    <a:pt x="113459" y="41727"/>
                  </a:lnTo>
                  <a:lnTo>
                    <a:pt x="113144" y="42684"/>
                  </a:lnTo>
                  <a:lnTo>
                    <a:pt x="112816" y="43604"/>
                  </a:lnTo>
                  <a:lnTo>
                    <a:pt x="112481" y="44506"/>
                  </a:lnTo>
                  <a:lnTo>
                    <a:pt x="112140" y="45389"/>
                  </a:lnTo>
                  <a:lnTo>
                    <a:pt x="111792" y="46254"/>
                  </a:lnTo>
                  <a:lnTo>
                    <a:pt x="111438" y="47083"/>
                  </a:lnTo>
                  <a:lnTo>
                    <a:pt x="111071" y="47893"/>
                  </a:lnTo>
                  <a:lnTo>
                    <a:pt x="110704" y="48684"/>
                  </a:lnTo>
                  <a:lnTo>
                    <a:pt x="110331" y="49457"/>
                  </a:lnTo>
                  <a:lnTo>
                    <a:pt x="109944" y="50193"/>
                  </a:lnTo>
                  <a:lnTo>
                    <a:pt x="109558" y="50930"/>
                  </a:lnTo>
                  <a:lnTo>
                    <a:pt x="109165" y="51611"/>
                  </a:lnTo>
                  <a:lnTo>
                    <a:pt x="108760" y="52292"/>
                  </a:lnTo>
                  <a:lnTo>
                    <a:pt x="108354" y="52936"/>
                  </a:lnTo>
                  <a:lnTo>
                    <a:pt x="107949" y="53580"/>
                  </a:lnTo>
                  <a:lnTo>
                    <a:pt x="107530" y="54169"/>
                  </a:lnTo>
                  <a:lnTo>
                    <a:pt x="107112" y="54758"/>
                  </a:lnTo>
                  <a:lnTo>
                    <a:pt x="106687" y="55310"/>
                  </a:lnTo>
                  <a:lnTo>
                    <a:pt x="106255" y="55862"/>
                  </a:lnTo>
                  <a:lnTo>
                    <a:pt x="105824" y="56359"/>
                  </a:lnTo>
                  <a:lnTo>
                    <a:pt x="105386" y="56856"/>
                  </a:lnTo>
                  <a:lnTo>
                    <a:pt x="104942" y="57316"/>
                  </a:lnTo>
                  <a:lnTo>
                    <a:pt x="104498" y="57758"/>
                  </a:lnTo>
                  <a:lnTo>
                    <a:pt x="104047" y="58181"/>
                  </a:lnTo>
                  <a:lnTo>
                    <a:pt x="103597" y="58568"/>
                  </a:lnTo>
                  <a:lnTo>
                    <a:pt x="103140" y="58954"/>
                  </a:lnTo>
                  <a:lnTo>
                    <a:pt x="102683" y="59286"/>
                  </a:lnTo>
                  <a:lnTo>
                    <a:pt x="102225" y="59617"/>
                  </a:lnTo>
                  <a:lnTo>
                    <a:pt x="101762" y="59912"/>
                  </a:lnTo>
                  <a:lnTo>
                    <a:pt x="101298" y="60188"/>
                  </a:lnTo>
                  <a:lnTo>
                    <a:pt x="100835" y="60445"/>
                  </a:lnTo>
                  <a:lnTo>
                    <a:pt x="100365" y="60685"/>
                  </a:lnTo>
                  <a:lnTo>
                    <a:pt x="99895" y="60887"/>
                  </a:lnTo>
                  <a:lnTo>
                    <a:pt x="99425" y="61071"/>
                  </a:lnTo>
                  <a:lnTo>
                    <a:pt x="98955" y="61218"/>
                  </a:lnTo>
                  <a:lnTo>
                    <a:pt x="98485" y="61366"/>
                  </a:lnTo>
                  <a:lnTo>
                    <a:pt x="98015" y="61476"/>
                  </a:lnTo>
                  <a:lnTo>
                    <a:pt x="97539" y="61568"/>
                  </a:lnTo>
                  <a:lnTo>
                    <a:pt x="97069" y="61623"/>
                  </a:lnTo>
                  <a:lnTo>
                    <a:pt x="96592" y="61660"/>
                  </a:lnTo>
                  <a:lnTo>
                    <a:pt x="96122" y="61679"/>
                  </a:lnTo>
                  <a:lnTo>
                    <a:pt x="95652" y="61660"/>
                  </a:lnTo>
                  <a:lnTo>
                    <a:pt x="95176" y="61642"/>
                  </a:lnTo>
                  <a:lnTo>
                    <a:pt x="94706" y="61587"/>
                  </a:lnTo>
                  <a:lnTo>
                    <a:pt x="94236" y="61494"/>
                  </a:lnTo>
                  <a:lnTo>
                    <a:pt x="93773" y="61402"/>
                  </a:lnTo>
                  <a:lnTo>
                    <a:pt x="93303" y="61274"/>
                  </a:lnTo>
                  <a:lnTo>
                    <a:pt x="92839" y="61108"/>
                  </a:lnTo>
                  <a:lnTo>
                    <a:pt x="92376" y="60942"/>
                  </a:lnTo>
                  <a:lnTo>
                    <a:pt x="91919" y="60740"/>
                  </a:lnTo>
                  <a:lnTo>
                    <a:pt x="91461" y="60501"/>
                  </a:lnTo>
                  <a:lnTo>
                    <a:pt x="91004" y="60261"/>
                  </a:lnTo>
                  <a:lnTo>
                    <a:pt x="90554" y="59985"/>
                  </a:lnTo>
                  <a:lnTo>
                    <a:pt x="90103" y="59691"/>
                  </a:lnTo>
                  <a:lnTo>
                    <a:pt x="89659" y="59359"/>
                  </a:lnTo>
                  <a:lnTo>
                    <a:pt x="89215" y="59010"/>
                  </a:lnTo>
                  <a:lnTo>
                    <a:pt x="88777" y="58642"/>
                  </a:lnTo>
                  <a:lnTo>
                    <a:pt x="88339" y="58237"/>
                  </a:lnTo>
                  <a:lnTo>
                    <a:pt x="87908" y="57813"/>
                  </a:lnTo>
                  <a:lnTo>
                    <a:pt x="87483" y="57372"/>
                  </a:lnTo>
                  <a:lnTo>
                    <a:pt x="87058" y="56911"/>
                  </a:lnTo>
                  <a:lnTo>
                    <a:pt x="86640" y="56414"/>
                  </a:lnTo>
                  <a:lnTo>
                    <a:pt x="86228" y="55899"/>
                  </a:lnTo>
                  <a:lnTo>
                    <a:pt x="85822" y="55347"/>
                  </a:lnTo>
                  <a:lnTo>
                    <a:pt x="85423" y="54776"/>
                  </a:lnTo>
                  <a:lnTo>
                    <a:pt x="85024" y="54187"/>
                  </a:lnTo>
                  <a:lnTo>
                    <a:pt x="84637" y="53562"/>
                  </a:lnTo>
                  <a:lnTo>
                    <a:pt x="84251" y="52917"/>
                  </a:lnTo>
                  <a:lnTo>
                    <a:pt x="83871" y="52255"/>
                  </a:lnTo>
                  <a:lnTo>
                    <a:pt x="83498" y="51555"/>
                  </a:lnTo>
                  <a:lnTo>
                    <a:pt x="83137" y="50838"/>
                  </a:lnTo>
                  <a:lnTo>
                    <a:pt x="82777" y="50101"/>
                  </a:lnTo>
                  <a:lnTo>
                    <a:pt x="82429" y="49328"/>
                  </a:lnTo>
                  <a:lnTo>
                    <a:pt x="82082" y="48537"/>
                  </a:lnTo>
                  <a:lnTo>
                    <a:pt x="81747" y="47727"/>
                  </a:lnTo>
                  <a:lnTo>
                    <a:pt x="81419" y="46880"/>
                  </a:lnTo>
                  <a:lnTo>
                    <a:pt x="81097" y="46015"/>
                  </a:lnTo>
                  <a:lnTo>
                    <a:pt x="80788" y="45113"/>
                  </a:lnTo>
                  <a:lnTo>
                    <a:pt x="80479" y="44211"/>
                  </a:lnTo>
                  <a:lnTo>
                    <a:pt x="80189" y="43254"/>
                  </a:lnTo>
                  <a:lnTo>
                    <a:pt x="79899" y="42297"/>
                  </a:lnTo>
                  <a:lnTo>
                    <a:pt x="79622" y="41303"/>
                  </a:lnTo>
                  <a:lnTo>
                    <a:pt x="79352" y="40273"/>
                  </a:lnTo>
                  <a:lnTo>
                    <a:pt x="79095" y="39242"/>
                  </a:lnTo>
                  <a:lnTo>
                    <a:pt x="78843" y="38156"/>
                  </a:lnTo>
                  <a:lnTo>
                    <a:pt x="78605" y="37070"/>
                  </a:lnTo>
                  <a:lnTo>
                    <a:pt x="78380" y="35947"/>
                  </a:lnTo>
                  <a:lnTo>
                    <a:pt x="78161" y="34806"/>
                  </a:lnTo>
                  <a:lnTo>
                    <a:pt x="77949" y="33628"/>
                  </a:lnTo>
                  <a:lnTo>
                    <a:pt x="77755" y="32432"/>
                  </a:lnTo>
                  <a:lnTo>
                    <a:pt x="77569" y="31217"/>
                  </a:lnTo>
                  <a:lnTo>
                    <a:pt x="77389" y="29965"/>
                  </a:lnTo>
                  <a:lnTo>
                    <a:pt x="77228" y="28695"/>
                  </a:lnTo>
                  <a:lnTo>
                    <a:pt x="77073" y="27389"/>
                  </a:lnTo>
                  <a:lnTo>
                    <a:pt x="76931" y="26063"/>
                  </a:lnTo>
                  <a:lnTo>
                    <a:pt x="76803" y="24720"/>
                  </a:lnTo>
                  <a:lnTo>
                    <a:pt x="76687" y="23339"/>
                  </a:lnTo>
                  <a:lnTo>
                    <a:pt x="76584" y="21940"/>
                  </a:lnTo>
                  <a:lnTo>
                    <a:pt x="76494" y="20505"/>
                  </a:lnTo>
                  <a:lnTo>
                    <a:pt x="76410" y="19069"/>
                  </a:lnTo>
                  <a:lnTo>
                    <a:pt x="76346" y="17578"/>
                  </a:lnTo>
                  <a:lnTo>
                    <a:pt x="76294" y="16069"/>
                  </a:lnTo>
                  <a:lnTo>
                    <a:pt x="76255" y="14541"/>
                  </a:lnTo>
                  <a:lnTo>
                    <a:pt x="76255" y="14541"/>
                  </a:lnTo>
                  <a:lnTo>
                    <a:pt x="77556" y="14652"/>
                  </a:lnTo>
                  <a:lnTo>
                    <a:pt x="78856" y="14744"/>
                  </a:lnTo>
                  <a:lnTo>
                    <a:pt x="80163" y="14817"/>
                  </a:lnTo>
                  <a:lnTo>
                    <a:pt x="81464" y="14873"/>
                  </a:lnTo>
                  <a:lnTo>
                    <a:pt x="82770" y="14909"/>
                  </a:lnTo>
                  <a:lnTo>
                    <a:pt x="84084" y="14928"/>
                  </a:lnTo>
                  <a:lnTo>
                    <a:pt x="85391" y="14928"/>
                  </a:lnTo>
                  <a:lnTo>
                    <a:pt x="86704" y="14909"/>
                  </a:lnTo>
                  <a:lnTo>
                    <a:pt x="88017" y="14891"/>
                  </a:lnTo>
                  <a:lnTo>
                    <a:pt x="89331" y="14836"/>
                  </a:lnTo>
                  <a:lnTo>
                    <a:pt x="90644" y="14781"/>
                  </a:lnTo>
                  <a:lnTo>
                    <a:pt x="91964" y="14707"/>
                  </a:lnTo>
                  <a:lnTo>
                    <a:pt x="93277" y="14615"/>
                  </a:lnTo>
                  <a:lnTo>
                    <a:pt x="94597" y="14523"/>
                  </a:lnTo>
                  <a:lnTo>
                    <a:pt x="95910" y="14412"/>
                  </a:lnTo>
                  <a:lnTo>
                    <a:pt x="97230" y="14284"/>
                  </a:lnTo>
                  <a:lnTo>
                    <a:pt x="98543" y="14136"/>
                  </a:lnTo>
                  <a:lnTo>
                    <a:pt x="99863" y="13989"/>
                  </a:lnTo>
                  <a:lnTo>
                    <a:pt x="101176" y="13823"/>
                  </a:lnTo>
                  <a:lnTo>
                    <a:pt x="102489" y="13639"/>
                  </a:lnTo>
                  <a:lnTo>
                    <a:pt x="103809" y="13455"/>
                  </a:lnTo>
                  <a:lnTo>
                    <a:pt x="105122" y="13253"/>
                  </a:lnTo>
                  <a:lnTo>
                    <a:pt x="107743" y="12811"/>
                  </a:lnTo>
                  <a:lnTo>
                    <a:pt x="110363" y="12351"/>
                  </a:lnTo>
                  <a:lnTo>
                    <a:pt x="112977" y="11836"/>
                  </a:lnTo>
                  <a:lnTo>
                    <a:pt x="115584" y="11283"/>
                  </a:lnTo>
                  <a:lnTo>
                    <a:pt x="118178" y="10694"/>
                  </a:lnTo>
                  <a:close/>
                  <a:moveTo>
                    <a:pt x="192586" y="11596"/>
                  </a:moveTo>
                  <a:lnTo>
                    <a:pt x="192425" y="14136"/>
                  </a:lnTo>
                  <a:lnTo>
                    <a:pt x="192271" y="16658"/>
                  </a:lnTo>
                  <a:lnTo>
                    <a:pt x="191987" y="21628"/>
                  </a:lnTo>
                  <a:lnTo>
                    <a:pt x="191846" y="24075"/>
                  </a:lnTo>
                  <a:lnTo>
                    <a:pt x="191698" y="26523"/>
                  </a:lnTo>
                  <a:lnTo>
                    <a:pt x="191620" y="27738"/>
                  </a:lnTo>
                  <a:lnTo>
                    <a:pt x="191537" y="28935"/>
                  </a:lnTo>
                  <a:lnTo>
                    <a:pt x="191447" y="30149"/>
                  </a:lnTo>
                  <a:lnTo>
                    <a:pt x="191350" y="31346"/>
                  </a:lnTo>
                  <a:lnTo>
                    <a:pt x="191253" y="32542"/>
                  </a:lnTo>
                  <a:lnTo>
                    <a:pt x="191150" y="33720"/>
                  </a:lnTo>
                  <a:lnTo>
                    <a:pt x="191035" y="34917"/>
                  </a:lnTo>
                  <a:lnTo>
                    <a:pt x="190919" y="36094"/>
                  </a:lnTo>
                  <a:lnTo>
                    <a:pt x="190790" y="37272"/>
                  </a:lnTo>
                  <a:lnTo>
                    <a:pt x="190648" y="38450"/>
                  </a:lnTo>
                  <a:lnTo>
                    <a:pt x="190500" y="39610"/>
                  </a:lnTo>
                  <a:lnTo>
                    <a:pt x="190346" y="40788"/>
                  </a:lnTo>
                  <a:lnTo>
                    <a:pt x="190178" y="41948"/>
                  </a:lnTo>
                  <a:lnTo>
                    <a:pt x="189998" y="43107"/>
                  </a:lnTo>
                  <a:lnTo>
                    <a:pt x="189805" y="44248"/>
                  </a:lnTo>
                  <a:lnTo>
                    <a:pt x="189599" y="45408"/>
                  </a:lnTo>
                  <a:lnTo>
                    <a:pt x="189380" y="46549"/>
                  </a:lnTo>
                  <a:lnTo>
                    <a:pt x="189148" y="47690"/>
                  </a:lnTo>
                  <a:lnTo>
                    <a:pt x="188904" y="48831"/>
                  </a:lnTo>
                  <a:lnTo>
                    <a:pt x="188640" y="49972"/>
                  </a:lnTo>
                  <a:lnTo>
                    <a:pt x="188421" y="50838"/>
                  </a:lnTo>
                  <a:lnTo>
                    <a:pt x="188202" y="51684"/>
                  </a:lnTo>
                  <a:lnTo>
                    <a:pt x="187977" y="52531"/>
                  </a:lnTo>
                  <a:lnTo>
                    <a:pt x="187751" y="53341"/>
                  </a:lnTo>
                  <a:lnTo>
                    <a:pt x="187513" y="54132"/>
                  </a:lnTo>
                  <a:lnTo>
                    <a:pt x="187275" y="54905"/>
                  </a:lnTo>
                  <a:lnTo>
                    <a:pt x="187037" y="55660"/>
                  </a:lnTo>
                  <a:lnTo>
                    <a:pt x="186786" y="56396"/>
                  </a:lnTo>
                  <a:lnTo>
                    <a:pt x="186535" y="57114"/>
                  </a:lnTo>
                  <a:lnTo>
                    <a:pt x="186277" y="57795"/>
                  </a:lnTo>
                  <a:lnTo>
                    <a:pt x="186020" y="58476"/>
                  </a:lnTo>
                  <a:lnTo>
                    <a:pt x="185756" y="59139"/>
                  </a:lnTo>
                  <a:lnTo>
                    <a:pt x="185485" y="59783"/>
                  </a:lnTo>
                  <a:lnTo>
                    <a:pt x="185215" y="60409"/>
                  </a:lnTo>
                  <a:lnTo>
                    <a:pt x="184938" y="61016"/>
                  </a:lnTo>
                  <a:lnTo>
                    <a:pt x="184661" y="61605"/>
                  </a:lnTo>
                  <a:lnTo>
                    <a:pt x="184378" y="62194"/>
                  </a:lnTo>
                  <a:lnTo>
                    <a:pt x="184088" y="62746"/>
                  </a:lnTo>
                  <a:lnTo>
                    <a:pt x="183798" y="63280"/>
                  </a:lnTo>
                  <a:lnTo>
                    <a:pt x="183502" y="63795"/>
                  </a:lnTo>
                  <a:lnTo>
                    <a:pt x="183206" y="64311"/>
                  </a:lnTo>
                  <a:lnTo>
                    <a:pt x="182910" y="64789"/>
                  </a:lnTo>
                  <a:lnTo>
                    <a:pt x="182601" y="65249"/>
                  </a:lnTo>
                  <a:lnTo>
                    <a:pt x="182298" y="65709"/>
                  </a:lnTo>
                  <a:lnTo>
                    <a:pt x="181989" y="66133"/>
                  </a:lnTo>
                  <a:lnTo>
                    <a:pt x="181674" y="66556"/>
                  </a:lnTo>
                  <a:lnTo>
                    <a:pt x="181365" y="66961"/>
                  </a:lnTo>
                  <a:lnTo>
                    <a:pt x="181043" y="67348"/>
                  </a:lnTo>
                  <a:lnTo>
                    <a:pt x="180728" y="67716"/>
                  </a:lnTo>
                  <a:lnTo>
                    <a:pt x="180406" y="68065"/>
                  </a:lnTo>
                  <a:lnTo>
                    <a:pt x="180077" y="68397"/>
                  </a:lnTo>
                  <a:lnTo>
                    <a:pt x="179749" y="68728"/>
                  </a:lnTo>
                  <a:lnTo>
                    <a:pt x="179421" y="69022"/>
                  </a:lnTo>
                  <a:lnTo>
                    <a:pt x="179092" y="69317"/>
                  </a:lnTo>
                  <a:lnTo>
                    <a:pt x="178758" y="69593"/>
                  </a:lnTo>
                  <a:lnTo>
                    <a:pt x="178423" y="69832"/>
                  </a:lnTo>
                  <a:lnTo>
                    <a:pt x="178088" y="70090"/>
                  </a:lnTo>
                  <a:lnTo>
                    <a:pt x="177747" y="70311"/>
                  </a:lnTo>
                  <a:lnTo>
                    <a:pt x="177406" y="70513"/>
                  </a:lnTo>
                  <a:lnTo>
                    <a:pt x="177065" y="70716"/>
                  </a:lnTo>
                  <a:lnTo>
                    <a:pt x="176723" y="70881"/>
                  </a:lnTo>
                  <a:lnTo>
                    <a:pt x="176376" y="71047"/>
                  </a:lnTo>
                  <a:lnTo>
                    <a:pt x="176035" y="71213"/>
                  </a:lnTo>
                  <a:lnTo>
                    <a:pt x="175687" y="71342"/>
                  </a:lnTo>
                  <a:lnTo>
                    <a:pt x="175339" y="71452"/>
                  </a:lnTo>
                  <a:lnTo>
                    <a:pt x="174985" y="71562"/>
                  </a:lnTo>
                  <a:lnTo>
                    <a:pt x="174638" y="71654"/>
                  </a:lnTo>
                  <a:lnTo>
                    <a:pt x="174283" y="71728"/>
                  </a:lnTo>
                  <a:lnTo>
                    <a:pt x="173936" y="71802"/>
                  </a:lnTo>
                  <a:lnTo>
                    <a:pt x="173582" y="71839"/>
                  </a:lnTo>
                  <a:lnTo>
                    <a:pt x="173228" y="71875"/>
                  </a:lnTo>
                  <a:lnTo>
                    <a:pt x="172874" y="71894"/>
                  </a:lnTo>
                  <a:lnTo>
                    <a:pt x="172172" y="71894"/>
                  </a:lnTo>
                  <a:lnTo>
                    <a:pt x="171818" y="71875"/>
                  </a:lnTo>
                  <a:lnTo>
                    <a:pt x="171457" y="71839"/>
                  </a:lnTo>
                  <a:lnTo>
                    <a:pt x="171103" y="71783"/>
                  </a:lnTo>
                  <a:lnTo>
                    <a:pt x="170749" y="71728"/>
                  </a:lnTo>
                  <a:lnTo>
                    <a:pt x="170395" y="71654"/>
                  </a:lnTo>
                  <a:lnTo>
                    <a:pt x="170041" y="71562"/>
                  </a:lnTo>
                  <a:lnTo>
                    <a:pt x="169693" y="71470"/>
                  </a:lnTo>
                  <a:lnTo>
                    <a:pt x="169339" y="71342"/>
                  </a:lnTo>
                  <a:lnTo>
                    <a:pt x="168985" y="71231"/>
                  </a:lnTo>
                  <a:lnTo>
                    <a:pt x="168631" y="71084"/>
                  </a:lnTo>
                  <a:lnTo>
                    <a:pt x="168148" y="70881"/>
                  </a:lnTo>
                  <a:lnTo>
                    <a:pt x="167646" y="70642"/>
                  </a:lnTo>
                  <a:lnTo>
                    <a:pt x="167131" y="70403"/>
                  </a:lnTo>
                  <a:lnTo>
                    <a:pt x="166603" y="70127"/>
                  </a:lnTo>
                  <a:lnTo>
                    <a:pt x="166062" y="69814"/>
                  </a:lnTo>
                  <a:lnTo>
                    <a:pt x="165509" y="69483"/>
                  </a:lnTo>
                  <a:lnTo>
                    <a:pt x="164949" y="69133"/>
                  </a:lnTo>
                  <a:lnTo>
                    <a:pt x="164382" y="68746"/>
                  </a:lnTo>
                  <a:lnTo>
                    <a:pt x="163809" y="68341"/>
                  </a:lnTo>
                  <a:lnTo>
                    <a:pt x="163230" y="67918"/>
                  </a:lnTo>
                  <a:lnTo>
                    <a:pt x="162650" y="67458"/>
                  </a:lnTo>
                  <a:lnTo>
                    <a:pt x="162065" y="66961"/>
                  </a:lnTo>
                  <a:lnTo>
                    <a:pt x="161479" y="66446"/>
                  </a:lnTo>
                  <a:lnTo>
                    <a:pt x="160899" y="65912"/>
                  </a:lnTo>
                  <a:lnTo>
                    <a:pt x="160313" y="65341"/>
                  </a:lnTo>
                  <a:lnTo>
                    <a:pt x="159734" y="64752"/>
                  </a:lnTo>
                  <a:lnTo>
                    <a:pt x="159161" y="64127"/>
                  </a:lnTo>
                  <a:lnTo>
                    <a:pt x="158595" y="63482"/>
                  </a:lnTo>
                  <a:lnTo>
                    <a:pt x="158035" y="62801"/>
                  </a:lnTo>
                  <a:lnTo>
                    <a:pt x="157487" y="62102"/>
                  </a:lnTo>
                  <a:lnTo>
                    <a:pt x="156947" y="61366"/>
                  </a:lnTo>
                  <a:lnTo>
                    <a:pt x="156412" y="60611"/>
                  </a:lnTo>
                  <a:lnTo>
                    <a:pt x="156155" y="60206"/>
                  </a:lnTo>
                  <a:lnTo>
                    <a:pt x="155897" y="59820"/>
                  </a:lnTo>
                  <a:lnTo>
                    <a:pt x="155646" y="59396"/>
                  </a:lnTo>
                  <a:lnTo>
                    <a:pt x="155395" y="58991"/>
                  </a:lnTo>
                  <a:lnTo>
                    <a:pt x="155150" y="58568"/>
                  </a:lnTo>
                  <a:lnTo>
                    <a:pt x="154912" y="58145"/>
                  </a:lnTo>
                  <a:lnTo>
                    <a:pt x="154674" y="57703"/>
                  </a:lnTo>
                  <a:lnTo>
                    <a:pt x="154442" y="57261"/>
                  </a:lnTo>
                  <a:lnTo>
                    <a:pt x="154217" y="56819"/>
                  </a:lnTo>
                  <a:lnTo>
                    <a:pt x="153992" y="56359"/>
                  </a:lnTo>
                  <a:lnTo>
                    <a:pt x="153773" y="55881"/>
                  </a:lnTo>
                  <a:lnTo>
                    <a:pt x="153560" y="55421"/>
                  </a:lnTo>
                  <a:lnTo>
                    <a:pt x="153354" y="54942"/>
                  </a:lnTo>
                  <a:lnTo>
                    <a:pt x="153148" y="54445"/>
                  </a:lnTo>
                  <a:lnTo>
                    <a:pt x="152955" y="53948"/>
                  </a:lnTo>
                  <a:lnTo>
                    <a:pt x="152762" y="53451"/>
                  </a:lnTo>
                  <a:lnTo>
                    <a:pt x="152582" y="52936"/>
                  </a:lnTo>
                  <a:lnTo>
                    <a:pt x="152401" y="52420"/>
                  </a:lnTo>
                  <a:lnTo>
                    <a:pt x="152228" y="51905"/>
                  </a:lnTo>
                  <a:lnTo>
                    <a:pt x="152067" y="51371"/>
                  </a:lnTo>
                  <a:lnTo>
                    <a:pt x="151912" y="50856"/>
                  </a:lnTo>
                  <a:lnTo>
                    <a:pt x="151771" y="50359"/>
                  </a:lnTo>
                  <a:lnTo>
                    <a:pt x="151629" y="49844"/>
                  </a:lnTo>
                  <a:lnTo>
                    <a:pt x="151494" y="49328"/>
                  </a:lnTo>
                  <a:lnTo>
                    <a:pt x="151359" y="48794"/>
                  </a:lnTo>
                  <a:lnTo>
                    <a:pt x="151230" y="48279"/>
                  </a:lnTo>
                  <a:lnTo>
                    <a:pt x="151107" y="47745"/>
                  </a:lnTo>
                  <a:lnTo>
                    <a:pt x="150985" y="47212"/>
                  </a:lnTo>
                  <a:lnTo>
                    <a:pt x="150753" y="46126"/>
                  </a:lnTo>
                  <a:lnTo>
                    <a:pt x="150535" y="45040"/>
                  </a:lnTo>
                  <a:lnTo>
                    <a:pt x="150328" y="43935"/>
                  </a:lnTo>
                  <a:lnTo>
                    <a:pt x="150135" y="42813"/>
                  </a:lnTo>
                  <a:lnTo>
                    <a:pt x="149955" y="41671"/>
                  </a:lnTo>
                  <a:lnTo>
                    <a:pt x="149788" y="40530"/>
                  </a:lnTo>
                  <a:lnTo>
                    <a:pt x="149627" y="39389"/>
                  </a:lnTo>
                  <a:lnTo>
                    <a:pt x="149472" y="38230"/>
                  </a:lnTo>
                  <a:lnTo>
                    <a:pt x="149331" y="37052"/>
                  </a:lnTo>
                  <a:lnTo>
                    <a:pt x="149195" y="35874"/>
                  </a:lnTo>
                  <a:lnTo>
                    <a:pt x="149067" y="34696"/>
                  </a:lnTo>
                  <a:lnTo>
                    <a:pt x="148944" y="33499"/>
                  </a:lnTo>
                  <a:lnTo>
                    <a:pt x="148828" y="32303"/>
                  </a:lnTo>
                  <a:lnTo>
                    <a:pt x="148713" y="31107"/>
                  </a:lnTo>
                  <a:lnTo>
                    <a:pt x="148500" y="28677"/>
                  </a:lnTo>
                  <a:lnTo>
                    <a:pt x="148294" y="26266"/>
                  </a:lnTo>
                  <a:lnTo>
                    <a:pt x="148095" y="23836"/>
                  </a:lnTo>
                  <a:lnTo>
                    <a:pt x="147889" y="21407"/>
                  </a:lnTo>
                  <a:lnTo>
                    <a:pt x="147676" y="18995"/>
                  </a:lnTo>
                  <a:lnTo>
                    <a:pt x="147567" y="17799"/>
                  </a:lnTo>
                  <a:lnTo>
                    <a:pt x="147451" y="16603"/>
                  </a:lnTo>
                  <a:lnTo>
                    <a:pt x="147328" y="15406"/>
                  </a:lnTo>
                  <a:lnTo>
                    <a:pt x="147200" y="14210"/>
                  </a:lnTo>
                  <a:lnTo>
                    <a:pt x="148590" y="14560"/>
                  </a:lnTo>
                  <a:lnTo>
                    <a:pt x="149987" y="14854"/>
                  </a:lnTo>
                  <a:lnTo>
                    <a:pt x="151384" y="15112"/>
                  </a:lnTo>
                  <a:lnTo>
                    <a:pt x="152794" y="15351"/>
                  </a:lnTo>
                  <a:lnTo>
                    <a:pt x="154204" y="15535"/>
                  </a:lnTo>
                  <a:lnTo>
                    <a:pt x="155620" y="15701"/>
                  </a:lnTo>
                  <a:lnTo>
                    <a:pt x="157037" y="15830"/>
                  </a:lnTo>
                  <a:lnTo>
                    <a:pt x="158459" y="15940"/>
                  </a:lnTo>
                  <a:lnTo>
                    <a:pt x="159882" y="16014"/>
                  </a:lnTo>
                  <a:lnTo>
                    <a:pt x="161311" y="16051"/>
                  </a:lnTo>
                  <a:lnTo>
                    <a:pt x="162741" y="16069"/>
                  </a:lnTo>
                  <a:lnTo>
                    <a:pt x="164176" y="16051"/>
                  </a:lnTo>
                  <a:lnTo>
                    <a:pt x="165612" y="16014"/>
                  </a:lnTo>
                  <a:lnTo>
                    <a:pt x="167041" y="15959"/>
                  </a:lnTo>
                  <a:lnTo>
                    <a:pt x="168477" y="15867"/>
                  </a:lnTo>
                  <a:lnTo>
                    <a:pt x="169912" y="15756"/>
                  </a:lnTo>
                  <a:lnTo>
                    <a:pt x="171348" y="15627"/>
                  </a:lnTo>
                  <a:lnTo>
                    <a:pt x="172783" y="15480"/>
                  </a:lnTo>
                  <a:lnTo>
                    <a:pt x="174219" y="15296"/>
                  </a:lnTo>
                  <a:lnTo>
                    <a:pt x="175648" y="15112"/>
                  </a:lnTo>
                  <a:lnTo>
                    <a:pt x="177077" y="14891"/>
                  </a:lnTo>
                  <a:lnTo>
                    <a:pt x="178507" y="14670"/>
                  </a:lnTo>
                  <a:lnTo>
                    <a:pt x="179936" y="14431"/>
                  </a:lnTo>
                  <a:lnTo>
                    <a:pt x="181359" y="14155"/>
                  </a:lnTo>
                  <a:lnTo>
                    <a:pt x="182775" y="13879"/>
                  </a:lnTo>
                  <a:lnTo>
                    <a:pt x="184191" y="13584"/>
                  </a:lnTo>
                  <a:lnTo>
                    <a:pt x="185608" y="13290"/>
                  </a:lnTo>
                  <a:lnTo>
                    <a:pt x="187011" y="12977"/>
                  </a:lnTo>
                  <a:lnTo>
                    <a:pt x="188414" y="12645"/>
                  </a:lnTo>
                  <a:lnTo>
                    <a:pt x="189811" y="12314"/>
                  </a:lnTo>
                  <a:lnTo>
                    <a:pt x="192586" y="11596"/>
                  </a:lnTo>
                  <a:close/>
                  <a:moveTo>
                    <a:pt x="105992" y="68875"/>
                  </a:moveTo>
                  <a:lnTo>
                    <a:pt x="105805" y="70458"/>
                  </a:lnTo>
                  <a:lnTo>
                    <a:pt x="105625" y="72041"/>
                  </a:lnTo>
                  <a:lnTo>
                    <a:pt x="105457" y="73642"/>
                  </a:lnTo>
                  <a:lnTo>
                    <a:pt x="105296" y="75244"/>
                  </a:lnTo>
                  <a:lnTo>
                    <a:pt x="105142" y="76863"/>
                  </a:lnTo>
                  <a:lnTo>
                    <a:pt x="104994" y="78483"/>
                  </a:lnTo>
                  <a:lnTo>
                    <a:pt x="104852" y="80103"/>
                  </a:lnTo>
                  <a:lnTo>
                    <a:pt x="104717" y="81722"/>
                  </a:lnTo>
                  <a:lnTo>
                    <a:pt x="104588" y="83342"/>
                  </a:lnTo>
                  <a:lnTo>
                    <a:pt x="104466" y="84980"/>
                  </a:lnTo>
                  <a:lnTo>
                    <a:pt x="104350" y="86618"/>
                  </a:lnTo>
                  <a:lnTo>
                    <a:pt x="104240" y="88257"/>
                  </a:lnTo>
                  <a:lnTo>
                    <a:pt x="104137" y="89895"/>
                  </a:lnTo>
                  <a:lnTo>
                    <a:pt x="104041" y="91533"/>
                  </a:lnTo>
                  <a:lnTo>
                    <a:pt x="103957" y="93171"/>
                  </a:lnTo>
                  <a:lnTo>
                    <a:pt x="103874" y="94809"/>
                  </a:lnTo>
                  <a:lnTo>
                    <a:pt x="103358" y="94514"/>
                  </a:lnTo>
                  <a:lnTo>
                    <a:pt x="102837" y="94238"/>
                  </a:lnTo>
                  <a:lnTo>
                    <a:pt x="102309" y="93981"/>
                  </a:lnTo>
                  <a:lnTo>
                    <a:pt x="101775" y="93760"/>
                  </a:lnTo>
                  <a:lnTo>
                    <a:pt x="101240" y="93557"/>
                  </a:lnTo>
                  <a:lnTo>
                    <a:pt x="100700" y="93373"/>
                  </a:lnTo>
                  <a:lnTo>
                    <a:pt x="100152" y="93226"/>
                  </a:lnTo>
                  <a:lnTo>
                    <a:pt x="99605" y="93079"/>
                  </a:lnTo>
                  <a:lnTo>
                    <a:pt x="99052" y="92968"/>
                  </a:lnTo>
                  <a:lnTo>
                    <a:pt x="98498" y="92876"/>
                  </a:lnTo>
                  <a:lnTo>
                    <a:pt x="97938" y="92803"/>
                  </a:lnTo>
                  <a:lnTo>
                    <a:pt x="97378" y="92748"/>
                  </a:lnTo>
                  <a:lnTo>
                    <a:pt x="96818" y="92711"/>
                  </a:lnTo>
                  <a:lnTo>
                    <a:pt x="96258" y="92692"/>
                  </a:lnTo>
                  <a:lnTo>
                    <a:pt x="95691" y="92692"/>
                  </a:lnTo>
                  <a:lnTo>
                    <a:pt x="95131" y="92711"/>
                  </a:lnTo>
                  <a:lnTo>
                    <a:pt x="94564" y="92748"/>
                  </a:lnTo>
                  <a:lnTo>
                    <a:pt x="93998" y="92803"/>
                  </a:lnTo>
                  <a:lnTo>
                    <a:pt x="93431" y="92858"/>
                  </a:lnTo>
                  <a:lnTo>
                    <a:pt x="92871" y="92932"/>
                  </a:lnTo>
                  <a:lnTo>
                    <a:pt x="92305" y="93024"/>
                  </a:lnTo>
                  <a:lnTo>
                    <a:pt x="91745" y="93134"/>
                  </a:lnTo>
                  <a:lnTo>
                    <a:pt x="91185" y="93244"/>
                  </a:lnTo>
                  <a:lnTo>
                    <a:pt x="90631" y="93373"/>
                  </a:lnTo>
                  <a:lnTo>
                    <a:pt x="90077" y="93502"/>
                  </a:lnTo>
                  <a:lnTo>
                    <a:pt x="89524" y="93668"/>
                  </a:lnTo>
                  <a:lnTo>
                    <a:pt x="88429" y="93981"/>
                  </a:lnTo>
                  <a:lnTo>
                    <a:pt x="87354" y="94349"/>
                  </a:lnTo>
                  <a:lnTo>
                    <a:pt x="86298" y="94735"/>
                  </a:lnTo>
                  <a:lnTo>
                    <a:pt x="86389" y="93208"/>
                  </a:lnTo>
                  <a:lnTo>
                    <a:pt x="86479" y="91698"/>
                  </a:lnTo>
                  <a:lnTo>
                    <a:pt x="86575" y="90171"/>
                  </a:lnTo>
                  <a:lnTo>
                    <a:pt x="86678" y="88643"/>
                  </a:lnTo>
                  <a:lnTo>
                    <a:pt x="86781" y="87134"/>
                  </a:lnTo>
                  <a:lnTo>
                    <a:pt x="86891" y="85606"/>
                  </a:lnTo>
                  <a:lnTo>
                    <a:pt x="87007" y="84078"/>
                  </a:lnTo>
                  <a:lnTo>
                    <a:pt x="87129" y="82551"/>
                  </a:lnTo>
                  <a:lnTo>
                    <a:pt x="87258" y="81023"/>
                  </a:lnTo>
                  <a:lnTo>
                    <a:pt x="87386" y="79495"/>
                  </a:lnTo>
                  <a:lnTo>
                    <a:pt x="87522" y="77968"/>
                  </a:lnTo>
                  <a:lnTo>
                    <a:pt x="87670" y="76440"/>
                  </a:lnTo>
                  <a:lnTo>
                    <a:pt x="87818" y="74894"/>
                  </a:lnTo>
                  <a:lnTo>
                    <a:pt x="87972" y="73348"/>
                  </a:lnTo>
                  <a:lnTo>
                    <a:pt x="88133" y="71820"/>
                  </a:lnTo>
                  <a:lnTo>
                    <a:pt x="88301" y="70274"/>
                  </a:lnTo>
                  <a:lnTo>
                    <a:pt x="88841" y="70624"/>
                  </a:lnTo>
                  <a:lnTo>
                    <a:pt x="89376" y="70955"/>
                  </a:lnTo>
                  <a:lnTo>
                    <a:pt x="89923" y="71268"/>
                  </a:lnTo>
                  <a:lnTo>
                    <a:pt x="90470" y="71562"/>
                  </a:lnTo>
                  <a:lnTo>
                    <a:pt x="91017" y="71820"/>
                  </a:lnTo>
                  <a:lnTo>
                    <a:pt x="91571" y="72041"/>
                  </a:lnTo>
                  <a:lnTo>
                    <a:pt x="92125" y="72243"/>
                  </a:lnTo>
                  <a:lnTo>
                    <a:pt x="92685" y="72428"/>
                  </a:lnTo>
                  <a:lnTo>
                    <a:pt x="93245" y="72575"/>
                  </a:lnTo>
                  <a:lnTo>
                    <a:pt x="93805" y="72704"/>
                  </a:lnTo>
                  <a:lnTo>
                    <a:pt x="94365" y="72814"/>
                  </a:lnTo>
                  <a:lnTo>
                    <a:pt x="94931" y="72888"/>
                  </a:lnTo>
                  <a:lnTo>
                    <a:pt x="95492" y="72924"/>
                  </a:lnTo>
                  <a:lnTo>
                    <a:pt x="96058" y="72943"/>
                  </a:lnTo>
                  <a:lnTo>
                    <a:pt x="96625" y="72943"/>
                  </a:lnTo>
                  <a:lnTo>
                    <a:pt x="97191" y="72906"/>
                  </a:lnTo>
                  <a:lnTo>
                    <a:pt x="97751" y="72851"/>
                  </a:lnTo>
                  <a:lnTo>
                    <a:pt x="98318" y="72777"/>
                  </a:lnTo>
                  <a:lnTo>
                    <a:pt x="98878" y="72667"/>
                  </a:lnTo>
                  <a:lnTo>
                    <a:pt x="99444" y="72538"/>
                  </a:lnTo>
                  <a:lnTo>
                    <a:pt x="100004" y="72372"/>
                  </a:lnTo>
                  <a:lnTo>
                    <a:pt x="100558" y="72188"/>
                  </a:lnTo>
                  <a:lnTo>
                    <a:pt x="101118" y="71967"/>
                  </a:lnTo>
                  <a:lnTo>
                    <a:pt x="101672" y="71728"/>
                  </a:lnTo>
                  <a:lnTo>
                    <a:pt x="102225" y="71452"/>
                  </a:lnTo>
                  <a:lnTo>
                    <a:pt x="102773" y="71176"/>
                  </a:lnTo>
                  <a:lnTo>
                    <a:pt x="103320" y="70845"/>
                  </a:lnTo>
                  <a:lnTo>
                    <a:pt x="103861" y="70513"/>
                  </a:lnTo>
                  <a:lnTo>
                    <a:pt x="104401" y="70145"/>
                  </a:lnTo>
                  <a:lnTo>
                    <a:pt x="104936" y="69740"/>
                  </a:lnTo>
                  <a:lnTo>
                    <a:pt x="105464" y="69317"/>
                  </a:lnTo>
                  <a:lnTo>
                    <a:pt x="105992" y="68875"/>
                  </a:lnTo>
                  <a:close/>
                  <a:moveTo>
                    <a:pt x="159676" y="76734"/>
                  </a:moveTo>
                  <a:lnTo>
                    <a:pt x="160146" y="77250"/>
                  </a:lnTo>
                  <a:lnTo>
                    <a:pt x="160622" y="77747"/>
                  </a:lnTo>
                  <a:lnTo>
                    <a:pt x="161099" y="78244"/>
                  </a:lnTo>
                  <a:lnTo>
                    <a:pt x="161582" y="78704"/>
                  </a:lnTo>
                  <a:lnTo>
                    <a:pt x="162058" y="79164"/>
                  </a:lnTo>
                  <a:lnTo>
                    <a:pt x="162541" y="79606"/>
                  </a:lnTo>
                  <a:lnTo>
                    <a:pt x="163024" y="80011"/>
                  </a:lnTo>
                  <a:lnTo>
                    <a:pt x="163513" y="80416"/>
                  </a:lnTo>
                  <a:lnTo>
                    <a:pt x="163996" y="80802"/>
                  </a:lnTo>
                  <a:lnTo>
                    <a:pt x="164485" y="81152"/>
                  </a:lnTo>
                  <a:lnTo>
                    <a:pt x="164974" y="81502"/>
                  </a:lnTo>
                  <a:lnTo>
                    <a:pt x="165464" y="81814"/>
                  </a:lnTo>
                  <a:lnTo>
                    <a:pt x="165959" y="82127"/>
                  </a:lnTo>
                  <a:lnTo>
                    <a:pt x="166449" y="82403"/>
                  </a:lnTo>
                  <a:lnTo>
                    <a:pt x="166944" y="82661"/>
                  </a:lnTo>
                  <a:lnTo>
                    <a:pt x="167440" y="82900"/>
                  </a:lnTo>
                  <a:lnTo>
                    <a:pt x="167936" y="83121"/>
                  </a:lnTo>
                  <a:lnTo>
                    <a:pt x="168432" y="83324"/>
                  </a:lnTo>
                  <a:lnTo>
                    <a:pt x="168927" y="83508"/>
                  </a:lnTo>
                  <a:lnTo>
                    <a:pt x="169423" y="83655"/>
                  </a:lnTo>
                  <a:lnTo>
                    <a:pt x="169925" y="83784"/>
                  </a:lnTo>
                  <a:lnTo>
                    <a:pt x="170421" y="83894"/>
                  </a:lnTo>
                  <a:lnTo>
                    <a:pt x="170923" y="83986"/>
                  </a:lnTo>
                  <a:lnTo>
                    <a:pt x="171419" y="84042"/>
                  </a:lnTo>
                  <a:lnTo>
                    <a:pt x="171921" y="84078"/>
                  </a:lnTo>
                  <a:lnTo>
                    <a:pt x="172417" y="84097"/>
                  </a:lnTo>
                  <a:lnTo>
                    <a:pt x="172919" y="84097"/>
                  </a:lnTo>
                  <a:lnTo>
                    <a:pt x="173421" y="84060"/>
                  </a:lnTo>
                  <a:lnTo>
                    <a:pt x="173917" y="84005"/>
                  </a:lnTo>
                  <a:lnTo>
                    <a:pt x="174419" y="83931"/>
                  </a:lnTo>
                  <a:lnTo>
                    <a:pt x="174914" y="83821"/>
                  </a:lnTo>
                  <a:lnTo>
                    <a:pt x="175417" y="83692"/>
                  </a:lnTo>
                  <a:lnTo>
                    <a:pt x="175803" y="83545"/>
                  </a:lnTo>
                  <a:lnTo>
                    <a:pt x="176195" y="83361"/>
                  </a:lnTo>
                  <a:lnTo>
                    <a:pt x="176595" y="83158"/>
                  </a:lnTo>
                  <a:lnTo>
                    <a:pt x="177000" y="82919"/>
                  </a:lnTo>
                  <a:lnTo>
                    <a:pt x="177399" y="82661"/>
                  </a:lnTo>
                  <a:lnTo>
                    <a:pt x="177805" y="82403"/>
                  </a:lnTo>
                  <a:lnTo>
                    <a:pt x="178210" y="82109"/>
                  </a:lnTo>
                  <a:lnTo>
                    <a:pt x="178623" y="81796"/>
                  </a:lnTo>
                  <a:lnTo>
                    <a:pt x="178771" y="84796"/>
                  </a:lnTo>
                  <a:lnTo>
                    <a:pt x="178906" y="87778"/>
                  </a:lnTo>
                  <a:lnTo>
                    <a:pt x="179035" y="90760"/>
                  </a:lnTo>
                  <a:lnTo>
                    <a:pt x="179157" y="93723"/>
                  </a:lnTo>
                  <a:lnTo>
                    <a:pt x="179266" y="96668"/>
                  </a:lnTo>
                  <a:lnTo>
                    <a:pt x="179363" y="99594"/>
                  </a:lnTo>
                  <a:lnTo>
                    <a:pt x="179459" y="102521"/>
                  </a:lnTo>
                  <a:lnTo>
                    <a:pt x="179537" y="105448"/>
                  </a:lnTo>
                  <a:lnTo>
                    <a:pt x="178429" y="105263"/>
                  </a:lnTo>
                  <a:lnTo>
                    <a:pt x="177309" y="105116"/>
                  </a:lnTo>
                  <a:lnTo>
                    <a:pt x="176183" y="104987"/>
                  </a:lnTo>
                  <a:lnTo>
                    <a:pt x="175056" y="104859"/>
                  </a:lnTo>
                  <a:lnTo>
                    <a:pt x="173917" y="104785"/>
                  </a:lnTo>
                  <a:lnTo>
                    <a:pt x="172777" y="104711"/>
                  </a:lnTo>
                  <a:lnTo>
                    <a:pt x="171638" y="104674"/>
                  </a:lnTo>
                  <a:lnTo>
                    <a:pt x="170498" y="104674"/>
                  </a:lnTo>
                  <a:lnTo>
                    <a:pt x="169359" y="104693"/>
                  </a:lnTo>
                  <a:lnTo>
                    <a:pt x="168219" y="104748"/>
                  </a:lnTo>
                  <a:lnTo>
                    <a:pt x="167080" y="104840"/>
                  </a:lnTo>
                  <a:lnTo>
                    <a:pt x="165947" y="104969"/>
                  </a:lnTo>
                  <a:lnTo>
                    <a:pt x="164820" y="105135"/>
                  </a:lnTo>
                  <a:lnTo>
                    <a:pt x="163700" y="105337"/>
                  </a:lnTo>
                  <a:lnTo>
                    <a:pt x="162586" y="105576"/>
                  </a:lnTo>
                  <a:lnTo>
                    <a:pt x="162032" y="105705"/>
                  </a:lnTo>
                  <a:lnTo>
                    <a:pt x="161479" y="105852"/>
                  </a:lnTo>
                  <a:lnTo>
                    <a:pt x="161408" y="105871"/>
                  </a:lnTo>
                  <a:lnTo>
                    <a:pt x="161337" y="105889"/>
                  </a:lnTo>
                  <a:lnTo>
                    <a:pt x="161273" y="105944"/>
                  </a:lnTo>
                  <a:lnTo>
                    <a:pt x="161208" y="106000"/>
                  </a:lnTo>
                  <a:lnTo>
                    <a:pt x="161086" y="106129"/>
                  </a:lnTo>
                  <a:lnTo>
                    <a:pt x="160964" y="106257"/>
                  </a:lnTo>
                  <a:lnTo>
                    <a:pt x="160944" y="104380"/>
                  </a:lnTo>
                  <a:lnTo>
                    <a:pt x="160919" y="102503"/>
                  </a:lnTo>
                  <a:lnTo>
                    <a:pt x="160880" y="100625"/>
                  </a:lnTo>
                  <a:lnTo>
                    <a:pt x="160841" y="98748"/>
                  </a:lnTo>
                  <a:lnTo>
                    <a:pt x="160790" y="96870"/>
                  </a:lnTo>
                  <a:lnTo>
                    <a:pt x="160732" y="94993"/>
                  </a:lnTo>
                  <a:lnTo>
                    <a:pt x="160661" y="93134"/>
                  </a:lnTo>
                  <a:lnTo>
                    <a:pt x="160590" y="91275"/>
                  </a:lnTo>
                  <a:lnTo>
                    <a:pt x="160507" y="89434"/>
                  </a:lnTo>
                  <a:lnTo>
                    <a:pt x="160410" y="87594"/>
                  </a:lnTo>
                  <a:lnTo>
                    <a:pt x="160313" y="85753"/>
                  </a:lnTo>
                  <a:lnTo>
                    <a:pt x="160204" y="83931"/>
                  </a:lnTo>
                  <a:lnTo>
                    <a:pt x="160088" y="82109"/>
                  </a:lnTo>
                  <a:lnTo>
                    <a:pt x="159959" y="80305"/>
                  </a:lnTo>
                  <a:lnTo>
                    <a:pt x="159824" y="78520"/>
                  </a:lnTo>
                  <a:lnTo>
                    <a:pt x="159676" y="76734"/>
                  </a:lnTo>
                  <a:close/>
                  <a:moveTo>
                    <a:pt x="103584" y="102171"/>
                  </a:moveTo>
                  <a:lnTo>
                    <a:pt x="103519" y="104380"/>
                  </a:lnTo>
                  <a:lnTo>
                    <a:pt x="103468" y="106607"/>
                  </a:lnTo>
                  <a:lnTo>
                    <a:pt x="103429" y="108816"/>
                  </a:lnTo>
                  <a:lnTo>
                    <a:pt x="103397" y="111043"/>
                  </a:lnTo>
                  <a:lnTo>
                    <a:pt x="103378" y="113270"/>
                  </a:lnTo>
                  <a:lnTo>
                    <a:pt x="103371" y="115497"/>
                  </a:lnTo>
                  <a:lnTo>
                    <a:pt x="103371" y="117724"/>
                  </a:lnTo>
                  <a:lnTo>
                    <a:pt x="103391" y="119951"/>
                  </a:lnTo>
                  <a:lnTo>
                    <a:pt x="103416" y="122197"/>
                  </a:lnTo>
                  <a:lnTo>
                    <a:pt x="103449" y="124405"/>
                  </a:lnTo>
                  <a:lnTo>
                    <a:pt x="103500" y="126633"/>
                  </a:lnTo>
                  <a:lnTo>
                    <a:pt x="103558" y="128860"/>
                  </a:lnTo>
                  <a:lnTo>
                    <a:pt x="103629" y="131068"/>
                  </a:lnTo>
                  <a:lnTo>
                    <a:pt x="103706" y="133277"/>
                  </a:lnTo>
                  <a:lnTo>
                    <a:pt x="103796" y="135486"/>
                  </a:lnTo>
                  <a:lnTo>
                    <a:pt x="103899" y="137676"/>
                  </a:lnTo>
                  <a:lnTo>
                    <a:pt x="103668" y="137492"/>
                  </a:lnTo>
                  <a:lnTo>
                    <a:pt x="103429" y="137326"/>
                  </a:lnTo>
                  <a:lnTo>
                    <a:pt x="103191" y="137161"/>
                  </a:lnTo>
                  <a:lnTo>
                    <a:pt x="102953" y="137032"/>
                  </a:lnTo>
                  <a:lnTo>
                    <a:pt x="102708" y="136885"/>
                  </a:lnTo>
                  <a:lnTo>
                    <a:pt x="102470" y="136774"/>
                  </a:lnTo>
                  <a:lnTo>
                    <a:pt x="101981" y="136553"/>
                  </a:lnTo>
                  <a:lnTo>
                    <a:pt x="101492" y="136369"/>
                  </a:lnTo>
                  <a:lnTo>
                    <a:pt x="100996" y="136240"/>
                  </a:lnTo>
                  <a:lnTo>
                    <a:pt x="100494" y="136130"/>
                  </a:lnTo>
                  <a:lnTo>
                    <a:pt x="99992" y="136038"/>
                  </a:lnTo>
                  <a:lnTo>
                    <a:pt x="99489" y="135983"/>
                  </a:lnTo>
                  <a:lnTo>
                    <a:pt x="98987" y="135928"/>
                  </a:lnTo>
                  <a:lnTo>
                    <a:pt x="97983" y="135872"/>
                  </a:lnTo>
                  <a:lnTo>
                    <a:pt x="96985" y="135854"/>
                  </a:lnTo>
                  <a:lnTo>
                    <a:pt x="96000" y="135799"/>
                  </a:lnTo>
                  <a:lnTo>
                    <a:pt x="94803" y="135670"/>
                  </a:lnTo>
                  <a:lnTo>
                    <a:pt x="93599" y="135504"/>
                  </a:lnTo>
                  <a:lnTo>
                    <a:pt x="92395" y="135357"/>
                  </a:lnTo>
                  <a:lnTo>
                    <a:pt x="91790" y="135283"/>
                  </a:lnTo>
                  <a:lnTo>
                    <a:pt x="91185" y="135247"/>
                  </a:lnTo>
                  <a:lnTo>
                    <a:pt x="90580" y="135210"/>
                  </a:lnTo>
                  <a:lnTo>
                    <a:pt x="89974" y="135191"/>
                  </a:lnTo>
                  <a:lnTo>
                    <a:pt x="89369" y="135210"/>
                  </a:lnTo>
                  <a:lnTo>
                    <a:pt x="88770" y="135247"/>
                  </a:lnTo>
                  <a:lnTo>
                    <a:pt x="88172" y="135302"/>
                  </a:lnTo>
                  <a:lnTo>
                    <a:pt x="87573" y="135412"/>
                  </a:lnTo>
                  <a:lnTo>
                    <a:pt x="86974" y="135541"/>
                  </a:lnTo>
                  <a:lnTo>
                    <a:pt x="86382" y="135725"/>
                  </a:lnTo>
                  <a:lnTo>
                    <a:pt x="86311" y="135762"/>
                  </a:lnTo>
                  <a:lnTo>
                    <a:pt x="86247" y="135817"/>
                  </a:lnTo>
                  <a:lnTo>
                    <a:pt x="86118" y="135928"/>
                  </a:lnTo>
                  <a:lnTo>
                    <a:pt x="85996" y="136075"/>
                  </a:lnTo>
                  <a:lnTo>
                    <a:pt x="85867" y="136204"/>
                  </a:lnTo>
                  <a:lnTo>
                    <a:pt x="85803" y="134308"/>
                  </a:lnTo>
                  <a:lnTo>
                    <a:pt x="85745" y="132412"/>
                  </a:lnTo>
                  <a:lnTo>
                    <a:pt x="85700" y="130516"/>
                  </a:lnTo>
                  <a:lnTo>
                    <a:pt x="85655" y="128620"/>
                  </a:lnTo>
                  <a:lnTo>
                    <a:pt x="85622" y="126725"/>
                  </a:lnTo>
                  <a:lnTo>
                    <a:pt x="85597" y="124829"/>
                  </a:lnTo>
                  <a:lnTo>
                    <a:pt x="85584" y="122915"/>
                  </a:lnTo>
                  <a:lnTo>
                    <a:pt x="85571" y="121019"/>
                  </a:lnTo>
                  <a:lnTo>
                    <a:pt x="85571" y="119123"/>
                  </a:lnTo>
                  <a:lnTo>
                    <a:pt x="85584" y="117227"/>
                  </a:lnTo>
                  <a:lnTo>
                    <a:pt x="85597" y="115331"/>
                  </a:lnTo>
                  <a:lnTo>
                    <a:pt x="85622" y="113417"/>
                  </a:lnTo>
                  <a:lnTo>
                    <a:pt x="85661" y="111521"/>
                  </a:lnTo>
                  <a:lnTo>
                    <a:pt x="85700" y="109607"/>
                  </a:lnTo>
                  <a:lnTo>
                    <a:pt x="85751" y="107693"/>
                  </a:lnTo>
                  <a:lnTo>
                    <a:pt x="85816" y="105779"/>
                  </a:lnTo>
                  <a:lnTo>
                    <a:pt x="87058" y="105484"/>
                  </a:lnTo>
                  <a:lnTo>
                    <a:pt x="88301" y="105153"/>
                  </a:lnTo>
                  <a:lnTo>
                    <a:pt x="90779" y="104454"/>
                  </a:lnTo>
                  <a:lnTo>
                    <a:pt x="92015" y="104122"/>
                  </a:lnTo>
                  <a:lnTo>
                    <a:pt x="93258" y="103809"/>
                  </a:lnTo>
                  <a:lnTo>
                    <a:pt x="93876" y="103662"/>
                  </a:lnTo>
                  <a:lnTo>
                    <a:pt x="94500" y="103533"/>
                  </a:lnTo>
                  <a:lnTo>
                    <a:pt x="95118" y="103423"/>
                  </a:lnTo>
                  <a:lnTo>
                    <a:pt x="95743" y="103312"/>
                  </a:lnTo>
                  <a:lnTo>
                    <a:pt x="96721" y="103184"/>
                  </a:lnTo>
                  <a:lnTo>
                    <a:pt x="97706" y="103092"/>
                  </a:lnTo>
                  <a:lnTo>
                    <a:pt x="99676" y="102908"/>
                  </a:lnTo>
                  <a:lnTo>
                    <a:pt x="100661" y="102797"/>
                  </a:lnTo>
                  <a:lnTo>
                    <a:pt x="101150" y="102723"/>
                  </a:lnTo>
                  <a:lnTo>
                    <a:pt x="101640" y="102650"/>
                  </a:lnTo>
                  <a:lnTo>
                    <a:pt x="102129" y="102558"/>
                  </a:lnTo>
                  <a:lnTo>
                    <a:pt x="102618" y="102447"/>
                  </a:lnTo>
                  <a:lnTo>
                    <a:pt x="103101" y="102319"/>
                  </a:lnTo>
                  <a:lnTo>
                    <a:pt x="103584" y="102171"/>
                  </a:lnTo>
                  <a:close/>
                  <a:moveTo>
                    <a:pt x="179710" y="113472"/>
                  </a:moveTo>
                  <a:lnTo>
                    <a:pt x="179736" y="115166"/>
                  </a:lnTo>
                  <a:lnTo>
                    <a:pt x="179756" y="116859"/>
                  </a:lnTo>
                  <a:lnTo>
                    <a:pt x="179768" y="118571"/>
                  </a:lnTo>
                  <a:lnTo>
                    <a:pt x="179781" y="120264"/>
                  </a:lnTo>
                  <a:lnTo>
                    <a:pt x="179794" y="121958"/>
                  </a:lnTo>
                  <a:lnTo>
                    <a:pt x="179794" y="123651"/>
                  </a:lnTo>
                  <a:lnTo>
                    <a:pt x="179801" y="125344"/>
                  </a:lnTo>
                  <a:lnTo>
                    <a:pt x="179794" y="127038"/>
                  </a:lnTo>
                  <a:lnTo>
                    <a:pt x="179788" y="128731"/>
                  </a:lnTo>
                  <a:lnTo>
                    <a:pt x="179775" y="130424"/>
                  </a:lnTo>
                  <a:lnTo>
                    <a:pt x="179762" y="132099"/>
                  </a:lnTo>
                  <a:lnTo>
                    <a:pt x="179743" y="133792"/>
                  </a:lnTo>
                  <a:lnTo>
                    <a:pt x="179717" y="135486"/>
                  </a:lnTo>
                  <a:lnTo>
                    <a:pt x="179691" y="137179"/>
                  </a:lnTo>
                  <a:lnTo>
                    <a:pt x="179659" y="138854"/>
                  </a:lnTo>
                  <a:lnTo>
                    <a:pt x="179620" y="140547"/>
                  </a:lnTo>
                  <a:lnTo>
                    <a:pt x="178520" y="140474"/>
                  </a:lnTo>
                  <a:lnTo>
                    <a:pt x="177412" y="140419"/>
                  </a:lnTo>
                  <a:lnTo>
                    <a:pt x="176305" y="140382"/>
                  </a:lnTo>
                  <a:lnTo>
                    <a:pt x="175204" y="140345"/>
                  </a:lnTo>
                  <a:lnTo>
                    <a:pt x="172989" y="140308"/>
                  </a:lnTo>
                  <a:lnTo>
                    <a:pt x="171882" y="140271"/>
                  </a:lnTo>
                  <a:lnTo>
                    <a:pt x="170781" y="140216"/>
                  </a:lnTo>
                  <a:lnTo>
                    <a:pt x="170176" y="140179"/>
                  </a:lnTo>
                  <a:lnTo>
                    <a:pt x="169571" y="140106"/>
                  </a:lnTo>
                  <a:lnTo>
                    <a:pt x="168966" y="140014"/>
                  </a:lnTo>
                  <a:lnTo>
                    <a:pt x="168354" y="139903"/>
                  </a:lnTo>
                  <a:lnTo>
                    <a:pt x="167131" y="139701"/>
                  </a:lnTo>
                  <a:lnTo>
                    <a:pt x="166520" y="139609"/>
                  </a:lnTo>
                  <a:lnTo>
                    <a:pt x="165914" y="139553"/>
                  </a:lnTo>
                  <a:lnTo>
                    <a:pt x="165303" y="139517"/>
                  </a:lnTo>
                  <a:lnTo>
                    <a:pt x="164691" y="139498"/>
                  </a:lnTo>
                  <a:lnTo>
                    <a:pt x="164389" y="139517"/>
                  </a:lnTo>
                  <a:lnTo>
                    <a:pt x="164086" y="139553"/>
                  </a:lnTo>
                  <a:lnTo>
                    <a:pt x="163783" y="139590"/>
                  </a:lnTo>
                  <a:lnTo>
                    <a:pt x="163481" y="139645"/>
                  </a:lnTo>
                  <a:lnTo>
                    <a:pt x="163185" y="139719"/>
                  </a:lnTo>
                  <a:lnTo>
                    <a:pt x="162882" y="139793"/>
                  </a:lnTo>
                  <a:lnTo>
                    <a:pt x="162586" y="139903"/>
                  </a:lnTo>
                  <a:lnTo>
                    <a:pt x="162290" y="140032"/>
                  </a:lnTo>
                  <a:lnTo>
                    <a:pt x="161987" y="140161"/>
                  </a:lnTo>
                  <a:lnTo>
                    <a:pt x="161698" y="140327"/>
                  </a:lnTo>
                  <a:lnTo>
                    <a:pt x="161401" y="140511"/>
                  </a:lnTo>
                  <a:lnTo>
                    <a:pt x="161105" y="140713"/>
                  </a:lnTo>
                  <a:lnTo>
                    <a:pt x="161009" y="140787"/>
                  </a:lnTo>
                  <a:lnTo>
                    <a:pt x="160912" y="140860"/>
                  </a:lnTo>
                  <a:lnTo>
                    <a:pt x="160822" y="140971"/>
                  </a:lnTo>
                  <a:lnTo>
                    <a:pt x="160738" y="141081"/>
                  </a:lnTo>
                  <a:lnTo>
                    <a:pt x="160661" y="141210"/>
                  </a:lnTo>
                  <a:lnTo>
                    <a:pt x="160590" y="141357"/>
                  </a:lnTo>
                  <a:lnTo>
                    <a:pt x="160519" y="141504"/>
                  </a:lnTo>
                  <a:lnTo>
                    <a:pt x="160455" y="141670"/>
                  </a:lnTo>
                  <a:lnTo>
                    <a:pt x="160397" y="141854"/>
                  </a:lnTo>
                  <a:lnTo>
                    <a:pt x="160339" y="142020"/>
                  </a:lnTo>
                  <a:lnTo>
                    <a:pt x="160294" y="142222"/>
                  </a:lnTo>
                  <a:lnTo>
                    <a:pt x="160243" y="142406"/>
                  </a:lnTo>
                  <a:lnTo>
                    <a:pt x="160204" y="142609"/>
                  </a:lnTo>
                  <a:lnTo>
                    <a:pt x="160165" y="142830"/>
                  </a:lnTo>
                  <a:lnTo>
                    <a:pt x="160133" y="143032"/>
                  </a:lnTo>
                  <a:lnTo>
                    <a:pt x="160107" y="143253"/>
                  </a:lnTo>
                  <a:lnTo>
                    <a:pt x="160075" y="143658"/>
                  </a:lnTo>
                  <a:lnTo>
                    <a:pt x="160056" y="144063"/>
                  </a:lnTo>
                  <a:lnTo>
                    <a:pt x="160050" y="144486"/>
                  </a:lnTo>
                  <a:lnTo>
                    <a:pt x="160062" y="144910"/>
                  </a:lnTo>
                  <a:lnTo>
                    <a:pt x="160082" y="145314"/>
                  </a:lnTo>
                  <a:lnTo>
                    <a:pt x="160114" y="145738"/>
                  </a:lnTo>
                  <a:lnTo>
                    <a:pt x="160159" y="146143"/>
                  </a:lnTo>
                  <a:lnTo>
                    <a:pt x="160217" y="146529"/>
                  </a:lnTo>
                  <a:lnTo>
                    <a:pt x="160288" y="146916"/>
                  </a:lnTo>
                  <a:lnTo>
                    <a:pt x="160371" y="147265"/>
                  </a:lnTo>
                  <a:lnTo>
                    <a:pt x="160468" y="147615"/>
                  </a:lnTo>
                  <a:lnTo>
                    <a:pt x="160571" y="147928"/>
                  </a:lnTo>
                  <a:lnTo>
                    <a:pt x="160687" y="148223"/>
                  </a:lnTo>
                  <a:lnTo>
                    <a:pt x="160751" y="148351"/>
                  </a:lnTo>
                  <a:lnTo>
                    <a:pt x="160816" y="148480"/>
                  </a:lnTo>
                  <a:lnTo>
                    <a:pt x="160886" y="148591"/>
                  </a:lnTo>
                  <a:lnTo>
                    <a:pt x="160957" y="148701"/>
                  </a:lnTo>
                  <a:lnTo>
                    <a:pt x="161028" y="148812"/>
                  </a:lnTo>
                  <a:lnTo>
                    <a:pt x="161105" y="148885"/>
                  </a:lnTo>
                  <a:lnTo>
                    <a:pt x="161344" y="149143"/>
                  </a:lnTo>
                  <a:lnTo>
                    <a:pt x="161588" y="149364"/>
                  </a:lnTo>
                  <a:lnTo>
                    <a:pt x="161833" y="149585"/>
                  </a:lnTo>
                  <a:lnTo>
                    <a:pt x="162077" y="149787"/>
                  </a:lnTo>
                  <a:lnTo>
                    <a:pt x="162329" y="149971"/>
                  </a:lnTo>
                  <a:lnTo>
                    <a:pt x="162586" y="150155"/>
                  </a:lnTo>
                  <a:lnTo>
                    <a:pt x="162844" y="150339"/>
                  </a:lnTo>
                  <a:lnTo>
                    <a:pt x="163107" y="150487"/>
                  </a:lnTo>
                  <a:lnTo>
                    <a:pt x="163371" y="150652"/>
                  </a:lnTo>
                  <a:lnTo>
                    <a:pt x="163635" y="150781"/>
                  </a:lnTo>
                  <a:lnTo>
                    <a:pt x="163906" y="150928"/>
                  </a:lnTo>
                  <a:lnTo>
                    <a:pt x="164176" y="151039"/>
                  </a:lnTo>
                  <a:lnTo>
                    <a:pt x="164730" y="151260"/>
                  </a:lnTo>
                  <a:lnTo>
                    <a:pt x="165290" y="151425"/>
                  </a:lnTo>
                  <a:lnTo>
                    <a:pt x="165856" y="151572"/>
                  </a:lnTo>
                  <a:lnTo>
                    <a:pt x="166436" y="151664"/>
                  </a:lnTo>
                  <a:lnTo>
                    <a:pt x="167015" y="151738"/>
                  </a:lnTo>
                  <a:lnTo>
                    <a:pt x="167607" y="151775"/>
                  </a:lnTo>
                  <a:lnTo>
                    <a:pt x="168200" y="151775"/>
                  </a:lnTo>
                  <a:lnTo>
                    <a:pt x="168798" y="151757"/>
                  </a:lnTo>
                  <a:lnTo>
                    <a:pt x="169404" y="151701"/>
                  </a:lnTo>
                  <a:lnTo>
                    <a:pt x="170009" y="151609"/>
                  </a:lnTo>
                  <a:lnTo>
                    <a:pt x="170614" y="151499"/>
                  </a:lnTo>
                  <a:lnTo>
                    <a:pt x="171226" y="151370"/>
                  </a:lnTo>
                  <a:lnTo>
                    <a:pt x="171831" y="151223"/>
                  </a:lnTo>
                  <a:lnTo>
                    <a:pt x="172442" y="151039"/>
                  </a:lnTo>
                  <a:lnTo>
                    <a:pt x="173047" y="150836"/>
                  </a:lnTo>
                  <a:lnTo>
                    <a:pt x="173653" y="150615"/>
                  </a:lnTo>
                  <a:lnTo>
                    <a:pt x="174258" y="150376"/>
                  </a:lnTo>
                  <a:lnTo>
                    <a:pt x="174856" y="150118"/>
                  </a:lnTo>
                  <a:lnTo>
                    <a:pt x="175449" y="149842"/>
                  </a:lnTo>
                  <a:lnTo>
                    <a:pt x="176041" y="149548"/>
                  </a:lnTo>
                  <a:lnTo>
                    <a:pt x="176620" y="149253"/>
                  </a:lnTo>
                  <a:lnTo>
                    <a:pt x="177200" y="148940"/>
                  </a:lnTo>
                  <a:lnTo>
                    <a:pt x="177766" y="148609"/>
                  </a:lnTo>
                  <a:lnTo>
                    <a:pt x="178326" y="148278"/>
                  </a:lnTo>
                  <a:lnTo>
                    <a:pt x="178880" y="147928"/>
                  </a:lnTo>
                  <a:lnTo>
                    <a:pt x="179421" y="147578"/>
                  </a:lnTo>
                  <a:lnTo>
                    <a:pt x="179311" y="150689"/>
                  </a:lnTo>
                  <a:lnTo>
                    <a:pt x="179183" y="153818"/>
                  </a:lnTo>
                  <a:lnTo>
                    <a:pt x="179047" y="156947"/>
                  </a:lnTo>
                  <a:lnTo>
                    <a:pt x="178970" y="158511"/>
                  </a:lnTo>
                  <a:lnTo>
                    <a:pt x="178886" y="160076"/>
                  </a:lnTo>
                  <a:lnTo>
                    <a:pt x="178803" y="161659"/>
                  </a:lnTo>
                  <a:lnTo>
                    <a:pt x="178719" y="163223"/>
                  </a:lnTo>
                  <a:lnTo>
                    <a:pt x="178623" y="164806"/>
                  </a:lnTo>
                  <a:lnTo>
                    <a:pt x="178526" y="166389"/>
                  </a:lnTo>
                  <a:lnTo>
                    <a:pt x="178423" y="167972"/>
                  </a:lnTo>
                  <a:lnTo>
                    <a:pt x="178314" y="169537"/>
                  </a:lnTo>
                  <a:lnTo>
                    <a:pt x="178198" y="171119"/>
                  </a:lnTo>
                  <a:lnTo>
                    <a:pt x="178075" y="172702"/>
                  </a:lnTo>
                  <a:lnTo>
                    <a:pt x="175352" y="172758"/>
                  </a:lnTo>
                  <a:lnTo>
                    <a:pt x="172623" y="172813"/>
                  </a:lnTo>
                  <a:lnTo>
                    <a:pt x="169899" y="172923"/>
                  </a:lnTo>
                  <a:lnTo>
                    <a:pt x="167170" y="173034"/>
                  </a:lnTo>
                  <a:lnTo>
                    <a:pt x="164440" y="173162"/>
                  </a:lnTo>
                  <a:lnTo>
                    <a:pt x="161710" y="173310"/>
                  </a:lnTo>
                  <a:lnTo>
                    <a:pt x="156245" y="173604"/>
                  </a:lnTo>
                  <a:lnTo>
                    <a:pt x="156528" y="171800"/>
                  </a:lnTo>
                  <a:lnTo>
                    <a:pt x="156805" y="169978"/>
                  </a:lnTo>
                  <a:lnTo>
                    <a:pt x="157069" y="168138"/>
                  </a:lnTo>
                  <a:lnTo>
                    <a:pt x="157333" y="166297"/>
                  </a:lnTo>
                  <a:lnTo>
                    <a:pt x="157584" y="164420"/>
                  </a:lnTo>
                  <a:lnTo>
                    <a:pt x="157822" y="162542"/>
                  </a:lnTo>
                  <a:lnTo>
                    <a:pt x="158054" y="160647"/>
                  </a:lnTo>
                  <a:lnTo>
                    <a:pt x="158279" y="158751"/>
                  </a:lnTo>
                  <a:lnTo>
                    <a:pt x="158498" y="156818"/>
                  </a:lnTo>
                  <a:lnTo>
                    <a:pt x="158704" y="154885"/>
                  </a:lnTo>
                  <a:lnTo>
                    <a:pt x="158904" y="152953"/>
                  </a:lnTo>
                  <a:lnTo>
                    <a:pt x="159090" y="151002"/>
                  </a:lnTo>
                  <a:lnTo>
                    <a:pt x="159271" y="149032"/>
                  </a:lnTo>
                  <a:lnTo>
                    <a:pt x="159444" y="147063"/>
                  </a:lnTo>
                  <a:lnTo>
                    <a:pt x="159605" y="145075"/>
                  </a:lnTo>
                  <a:lnTo>
                    <a:pt x="159760" y="143087"/>
                  </a:lnTo>
                  <a:lnTo>
                    <a:pt x="159889" y="141412"/>
                  </a:lnTo>
                  <a:lnTo>
                    <a:pt x="160004" y="139719"/>
                  </a:lnTo>
                  <a:lnTo>
                    <a:pt x="160120" y="138044"/>
                  </a:lnTo>
                  <a:lnTo>
                    <a:pt x="160223" y="136332"/>
                  </a:lnTo>
                  <a:lnTo>
                    <a:pt x="160320" y="134639"/>
                  </a:lnTo>
                  <a:lnTo>
                    <a:pt x="160416" y="132927"/>
                  </a:lnTo>
                  <a:lnTo>
                    <a:pt x="160500" y="131216"/>
                  </a:lnTo>
                  <a:lnTo>
                    <a:pt x="160577" y="129504"/>
                  </a:lnTo>
                  <a:lnTo>
                    <a:pt x="160648" y="127774"/>
                  </a:lnTo>
                  <a:lnTo>
                    <a:pt x="160713" y="126062"/>
                  </a:lnTo>
                  <a:lnTo>
                    <a:pt x="160771" y="124332"/>
                  </a:lnTo>
                  <a:lnTo>
                    <a:pt x="160822" y="122602"/>
                  </a:lnTo>
                  <a:lnTo>
                    <a:pt x="160867" y="120872"/>
                  </a:lnTo>
                  <a:lnTo>
                    <a:pt x="160906" y="119141"/>
                  </a:lnTo>
                  <a:lnTo>
                    <a:pt x="160938" y="117411"/>
                  </a:lnTo>
                  <a:lnTo>
                    <a:pt x="160964" y="115681"/>
                  </a:lnTo>
                  <a:lnTo>
                    <a:pt x="161086" y="115792"/>
                  </a:lnTo>
                  <a:lnTo>
                    <a:pt x="161208" y="115902"/>
                  </a:lnTo>
                  <a:lnTo>
                    <a:pt x="161273" y="115939"/>
                  </a:lnTo>
                  <a:lnTo>
                    <a:pt x="161337" y="115976"/>
                  </a:lnTo>
                  <a:lnTo>
                    <a:pt x="161408" y="115994"/>
                  </a:lnTo>
                  <a:lnTo>
                    <a:pt x="161479" y="115994"/>
                  </a:lnTo>
                  <a:lnTo>
                    <a:pt x="162039" y="116068"/>
                  </a:lnTo>
                  <a:lnTo>
                    <a:pt x="162599" y="116123"/>
                  </a:lnTo>
                  <a:lnTo>
                    <a:pt x="163165" y="116160"/>
                  </a:lnTo>
                  <a:lnTo>
                    <a:pt x="163726" y="116178"/>
                  </a:lnTo>
                  <a:lnTo>
                    <a:pt x="164865" y="116215"/>
                  </a:lnTo>
                  <a:lnTo>
                    <a:pt x="166004" y="116197"/>
                  </a:lnTo>
                  <a:lnTo>
                    <a:pt x="167150" y="116141"/>
                  </a:lnTo>
                  <a:lnTo>
                    <a:pt x="168303" y="116049"/>
                  </a:lnTo>
                  <a:lnTo>
                    <a:pt x="169455" y="115902"/>
                  </a:lnTo>
                  <a:lnTo>
                    <a:pt x="170607" y="115755"/>
                  </a:lnTo>
                  <a:lnTo>
                    <a:pt x="171753" y="115552"/>
                  </a:lnTo>
                  <a:lnTo>
                    <a:pt x="172906" y="115331"/>
                  </a:lnTo>
                  <a:lnTo>
                    <a:pt x="174052" y="115074"/>
                  </a:lnTo>
                  <a:lnTo>
                    <a:pt x="175198" y="114798"/>
                  </a:lnTo>
                  <a:lnTo>
                    <a:pt x="176337" y="114485"/>
                  </a:lnTo>
                  <a:lnTo>
                    <a:pt x="177470" y="114172"/>
                  </a:lnTo>
                  <a:lnTo>
                    <a:pt x="178590" y="113822"/>
                  </a:lnTo>
                  <a:lnTo>
                    <a:pt x="179710" y="113472"/>
                  </a:lnTo>
                  <a:close/>
                  <a:moveTo>
                    <a:pt x="104273" y="143824"/>
                  </a:moveTo>
                  <a:lnTo>
                    <a:pt x="104421" y="146014"/>
                  </a:lnTo>
                  <a:lnTo>
                    <a:pt x="104582" y="148204"/>
                  </a:lnTo>
                  <a:lnTo>
                    <a:pt x="104755" y="150376"/>
                  </a:lnTo>
                  <a:lnTo>
                    <a:pt x="104936" y="152548"/>
                  </a:lnTo>
                  <a:lnTo>
                    <a:pt x="105135" y="154701"/>
                  </a:lnTo>
                  <a:lnTo>
                    <a:pt x="105341" y="156855"/>
                  </a:lnTo>
                  <a:lnTo>
                    <a:pt x="105560" y="159008"/>
                  </a:lnTo>
                  <a:lnTo>
                    <a:pt x="105786" y="161143"/>
                  </a:lnTo>
                  <a:lnTo>
                    <a:pt x="106030" y="163279"/>
                  </a:lnTo>
                  <a:lnTo>
                    <a:pt x="106288" y="165395"/>
                  </a:lnTo>
                  <a:lnTo>
                    <a:pt x="106552" y="167493"/>
                  </a:lnTo>
                  <a:lnTo>
                    <a:pt x="106828" y="169592"/>
                  </a:lnTo>
                  <a:lnTo>
                    <a:pt x="107125" y="171672"/>
                  </a:lnTo>
                  <a:lnTo>
                    <a:pt x="107427" y="173751"/>
                  </a:lnTo>
                  <a:lnTo>
                    <a:pt x="107749" y="175813"/>
                  </a:lnTo>
                  <a:lnTo>
                    <a:pt x="108077" y="177856"/>
                  </a:lnTo>
                  <a:lnTo>
                    <a:pt x="103468" y="178298"/>
                  </a:lnTo>
                  <a:lnTo>
                    <a:pt x="98865" y="178758"/>
                  </a:lnTo>
                  <a:lnTo>
                    <a:pt x="94268" y="179218"/>
                  </a:lnTo>
                  <a:lnTo>
                    <a:pt x="89678" y="179660"/>
                  </a:lnTo>
                  <a:lnTo>
                    <a:pt x="89389" y="177543"/>
                  </a:lnTo>
                  <a:lnTo>
                    <a:pt x="89112" y="175426"/>
                  </a:lnTo>
                  <a:lnTo>
                    <a:pt x="88841" y="173310"/>
                  </a:lnTo>
                  <a:lnTo>
                    <a:pt x="88584" y="171211"/>
                  </a:lnTo>
                  <a:lnTo>
                    <a:pt x="88339" y="169095"/>
                  </a:lnTo>
                  <a:lnTo>
                    <a:pt x="88107" y="166997"/>
                  </a:lnTo>
                  <a:lnTo>
                    <a:pt x="87882" y="164880"/>
                  </a:lnTo>
                  <a:lnTo>
                    <a:pt x="87676" y="162782"/>
                  </a:lnTo>
                  <a:lnTo>
                    <a:pt x="87470" y="160683"/>
                  </a:lnTo>
                  <a:lnTo>
                    <a:pt x="87283" y="158585"/>
                  </a:lnTo>
                  <a:lnTo>
                    <a:pt x="87103" y="156487"/>
                  </a:lnTo>
                  <a:lnTo>
                    <a:pt x="86929" y="154389"/>
                  </a:lnTo>
                  <a:lnTo>
                    <a:pt x="86775" y="152290"/>
                  </a:lnTo>
                  <a:lnTo>
                    <a:pt x="86627" y="150210"/>
                  </a:lnTo>
                  <a:lnTo>
                    <a:pt x="86485" y="148112"/>
                  </a:lnTo>
                  <a:lnTo>
                    <a:pt x="86356" y="146032"/>
                  </a:lnTo>
                  <a:lnTo>
                    <a:pt x="86382" y="146032"/>
                  </a:lnTo>
                  <a:lnTo>
                    <a:pt x="86678" y="146124"/>
                  </a:lnTo>
                  <a:lnTo>
                    <a:pt x="86974" y="146216"/>
                  </a:lnTo>
                  <a:lnTo>
                    <a:pt x="87573" y="146364"/>
                  </a:lnTo>
                  <a:lnTo>
                    <a:pt x="88172" y="146474"/>
                  </a:lnTo>
                  <a:lnTo>
                    <a:pt x="88770" y="146548"/>
                  </a:lnTo>
                  <a:lnTo>
                    <a:pt x="89369" y="146584"/>
                  </a:lnTo>
                  <a:lnTo>
                    <a:pt x="89974" y="146603"/>
                  </a:lnTo>
                  <a:lnTo>
                    <a:pt x="90580" y="146584"/>
                  </a:lnTo>
                  <a:lnTo>
                    <a:pt x="91185" y="146548"/>
                  </a:lnTo>
                  <a:lnTo>
                    <a:pt x="91790" y="146511"/>
                  </a:lnTo>
                  <a:lnTo>
                    <a:pt x="92395" y="146437"/>
                  </a:lnTo>
                  <a:lnTo>
                    <a:pt x="93599" y="146290"/>
                  </a:lnTo>
                  <a:lnTo>
                    <a:pt x="94803" y="146143"/>
                  </a:lnTo>
                  <a:lnTo>
                    <a:pt x="95401" y="146088"/>
                  </a:lnTo>
                  <a:lnTo>
                    <a:pt x="96000" y="146032"/>
                  </a:lnTo>
                  <a:lnTo>
                    <a:pt x="96515" y="145995"/>
                  </a:lnTo>
                  <a:lnTo>
                    <a:pt x="97037" y="145959"/>
                  </a:lnTo>
                  <a:lnTo>
                    <a:pt x="98080" y="145922"/>
                  </a:lnTo>
                  <a:lnTo>
                    <a:pt x="98607" y="145903"/>
                  </a:lnTo>
                  <a:lnTo>
                    <a:pt x="99129" y="145867"/>
                  </a:lnTo>
                  <a:lnTo>
                    <a:pt x="99657" y="145830"/>
                  </a:lnTo>
                  <a:lnTo>
                    <a:pt x="100178" y="145756"/>
                  </a:lnTo>
                  <a:lnTo>
                    <a:pt x="100700" y="145664"/>
                  </a:lnTo>
                  <a:lnTo>
                    <a:pt x="101221" y="145535"/>
                  </a:lnTo>
                  <a:lnTo>
                    <a:pt x="101743" y="145370"/>
                  </a:lnTo>
                  <a:lnTo>
                    <a:pt x="102000" y="145278"/>
                  </a:lnTo>
                  <a:lnTo>
                    <a:pt x="102258" y="145167"/>
                  </a:lnTo>
                  <a:lnTo>
                    <a:pt x="102509" y="145057"/>
                  </a:lnTo>
                  <a:lnTo>
                    <a:pt x="102766" y="144910"/>
                  </a:lnTo>
                  <a:lnTo>
                    <a:pt x="103017" y="144762"/>
                  </a:lnTo>
                  <a:lnTo>
                    <a:pt x="103275" y="144615"/>
                  </a:lnTo>
                  <a:lnTo>
                    <a:pt x="103526" y="144431"/>
                  </a:lnTo>
                  <a:lnTo>
                    <a:pt x="103777" y="144247"/>
                  </a:lnTo>
                  <a:lnTo>
                    <a:pt x="104022" y="144044"/>
                  </a:lnTo>
                  <a:lnTo>
                    <a:pt x="104273" y="143824"/>
                  </a:lnTo>
                  <a:close/>
                  <a:moveTo>
                    <a:pt x="13094" y="113638"/>
                  </a:moveTo>
                  <a:lnTo>
                    <a:pt x="13159" y="113804"/>
                  </a:lnTo>
                  <a:lnTo>
                    <a:pt x="13223" y="113969"/>
                  </a:lnTo>
                  <a:lnTo>
                    <a:pt x="13294" y="114117"/>
                  </a:lnTo>
                  <a:lnTo>
                    <a:pt x="13365" y="114264"/>
                  </a:lnTo>
                  <a:lnTo>
                    <a:pt x="13436" y="114393"/>
                  </a:lnTo>
                  <a:lnTo>
                    <a:pt x="13519" y="114522"/>
                  </a:lnTo>
                  <a:lnTo>
                    <a:pt x="13693" y="114779"/>
                  </a:lnTo>
                  <a:lnTo>
                    <a:pt x="14092" y="115239"/>
                  </a:lnTo>
                  <a:lnTo>
                    <a:pt x="14485" y="115736"/>
                  </a:lnTo>
                  <a:lnTo>
                    <a:pt x="14878" y="116233"/>
                  </a:lnTo>
                  <a:lnTo>
                    <a:pt x="15270" y="116730"/>
                  </a:lnTo>
                  <a:lnTo>
                    <a:pt x="16049" y="117779"/>
                  </a:lnTo>
                  <a:lnTo>
                    <a:pt x="16835" y="118829"/>
                  </a:lnTo>
                  <a:lnTo>
                    <a:pt x="17614" y="119896"/>
                  </a:lnTo>
                  <a:lnTo>
                    <a:pt x="18399" y="120945"/>
                  </a:lnTo>
                  <a:lnTo>
                    <a:pt x="18792" y="121479"/>
                  </a:lnTo>
                  <a:lnTo>
                    <a:pt x="19191" y="121976"/>
                  </a:lnTo>
                  <a:lnTo>
                    <a:pt x="19590" y="122473"/>
                  </a:lnTo>
                  <a:lnTo>
                    <a:pt x="19989" y="122951"/>
                  </a:lnTo>
                  <a:lnTo>
                    <a:pt x="19777" y="123577"/>
                  </a:lnTo>
                  <a:lnTo>
                    <a:pt x="19571" y="124240"/>
                  </a:lnTo>
                  <a:lnTo>
                    <a:pt x="19365" y="124921"/>
                  </a:lnTo>
                  <a:lnTo>
                    <a:pt x="19165" y="125620"/>
                  </a:lnTo>
                  <a:lnTo>
                    <a:pt x="18972" y="126357"/>
                  </a:lnTo>
                  <a:lnTo>
                    <a:pt x="18785" y="127093"/>
                  </a:lnTo>
                  <a:lnTo>
                    <a:pt x="18599" y="127866"/>
                  </a:lnTo>
                  <a:lnTo>
                    <a:pt x="18419" y="128657"/>
                  </a:lnTo>
                  <a:lnTo>
                    <a:pt x="18245" y="129467"/>
                  </a:lnTo>
                  <a:lnTo>
                    <a:pt x="18077" y="130295"/>
                  </a:lnTo>
                  <a:lnTo>
                    <a:pt x="17916" y="131142"/>
                  </a:lnTo>
                  <a:lnTo>
                    <a:pt x="17755" y="131989"/>
                  </a:lnTo>
                  <a:lnTo>
                    <a:pt x="17607" y="132872"/>
                  </a:lnTo>
                  <a:lnTo>
                    <a:pt x="17459" y="133756"/>
                  </a:lnTo>
                  <a:lnTo>
                    <a:pt x="17324" y="134658"/>
                  </a:lnTo>
                  <a:lnTo>
                    <a:pt x="17195" y="135559"/>
                  </a:lnTo>
                  <a:lnTo>
                    <a:pt x="17067" y="136480"/>
                  </a:lnTo>
                  <a:lnTo>
                    <a:pt x="16951" y="137400"/>
                  </a:lnTo>
                  <a:lnTo>
                    <a:pt x="16841" y="138339"/>
                  </a:lnTo>
                  <a:lnTo>
                    <a:pt x="16738" y="139277"/>
                  </a:lnTo>
                  <a:lnTo>
                    <a:pt x="16642" y="140234"/>
                  </a:lnTo>
                  <a:lnTo>
                    <a:pt x="16558" y="141173"/>
                  </a:lnTo>
                  <a:lnTo>
                    <a:pt x="16481" y="142130"/>
                  </a:lnTo>
                  <a:lnTo>
                    <a:pt x="16410" y="143087"/>
                  </a:lnTo>
                  <a:lnTo>
                    <a:pt x="16346" y="144044"/>
                  </a:lnTo>
                  <a:lnTo>
                    <a:pt x="16288" y="145002"/>
                  </a:lnTo>
                  <a:lnTo>
                    <a:pt x="16243" y="145959"/>
                  </a:lnTo>
                  <a:lnTo>
                    <a:pt x="16204" y="146916"/>
                  </a:lnTo>
                  <a:lnTo>
                    <a:pt x="16178" y="147873"/>
                  </a:lnTo>
                  <a:lnTo>
                    <a:pt x="16159" y="148812"/>
                  </a:lnTo>
                  <a:lnTo>
                    <a:pt x="16152" y="149750"/>
                  </a:lnTo>
                  <a:lnTo>
                    <a:pt x="16152" y="150689"/>
                  </a:lnTo>
                  <a:lnTo>
                    <a:pt x="16159" y="151609"/>
                  </a:lnTo>
                  <a:lnTo>
                    <a:pt x="16178" y="152530"/>
                  </a:lnTo>
                  <a:lnTo>
                    <a:pt x="16210" y="153431"/>
                  </a:lnTo>
                  <a:lnTo>
                    <a:pt x="16249" y="154333"/>
                  </a:lnTo>
                  <a:lnTo>
                    <a:pt x="16300" y="155198"/>
                  </a:lnTo>
                  <a:lnTo>
                    <a:pt x="16358" y="156082"/>
                  </a:lnTo>
                  <a:lnTo>
                    <a:pt x="16429" y="156929"/>
                  </a:lnTo>
                  <a:lnTo>
                    <a:pt x="16513" y="157775"/>
                  </a:lnTo>
                  <a:lnTo>
                    <a:pt x="16603" y="158585"/>
                  </a:lnTo>
                  <a:lnTo>
                    <a:pt x="16712" y="159395"/>
                  </a:lnTo>
                  <a:lnTo>
                    <a:pt x="16828" y="160168"/>
                  </a:lnTo>
                  <a:lnTo>
                    <a:pt x="16957" y="160941"/>
                  </a:lnTo>
                  <a:lnTo>
                    <a:pt x="17092" y="161677"/>
                  </a:lnTo>
                  <a:lnTo>
                    <a:pt x="17247" y="162395"/>
                  </a:lnTo>
                  <a:lnTo>
                    <a:pt x="17408" y="163094"/>
                  </a:lnTo>
                  <a:lnTo>
                    <a:pt x="17588" y="163775"/>
                  </a:lnTo>
                  <a:lnTo>
                    <a:pt x="17678" y="164088"/>
                  </a:lnTo>
                  <a:lnTo>
                    <a:pt x="17775" y="164420"/>
                  </a:lnTo>
                  <a:lnTo>
                    <a:pt x="17871" y="164733"/>
                  </a:lnTo>
                  <a:lnTo>
                    <a:pt x="17974" y="165027"/>
                  </a:lnTo>
                  <a:lnTo>
                    <a:pt x="18077" y="165340"/>
                  </a:lnTo>
                  <a:lnTo>
                    <a:pt x="18187" y="165616"/>
                  </a:lnTo>
                  <a:lnTo>
                    <a:pt x="18303" y="165911"/>
                  </a:lnTo>
                  <a:lnTo>
                    <a:pt x="18419" y="166187"/>
                  </a:lnTo>
                  <a:lnTo>
                    <a:pt x="18534" y="166463"/>
                  </a:lnTo>
                  <a:lnTo>
                    <a:pt x="18657" y="166720"/>
                  </a:lnTo>
                  <a:lnTo>
                    <a:pt x="18779" y="166978"/>
                  </a:lnTo>
                  <a:lnTo>
                    <a:pt x="18908" y="167217"/>
                  </a:lnTo>
                  <a:lnTo>
                    <a:pt x="19043" y="167457"/>
                  </a:lnTo>
                  <a:lnTo>
                    <a:pt x="19178" y="167678"/>
                  </a:lnTo>
                  <a:lnTo>
                    <a:pt x="19313" y="167898"/>
                  </a:lnTo>
                  <a:lnTo>
                    <a:pt x="19461" y="168119"/>
                  </a:lnTo>
                  <a:lnTo>
                    <a:pt x="19603" y="168322"/>
                  </a:lnTo>
                  <a:lnTo>
                    <a:pt x="19751" y="168524"/>
                  </a:lnTo>
                  <a:lnTo>
                    <a:pt x="19906" y="168708"/>
                  </a:lnTo>
                  <a:lnTo>
                    <a:pt x="20060" y="168874"/>
                  </a:lnTo>
                  <a:lnTo>
                    <a:pt x="20221" y="169058"/>
                  </a:lnTo>
                  <a:lnTo>
                    <a:pt x="20388" y="169205"/>
                  </a:lnTo>
                  <a:lnTo>
                    <a:pt x="20556" y="169352"/>
                  </a:lnTo>
                  <a:lnTo>
                    <a:pt x="20723" y="169500"/>
                  </a:lnTo>
                  <a:lnTo>
                    <a:pt x="20897" y="169629"/>
                  </a:lnTo>
                  <a:lnTo>
                    <a:pt x="21077" y="169739"/>
                  </a:lnTo>
                  <a:lnTo>
                    <a:pt x="21258" y="169849"/>
                  </a:lnTo>
                  <a:lnTo>
                    <a:pt x="21444" y="169960"/>
                  </a:lnTo>
                  <a:lnTo>
                    <a:pt x="21631" y="170052"/>
                  </a:lnTo>
                  <a:lnTo>
                    <a:pt x="21824" y="170125"/>
                  </a:lnTo>
                  <a:lnTo>
                    <a:pt x="22024" y="170199"/>
                  </a:lnTo>
                  <a:lnTo>
                    <a:pt x="22223" y="170254"/>
                  </a:lnTo>
                  <a:lnTo>
                    <a:pt x="22545" y="170310"/>
                  </a:lnTo>
                  <a:lnTo>
                    <a:pt x="22867" y="170346"/>
                  </a:lnTo>
                  <a:lnTo>
                    <a:pt x="23182" y="170346"/>
                  </a:lnTo>
                  <a:lnTo>
                    <a:pt x="23498" y="170328"/>
                  </a:lnTo>
                  <a:lnTo>
                    <a:pt x="23813" y="170273"/>
                  </a:lnTo>
                  <a:lnTo>
                    <a:pt x="24116" y="170181"/>
                  </a:lnTo>
                  <a:lnTo>
                    <a:pt x="24425" y="170052"/>
                  </a:lnTo>
                  <a:lnTo>
                    <a:pt x="24728" y="169905"/>
                  </a:lnTo>
                  <a:lnTo>
                    <a:pt x="25024" y="169721"/>
                  </a:lnTo>
                  <a:lnTo>
                    <a:pt x="25320" y="169518"/>
                  </a:lnTo>
                  <a:lnTo>
                    <a:pt x="25609" y="169279"/>
                  </a:lnTo>
                  <a:lnTo>
                    <a:pt x="25893" y="169021"/>
                  </a:lnTo>
                  <a:lnTo>
                    <a:pt x="26176" y="168727"/>
                  </a:lnTo>
                  <a:lnTo>
                    <a:pt x="26459" y="168414"/>
                  </a:lnTo>
                  <a:lnTo>
                    <a:pt x="26730" y="168082"/>
                  </a:lnTo>
                  <a:lnTo>
                    <a:pt x="27006" y="167714"/>
                  </a:lnTo>
                  <a:lnTo>
                    <a:pt x="27270" y="167328"/>
                  </a:lnTo>
                  <a:lnTo>
                    <a:pt x="27534" y="166923"/>
                  </a:lnTo>
                  <a:lnTo>
                    <a:pt x="27792" y="166481"/>
                  </a:lnTo>
                  <a:lnTo>
                    <a:pt x="28043" y="166021"/>
                  </a:lnTo>
                  <a:lnTo>
                    <a:pt x="28294" y="165542"/>
                  </a:lnTo>
                  <a:lnTo>
                    <a:pt x="28539" y="165045"/>
                  </a:lnTo>
                  <a:lnTo>
                    <a:pt x="28783" y="164530"/>
                  </a:lnTo>
                  <a:lnTo>
                    <a:pt x="29015" y="163996"/>
                  </a:lnTo>
                  <a:lnTo>
                    <a:pt x="29247" y="163426"/>
                  </a:lnTo>
                  <a:lnTo>
                    <a:pt x="29472" y="162855"/>
                  </a:lnTo>
                  <a:lnTo>
                    <a:pt x="29691" y="162248"/>
                  </a:lnTo>
                  <a:lnTo>
                    <a:pt x="29910" y="161640"/>
                  </a:lnTo>
                  <a:lnTo>
                    <a:pt x="30116" y="161015"/>
                  </a:lnTo>
                  <a:lnTo>
                    <a:pt x="30322" y="160370"/>
                  </a:lnTo>
                  <a:lnTo>
                    <a:pt x="30522" y="159689"/>
                  </a:lnTo>
                  <a:lnTo>
                    <a:pt x="30715" y="159027"/>
                  </a:lnTo>
                  <a:lnTo>
                    <a:pt x="30901" y="158327"/>
                  </a:lnTo>
                  <a:lnTo>
                    <a:pt x="31088" y="157610"/>
                  </a:lnTo>
                  <a:lnTo>
                    <a:pt x="31262" y="156892"/>
                  </a:lnTo>
                  <a:lnTo>
                    <a:pt x="31436" y="156155"/>
                  </a:lnTo>
                  <a:lnTo>
                    <a:pt x="31603" y="155419"/>
                  </a:lnTo>
                  <a:lnTo>
                    <a:pt x="31758" y="154665"/>
                  </a:lnTo>
                  <a:lnTo>
                    <a:pt x="31912" y="153892"/>
                  </a:lnTo>
                  <a:lnTo>
                    <a:pt x="32060" y="153100"/>
                  </a:lnTo>
                  <a:lnTo>
                    <a:pt x="32202" y="152309"/>
                  </a:lnTo>
                  <a:lnTo>
                    <a:pt x="32337" y="151517"/>
                  </a:lnTo>
                  <a:lnTo>
                    <a:pt x="32459" y="150707"/>
                  </a:lnTo>
                  <a:lnTo>
                    <a:pt x="32582" y="149879"/>
                  </a:lnTo>
                  <a:lnTo>
                    <a:pt x="32697" y="149069"/>
                  </a:lnTo>
                  <a:lnTo>
                    <a:pt x="32807" y="148223"/>
                  </a:lnTo>
                  <a:lnTo>
                    <a:pt x="32910" y="147394"/>
                  </a:lnTo>
                  <a:lnTo>
                    <a:pt x="33000" y="146548"/>
                  </a:lnTo>
                  <a:lnTo>
                    <a:pt x="33090" y="145701"/>
                  </a:lnTo>
                  <a:lnTo>
                    <a:pt x="33167" y="144836"/>
                  </a:lnTo>
                  <a:lnTo>
                    <a:pt x="33245" y="143989"/>
                  </a:lnTo>
                  <a:lnTo>
                    <a:pt x="33309" y="143124"/>
                  </a:lnTo>
                  <a:lnTo>
                    <a:pt x="33367" y="142259"/>
                  </a:lnTo>
                  <a:lnTo>
                    <a:pt x="33419" y="141394"/>
                  </a:lnTo>
                  <a:lnTo>
                    <a:pt x="33457" y="140511"/>
                  </a:lnTo>
                  <a:lnTo>
                    <a:pt x="33496" y="139645"/>
                  </a:lnTo>
                  <a:lnTo>
                    <a:pt x="33522" y="138762"/>
                  </a:lnTo>
                  <a:lnTo>
                    <a:pt x="33547" y="137897"/>
                  </a:lnTo>
                  <a:lnTo>
                    <a:pt x="33560" y="137032"/>
                  </a:lnTo>
                  <a:lnTo>
                    <a:pt x="33560" y="136148"/>
                  </a:lnTo>
                  <a:lnTo>
                    <a:pt x="33560" y="135283"/>
                  </a:lnTo>
                  <a:lnTo>
                    <a:pt x="33547" y="134418"/>
                  </a:lnTo>
                  <a:lnTo>
                    <a:pt x="33528" y="133553"/>
                  </a:lnTo>
                  <a:lnTo>
                    <a:pt x="33502" y="132688"/>
                  </a:lnTo>
                  <a:lnTo>
                    <a:pt x="34403" y="133369"/>
                  </a:lnTo>
                  <a:lnTo>
                    <a:pt x="35318" y="134032"/>
                  </a:lnTo>
                  <a:lnTo>
                    <a:pt x="36225" y="134676"/>
                  </a:lnTo>
                  <a:lnTo>
                    <a:pt x="37133" y="135320"/>
                  </a:lnTo>
                  <a:lnTo>
                    <a:pt x="37114" y="137013"/>
                  </a:lnTo>
                  <a:lnTo>
                    <a:pt x="37088" y="138725"/>
                  </a:lnTo>
                  <a:lnTo>
                    <a:pt x="37049" y="140455"/>
                  </a:lnTo>
                  <a:lnTo>
                    <a:pt x="36998" y="142204"/>
                  </a:lnTo>
                  <a:lnTo>
                    <a:pt x="36934" y="143971"/>
                  </a:lnTo>
                  <a:lnTo>
                    <a:pt x="36856" y="145756"/>
                  </a:lnTo>
                  <a:lnTo>
                    <a:pt x="36766" y="147542"/>
                  </a:lnTo>
                  <a:lnTo>
                    <a:pt x="36663" y="149327"/>
                  </a:lnTo>
                  <a:lnTo>
                    <a:pt x="36554" y="151131"/>
                  </a:lnTo>
                  <a:lnTo>
                    <a:pt x="36431" y="152934"/>
                  </a:lnTo>
                  <a:lnTo>
                    <a:pt x="36296" y="154757"/>
                  </a:lnTo>
                  <a:lnTo>
                    <a:pt x="36148" y="156560"/>
                  </a:lnTo>
                  <a:lnTo>
                    <a:pt x="35987" y="158364"/>
                  </a:lnTo>
                  <a:lnTo>
                    <a:pt x="35820" y="160168"/>
                  </a:lnTo>
                  <a:lnTo>
                    <a:pt x="35640" y="161972"/>
                  </a:lnTo>
                  <a:lnTo>
                    <a:pt x="35440" y="163757"/>
                  </a:lnTo>
                  <a:lnTo>
                    <a:pt x="35234" y="165542"/>
                  </a:lnTo>
                  <a:lnTo>
                    <a:pt x="35022" y="167309"/>
                  </a:lnTo>
                  <a:lnTo>
                    <a:pt x="34790" y="169058"/>
                  </a:lnTo>
                  <a:lnTo>
                    <a:pt x="34552" y="170807"/>
                  </a:lnTo>
                  <a:lnTo>
                    <a:pt x="34300" y="172518"/>
                  </a:lnTo>
                  <a:lnTo>
                    <a:pt x="34037" y="174230"/>
                  </a:lnTo>
                  <a:lnTo>
                    <a:pt x="33760" y="175905"/>
                  </a:lnTo>
                  <a:lnTo>
                    <a:pt x="33476" y="177561"/>
                  </a:lnTo>
                  <a:lnTo>
                    <a:pt x="33174" y="179200"/>
                  </a:lnTo>
                  <a:lnTo>
                    <a:pt x="32865" y="180801"/>
                  </a:lnTo>
                  <a:lnTo>
                    <a:pt x="32549" y="182365"/>
                  </a:lnTo>
                  <a:lnTo>
                    <a:pt x="32382" y="183138"/>
                  </a:lnTo>
                  <a:lnTo>
                    <a:pt x="32215" y="183911"/>
                  </a:lnTo>
                  <a:lnTo>
                    <a:pt x="32047" y="184666"/>
                  </a:lnTo>
                  <a:lnTo>
                    <a:pt x="31873" y="185421"/>
                  </a:lnTo>
                  <a:lnTo>
                    <a:pt x="31693" y="186157"/>
                  </a:lnTo>
                  <a:lnTo>
                    <a:pt x="31519" y="186893"/>
                  </a:lnTo>
                  <a:lnTo>
                    <a:pt x="31333" y="187611"/>
                  </a:lnTo>
                  <a:lnTo>
                    <a:pt x="31152" y="188310"/>
                  </a:lnTo>
                  <a:lnTo>
                    <a:pt x="30966" y="189028"/>
                  </a:lnTo>
                  <a:lnTo>
                    <a:pt x="30773" y="189709"/>
                  </a:lnTo>
                  <a:lnTo>
                    <a:pt x="30579" y="190390"/>
                  </a:lnTo>
                  <a:lnTo>
                    <a:pt x="30386" y="191071"/>
                  </a:lnTo>
                  <a:lnTo>
                    <a:pt x="30187" y="191715"/>
                  </a:lnTo>
                  <a:lnTo>
                    <a:pt x="29987" y="192378"/>
                  </a:lnTo>
                  <a:lnTo>
                    <a:pt x="29781" y="193004"/>
                  </a:lnTo>
                  <a:lnTo>
                    <a:pt x="29575" y="193630"/>
                  </a:lnTo>
                  <a:lnTo>
                    <a:pt x="29363" y="194237"/>
                  </a:lnTo>
                  <a:lnTo>
                    <a:pt x="29150" y="194844"/>
                  </a:lnTo>
                  <a:lnTo>
                    <a:pt x="28938" y="195433"/>
                  </a:lnTo>
                  <a:lnTo>
                    <a:pt x="28719" y="196004"/>
                  </a:lnTo>
                  <a:lnTo>
                    <a:pt x="28500" y="196575"/>
                  </a:lnTo>
                  <a:lnTo>
                    <a:pt x="28275" y="197108"/>
                  </a:lnTo>
                  <a:lnTo>
                    <a:pt x="28049" y="197642"/>
                  </a:lnTo>
                  <a:lnTo>
                    <a:pt x="27818" y="198176"/>
                  </a:lnTo>
                  <a:lnTo>
                    <a:pt x="27586" y="198673"/>
                  </a:lnTo>
                  <a:lnTo>
                    <a:pt x="27348" y="199170"/>
                  </a:lnTo>
                  <a:lnTo>
                    <a:pt x="27116" y="199648"/>
                  </a:lnTo>
                  <a:lnTo>
                    <a:pt x="26871" y="200109"/>
                  </a:lnTo>
                  <a:lnTo>
                    <a:pt x="26627" y="200569"/>
                  </a:lnTo>
                  <a:lnTo>
                    <a:pt x="26382" y="200992"/>
                  </a:lnTo>
                  <a:lnTo>
                    <a:pt x="26137" y="201415"/>
                  </a:lnTo>
                  <a:lnTo>
                    <a:pt x="25886" y="201820"/>
                  </a:lnTo>
                  <a:lnTo>
                    <a:pt x="25629" y="202207"/>
                  </a:lnTo>
                  <a:lnTo>
                    <a:pt x="25371" y="202575"/>
                  </a:lnTo>
                  <a:lnTo>
                    <a:pt x="25114" y="202925"/>
                  </a:lnTo>
                  <a:lnTo>
                    <a:pt x="24850" y="203256"/>
                  </a:lnTo>
                  <a:lnTo>
                    <a:pt x="24586" y="203587"/>
                  </a:lnTo>
                  <a:lnTo>
                    <a:pt x="24316" y="203882"/>
                  </a:lnTo>
                  <a:lnTo>
                    <a:pt x="24045" y="204158"/>
                  </a:lnTo>
                  <a:lnTo>
                    <a:pt x="23775" y="204434"/>
                  </a:lnTo>
                  <a:lnTo>
                    <a:pt x="23498" y="204673"/>
                  </a:lnTo>
                  <a:lnTo>
                    <a:pt x="23215" y="204912"/>
                  </a:lnTo>
                  <a:lnTo>
                    <a:pt x="22938" y="205115"/>
                  </a:lnTo>
                  <a:lnTo>
                    <a:pt x="22655" y="205317"/>
                  </a:lnTo>
                  <a:lnTo>
                    <a:pt x="22365" y="205483"/>
                  </a:lnTo>
                  <a:lnTo>
                    <a:pt x="22075" y="205649"/>
                  </a:lnTo>
                  <a:lnTo>
                    <a:pt x="21779" y="205778"/>
                  </a:lnTo>
                  <a:lnTo>
                    <a:pt x="21489" y="205888"/>
                  </a:lnTo>
                  <a:lnTo>
                    <a:pt x="21187" y="205980"/>
                  </a:lnTo>
                  <a:lnTo>
                    <a:pt x="20891" y="206054"/>
                  </a:lnTo>
                  <a:lnTo>
                    <a:pt x="20582" y="206109"/>
                  </a:lnTo>
                  <a:lnTo>
                    <a:pt x="20279" y="206146"/>
                  </a:lnTo>
                  <a:lnTo>
                    <a:pt x="19970" y="206164"/>
                  </a:lnTo>
                  <a:lnTo>
                    <a:pt x="19661" y="206146"/>
                  </a:lnTo>
                  <a:lnTo>
                    <a:pt x="19346" y="206127"/>
                  </a:lnTo>
                  <a:lnTo>
                    <a:pt x="19030" y="206072"/>
                  </a:lnTo>
                  <a:lnTo>
                    <a:pt x="18708" y="205998"/>
                  </a:lnTo>
                  <a:lnTo>
                    <a:pt x="18386" y="205888"/>
                  </a:lnTo>
                  <a:lnTo>
                    <a:pt x="18058" y="205778"/>
                  </a:lnTo>
                  <a:lnTo>
                    <a:pt x="17730" y="205630"/>
                  </a:lnTo>
                  <a:lnTo>
                    <a:pt x="17401" y="205465"/>
                  </a:lnTo>
                  <a:lnTo>
                    <a:pt x="17067" y="205281"/>
                  </a:lnTo>
                  <a:lnTo>
                    <a:pt x="16732" y="205060"/>
                  </a:lnTo>
                  <a:lnTo>
                    <a:pt x="16397" y="204820"/>
                  </a:lnTo>
                  <a:lnTo>
                    <a:pt x="16056" y="204563"/>
                  </a:lnTo>
                  <a:lnTo>
                    <a:pt x="15708" y="204287"/>
                  </a:lnTo>
                  <a:lnTo>
                    <a:pt x="15367" y="203974"/>
                  </a:lnTo>
                  <a:lnTo>
                    <a:pt x="15013" y="203642"/>
                  </a:lnTo>
                  <a:lnTo>
                    <a:pt x="14665" y="203274"/>
                  </a:lnTo>
                  <a:lnTo>
                    <a:pt x="14311" y="202888"/>
                  </a:lnTo>
                  <a:lnTo>
                    <a:pt x="13951" y="202483"/>
                  </a:lnTo>
                  <a:lnTo>
                    <a:pt x="13590" y="202041"/>
                  </a:lnTo>
                  <a:lnTo>
                    <a:pt x="13230" y="201581"/>
                  </a:lnTo>
                  <a:lnTo>
                    <a:pt x="12863" y="201102"/>
                  </a:lnTo>
                  <a:lnTo>
                    <a:pt x="12554" y="200642"/>
                  </a:lnTo>
                  <a:lnTo>
                    <a:pt x="12245" y="200182"/>
                  </a:lnTo>
                  <a:lnTo>
                    <a:pt x="11936" y="199704"/>
                  </a:lnTo>
                  <a:lnTo>
                    <a:pt x="11640" y="199207"/>
                  </a:lnTo>
                  <a:lnTo>
                    <a:pt x="11343" y="198710"/>
                  </a:lnTo>
                  <a:lnTo>
                    <a:pt x="11054" y="198176"/>
                  </a:lnTo>
                  <a:lnTo>
                    <a:pt x="10764" y="197642"/>
                  </a:lnTo>
                  <a:lnTo>
                    <a:pt x="10487" y="197072"/>
                  </a:lnTo>
                  <a:lnTo>
                    <a:pt x="10210" y="196501"/>
                  </a:lnTo>
                  <a:lnTo>
                    <a:pt x="9940" y="195930"/>
                  </a:lnTo>
                  <a:lnTo>
                    <a:pt x="9676" y="195323"/>
                  </a:lnTo>
                  <a:lnTo>
                    <a:pt x="9412" y="194716"/>
                  </a:lnTo>
                  <a:lnTo>
                    <a:pt x="9161" y="194071"/>
                  </a:lnTo>
                  <a:lnTo>
                    <a:pt x="8910" y="193446"/>
                  </a:lnTo>
                  <a:lnTo>
                    <a:pt x="8665" y="192783"/>
                  </a:lnTo>
                  <a:lnTo>
                    <a:pt x="8427" y="192120"/>
                  </a:lnTo>
                  <a:lnTo>
                    <a:pt x="8189" y="191439"/>
                  </a:lnTo>
                  <a:lnTo>
                    <a:pt x="7964" y="190740"/>
                  </a:lnTo>
                  <a:lnTo>
                    <a:pt x="7738" y="190041"/>
                  </a:lnTo>
                  <a:lnTo>
                    <a:pt x="7519" y="189323"/>
                  </a:lnTo>
                  <a:lnTo>
                    <a:pt x="7307" y="188587"/>
                  </a:lnTo>
                  <a:lnTo>
                    <a:pt x="7094" y="187850"/>
                  </a:lnTo>
                  <a:lnTo>
                    <a:pt x="6895" y="187096"/>
                  </a:lnTo>
                  <a:lnTo>
                    <a:pt x="6695" y="186341"/>
                  </a:lnTo>
                  <a:lnTo>
                    <a:pt x="6509" y="185568"/>
                  </a:lnTo>
                  <a:lnTo>
                    <a:pt x="6322" y="184795"/>
                  </a:lnTo>
                  <a:lnTo>
                    <a:pt x="6142" y="184003"/>
                  </a:lnTo>
                  <a:lnTo>
                    <a:pt x="5968" y="183194"/>
                  </a:lnTo>
                  <a:lnTo>
                    <a:pt x="5800" y="182384"/>
                  </a:lnTo>
                  <a:lnTo>
                    <a:pt x="5633" y="181555"/>
                  </a:lnTo>
                  <a:lnTo>
                    <a:pt x="5479" y="180727"/>
                  </a:lnTo>
                  <a:lnTo>
                    <a:pt x="5324" y="179899"/>
                  </a:lnTo>
                  <a:lnTo>
                    <a:pt x="5176" y="179052"/>
                  </a:lnTo>
                  <a:lnTo>
                    <a:pt x="5041" y="178187"/>
                  </a:lnTo>
                  <a:lnTo>
                    <a:pt x="4906" y="177322"/>
                  </a:lnTo>
                  <a:lnTo>
                    <a:pt x="4777" y="176457"/>
                  </a:lnTo>
                  <a:lnTo>
                    <a:pt x="4655" y="175574"/>
                  </a:lnTo>
                  <a:lnTo>
                    <a:pt x="4539" y="174690"/>
                  </a:lnTo>
                  <a:lnTo>
                    <a:pt x="4429" y="173807"/>
                  </a:lnTo>
                  <a:lnTo>
                    <a:pt x="4320" y="172905"/>
                  </a:lnTo>
                  <a:lnTo>
                    <a:pt x="4223" y="172003"/>
                  </a:lnTo>
                  <a:lnTo>
                    <a:pt x="4133" y="171083"/>
                  </a:lnTo>
                  <a:lnTo>
                    <a:pt x="4043" y="170162"/>
                  </a:lnTo>
                  <a:lnTo>
                    <a:pt x="3966" y="169242"/>
                  </a:lnTo>
                  <a:lnTo>
                    <a:pt x="3888" y="168322"/>
                  </a:lnTo>
                  <a:lnTo>
                    <a:pt x="3824" y="167383"/>
                  </a:lnTo>
                  <a:lnTo>
                    <a:pt x="3760" y="166444"/>
                  </a:lnTo>
                  <a:lnTo>
                    <a:pt x="3708" y="165506"/>
                  </a:lnTo>
                  <a:lnTo>
                    <a:pt x="3657" y="164567"/>
                  </a:lnTo>
                  <a:lnTo>
                    <a:pt x="3612" y="163610"/>
                  </a:lnTo>
                  <a:lnTo>
                    <a:pt x="3579" y="162653"/>
                  </a:lnTo>
                  <a:lnTo>
                    <a:pt x="3547" y="161696"/>
                  </a:lnTo>
                  <a:lnTo>
                    <a:pt x="3528" y="160739"/>
                  </a:lnTo>
                  <a:lnTo>
                    <a:pt x="3509" y="159781"/>
                  </a:lnTo>
                  <a:lnTo>
                    <a:pt x="3502" y="158806"/>
                  </a:lnTo>
                  <a:lnTo>
                    <a:pt x="3496" y="157849"/>
                  </a:lnTo>
                  <a:lnTo>
                    <a:pt x="3496" y="156873"/>
                  </a:lnTo>
                  <a:lnTo>
                    <a:pt x="3509" y="155898"/>
                  </a:lnTo>
                  <a:lnTo>
                    <a:pt x="3528" y="154922"/>
                  </a:lnTo>
                  <a:lnTo>
                    <a:pt x="3547" y="153947"/>
                  </a:lnTo>
                  <a:lnTo>
                    <a:pt x="3579" y="152971"/>
                  </a:lnTo>
                  <a:lnTo>
                    <a:pt x="3612" y="151996"/>
                  </a:lnTo>
                  <a:lnTo>
                    <a:pt x="3657" y="151020"/>
                  </a:lnTo>
                  <a:lnTo>
                    <a:pt x="3708" y="150045"/>
                  </a:lnTo>
                  <a:lnTo>
                    <a:pt x="3760" y="149198"/>
                  </a:lnTo>
                  <a:lnTo>
                    <a:pt x="3811" y="148388"/>
                  </a:lnTo>
                  <a:lnTo>
                    <a:pt x="3869" y="147578"/>
                  </a:lnTo>
                  <a:lnTo>
                    <a:pt x="3927" y="146787"/>
                  </a:lnTo>
                  <a:lnTo>
                    <a:pt x="3991" y="145995"/>
                  </a:lnTo>
                  <a:lnTo>
                    <a:pt x="4056" y="145222"/>
                  </a:lnTo>
                  <a:lnTo>
                    <a:pt x="4133" y="144468"/>
                  </a:lnTo>
                  <a:lnTo>
                    <a:pt x="4204" y="143713"/>
                  </a:lnTo>
                  <a:lnTo>
                    <a:pt x="4281" y="142977"/>
                  </a:lnTo>
                  <a:lnTo>
                    <a:pt x="4365" y="142241"/>
                  </a:lnTo>
                  <a:lnTo>
                    <a:pt x="4455" y="141523"/>
                  </a:lnTo>
                  <a:lnTo>
                    <a:pt x="4539" y="140823"/>
                  </a:lnTo>
                  <a:lnTo>
                    <a:pt x="4635" y="140124"/>
                  </a:lnTo>
                  <a:lnTo>
                    <a:pt x="4732" y="139443"/>
                  </a:lnTo>
                  <a:lnTo>
                    <a:pt x="4828" y="138762"/>
                  </a:lnTo>
                  <a:lnTo>
                    <a:pt x="4931" y="138099"/>
                  </a:lnTo>
                  <a:lnTo>
                    <a:pt x="5041" y="137437"/>
                  </a:lnTo>
                  <a:lnTo>
                    <a:pt x="5150" y="136793"/>
                  </a:lnTo>
                  <a:lnTo>
                    <a:pt x="5260" y="136148"/>
                  </a:lnTo>
                  <a:lnTo>
                    <a:pt x="5376" y="135523"/>
                  </a:lnTo>
                  <a:lnTo>
                    <a:pt x="5498" y="134897"/>
                  </a:lnTo>
                  <a:lnTo>
                    <a:pt x="5620" y="134289"/>
                  </a:lnTo>
                  <a:lnTo>
                    <a:pt x="5743" y="133682"/>
                  </a:lnTo>
                  <a:lnTo>
                    <a:pt x="5871" y="133075"/>
                  </a:lnTo>
                  <a:lnTo>
                    <a:pt x="6006" y="132486"/>
                  </a:lnTo>
                  <a:lnTo>
                    <a:pt x="6142" y="131915"/>
                  </a:lnTo>
                  <a:lnTo>
                    <a:pt x="6277" y="131344"/>
                  </a:lnTo>
                  <a:lnTo>
                    <a:pt x="6418" y="130774"/>
                  </a:lnTo>
                  <a:lnTo>
                    <a:pt x="6708" y="129670"/>
                  </a:lnTo>
                  <a:lnTo>
                    <a:pt x="7004" y="128584"/>
                  </a:lnTo>
                  <a:lnTo>
                    <a:pt x="7320" y="127516"/>
                  </a:lnTo>
                  <a:lnTo>
                    <a:pt x="7642" y="126485"/>
                  </a:lnTo>
                  <a:lnTo>
                    <a:pt x="7970" y="125473"/>
                  </a:lnTo>
                  <a:lnTo>
                    <a:pt x="8311" y="124498"/>
                  </a:lnTo>
                  <a:lnTo>
                    <a:pt x="8665" y="123522"/>
                  </a:lnTo>
                  <a:lnTo>
                    <a:pt x="9026" y="122565"/>
                  </a:lnTo>
                  <a:lnTo>
                    <a:pt x="9399" y="121626"/>
                  </a:lnTo>
                  <a:lnTo>
                    <a:pt x="9779" y="120706"/>
                  </a:lnTo>
                  <a:lnTo>
                    <a:pt x="10165" y="119786"/>
                  </a:lnTo>
                  <a:lnTo>
                    <a:pt x="10558" y="118884"/>
                  </a:lnTo>
                  <a:lnTo>
                    <a:pt x="10964" y="118000"/>
                  </a:lnTo>
                  <a:lnTo>
                    <a:pt x="11376" y="117117"/>
                  </a:lnTo>
                  <a:lnTo>
                    <a:pt x="11794" y="116233"/>
                  </a:lnTo>
                  <a:lnTo>
                    <a:pt x="12219" y="115368"/>
                  </a:lnTo>
                  <a:lnTo>
                    <a:pt x="12657" y="114503"/>
                  </a:lnTo>
                  <a:lnTo>
                    <a:pt x="13094" y="113638"/>
                  </a:lnTo>
                  <a:close/>
                  <a:moveTo>
                    <a:pt x="242556" y="124424"/>
                  </a:moveTo>
                  <a:lnTo>
                    <a:pt x="244391" y="126706"/>
                  </a:lnTo>
                  <a:lnTo>
                    <a:pt x="245324" y="127866"/>
                  </a:lnTo>
                  <a:lnTo>
                    <a:pt x="246258" y="129081"/>
                  </a:lnTo>
                  <a:lnTo>
                    <a:pt x="246721" y="129688"/>
                  </a:lnTo>
                  <a:lnTo>
                    <a:pt x="247191" y="130332"/>
                  </a:lnTo>
                  <a:lnTo>
                    <a:pt x="247655" y="130958"/>
                  </a:lnTo>
                  <a:lnTo>
                    <a:pt x="248118" y="131621"/>
                  </a:lnTo>
                  <a:lnTo>
                    <a:pt x="248582" y="132283"/>
                  </a:lnTo>
                  <a:lnTo>
                    <a:pt x="249039" y="132964"/>
                  </a:lnTo>
                  <a:lnTo>
                    <a:pt x="249496" y="133664"/>
                  </a:lnTo>
                  <a:lnTo>
                    <a:pt x="249947" y="134381"/>
                  </a:lnTo>
                  <a:lnTo>
                    <a:pt x="250391" y="135118"/>
                  </a:lnTo>
                  <a:lnTo>
                    <a:pt x="250835" y="135872"/>
                  </a:lnTo>
                  <a:lnTo>
                    <a:pt x="251273" y="136627"/>
                  </a:lnTo>
                  <a:lnTo>
                    <a:pt x="251704" y="137418"/>
                  </a:lnTo>
                  <a:lnTo>
                    <a:pt x="252129" y="138228"/>
                  </a:lnTo>
                  <a:lnTo>
                    <a:pt x="252547" y="139075"/>
                  </a:lnTo>
                  <a:lnTo>
                    <a:pt x="252959" y="139922"/>
                  </a:lnTo>
                  <a:lnTo>
                    <a:pt x="253365" y="140805"/>
                  </a:lnTo>
                  <a:lnTo>
                    <a:pt x="253758" y="141707"/>
                  </a:lnTo>
                  <a:lnTo>
                    <a:pt x="254144" y="142646"/>
                  </a:lnTo>
                  <a:lnTo>
                    <a:pt x="254524" y="143603"/>
                  </a:lnTo>
                  <a:lnTo>
                    <a:pt x="254891" y="144578"/>
                  </a:lnTo>
                  <a:lnTo>
                    <a:pt x="255251" y="145591"/>
                  </a:lnTo>
                  <a:lnTo>
                    <a:pt x="255599" y="146640"/>
                  </a:lnTo>
                  <a:lnTo>
                    <a:pt x="255766" y="147173"/>
                  </a:lnTo>
                  <a:lnTo>
                    <a:pt x="255934" y="147707"/>
                  </a:lnTo>
                  <a:lnTo>
                    <a:pt x="256101" y="148259"/>
                  </a:lnTo>
                  <a:lnTo>
                    <a:pt x="256262" y="148812"/>
                  </a:lnTo>
                  <a:lnTo>
                    <a:pt x="256462" y="149529"/>
                  </a:lnTo>
                  <a:lnTo>
                    <a:pt x="256661" y="150266"/>
                  </a:lnTo>
                  <a:lnTo>
                    <a:pt x="256848" y="151002"/>
                  </a:lnTo>
                  <a:lnTo>
                    <a:pt x="257028" y="151757"/>
                  </a:lnTo>
                  <a:lnTo>
                    <a:pt x="257202" y="152511"/>
                  </a:lnTo>
                  <a:lnTo>
                    <a:pt x="257369" y="153266"/>
                  </a:lnTo>
                  <a:lnTo>
                    <a:pt x="257530" y="154020"/>
                  </a:lnTo>
                  <a:lnTo>
                    <a:pt x="257678" y="154793"/>
                  </a:lnTo>
                  <a:lnTo>
                    <a:pt x="257826" y="155567"/>
                  </a:lnTo>
                  <a:lnTo>
                    <a:pt x="257968" y="156358"/>
                  </a:lnTo>
                  <a:lnTo>
                    <a:pt x="258103" y="157149"/>
                  </a:lnTo>
                  <a:lnTo>
                    <a:pt x="258226" y="157922"/>
                  </a:lnTo>
                  <a:lnTo>
                    <a:pt x="258348" y="158732"/>
                  </a:lnTo>
                  <a:lnTo>
                    <a:pt x="258457" y="159524"/>
                  </a:lnTo>
                  <a:lnTo>
                    <a:pt x="258567" y="160334"/>
                  </a:lnTo>
                  <a:lnTo>
                    <a:pt x="258663" y="161125"/>
                  </a:lnTo>
                  <a:lnTo>
                    <a:pt x="258753" y="161935"/>
                  </a:lnTo>
                  <a:lnTo>
                    <a:pt x="258844" y="162745"/>
                  </a:lnTo>
                  <a:lnTo>
                    <a:pt x="258921" y="163573"/>
                  </a:lnTo>
                  <a:lnTo>
                    <a:pt x="258992" y="164383"/>
                  </a:lnTo>
                  <a:lnTo>
                    <a:pt x="259063" y="165211"/>
                  </a:lnTo>
                  <a:lnTo>
                    <a:pt x="259120" y="166021"/>
                  </a:lnTo>
                  <a:lnTo>
                    <a:pt x="259172" y="166849"/>
                  </a:lnTo>
                  <a:lnTo>
                    <a:pt x="259217" y="167678"/>
                  </a:lnTo>
                  <a:lnTo>
                    <a:pt x="259256" y="168506"/>
                  </a:lnTo>
                  <a:lnTo>
                    <a:pt x="259294" y="169334"/>
                  </a:lnTo>
                  <a:lnTo>
                    <a:pt x="259320" y="170162"/>
                  </a:lnTo>
                  <a:lnTo>
                    <a:pt x="259339" y="170972"/>
                  </a:lnTo>
                  <a:lnTo>
                    <a:pt x="259352" y="171800"/>
                  </a:lnTo>
                  <a:lnTo>
                    <a:pt x="259359" y="172629"/>
                  </a:lnTo>
                  <a:lnTo>
                    <a:pt x="259359" y="173457"/>
                  </a:lnTo>
                  <a:lnTo>
                    <a:pt x="259359" y="174285"/>
                  </a:lnTo>
                  <a:lnTo>
                    <a:pt x="259346" y="175113"/>
                  </a:lnTo>
                  <a:lnTo>
                    <a:pt x="259326" y="175942"/>
                  </a:lnTo>
                  <a:lnTo>
                    <a:pt x="259301" y="176752"/>
                  </a:lnTo>
                  <a:lnTo>
                    <a:pt x="259275" y="177580"/>
                  </a:lnTo>
                  <a:lnTo>
                    <a:pt x="259236" y="178390"/>
                  </a:lnTo>
                  <a:lnTo>
                    <a:pt x="259191" y="179218"/>
                  </a:lnTo>
                  <a:lnTo>
                    <a:pt x="259146" y="180028"/>
                  </a:lnTo>
                  <a:lnTo>
                    <a:pt x="259088" y="180838"/>
                  </a:lnTo>
                  <a:lnTo>
                    <a:pt x="259024" y="181648"/>
                  </a:lnTo>
                  <a:lnTo>
                    <a:pt x="258960" y="182457"/>
                  </a:lnTo>
                  <a:lnTo>
                    <a:pt x="258882" y="183249"/>
                  </a:lnTo>
                  <a:lnTo>
                    <a:pt x="258805" y="184040"/>
                  </a:lnTo>
                  <a:lnTo>
                    <a:pt x="258715" y="184832"/>
                  </a:lnTo>
                  <a:lnTo>
                    <a:pt x="258625" y="185623"/>
                  </a:lnTo>
                  <a:lnTo>
                    <a:pt x="258528" y="186415"/>
                  </a:lnTo>
                  <a:lnTo>
                    <a:pt x="258425" y="187188"/>
                  </a:lnTo>
                  <a:lnTo>
                    <a:pt x="258316" y="187961"/>
                  </a:lnTo>
                  <a:lnTo>
                    <a:pt x="258193" y="188715"/>
                  </a:lnTo>
                  <a:lnTo>
                    <a:pt x="258071" y="189488"/>
                  </a:lnTo>
                  <a:lnTo>
                    <a:pt x="257942" y="190243"/>
                  </a:lnTo>
                  <a:lnTo>
                    <a:pt x="257814" y="190979"/>
                  </a:lnTo>
                  <a:lnTo>
                    <a:pt x="257672" y="191734"/>
                  </a:lnTo>
                  <a:lnTo>
                    <a:pt x="257524" y="192470"/>
                  </a:lnTo>
                  <a:lnTo>
                    <a:pt x="257376" y="193188"/>
                  </a:lnTo>
                  <a:lnTo>
                    <a:pt x="257215" y="193906"/>
                  </a:lnTo>
                  <a:lnTo>
                    <a:pt x="257054" y="194624"/>
                  </a:lnTo>
                  <a:lnTo>
                    <a:pt x="256880" y="195323"/>
                  </a:lnTo>
                  <a:lnTo>
                    <a:pt x="256706" y="196022"/>
                  </a:lnTo>
                  <a:lnTo>
                    <a:pt x="256526" y="196722"/>
                  </a:lnTo>
                  <a:lnTo>
                    <a:pt x="256339" y="197384"/>
                  </a:lnTo>
                  <a:lnTo>
                    <a:pt x="256146" y="198065"/>
                  </a:lnTo>
                  <a:lnTo>
                    <a:pt x="255947" y="198728"/>
                  </a:lnTo>
                  <a:lnTo>
                    <a:pt x="255805" y="198802"/>
                  </a:lnTo>
                  <a:lnTo>
                    <a:pt x="255663" y="198894"/>
                  </a:lnTo>
                  <a:lnTo>
                    <a:pt x="255522" y="199041"/>
                  </a:lnTo>
                  <a:lnTo>
                    <a:pt x="255387" y="199188"/>
                  </a:lnTo>
                  <a:lnTo>
                    <a:pt x="255258" y="199372"/>
                  </a:lnTo>
                  <a:lnTo>
                    <a:pt x="255129" y="199593"/>
                  </a:lnTo>
                  <a:lnTo>
                    <a:pt x="255007" y="199832"/>
                  </a:lnTo>
                  <a:lnTo>
                    <a:pt x="254897" y="200109"/>
                  </a:lnTo>
                  <a:lnTo>
                    <a:pt x="254788" y="200403"/>
                  </a:lnTo>
                  <a:lnTo>
                    <a:pt x="254691" y="200716"/>
                  </a:lnTo>
                  <a:lnTo>
                    <a:pt x="254601" y="201066"/>
                  </a:lnTo>
                  <a:lnTo>
                    <a:pt x="254524" y="201434"/>
                  </a:lnTo>
                  <a:lnTo>
                    <a:pt x="254453" y="201820"/>
                  </a:lnTo>
                  <a:lnTo>
                    <a:pt x="254395" y="202244"/>
                  </a:lnTo>
                  <a:lnTo>
                    <a:pt x="254350" y="202685"/>
                  </a:lnTo>
                  <a:lnTo>
                    <a:pt x="254318" y="203145"/>
                  </a:lnTo>
                  <a:lnTo>
                    <a:pt x="254208" y="203385"/>
                  </a:lnTo>
                  <a:lnTo>
                    <a:pt x="254112" y="203642"/>
                  </a:lnTo>
                  <a:lnTo>
                    <a:pt x="253912" y="204158"/>
                  </a:lnTo>
                  <a:lnTo>
                    <a:pt x="253706" y="204692"/>
                  </a:lnTo>
                  <a:lnTo>
                    <a:pt x="253603" y="204931"/>
                  </a:lnTo>
                  <a:lnTo>
                    <a:pt x="253487" y="205189"/>
                  </a:lnTo>
                  <a:lnTo>
                    <a:pt x="253166" y="205833"/>
                  </a:lnTo>
                  <a:lnTo>
                    <a:pt x="252844" y="206459"/>
                  </a:lnTo>
                  <a:lnTo>
                    <a:pt x="252522" y="207066"/>
                  </a:lnTo>
                  <a:lnTo>
                    <a:pt x="252200" y="207637"/>
                  </a:lnTo>
                  <a:lnTo>
                    <a:pt x="251878" y="208189"/>
                  </a:lnTo>
                  <a:lnTo>
                    <a:pt x="251556" y="208722"/>
                  </a:lnTo>
                  <a:lnTo>
                    <a:pt x="251241" y="209219"/>
                  </a:lnTo>
                  <a:lnTo>
                    <a:pt x="250919" y="209698"/>
                  </a:lnTo>
                  <a:lnTo>
                    <a:pt x="250597" y="210140"/>
                  </a:lnTo>
                  <a:lnTo>
                    <a:pt x="250281" y="210563"/>
                  </a:lnTo>
                  <a:lnTo>
                    <a:pt x="249959" y="210968"/>
                  </a:lnTo>
                  <a:lnTo>
                    <a:pt x="249644" y="211354"/>
                  </a:lnTo>
                  <a:lnTo>
                    <a:pt x="249322" y="211704"/>
                  </a:lnTo>
                  <a:lnTo>
                    <a:pt x="249007" y="212035"/>
                  </a:lnTo>
                  <a:lnTo>
                    <a:pt x="248691" y="212348"/>
                  </a:lnTo>
                  <a:lnTo>
                    <a:pt x="248376" y="212643"/>
                  </a:lnTo>
                  <a:lnTo>
                    <a:pt x="248060" y="212901"/>
                  </a:lnTo>
                  <a:lnTo>
                    <a:pt x="247745" y="213140"/>
                  </a:lnTo>
                  <a:lnTo>
                    <a:pt x="247429" y="213361"/>
                  </a:lnTo>
                  <a:lnTo>
                    <a:pt x="247120" y="213563"/>
                  </a:lnTo>
                  <a:lnTo>
                    <a:pt x="246805" y="213747"/>
                  </a:lnTo>
                  <a:lnTo>
                    <a:pt x="246496" y="213894"/>
                  </a:lnTo>
                  <a:lnTo>
                    <a:pt x="246187" y="214023"/>
                  </a:lnTo>
                  <a:lnTo>
                    <a:pt x="245872" y="214134"/>
                  </a:lnTo>
                  <a:lnTo>
                    <a:pt x="245562" y="214226"/>
                  </a:lnTo>
                  <a:lnTo>
                    <a:pt x="245260" y="214299"/>
                  </a:lnTo>
                  <a:lnTo>
                    <a:pt x="244951" y="214355"/>
                  </a:lnTo>
                  <a:lnTo>
                    <a:pt x="244642" y="214391"/>
                  </a:lnTo>
                  <a:lnTo>
                    <a:pt x="244037" y="214391"/>
                  </a:lnTo>
                  <a:lnTo>
                    <a:pt x="243734" y="214355"/>
                  </a:lnTo>
                  <a:lnTo>
                    <a:pt x="243432" y="214318"/>
                  </a:lnTo>
                  <a:lnTo>
                    <a:pt x="243129" y="214244"/>
                  </a:lnTo>
                  <a:lnTo>
                    <a:pt x="242833" y="214152"/>
                  </a:lnTo>
                  <a:lnTo>
                    <a:pt x="242530" y="214060"/>
                  </a:lnTo>
                  <a:lnTo>
                    <a:pt x="242234" y="213931"/>
                  </a:lnTo>
                  <a:lnTo>
                    <a:pt x="241938" y="213802"/>
                  </a:lnTo>
                  <a:lnTo>
                    <a:pt x="241648" y="213637"/>
                  </a:lnTo>
                  <a:lnTo>
                    <a:pt x="241352" y="213453"/>
                  </a:lnTo>
                  <a:lnTo>
                    <a:pt x="241062" y="213269"/>
                  </a:lnTo>
                  <a:lnTo>
                    <a:pt x="240773" y="213048"/>
                  </a:lnTo>
                  <a:lnTo>
                    <a:pt x="240483" y="212827"/>
                  </a:lnTo>
                  <a:lnTo>
                    <a:pt x="240193" y="212588"/>
                  </a:lnTo>
                  <a:lnTo>
                    <a:pt x="239910" y="212312"/>
                  </a:lnTo>
                  <a:lnTo>
                    <a:pt x="239627" y="212035"/>
                  </a:lnTo>
                  <a:lnTo>
                    <a:pt x="239344" y="211741"/>
                  </a:lnTo>
                  <a:lnTo>
                    <a:pt x="239060" y="211447"/>
                  </a:lnTo>
                  <a:lnTo>
                    <a:pt x="238784" y="211115"/>
                  </a:lnTo>
                  <a:lnTo>
                    <a:pt x="238507" y="210765"/>
                  </a:lnTo>
                  <a:lnTo>
                    <a:pt x="238230" y="210416"/>
                  </a:lnTo>
                  <a:lnTo>
                    <a:pt x="237953" y="210048"/>
                  </a:lnTo>
                  <a:lnTo>
                    <a:pt x="237683" y="209661"/>
                  </a:lnTo>
                  <a:lnTo>
                    <a:pt x="237412" y="209256"/>
                  </a:lnTo>
                  <a:lnTo>
                    <a:pt x="237142" y="208851"/>
                  </a:lnTo>
                  <a:lnTo>
                    <a:pt x="236878" y="208410"/>
                  </a:lnTo>
                  <a:lnTo>
                    <a:pt x="236614" y="207968"/>
                  </a:lnTo>
                  <a:lnTo>
                    <a:pt x="236350" y="207508"/>
                  </a:lnTo>
                  <a:lnTo>
                    <a:pt x="236086" y="207048"/>
                  </a:lnTo>
                  <a:lnTo>
                    <a:pt x="235829" y="206551"/>
                  </a:lnTo>
                  <a:lnTo>
                    <a:pt x="235571" y="206054"/>
                  </a:lnTo>
                  <a:lnTo>
                    <a:pt x="235314" y="205557"/>
                  </a:lnTo>
                  <a:lnTo>
                    <a:pt x="235062" y="205023"/>
                  </a:lnTo>
                  <a:lnTo>
                    <a:pt x="234811" y="204489"/>
                  </a:lnTo>
                  <a:lnTo>
                    <a:pt x="234560" y="203955"/>
                  </a:lnTo>
                  <a:lnTo>
                    <a:pt x="234316" y="203385"/>
                  </a:lnTo>
                  <a:lnTo>
                    <a:pt x="234071" y="202814"/>
                  </a:lnTo>
                  <a:lnTo>
                    <a:pt x="233826" y="202244"/>
                  </a:lnTo>
                  <a:lnTo>
                    <a:pt x="233588" y="201636"/>
                  </a:lnTo>
                  <a:lnTo>
                    <a:pt x="233350" y="201047"/>
                  </a:lnTo>
                  <a:lnTo>
                    <a:pt x="233118" y="200421"/>
                  </a:lnTo>
                  <a:lnTo>
                    <a:pt x="232880" y="199796"/>
                  </a:lnTo>
                  <a:lnTo>
                    <a:pt x="232655" y="199170"/>
                  </a:lnTo>
                  <a:lnTo>
                    <a:pt x="232423" y="198526"/>
                  </a:lnTo>
                  <a:lnTo>
                    <a:pt x="232198" y="197863"/>
                  </a:lnTo>
                  <a:lnTo>
                    <a:pt x="231972" y="197200"/>
                  </a:lnTo>
                  <a:lnTo>
                    <a:pt x="231753" y="196519"/>
                  </a:lnTo>
                  <a:lnTo>
                    <a:pt x="231535" y="195838"/>
                  </a:lnTo>
                  <a:lnTo>
                    <a:pt x="231322" y="195139"/>
                  </a:lnTo>
                  <a:lnTo>
                    <a:pt x="231110" y="194440"/>
                  </a:lnTo>
                  <a:lnTo>
                    <a:pt x="230897" y="193722"/>
                  </a:lnTo>
                  <a:lnTo>
                    <a:pt x="230691" y="193004"/>
                  </a:lnTo>
                  <a:lnTo>
                    <a:pt x="230485" y="192286"/>
                  </a:lnTo>
                  <a:lnTo>
                    <a:pt x="230080" y="190795"/>
                  </a:lnTo>
                  <a:lnTo>
                    <a:pt x="229693" y="189286"/>
                  </a:lnTo>
                  <a:lnTo>
                    <a:pt x="229314" y="187758"/>
                  </a:lnTo>
                  <a:lnTo>
                    <a:pt x="228947" y="186194"/>
                  </a:lnTo>
                  <a:lnTo>
                    <a:pt x="228586" y="184611"/>
                  </a:lnTo>
                  <a:lnTo>
                    <a:pt x="228245" y="182991"/>
                  </a:lnTo>
                  <a:lnTo>
                    <a:pt x="227917" y="181353"/>
                  </a:lnTo>
                  <a:lnTo>
                    <a:pt x="227595" y="179697"/>
                  </a:lnTo>
                  <a:lnTo>
                    <a:pt x="227292" y="178040"/>
                  </a:lnTo>
                  <a:lnTo>
                    <a:pt x="227002" y="176347"/>
                  </a:lnTo>
                  <a:lnTo>
                    <a:pt x="226719" y="174653"/>
                  </a:lnTo>
                  <a:lnTo>
                    <a:pt x="226455" y="172942"/>
                  </a:lnTo>
                  <a:lnTo>
                    <a:pt x="226204" y="171211"/>
                  </a:lnTo>
                  <a:lnTo>
                    <a:pt x="225972" y="169481"/>
                  </a:lnTo>
                  <a:lnTo>
                    <a:pt x="225747" y="167751"/>
                  </a:lnTo>
                  <a:lnTo>
                    <a:pt x="225541" y="166003"/>
                  </a:lnTo>
                  <a:lnTo>
                    <a:pt x="225348" y="164254"/>
                  </a:lnTo>
                  <a:lnTo>
                    <a:pt x="225174" y="162505"/>
                  </a:lnTo>
                  <a:lnTo>
                    <a:pt x="225013" y="160757"/>
                  </a:lnTo>
                  <a:lnTo>
                    <a:pt x="224865" y="159008"/>
                  </a:lnTo>
                  <a:lnTo>
                    <a:pt x="224801" y="158143"/>
                  </a:lnTo>
                  <a:lnTo>
                    <a:pt x="224736" y="157278"/>
                  </a:lnTo>
                  <a:lnTo>
                    <a:pt x="224678" y="156395"/>
                  </a:lnTo>
                  <a:lnTo>
                    <a:pt x="224620" y="155530"/>
                  </a:lnTo>
                  <a:lnTo>
                    <a:pt x="224569" y="154665"/>
                  </a:lnTo>
                  <a:lnTo>
                    <a:pt x="224524" y="153800"/>
                  </a:lnTo>
                  <a:lnTo>
                    <a:pt x="224511" y="153597"/>
                  </a:lnTo>
                  <a:lnTo>
                    <a:pt x="224492" y="153413"/>
                  </a:lnTo>
                  <a:lnTo>
                    <a:pt x="224472" y="153247"/>
                  </a:lnTo>
                  <a:lnTo>
                    <a:pt x="224447" y="153082"/>
                  </a:lnTo>
                  <a:lnTo>
                    <a:pt x="224389" y="152787"/>
                  </a:lnTo>
                  <a:lnTo>
                    <a:pt x="224324" y="152493"/>
                  </a:lnTo>
                  <a:lnTo>
                    <a:pt x="224704" y="152198"/>
                  </a:lnTo>
                  <a:lnTo>
                    <a:pt x="225077" y="151904"/>
                  </a:lnTo>
                  <a:lnTo>
                    <a:pt x="225444" y="151646"/>
                  </a:lnTo>
                  <a:lnTo>
                    <a:pt x="225631" y="151536"/>
                  </a:lnTo>
                  <a:lnTo>
                    <a:pt x="225811" y="151425"/>
                  </a:lnTo>
                  <a:lnTo>
                    <a:pt x="226095" y="151296"/>
                  </a:lnTo>
                  <a:lnTo>
                    <a:pt x="226378" y="151186"/>
                  </a:lnTo>
                  <a:lnTo>
                    <a:pt x="226668" y="151094"/>
                  </a:lnTo>
                  <a:lnTo>
                    <a:pt x="226951" y="151020"/>
                  </a:lnTo>
                  <a:lnTo>
                    <a:pt x="227234" y="150947"/>
                  </a:lnTo>
                  <a:lnTo>
                    <a:pt x="227517" y="150910"/>
                  </a:lnTo>
                  <a:lnTo>
                    <a:pt x="227801" y="150873"/>
                  </a:lnTo>
                  <a:lnTo>
                    <a:pt x="228090" y="150836"/>
                  </a:lnTo>
                  <a:lnTo>
                    <a:pt x="228657" y="150818"/>
                  </a:lnTo>
                  <a:lnTo>
                    <a:pt x="229223" y="150818"/>
                  </a:lnTo>
                  <a:lnTo>
                    <a:pt x="229796" y="150836"/>
                  </a:lnTo>
                  <a:lnTo>
                    <a:pt x="230363" y="150855"/>
                  </a:lnTo>
                  <a:lnTo>
                    <a:pt x="230562" y="151812"/>
                  </a:lnTo>
                  <a:lnTo>
                    <a:pt x="230762" y="152787"/>
                  </a:lnTo>
                  <a:lnTo>
                    <a:pt x="230949" y="153781"/>
                  </a:lnTo>
                  <a:lnTo>
                    <a:pt x="231135" y="154793"/>
                  </a:lnTo>
                  <a:lnTo>
                    <a:pt x="231322" y="155806"/>
                  </a:lnTo>
                  <a:lnTo>
                    <a:pt x="231502" y="156837"/>
                  </a:lnTo>
                  <a:lnTo>
                    <a:pt x="231863" y="158898"/>
                  </a:lnTo>
                  <a:lnTo>
                    <a:pt x="232223" y="160978"/>
                  </a:lnTo>
                  <a:lnTo>
                    <a:pt x="232584" y="163058"/>
                  </a:lnTo>
                  <a:lnTo>
                    <a:pt x="232771" y="164088"/>
                  </a:lnTo>
                  <a:lnTo>
                    <a:pt x="232957" y="165119"/>
                  </a:lnTo>
                  <a:lnTo>
                    <a:pt x="233144" y="166150"/>
                  </a:lnTo>
                  <a:lnTo>
                    <a:pt x="233344" y="167144"/>
                  </a:lnTo>
                  <a:lnTo>
                    <a:pt x="233543" y="168138"/>
                  </a:lnTo>
                  <a:lnTo>
                    <a:pt x="233749" y="169132"/>
                  </a:lnTo>
                  <a:lnTo>
                    <a:pt x="233962" y="170089"/>
                  </a:lnTo>
                  <a:lnTo>
                    <a:pt x="234181" y="171046"/>
                  </a:lnTo>
                  <a:lnTo>
                    <a:pt x="234412" y="171966"/>
                  </a:lnTo>
                  <a:lnTo>
                    <a:pt x="234644" y="172886"/>
                  </a:lnTo>
                  <a:lnTo>
                    <a:pt x="234895" y="173751"/>
                  </a:lnTo>
                  <a:lnTo>
                    <a:pt x="235146" y="174617"/>
                  </a:lnTo>
                  <a:lnTo>
                    <a:pt x="235417" y="175445"/>
                  </a:lnTo>
                  <a:lnTo>
                    <a:pt x="235552" y="175850"/>
                  </a:lnTo>
                  <a:lnTo>
                    <a:pt x="235693" y="176255"/>
                  </a:lnTo>
                  <a:lnTo>
                    <a:pt x="235835" y="176641"/>
                  </a:lnTo>
                  <a:lnTo>
                    <a:pt x="235983" y="177009"/>
                  </a:lnTo>
                  <a:lnTo>
                    <a:pt x="236131" y="177377"/>
                  </a:lnTo>
                  <a:lnTo>
                    <a:pt x="236286" y="177745"/>
                  </a:lnTo>
                  <a:lnTo>
                    <a:pt x="236440" y="178095"/>
                  </a:lnTo>
                  <a:lnTo>
                    <a:pt x="236601" y="178445"/>
                  </a:lnTo>
                  <a:lnTo>
                    <a:pt x="236762" y="178776"/>
                  </a:lnTo>
                  <a:lnTo>
                    <a:pt x="236929" y="179108"/>
                  </a:lnTo>
                  <a:lnTo>
                    <a:pt x="237097" y="179420"/>
                  </a:lnTo>
                  <a:lnTo>
                    <a:pt x="237271" y="179733"/>
                  </a:lnTo>
                  <a:lnTo>
                    <a:pt x="237451" y="180028"/>
                  </a:lnTo>
                  <a:lnTo>
                    <a:pt x="237631" y="180304"/>
                  </a:lnTo>
                  <a:lnTo>
                    <a:pt x="237895" y="180690"/>
                  </a:lnTo>
                  <a:lnTo>
                    <a:pt x="238159" y="181040"/>
                  </a:lnTo>
                  <a:lnTo>
                    <a:pt x="238423" y="181353"/>
                  </a:lnTo>
                  <a:lnTo>
                    <a:pt x="238693" y="181629"/>
                  </a:lnTo>
                  <a:lnTo>
                    <a:pt x="238964" y="181868"/>
                  </a:lnTo>
                  <a:lnTo>
                    <a:pt x="239234" y="182089"/>
                  </a:lnTo>
                  <a:lnTo>
                    <a:pt x="239505" y="182273"/>
                  </a:lnTo>
                  <a:lnTo>
                    <a:pt x="239775" y="182439"/>
                  </a:lnTo>
                  <a:lnTo>
                    <a:pt x="240052" y="182549"/>
                  </a:lnTo>
                  <a:lnTo>
                    <a:pt x="240322" y="182641"/>
                  </a:lnTo>
                  <a:lnTo>
                    <a:pt x="240599" y="182697"/>
                  </a:lnTo>
                  <a:lnTo>
                    <a:pt x="240869" y="182733"/>
                  </a:lnTo>
                  <a:lnTo>
                    <a:pt x="241140" y="182715"/>
                  </a:lnTo>
                  <a:lnTo>
                    <a:pt x="241410" y="182678"/>
                  </a:lnTo>
                  <a:lnTo>
                    <a:pt x="241674" y="182605"/>
                  </a:lnTo>
                  <a:lnTo>
                    <a:pt x="241944" y="182494"/>
                  </a:lnTo>
                  <a:lnTo>
                    <a:pt x="242208" y="182365"/>
                  </a:lnTo>
                  <a:lnTo>
                    <a:pt x="242466" y="182181"/>
                  </a:lnTo>
                  <a:lnTo>
                    <a:pt x="242723" y="181979"/>
                  </a:lnTo>
                  <a:lnTo>
                    <a:pt x="242981" y="181740"/>
                  </a:lnTo>
                  <a:lnTo>
                    <a:pt x="243232" y="181463"/>
                  </a:lnTo>
                  <a:lnTo>
                    <a:pt x="243477" y="181169"/>
                  </a:lnTo>
                  <a:lnTo>
                    <a:pt x="243721" y="180819"/>
                  </a:lnTo>
                  <a:lnTo>
                    <a:pt x="243959" y="180451"/>
                  </a:lnTo>
                  <a:lnTo>
                    <a:pt x="244198" y="180046"/>
                  </a:lnTo>
                  <a:lnTo>
                    <a:pt x="244423" y="179604"/>
                  </a:lnTo>
                  <a:lnTo>
                    <a:pt x="244648" y="179126"/>
                  </a:lnTo>
                  <a:lnTo>
                    <a:pt x="244867" y="178611"/>
                  </a:lnTo>
                  <a:lnTo>
                    <a:pt x="245080" y="178058"/>
                  </a:lnTo>
                  <a:lnTo>
                    <a:pt x="245286" y="177488"/>
                  </a:lnTo>
                  <a:lnTo>
                    <a:pt x="245479" y="176880"/>
                  </a:lnTo>
                  <a:lnTo>
                    <a:pt x="245672" y="176218"/>
                  </a:lnTo>
                  <a:lnTo>
                    <a:pt x="245891" y="175426"/>
                  </a:lnTo>
                  <a:lnTo>
                    <a:pt x="246097" y="174617"/>
                  </a:lnTo>
                  <a:lnTo>
                    <a:pt x="246284" y="173825"/>
                  </a:lnTo>
                  <a:lnTo>
                    <a:pt x="246464" y="173034"/>
                  </a:lnTo>
                  <a:lnTo>
                    <a:pt x="246625" y="172224"/>
                  </a:lnTo>
                  <a:lnTo>
                    <a:pt x="246773" y="171432"/>
                  </a:lnTo>
                  <a:lnTo>
                    <a:pt x="246902" y="170622"/>
                  </a:lnTo>
                  <a:lnTo>
                    <a:pt x="247024" y="169831"/>
                  </a:lnTo>
                  <a:lnTo>
                    <a:pt x="247133" y="169021"/>
                  </a:lnTo>
                  <a:lnTo>
                    <a:pt x="247223" y="168230"/>
                  </a:lnTo>
                  <a:lnTo>
                    <a:pt x="247307" y="167438"/>
                  </a:lnTo>
                  <a:lnTo>
                    <a:pt x="247372" y="166647"/>
                  </a:lnTo>
                  <a:lnTo>
                    <a:pt x="247429" y="165837"/>
                  </a:lnTo>
                  <a:lnTo>
                    <a:pt x="247475" y="165045"/>
                  </a:lnTo>
                  <a:lnTo>
                    <a:pt x="247507" y="164254"/>
                  </a:lnTo>
                  <a:lnTo>
                    <a:pt x="247526" y="163481"/>
                  </a:lnTo>
                  <a:lnTo>
                    <a:pt x="247539" y="162690"/>
                  </a:lnTo>
                  <a:lnTo>
                    <a:pt x="247539" y="161898"/>
                  </a:lnTo>
                  <a:lnTo>
                    <a:pt x="247526" y="161125"/>
                  </a:lnTo>
                  <a:lnTo>
                    <a:pt x="247507" y="160352"/>
                  </a:lnTo>
                  <a:lnTo>
                    <a:pt x="247468" y="159579"/>
                  </a:lnTo>
                  <a:lnTo>
                    <a:pt x="247429" y="158806"/>
                  </a:lnTo>
                  <a:lnTo>
                    <a:pt x="247378" y="158033"/>
                  </a:lnTo>
                  <a:lnTo>
                    <a:pt x="247314" y="157278"/>
                  </a:lnTo>
                  <a:lnTo>
                    <a:pt x="247243" y="156505"/>
                  </a:lnTo>
                  <a:lnTo>
                    <a:pt x="247166" y="155751"/>
                  </a:lnTo>
                  <a:lnTo>
                    <a:pt x="247075" y="154996"/>
                  </a:lnTo>
                  <a:lnTo>
                    <a:pt x="246972" y="154260"/>
                  </a:lnTo>
                  <a:lnTo>
                    <a:pt x="246869" y="153505"/>
                  </a:lnTo>
                  <a:lnTo>
                    <a:pt x="246753" y="152769"/>
                  </a:lnTo>
                  <a:lnTo>
                    <a:pt x="246631" y="152051"/>
                  </a:lnTo>
                  <a:lnTo>
                    <a:pt x="246502" y="151315"/>
                  </a:lnTo>
                  <a:lnTo>
                    <a:pt x="246367" y="150597"/>
                  </a:lnTo>
                  <a:lnTo>
                    <a:pt x="246219" y="149879"/>
                  </a:lnTo>
                  <a:lnTo>
                    <a:pt x="246071" y="149180"/>
                  </a:lnTo>
                  <a:lnTo>
                    <a:pt x="245910" y="148462"/>
                  </a:lnTo>
                  <a:lnTo>
                    <a:pt x="245749" y="147781"/>
                  </a:lnTo>
                  <a:lnTo>
                    <a:pt x="245575" y="147081"/>
                  </a:lnTo>
                  <a:lnTo>
                    <a:pt x="245402" y="146400"/>
                  </a:lnTo>
                  <a:lnTo>
                    <a:pt x="245221" y="145719"/>
                  </a:lnTo>
                  <a:lnTo>
                    <a:pt x="245035" y="145057"/>
                  </a:lnTo>
                  <a:lnTo>
                    <a:pt x="244841" y="144394"/>
                  </a:lnTo>
                  <a:lnTo>
                    <a:pt x="244642" y="143732"/>
                  </a:lnTo>
                  <a:lnTo>
                    <a:pt x="244442" y="143087"/>
                  </a:lnTo>
                  <a:lnTo>
                    <a:pt x="244236" y="142462"/>
                  </a:lnTo>
                  <a:lnTo>
                    <a:pt x="244024" y="141817"/>
                  </a:lnTo>
                  <a:lnTo>
                    <a:pt x="243805" y="141210"/>
                  </a:lnTo>
                  <a:lnTo>
                    <a:pt x="243586" y="140584"/>
                  </a:lnTo>
                  <a:lnTo>
                    <a:pt x="243367" y="139977"/>
                  </a:lnTo>
                  <a:lnTo>
                    <a:pt x="243142" y="139388"/>
                  </a:lnTo>
                  <a:lnTo>
                    <a:pt x="242910" y="138799"/>
                  </a:lnTo>
                  <a:lnTo>
                    <a:pt x="242678" y="138228"/>
                  </a:lnTo>
                  <a:lnTo>
                    <a:pt x="242447" y="137658"/>
                  </a:lnTo>
                  <a:lnTo>
                    <a:pt x="242208" y="137105"/>
                  </a:lnTo>
                  <a:lnTo>
                    <a:pt x="241970" y="136553"/>
                  </a:lnTo>
                  <a:lnTo>
                    <a:pt x="241732" y="136020"/>
                  </a:lnTo>
                  <a:lnTo>
                    <a:pt x="241249" y="134970"/>
                  </a:lnTo>
                  <a:lnTo>
                    <a:pt x="240760" y="133977"/>
                  </a:lnTo>
                  <a:lnTo>
                    <a:pt x="240271" y="133019"/>
                  </a:lnTo>
                  <a:lnTo>
                    <a:pt x="239775" y="132118"/>
                  </a:lnTo>
                  <a:lnTo>
                    <a:pt x="242556" y="124424"/>
                  </a:lnTo>
                  <a:close/>
                  <a:moveTo>
                    <a:pt x="12322" y="211980"/>
                  </a:moveTo>
                  <a:lnTo>
                    <a:pt x="12637" y="212348"/>
                  </a:lnTo>
                  <a:lnTo>
                    <a:pt x="12953" y="212717"/>
                  </a:lnTo>
                  <a:lnTo>
                    <a:pt x="13268" y="213048"/>
                  </a:lnTo>
                  <a:lnTo>
                    <a:pt x="13577" y="213379"/>
                  </a:lnTo>
                  <a:lnTo>
                    <a:pt x="13893" y="213692"/>
                  </a:lnTo>
                  <a:lnTo>
                    <a:pt x="14202" y="213987"/>
                  </a:lnTo>
                  <a:lnTo>
                    <a:pt x="14511" y="214263"/>
                  </a:lnTo>
                  <a:lnTo>
                    <a:pt x="14820" y="214520"/>
                  </a:lnTo>
                  <a:lnTo>
                    <a:pt x="15129" y="214778"/>
                  </a:lnTo>
                  <a:lnTo>
                    <a:pt x="15438" y="214999"/>
                  </a:lnTo>
                  <a:lnTo>
                    <a:pt x="15740" y="215220"/>
                  </a:lnTo>
                  <a:lnTo>
                    <a:pt x="16043" y="215422"/>
                  </a:lnTo>
                  <a:lnTo>
                    <a:pt x="16346" y="215588"/>
                  </a:lnTo>
                  <a:lnTo>
                    <a:pt x="16648" y="215772"/>
                  </a:lnTo>
                  <a:lnTo>
                    <a:pt x="16951" y="215919"/>
                  </a:lnTo>
                  <a:lnTo>
                    <a:pt x="17247" y="216048"/>
                  </a:lnTo>
                  <a:lnTo>
                    <a:pt x="17543" y="216158"/>
                  </a:lnTo>
                  <a:lnTo>
                    <a:pt x="17839" y="216269"/>
                  </a:lnTo>
                  <a:lnTo>
                    <a:pt x="18135" y="216361"/>
                  </a:lnTo>
                  <a:lnTo>
                    <a:pt x="18431" y="216434"/>
                  </a:lnTo>
                  <a:lnTo>
                    <a:pt x="18721" y="216490"/>
                  </a:lnTo>
                  <a:lnTo>
                    <a:pt x="19017" y="216527"/>
                  </a:lnTo>
                  <a:lnTo>
                    <a:pt x="19307" y="216545"/>
                  </a:lnTo>
                  <a:lnTo>
                    <a:pt x="19597" y="216563"/>
                  </a:lnTo>
                  <a:lnTo>
                    <a:pt x="19880" y="216545"/>
                  </a:lnTo>
                  <a:lnTo>
                    <a:pt x="20170" y="216527"/>
                  </a:lnTo>
                  <a:lnTo>
                    <a:pt x="20453" y="216490"/>
                  </a:lnTo>
                  <a:lnTo>
                    <a:pt x="20736" y="216434"/>
                  </a:lnTo>
                  <a:lnTo>
                    <a:pt x="21013" y="216361"/>
                  </a:lnTo>
                  <a:lnTo>
                    <a:pt x="21296" y="216287"/>
                  </a:lnTo>
                  <a:lnTo>
                    <a:pt x="21573" y="216177"/>
                  </a:lnTo>
                  <a:lnTo>
                    <a:pt x="21850" y="216066"/>
                  </a:lnTo>
                  <a:lnTo>
                    <a:pt x="21734" y="218036"/>
                  </a:lnTo>
                  <a:lnTo>
                    <a:pt x="21625" y="220005"/>
                  </a:lnTo>
                  <a:lnTo>
                    <a:pt x="21515" y="222011"/>
                  </a:lnTo>
                  <a:lnTo>
                    <a:pt x="21412" y="224036"/>
                  </a:lnTo>
                  <a:lnTo>
                    <a:pt x="21309" y="226079"/>
                  </a:lnTo>
                  <a:lnTo>
                    <a:pt x="21212" y="228159"/>
                  </a:lnTo>
                  <a:lnTo>
                    <a:pt x="21122" y="230239"/>
                  </a:lnTo>
                  <a:lnTo>
                    <a:pt x="21026" y="232355"/>
                  </a:lnTo>
                  <a:lnTo>
                    <a:pt x="20942" y="234472"/>
                  </a:lnTo>
                  <a:lnTo>
                    <a:pt x="20858" y="236626"/>
                  </a:lnTo>
                  <a:lnTo>
                    <a:pt x="20704" y="240969"/>
                  </a:lnTo>
                  <a:lnTo>
                    <a:pt x="20556" y="245387"/>
                  </a:lnTo>
                  <a:lnTo>
                    <a:pt x="20421" y="249859"/>
                  </a:lnTo>
                  <a:lnTo>
                    <a:pt x="19185" y="249289"/>
                  </a:lnTo>
                  <a:lnTo>
                    <a:pt x="17942" y="248755"/>
                  </a:lnTo>
                  <a:lnTo>
                    <a:pt x="16700" y="248240"/>
                  </a:lnTo>
                  <a:lnTo>
                    <a:pt x="16075" y="248019"/>
                  </a:lnTo>
                  <a:lnTo>
                    <a:pt x="15451" y="247798"/>
                  </a:lnTo>
                  <a:lnTo>
                    <a:pt x="14826" y="247577"/>
                  </a:lnTo>
                  <a:lnTo>
                    <a:pt x="14202" y="247393"/>
                  </a:lnTo>
                  <a:lnTo>
                    <a:pt x="13577" y="247209"/>
                  </a:lnTo>
                  <a:lnTo>
                    <a:pt x="12953" y="247043"/>
                  </a:lnTo>
                  <a:lnTo>
                    <a:pt x="12328" y="246914"/>
                  </a:lnTo>
                  <a:lnTo>
                    <a:pt x="11710" y="246786"/>
                  </a:lnTo>
                  <a:lnTo>
                    <a:pt x="11086" y="246675"/>
                  </a:lnTo>
                  <a:lnTo>
                    <a:pt x="10461" y="246583"/>
                  </a:lnTo>
                  <a:lnTo>
                    <a:pt x="10532" y="244448"/>
                  </a:lnTo>
                  <a:lnTo>
                    <a:pt x="10616" y="242313"/>
                  </a:lnTo>
                  <a:lnTo>
                    <a:pt x="10700" y="240178"/>
                  </a:lnTo>
                  <a:lnTo>
                    <a:pt x="10790" y="238024"/>
                  </a:lnTo>
                  <a:lnTo>
                    <a:pt x="10886" y="235871"/>
                  </a:lnTo>
                  <a:lnTo>
                    <a:pt x="10989" y="233718"/>
                  </a:lnTo>
                  <a:lnTo>
                    <a:pt x="11092" y="231564"/>
                  </a:lnTo>
                  <a:lnTo>
                    <a:pt x="11208" y="229411"/>
                  </a:lnTo>
                  <a:lnTo>
                    <a:pt x="11331" y="227239"/>
                  </a:lnTo>
                  <a:lnTo>
                    <a:pt x="11453" y="225067"/>
                  </a:lnTo>
                  <a:lnTo>
                    <a:pt x="11588" y="222895"/>
                  </a:lnTo>
                  <a:lnTo>
                    <a:pt x="11723" y="220723"/>
                  </a:lnTo>
                  <a:lnTo>
                    <a:pt x="11865" y="218533"/>
                  </a:lnTo>
                  <a:lnTo>
                    <a:pt x="12013" y="216361"/>
                  </a:lnTo>
                  <a:lnTo>
                    <a:pt x="12161" y="214171"/>
                  </a:lnTo>
                  <a:lnTo>
                    <a:pt x="12322" y="211980"/>
                  </a:lnTo>
                  <a:close/>
                  <a:moveTo>
                    <a:pt x="255000" y="216563"/>
                  </a:moveTo>
                  <a:lnTo>
                    <a:pt x="255123" y="218754"/>
                  </a:lnTo>
                  <a:lnTo>
                    <a:pt x="255238" y="220944"/>
                  </a:lnTo>
                  <a:lnTo>
                    <a:pt x="255354" y="223116"/>
                  </a:lnTo>
                  <a:lnTo>
                    <a:pt x="255457" y="225306"/>
                  </a:lnTo>
                  <a:lnTo>
                    <a:pt x="255560" y="227478"/>
                  </a:lnTo>
                  <a:lnTo>
                    <a:pt x="255657" y="229650"/>
                  </a:lnTo>
                  <a:lnTo>
                    <a:pt x="255747" y="231822"/>
                  </a:lnTo>
                  <a:lnTo>
                    <a:pt x="255831" y="233994"/>
                  </a:lnTo>
                  <a:lnTo>
                    <a:pt x="255914" y="236165"/>
                  </a:lnTo>
                  <a:lnTo>
                    <a:pt x="255985" y="238319"/>
                  </a:lnTo>
                  <a:lnTo>
                    <a:pt x="256056" y="240491"/>
                  </a:lnTo>
                  <a:lnTo>
                    <a:pt x="256120" y="242644"/>
                  </a:lnTo>
                  <a:lnTo>
                    <a:pt x="256178" y="244798"/>
                  </a:lnTo>
                  <a:lnTo>
                    <a:pt x="256230" y="246951"/>
                  </a:lnTo>
                  <a:lnTo>
                    <a:pt x="256281" y="249105"/>
                  </a:lnTo>
                  <a:lnTo>
                    <a:pt x="256320" y="251258"/>
                  </a:lnTo>
                  <a:lnTo>
                    <a:pt x="254620" y="250945"/>
                  </a:lnTo>
                  <a:lnTo>
                    <a:pt x="253764" y="250798"/>
                  </a:lnTo>
                  <a:lnTo>
                    <a:pt x="252914" y="250651"/>
                  </a:lnTo>
                  <a:lnTo>
                    <a:pt x="252058" y="250540"/>
                  </a:lnTo>
                  <a:lnTo>
                    <a:pt x="251208" y="250467"/>
                  </a:lnTo>
                  <a:lnTo>
                    <a:pt x="250359" y="250430"/>
                  </a:lnTo>
                  <a:lnTo>
                    <a:pt x="249509" y="250430"/>
                  </a:lnTo>
                  <a:lnTo>
                    <a:pt x="249380" y="248847"/>
                  </a:lnTo>
                  <a:lnTo>
                    <a:pt x="249251" y="247283"/>
                  </a:lnTo>
                  <a:lnTo>
                    <a:pt x="249116" y="245700"/>
                  </a:lnTo>
                  <a:lnTo>
                    <a:pt x="248968" y="244135"/>
                  </a:lnTo>
                  <a:lnTo>
                    <a:pt x="248820" y="242552"/>
                  </a:lnTo>
                  <a:lnTo>
                    <a:pt x="248666" y="240988"/>
                  </a:lnTo>
                  <a:lnTo>
                    <a:pt x="248505" y="239423"/>
                  </a:lnTo>
                  <a:lnTo>
                    <a:pt x="248344" y="237859"/>
                  </a:lnTo>
                  <a:lnTo>
                    <a:pt x="248170" y="236294"/>
                  </a:lnTo>
                  <a:lnTo>
                    <a:pt x="247990" y="234730"/>
                  </a:lnTo>
                  <a:lnTo>
                    <a:pt x="247809" y="233165"/>
                  </a:lnTo>
                  <a:lnTo>
                    <a:pt x="247616" y="231601"/>
                  </a:lnTo>
                  <a:lnTo>
                    <a:pt x="247417" y="230055"/>
                  </a:lnTo>
                  <a:lnTo>
                    <a:pt x="247217" y="228490"/>
                  </a:lnTo>
                  <a:lnTo>
                    <a:pt x="247005" y="226944"/>
                  </a:lnTo>
                  <a:lnTo>
                    <a:pt x="246792" y="225398"/>
                  </a:lnTo>
                  <a:lnTo>
                    <a:pt x="247301" y="225196"/>
                  </a:lnTo>
                  <a:lnTo>
                    <a:pt x="247809" y="224938"/>
                  </a:lnTo>
                  <a:lnTo>
                    <a:pt x="248324" y="224662"/>
                  </a:lnTo>
                  <a:lnTo>
                    <a:pt x="248833" y="224331"/>
                  </a:lnTo>
                  <a:lnTo>
                    <a:pt x="249348" y="223944"/>
                  </a:lnTo>
                  <a:lnTo>
                    <a:pt x="249599" y="223742"/>
                  </a:lnTo>
                  <a:lnTo>
                    <a:pt x="249856" y="223521"/>
                  </a:lnTo>
                  <a:lnTo>
                    <a:pt x="250114" y="223300"/>
                  </a:lnTo>
                  <a:lnTo>
                    <a:pt x="250372" y="223061"/>
                  </a:lnTo>
                  <a:lnTo>
                    <a:pt x="250629" y="222803"/>
                  </a:lnTo>
                  <a:lnTo>
                    <a:pt x="250887" y="222545"/>
                  </a:lnTo>
                  <a:lnTo>
                    <a:pt x="251144" y="222269"/>
                  </a:lnTo>
                  <a:lnTo>
                    <a:pt x="251402" y="221975"/>
                  </a:lnTo>
                  <a:lnTo>
                    <a:pt x="251659" y="221680"/>
                  </a:lnTo>
                  <a:lnTo>
                    <a:pt x="251917" y="221367"/>
                  </a:lnTo>
                  <a:lnTo>
                    <a:pt x="252168" y="221036"/>
                  </a:lnTo>
                  <a:lnTo>
                    <a:pt x="252425" y="220686"/>
                  </a:lnTo>
                  <a:lnTo>
                    <a:pt x="252683" y="220337"/>
                  </a:lnTo>
                  <a:lnTo>
                    <a:pt x="252940" y="219968"/>
                  </a:lnTo>
                  <a:lnTo>
                    <a:pt x="253198" y="219600"/>
                  </a:lnTo>
                  <a:lnTo>
                    <a:pt x="253455" y="219195"/>
                  </a:lnTo>
                  <a:lnTo>
                    <a:pt x="253713" y="218790"/>
                  </a:lnTo>
                  <a:lnTo>
                    <a:pt x="253970" y="218385"/>
                  </a:lnTo>
                  <a:lnTo>
                    <a:pt x="254228" y="217944"/>
                  </a:lnTo>
                  <a:lnTo>
                    <a:pt x="254485" y="217502"/>
                  </a:lnTo>
                  <a:lnTo>
                    <a:pt x="254743" y="217042"/>
                  </a:lnTo>
                  <a:lnTo>
                    <a:pt x="255000" y="216563"/>
                  </a:lnTo>
                  <a:close/>
                  <a:moveTo>
                    <a:pt x="256346" y="255510"/>
                  </a:moveTo>
                  <a:lnTo>
                    <a:pt x="256378" y="258160"/>
                  </a:lnTo>
                  <a:lnTo>
                    <a:pt x="256404" y="260811"/>
                  </a:lnTo>
                  <a:lnTo>
                    <a:pt x="256423" y="263443"/>
                  </a:lnTo>
                  <a:lnTo>
                    <a:pt x="256429" y="266075"/>
                  </a:lnTo>
                  <a:lnTo>
                    <a:pt x="256429" y="268707"/>
                  </a:lnTo>
                  <a:lnTo>
                    <a:pt x="256423" y="271321"/>
                  </a:lnTo>
                  <a:lnTo>
                    <a:pt x="256404" y="273934"/>
                  </a:lnTo>
                  <a:lnTo>
                    <a:pt x="256378" y="276548"/>
                  </a:lnTo>
                  <a:lnTo>
                    <a:pt x="256346" y="279161"/>
                  </a:lnTo>
                  <a:lnTo>
                    <a:pt x="256307" y="281757"/>
                  </a:lnTo>
                  <a:lnTo>
                    <a:pt x="256262" y="284352"/>
                  </a:lnTo>
                  <a:lnTo>
                    <a:pt x="256204" y="286947"/>
                  </a:lnTo>
                  <a:lnTo>
                    <a:pt x="256146" y="289524"/>
                  </a:lnTo>
                  <a:lnTo>
                    <a:pt x="256075" y="292101"/>
                  </a:lnTo>
                  <a:lnTo>
                    <a:pt x="255998" y="294678"/>
                  </a:lnTo>
                  <a:lnTo>
                    <a:pt x="255921" y="297236"/>
                  </a:lnTo>
                  <a:lnTo>
                    <a:pt x="253861" y="296739"/>
                  </a:lnTo>
                  <a:lnTo>
                    <a:pt x="253455" y="296629"/>
                  </a:lnTo>
                  <a:lnTo>
                    <a:pt x="253050" y="296518"/>
                  </a:lnTo>
                  <a:lnTo>
                    <a:pt x="252657" y="296389"/>
                  </a:lnTo>
                  <a:lnTo>
                    <a:pt x="252264" y="296297"/>
                  </a:lnTo>
                  <a:lnTo>
                    <a:pt x="251878" y="296224"/>
                  </a:lnTo>
                  <a:lnTo>
                    <a:pt x="251685" y="296205"/>
                  </a:lnTo>
                  <a:lnTo>
                    <a:pt x="251498" y="296187"/>
                  </a:lnTo>
                  <a:lnTo>
                    <a:pt x="251305" y="296205"/>
                  </a:lnTo>
                  <a:lnTo>
                    <a:pt x="251118" y="296224"/>
                  </a:lnTo>
                  <a:lnTo>
                    <a:pt x="250925" y="296260"/>
                  </a:lnTo>
                  <a:lnTo>
                    <a:pt x="250738" y="296334"/>
                  </a:lnTo>
                  <a:lnTo>
                    <a:pt x="250790" y="293849"/>
                  </a:lnTo>
                  <a:lnTo>
                    <a:pt x="250829" y="291364"/>
                  </a:lnTo>
                  <a:lnTo>
                    <a:pt x="250861" y="288861"/>
                  </a:lnTo>
                  <a:lnTo>
                    <a:pt x="250874" y="286358"/>
                  </a:lnTo>
                  <a:lnTo>
                    <a:pt x="250874" y="283873"/>
                  </a:lnTo>
                  <a:lnTo>
                    <a:pt x="250861" y="281370"/>
                  </a:lnTo>
                  <a:lnTo>
                    <a:pt x="250835" y="278867"/>
                  </a:lnTo>
                  <a:lnTo>
                    <a:pt x="250790" y="276364"/>
                  </a:lnTo>
                  <a:lnTo>
                    <a:pt x="250738" y="273861"/>
                  </a:lnTo>
                  <a:lnTo>
                    <a:pt x="250668" y="271376"/>
                  </a:lnTo>
                  <a:lnTo>
                    <a:pt x="250590" y="268873"/>
                  </a:lnTo>
                  <a:lnTo>
                    <a:pt x="250494" y="266369"/>
                  </a:lnTo>
                  <a:lnTo>
                    <a:pt x="250384" y="263885"/>
                  </a:lnTo>
                  <a:lnTo>
                    <a:pt x="250256" y="261381"/>
                  </a:lnTo>
                  <a:lnTo>
                    <a:pt x="250120" y="258897"/>
                  </a:lnTo>
                  <a:lnTo>
                    <a:pt x="249966" y="256412"/>
                  </a:lnTo>
                  <a:lnTo>
                    <a:pt x="250764" y="256357"/>
                  </a:lnTo>
                  <a:lnTo>
                    <a:pt x="251556" y="256283"/>
                  </a:lnTo>
                  <a:lnTo>
                    <a:pt x="252354" y="256191"/>
                  </a:lnTo>
                  <a:lnTo>
                    <a:pt x="253159" y="256081"/>
                  </a:lnTo>
                  <a:lnTo>
                    <a:pt x="253957" y="255952"/>
                  </a:lnTo>
                  <a:lnTo>
                    <a:pt x="254756" y="255804"/>
                  </a:lnTo>
                  <a:lnTo>
                    <a:pt x="256346" y="255510"/>
                  </a:lnTo>
                  <a:close/>
                  <a:moveTo>
                    <a:pt x="10230" y="255676"/>
                  </a:moveTo>
                  <a:lnTo>
                    <a:pt x="10848" y="255841"/>
                  </a:lnTo>
                  <a:lnTo>
                    <a:pt x="11472" y="256007"/>
                  </a:lnTo>
                  <a:lnTo>
                    <a:pt x="12090" y="256154"/>
                  </a:lnTo>
                  <a:lnTo>
                    <a:pt x="12715" y="256265"/>
                  </a:lnTo>
                  <a:lnTo>
                    <a:pt x="13339" y="256393"/>
                  </a:lnTo>
                  <a:lnTo>
                    <a:pt x="13964" y="256485"/>
                  </a:lnTo>
                  <a:lnTo>
                    <a:pt x="14594" y="256578"/>
                  </a:lnTo>
                  <a:lnTo>
                    <a:pt x="15219" y="256633"/>
                  </a:lnTo>
                  <a:lnTo>
                    <a:pt x="15850" y="256706"/>
                  </a:lnTo>
                  <a:lnTo>
                    <a:pt x="16474" y="256743"/>
                  </a:lnTo>
                  <a:lnTo>
                    <a:pt x="17736" y="256817"/>
                  </a:lnTo>
                  <a:lnTo>
                    <a:pt x="18991" y="256835"/>
                  </a:lnTo>
                  <a:lnTo>
                    <a:pt x="20247" y="256817"/>
                  </a:lnTo>
                  <a:lnTo>
                    <a:pt x="20195" y="259375"/>
                  </a:lnTo>
                  <a:lnTo>
                    <a:pt x="20144" y="261970"/>
                  </a:lnTo>
                  <a:lnTo>
                    <a:pt x="20105" y="264566"/>
                  </a:lnTo>
                  <a:lnTo>
                    <a:pt x="20067" y="267161"/>
                  </a:lnTo>
                  <a:lnTo>
                    <a:pt x="20034" y="269774"/>
                  </a:lnTo>
                  <a:lnTo>
                    <a:pt x="20015" y="272407"/>
                  </a:lnTo>
                  <a:lnTo>
                    <a:pt x="19996" y="275039"/>
                  </a:lnTo>
                  <a:lnTo>
                    <a:pt x="19989" y="277689"/>
                  </a:lnTo>
                  <a:lnTo>
                    <a:pt x="19983" y="280339"/>
                  </a:lnTo>
                  <a:lnTo>
                    <a:pt x="19989" y="283008"/>
                  </a:lnTo>
                  <a:lnTo>
                    <a:pt x="19996" y="285677"/>
                  </a:lnTo>
                  <a:lnTo>
                    <a:pt x="20009" y="288346"/>
                  </a:lnTo>
                  <a:lnTo>
                    <a:pt x="20034" y="291033"/>
                  </a:lnTo>
                  <a:lnTo>
                    <a:pt x="20060" y="293720"/>
                  </a:lnTo>
                  <a:lnTo>
                    <a:pt x="20092" y="296426"/>
                  </a:lnTo>
                  <a:lnTo>
                    <a:pt x="20137" y="299113"/>
                  </a:lnTo>
                  <a:lnTo>
                    <a:pt x="18934" y="298727"/>
                  </a:lnTo>
                  <a:lnTo>
                    <a:pt x="18328" y="298561"/>
                  </a:lnTo>
                  <a:lnTo>
                    <a:pt x="17723" y="298395"/>
                  </a:lnTo>
                  <a:lnTo>
                    <a:pt x="17112" y="298230"/>
                  </a:lnTo>
                  <a:lnTo>
                    <a:pt x="16494" y="298101"/>
                  </a:lnTo>
                  <a:lnTo>
                    <a:pt x="15882" y="297972"/>
                  </a:lnTo>
                  <a:lnTo>
                    <a:pt x="15264" y="297862"/>
                  </a:lnTo>
                  <a:lnTo>
                    <a:pt x="14652" y="297770"/>
                  </a:lnTo>
                  <a:lnTo>
                    <a:pt x="14034" y="297678"/>
                  </a:lnTo>
                  <a:lnTo>
                    <a:pt x="13423" y="297622"/>
                  </a:lnTo>
                  <a:lnTo>
                    <a:pt x="12805" y="297586"/>
                  </a:lnTo>
                  <a:lnTo>
                    <a:pt x="12193" y="297567"/>
                  </a:lnTo>
                  <a:lnTo>
                    <a:pt x="11588" y="297567"/>
                  </a:lnTo>
                  <a:lnTo>
                    <a:pt x="10976" y="297586"/>
                  </a:lnTo>
                  <a:lnTo>
                    <a:pt x="10378" y="297641"/>
                  </a:lnTo>
                  <a:lnTo>
                    <a:pt x="10307" y="295064"/>
                  </a:lnTo>
                  <a:lnTo>
                    <a:pt x="10243" y="292487"/>
                  </a:lnTo>
                  <a:lnTo>
                    <a:pt x="10185" y="289892"/>
                  </a:lnTo>
                  <a:lnTo>
                    <a:pt x="10140" y="287297"/>
                  </a:lnTo>
                  <a:lnTo>
                    <a:pt x="10101" y="284702"/>
                  </a:lnTo>
                  <a:lnTo>
                    <a:pt x="10069" y="282088"/>
                  </a:lnTo>
                  <a:lnTo>
                    <a:pt x="10049" y="279493"/>
                  </a:lnTo>
                  <a:lnTo>
                    <a:pt x="10037" y="276879"/>
                  </a:lnTo>
                  <a:lnTo>
                    <a:pt x="10030" y="274247"/>
                  </a:lnTo>
                  <a:lnTo>
                    <a:pt x="10037" y="271615"/>
                  </a:lnTo>
                  <a:lnTo>
                    <a:pt x="10043" y="268983"/>
                  </a:lnTo>
                  <a:lnTo>
                    <a:pt x="10069" y="266333"/>
                  </a:lnTo>
                  <a:lnTo>
                    <a:pt x="10094" y="263682"/>
                  </a:lnTo>
                  <a:lnTo>
                    <a:pt x="10133" y="261013"/>
                  </a:lnTo>
                  <a:lnTo>
                    <a:pt x="10178" y="258344"/>
                  </a:lnTo>
                  <a:lnTo>
                    <a:pt x="10230" y="255676"/>
                  </a:lnTo>
                  <a:close/>
                  <a:moveTo>
                    <a:pt x="20247" y="305831"/>
                  </a:moveTo>
                  <a:lnTo>
                    <a:pt x="20311" y="308353"/>
                  </a:lnTo>
                  <a:lnTo>
                    <a:pt x="20382" y="310893"/>
                  </a:lnTo>
                  <a:lnTo>
                    <a:pt x="20459" y="313415"/>
                  </a:lnTo>
                  <a:lnTo>
                    <a:pt x="20537" y="315955"/>
                  </a:lnTo>
                  <a:lnTo>
                    <a:pt x="20627" y="318495"/>
                  </a:lnTo>
                  <a:lnTo>
                    <a:pt x="20723" y="321016"/>
                  </a:lnTo>
                  <a:lnTo>
                    <a:pt x="20826" y="323538"/>
                  </a:lnTo>
                  <a:lnTo>
                    <a:pt x="20942" y="326059"/>
                  </a:lnTo>
                  <a:lnTo>
                    <a:pt x="21058" y="328581"/>
                  </a:lnTo>
                  <a:lnTo>
                    <a:pt x="21180" y="331084"/>
                  </a:lnTo>
                  <a:lnTo>
                    <a:pt x="21315" y="333606"/>
                  </a:lnTo>
                  <a:lnTo>
                    <a:pt x="21451" y="336091"/>
                  </a:lnTo>
                  <a:lnTo>
                    <a:pt x="21599" y="338594"/>
                  </a:lnTo>
                  <a:lnTo>
                    <a:pt x="21753" y="341060"/>
                  </a:lnTo>
                  <a:lnTo>
                    <a:pt x="21914" y="343545"/>
                  </a:lnTo>
                  <a:lnTo>
                    <a:pt x="22082" y="345993"/>
                  </a:lnTo>
                  <a:lnTo>
                    <a:pt x="21567" y="346563"/>
                  </a:lnTo>
                  <a:lnTo>
                    <a:pt x="21052" y="347097"/>
                  </a:lnTo>
                  <a:lnTo>
                    <a:pt x="20530" y="347594"/>
                  </a:lnTo>
                  <a:lnTo>
                    <a:pt x="20009" y="348073"/>
                  </a:lnTo>
                  <a:lnTo>
                    <a:pt x="19487" y="348496"/>
                  </a:lnTo>
                  <a:lnTo>
                    <a:pt x="19217" y="348680"/>
                  </a:lnTo>
                  <a:lnTo>
                    <a:pt x="18953" y="348883"/>
                  </a:lnTo>
                  <a:lnTo>
                    <a:pt x="18689" y="349048"/>
                  </a:lnTo>
                  <a:lnTo>
                    <a:pt x="18419" y="349214"/>
                  </a:lnTo>
                  <a:lnTo>
                    <a:pt x="18148" y="349380"/>
                  </a:lnTo>
                  <a:lnTo>
                    <a:pt x="17871" y="349508"/>
                  </a:lnTo>
                  <a:lnTo>
                    <a:pt x="17369" y="349748"/>
                  </a:lnTo>
                  <a:lnTo>
                    <a:pt x="16867" y="349932"/>
                  </a:lnTo>
                  <a:lnTo>
                    <a:pt x="16358" y="350097"/>
                  </a:lnTo>
                  <a:lnTo>
                    <a:pt x="15856" y="350245"/>
                  </a:lnTo>
                  <a:lnTo>
                    <a:pt x="14846" y="350539"/>
                  </a:lnTo>
                  <a:lnTo>
                    <a:pt x="14343" y="350705"/>
                  </a:lnTo>
                  <a:lnTo>
                    <a:pt x="13841" y="350907"/>
                  </a:lnTo>
                  <a:lnTo>
                    <a:pt x="13577" y="348238"/>
                  </a:lnTo>
                  <a:lnTo>
                    <a:pt x="13326" y="345551"/>
                  </a:lnTo>
                  <a:lnTo>
                    <a:pt x="13082" y="342864"/>
                  </a:lnTo>
                  <a:lnTo>
                    <a:pt x="12850" y="340177"/>
                  </a:lnTo>
                  <a:lnTo>
                    <a:pt x="12625" y="337489"/>
                  </a:lnTo>
                  <a:lnTo>
                    <a:pt x="12406" y="334784"/>
                  </a:lnTo>
                  <a:lnTo>
                    <a:pt x="12193" y="332078"/>
                  </a:lnTo>
                  <a:lnTo>
                    <a:pt x="11994" y="329354"/>
                  </a:lnTo>
                  <a:lnTo>
                    <a:pt x="11800" y="326630"/>
                  </a:lnTo>
                  <a:lnTo>
                    <a:pt x="11620" y="323906"/>
                  </a:lnTo>
                  <a:lnTo>
                    <a:pt x="11446" y="321163"/>
                  </a:lnTo>
                  <a:lnTo>
                    <a:pt x="11285" y="318421"/>
                  </a:lnTo>
                  <a:lnTo>
                    <a:pt x="11137" y="315679"/>
                  </a:lnTo>
                  <a:lnTo>
                    <a:pt x="10996" y="312918"/>
                  </a:lnTo>
                  <a:lnTo>
                    <a:pt x="10867" y="310157"/>
                  </a:lnTo>
                  <a:lnTo>
                    <a:pt x="10751" y="307378"/>
                  </a:lnTo>
                  <a:lnTo>
                    <a:pt x="11337" y="307414"/>
                  </a:lnTo>
                  <a:lnTo>
                    <a:pt x="11923" y="307433"/>
                  </a:lnTo>
                  <a:lnTo>
                    <a:pt x="12515" y="307414"/>
                  </a:lnTo>
                  <a:lnTo>
                    <a:pt x="13114" y="307396"/>
                  </a:lnTo>
                  <a:lnTo>
                    <a:pt x="13712" y="307341"/>
                  </a:lnTo>
                  <a:lnTo>
                    <a:pt x="14311" y="307267"/>
                  </a:lnTo>
                  <a:lnTo>
                    <a:pt x="14910" y="307193"/>
                  </a:lnTo>
                  <a:lnTo>
                    <a:pt x="15509" y="307101"/>
                  </a:lnTo>
                  <a:lnTo>
                    <a:pt x="16107" y="306973"/>
                  </a:lnTo>
                  <a:lnTo>
                    <a:pt x="16706" y="306844"/>
                  </a:lnTo>
                  <a:lnTo>
                    <a:pt x="17305" y="306715"/>
                  </a:lnTo>
                  <a:lnTo>
                    <a:pt x="17897" y="306549"/>
                  </a:lnTo>
                  <a:lnTo>
                    <a:pt x="18489" y="306384"/>
                  </a:lnTo>
                  <a:lnTo>
                    <a:pt x="19082" y="306200"/>
                  </a:lnTo>
                  <a:lnTo>
                    <a:pt x="20247" y="305831"/>
                  </a:lnTo>
                  <a:close/>
                  <a:moveTo>
                    <a:pt x="255663" y="303696"/>
                  </a:moveTo>
                  <a:lnTo>
                    <a:pt x="255515" y="306936"/>
                  </a:lnTo>
                  <a:lnTo>
                    <a:pt x="255354" y="310157"/>
                  </a:lnTo>
                  <a:lnTo>
                    <a:pt x="255181" y="313359"/>
                  </a:lnTo>
                  <a:lnTo>
                    <a:pt x="255000" y="316562"/>
                  </a:lnTo>
                  <a:lnTo>
                    <a:pt x="254801" y="319746"/>
                  </a:lnTo>
                  <a:lnTo>
                    <a:pt x="254588" y="322930"/>
                  </a:lnTo>
                  <a:lnTo>
                    <a:pt x="254369" y="326096"/>
                  </a:lnTo>
                  <a:lnTo>
                    <a:pt x="254131" y="329262"/>
                  </a:lnTo>
                  <a:lnTo>
                    <a:pt x="253887" y="332409"/>
                  </a:lnTo>
                  <a:lnTo>
                    <a:pt x="253629" y="335557"/>
                  </a:lnTo>
                  <a:lnTo>
                    <a:pt x="253359" y="338686"/>
                  </a:lnTo>
                  <a:lnTo>
                    <a:pt x="253082" y="341815"/>
                  </a:lnTo>
                  <a:lnTo>
                    <a:pt x="252792" y="344944"/>
                  </a:lnTo>
                  <a:lnTo>
                    <a:pt x="252490" y="348054"/>
                  </a:lnTo>
                  <a:lnTo>
                    <a:pt x="252174" y="351165"/>
                  </a:lnTo>
                  <a:lnTo>
                    <a:pt x="251852" y="354257"/>
                  </a:lnTo>
                  <a:lnTo>
                    <a:pt x="251241" y="353466"/>
                  </a:lnTo>
                  <a:lnTo>
                    <a:pt x="250623" y="352693"/>
                  </a:lnTo>
                  <a:lnTo>
                    <a:pt x="250005" y="351938"/>
                  </a:lnTo>
                  <a:lnTo>
                    <a:pt x="249380" y="351183"/>
                  </a:lnTo>
                  <a:lnTo>
                    <a:pt x="248756" y="350447"/>
                  </a:lnTo>
                  <a:lnTo>
                    <a:pt x="248125" y="349711"/>
                  </a:lnTo>
                  <a:lnTo>
                    <a:pt x="247487" y="348993"/>
                  </a:lnTo>
                  <a:lnTo>
                    <a:pt x="246844" y="348294"/>
                  </a:lnTo>
                  <a:lnTo>
                    <a:pt x="247178" y="345606"/>
                  </a:lnTo>
                  <a:lnTo>
                    <a:pt x="247494" y="342901"/>
                  </a:lnTo>
                  <a:lnTo>
                    <a:pt x="247803" y="340195"/>
                  </a:lnTo>
                  <a:lnTo>
                    <a:pt x="248093" y="337489"/>
                  </a:lnTo>
                  <a:lnTo>
                    <a:pt x="248376" y="334765"/>
                  </a:lnTo>
                  <a:lnTo>
                    <a:pt x="248640" y="332041"/>
                  </a:lnTo>
                  <a:lnTo>
                    <a:pt x="248891" y="329317"/>
                  </a:lnTo>
                  <a:lnTo>
                    <a:pt x="249123" y="326575"/>
                  </a:lnTo>
                  <a:lnTo>
                    <a:pt x="249348" y="323832"/>
                  </a:lnTo>
                  <a:lnTo>
                    <a:pt x="249554" y="321071"/>
                  </a:lnTo>
                  <a:lnTo>
                    <a:pt x="249747" y="318311"/>
                  </a:lnTo>
                  <a:lnTo>
                    <a:pt x="249927" y="315550"/>
                  </a:lnTo>
                  <a:lnTo>
                    <a:pt x="250011" y="314169"/>
                  </a:lnTo>
                  <a:lnTo>
                    <a:pt x="250088" y="312789"/>
                  </a:lnTo>
                  <a:lnTo>
                    <a:pt x="250166" y="311390"/>
                  </a:lnTo>
                  <a:lnTo>
                    <a:pt x="250236" y="310010"/>
                  </a:lnTo>
                  <a:lnTo>
                    <a:pt x="250301" y="308611"/>
                  </a:lnTo>
                  <a:lnTo>
                    <a:pt x="250365" y="307230"/>
                  </a:lnTo>
                  <a:lnTo>
                    <a:pt x="250423" y="305831"/>
                  </a:lnTo>
                  <a:lnTo>
                    <a:pt x="250481" y="304433"/>
                  </a:lnTo>
                  <a:lnTo>
                    <a:pt x="250687" y="304525"/>
                  </a:lnTo>
                  <a:lnTo>
                    <a:pt x="250893" y="304598"/>
                  </a:lnTo>
                  <a:lnTo>
                    <a:pt x="251099" y="304653"/>
                  </a:lnTo>
                  <a:lnTo>
                    <a:pt x="251305" y="304672"/>
                  </a:lnTo>
                  <a:lnTo>
                    <a:pt x="251717" y="304672"/>
                  </a:lnTo>
                  <a:lnTo>
                    <a:pt x="251929" y="304653"/>
                  </a:lnTo>
                  <a:lnTo>
                    <a:pt x="252135" y="304617"/>
                  </a:lnTo>
                  <a:lnTo>
                    <a:pt x="252560" y="304525"/>
                  </a:lnTo>
                  <a:lnTo>
                    <a:pt x="252985" y="304414"/>
                  </a:lnTo>
                  <a:lnTo>
                    <a:pt x="253423" y="304285"/>
                  </a:lnTo>
                  <a:lnTo>
                    <a:pt x="253861" y="304193"/>
                  </a:lnTo>
                  <a:lnTo>
                    <a:pt x="255663" y="303696"/>
                  </a:lnTo>
                  <a:close/>
                  <a:moveTo>
                    <a:pt x="245788" y="356300"/>
                  </a:moveTo>
                  <a:lnTo>
                    <a:pt x="246451" y="356908"/>
                  </a:lnTo>
                  <a:lnTo>
                    <a:pt x="247120" y="357497"/>
                  </a:lnTo>
                  <a:lnTo>
                    <a:pt x="247784" y="358085"/>
                  </a:lnTo>
                  <a:lnTo>
                    <a:pt x="248453" y="358656"/>
                  </a:lnTo>
                  <a:lnTo>
                    <a:pt x="249123" y="359208"/>
                  </a:lnTo>
                  <a:lnTo>
                    <a:pt x="249792" y="359742"/>
                  </a:lnTo>
                  <a:lnTo>
                    <a:pt x="251138" y="360810"/>
                  </a:lnTo>
                  <a:lnTo>
                    <a:pt x="250919" y="362724"/>
                  </a:lnTo>
                  <a:lnTo>
                    <a:pt x="250693" y="364620"/>
                  </a:lnTo>
                  <a:lnTo>
                    <a:pt x="250468" y="366515"/>
                  </a:lnTo>
                  <a:lnTo>
                    <a:pt x="250236" y="368430"/>
                  </a:lnTo>
                  <a:lnTo>
                    <a:pt x="249998" y="370325"/>
                  </a:lnTo>
                  <a:lnTo>
                    <a:pt x="249753" y="372221"/>
                  </a:lnTo>
                  <a:lnTo>
                    <a:pt x="249509" y="374099"/>
                  </a:lnTo>
                  <a:lnTo>
                    <a:pt x="249258" y="375994"/>
                  </a:lnTo>
                  <a:lnTo>
                    <a:pt x="249000" y="377872"/>
                  </a:lnTo>
                  <a:lnTo>
                    <a:pt x="248743" y="379768"/>
                  </a:lnTo>
                  <a:lnTo>
                    <a:pt x="248479" y="381645"/>
                  </a:lnTo>
                  <a:lnTo>
                    <a:pt x="248208" y="383522"/>
                  </a:lnTo>
                  <a:lnTo>
                    <a:pt x="247938" y="385381"/>
                  </a:lnTo>
                  <a:lnTo>
                    <a:pt x="247661" y="387259"/>
                  </a:lnTo>
                  <a:lnTo>
                    <a:pt x="247378" y="389118"/>
                  </a:lnTo>
                  <a:lnTo>
                    <a:pt x="247095" y="390995"/>
                  </a:lnTo>
                  <a:lnTo>
                    <a:pt x="246805" y="392854"/>
                  </a:lnTo>
                  <a:lnTo>
                    <a:pt x="246509" y="394713"/>
                  </a:lnTo>
                  <a:lnTo>
                    <a:pt x="246213" y="396554"/>
                  </a:lnTo>
                  <a:lnTo>
                    <a:pt x="245910" y="398413"/>
                  </a:lnTo>
                  <a:lnTo>
                    <a:pt x="245601" y="400253"/>
                  </a:lnTo>
                  <a:lnTo>
                    <a:pt x="245292" y="402112"/>
                  </a:lnTo>
                  <a:lnTo>
                    <a:pt x="244977" y="403953"/>
                  </a:lnTo>
                  <a:lnTo>
                    <a:pt x="244655" y="405775"/>
                  </a:lnTo>
                  <a:lnTo>
                    <a:pt x="244333" y="407615"/>
                  </a:lnTo>
                  <a:lnTo>
                    <a:pt x="244005" y="409456"/>
                  </a:lnTo>
                  <a:lnTo>
                    <a:pt x="243670" y="411278"/>
                  </a:lnTo>
                  <a:lnTo>
                    <a:pt x="243335" y="413100"/>
                  </a:lnTo>
                  <a:lnTo>
                    <a:pt x="243000" y="414923"/>
                  </a:lnTo>
                  <a:lnTo>
                    <a:pt x="242653" y="416745"/>
                  </a:lnTo>
                  <a:lnTo>
                    <a:pt x="242305" y="418567"/>
                  </a:lnTo>
                  <a:lnTo>
                    <a:pt x="241951" y="420371"/>
                  </a:lnTo>
                  <a:lnTo>
                    <a:pt x="241545" y="419395"/>
                  </a:lnTo>
                  <a:lnTo>
                    <a:pt x="241127" y="418438"/>
                  </a:lnTo>
                  <a:lnTo>
                    <a:pt x="240708" y="417499"/>
                  </a:lnTo>
                  <a:lnTo>
                    <a:pt x="240284" y="416561"/>
                  </a:lnTo>
                  <a:lnTo>
                    <a:pt x="239859" y="415640"/>
                  </a:lnTo>
                  <a:lnTo>
                    <a:pt x="239434" y="414720"/>
                  </a:lnTo>
                  <a:lnTo>
                    <a:pt x="238578" y="412935"/>
                  </a:lnTo>
                  <a:lnTo>
                    <a:pt x="238230" y="412272"/>
                  </a:lnTo>
                  <a:lnTo>
                    <a:pt x="237882" y="411591"/>
                  </a:lnTo>
                  <a:lnTo>
                    <a:pt x="237181" y="410229"/>
                  </a:lnTo>
                  <a:lnTo>
                    <a:pt x="236466" y="408849"/>
                  </a:lnTo>
                  <a:lnTo>
                    <a:pt x="236105" y="408186"/>
                  </a:lnTo>
                  <a:lnTo>
                    <a:pt x="235745" y="407523"/>
                  </a:lnTo>
                  <a:lnTo>
                    <a:pt x="236118" y="406033"/>
                  </a:lnTo>
                  <a:lnTo>
                    <a:pt x="236492" y="404523"/>
                  </a:lnTo>
                  <a:lnTo>
                    <a:pt x="236865" y="403014"/>
                  </a:lnTo>
                  <a:lnTo>
                    <a:pt x="237226" y="401486"/>
                  </a:lnTo>
                  <a:lnTo>
                    <a:pt x="237593" y="399959"/>
                  </a:lnTo>
                  <a:lnTo>
                    <a:pt x="237953" y="398413"/>
                  </a:lnTo>
                  <a:lnTo>
                    <a:pt x="238307" y="396867"/>
                  </a:lnTo>
                  <a:lnTo>
                    <a:pt x="238655" y="395320"/>
                  </a:lnTo>
                  <a:lnTo>
                    <a:pt x="239002" y="393774"/>
                  </a:lnTo>
                  <a:lnTo>
                    <a:pt x="239350" y="392210"/>
                  </a:lnTo>
                  <a:lnTo>
                    <a:pt x="239685" y="390627"/>
                  </a:lnTo>
                  <a:lnTo>
                    <a:pt x="240020" y="389062"/>
                  </a:lnTo>
                  <a:lnTo>
                    <a:pt x="240354" y="387480"/>
                  </a:lnTo>
                  <a:lnTo>
                    <a:pt x="240683" y="385878"/>
                  </a:lnTo>
                  <a:lnTo>
                    <a:pt x="241005" y="384277"/>
                  </a:lnTo>
                  <a:lnTo>
                    <a:pt x="241326" y="382676"/>
                  </a:lnTo>
                  <a:lnTo>
                    <a:pt x="241635" y="381074"/>
                  </a:lnTo>
                  <a:lnTo>
                    <a:pt x="241944" y="379455"/>
                  </a:lnTo>
                  <a:lnTo>
                    <a:pt x="242253" y="377835"/>
                  </a:lnTo>
                  <a:lnTo>
                    <a:pt x="242556" y="376215"/>
                  </a:lnTo>
                  <a:lnTo>
                    <a:pt x="242852" y="374577"/>
                  </a:lnTo>
                  <a:lnTo>
                    <a:pt x="243142" y="372957"/>
                  </a:lnTo>
                  <a:lnTo>
                    <a:pt x="243432" y="371301"/>
                  </a:lnTo>
                  <a:lnTo>
                    <a:pt x="243708" y="369663"/>
                  </a:lnTo>
                  <a:lnTo>
                    <a:pt x="243985" y="368006"/>
                  </a:lnTo>
                  <a:lnTo>
                    <a:pt x="244262" y="366350"/>
                  </a:lnTo>
                  <a:lnTo>
                    <a:pt x="244526" y="364693"/>
                  </a:lnTo>
                  <a:lnTo>
                    <a:pt x="244790" y="363018"/>
                  </a:lnTo>
                  <a:lnTo>
                    <a:pt x="245047" y="361343"/>
                  </a:lnTo>
                  <a:lnTo>
                    <a:pt x="245299" y="359668"/>
                  </a:lnTo>
                  <a:lnTo>
                    <a:pt x="245543" y="357993"/>
                  </a:lnTo>
                  <a:lnTo>
                    <a:pt x="245788" y="356300"/>
                  </a:lnTo>
                  <a:close/>
                  <a:moveTo>
                    <a:pt x="22513" y="352140"/>
                  </a:moveTo>
                  <a:lnTo>
                    <a:pt x="22635" y="353742"/>
                  </a:lnTo>
                  <a:lnTo>
                    <a:pt x="22770" y="355325"/>
                  </a:lnTo>
                  <a:lnTo>
                    <a:pt x="22906" y="356926"/>
                  </a:lnTo>
                  <a:lnTo>
                    <a:pt x="23041" y="358509"/>
                  </a:lnTo>
                  <a:lnTo>
                    <a:pt x="23182" y="360092"/>
                  </a:lnTo>
                  <a:lnTo>
                    <a:pt x="23331" y="361656"/>
                  </a:lnTo>
                  <a:lnTo>
                    <a:pt x="23479" y="363221"/>
                  </a:lnTo>
                  <a:lnTo>
                    <a:pt x="23633" y="364785"/>
                  </a:lnTo>
                  <a:lnTo>
                    <a:pt x="23788" y="366350"/>
                  </a:lnTo>
                  <a:lnTo>
                    <a:pt x="23949" y="367896"/>
                  </a:lnTo>
                  <a:lnTo>
                    <a:pt x="24116" y="369423"/>
                  </a:lnTo>
                  <a:lnTo>
                    <a:pt x="24283" y="370970"/>
                  </a:lnTo>
                  <a:lnTo>
                    <a:pt x="24457" y="372497"/>
                  </a:lnTo>
                  <a:lnTo>
                    <a:pt x="24631" y="374007"/>
                  </a:lnTo>
                  <a:lnTo>
                    <a:pt x="24811" y="375516"/>
                  </a:lnTo>
                  <a:lnTo>
                    <a:pt x="24998" y="377025"/>
                  </a:lnTo>
                  <a:lnTo>
                    <a:pt x="25185" y="378516"/>
                  </a:lnTo>
                  <a:lnTo>
                    <a:pt x="25378" y="380007"/>
                  </a:lnTo>
                  <a:lnTo>
                    <a:pt x="25571" y="381498"/>
                  </a:lnTo>
                  <a:lnTo>
                    <a:pt x="25770" y="382952"/>
                  </a:lnTo>
                  <a:lnTo>
                    <a:pt x="25976" y="384424"/>
                  </a:lnTo>
                  <a:lnTo>
                    <a:pt x="26182" y="385878"/>
                  </a:lnTo>
                  <a:lnTo>
                    <a:pt x="26395" y="387314"/>
                  </a:lnTo>
                  <a:lnTo>
                    <a:pt x="26614" y="388750"/>
                  </a:lnTo>
                  <a:lnTo>
                    <a:pt x="26833" y="390167"/>
                  </a:lnTo>
                  <a:lnTo>
                    <a:pt x="27058" y="391584"/>
                  </a:lnTo>
                  <a:lnTo>
                    <a:pt x="27283" y="392983"/>
                  </a:lnTo>
                  <a:lnTo>
                    <a:pt x="27515" y="394382"/>
                  </a:lnTo>
                  <a:lnTo>
                    <a:pt x="27753" y="395762"/>
                  </a:lnTo>
                  <a:lnTo>
                    <a:pt x="27998" y="397124"/>
                  </a:lnTo>
                  <a:lnTo>
                    <a:pt x="28243" y="398486"/>
                  </a:lnTo>
                  <a:lnTo>
                    <a:pt x="28494" y="399830"/>
                  </a:lnTo>
                  <a:lnTo>
                    <a:pt x="28713" y="401045"/>
                  </a:lnTo>
                  <a:lnTo>
                    <a:pt x="28944" y="402223"/>
                  </a:lnTo>
                  <a:lnTo>
                    <a:pt x="29176" y="403401"/>
                  </a:lnTo>
                  <a:lnTo>
                    <a:pt x="29408" y="404579"/>
                  </a:lnTo>
                  <a:lnTo>
                    <a:pt x="29646" y="405738"/>
                  </a:lnTo>
                  <a:lnTo>
                    <a:pt x="29891" y="406898"/>
                  </a:lnTo>
                  <a:lnTo>
                    <a:pt x="30135" y="408039"/>
                  </a:lnTo>
                  <a:lnTo>
                    <a:pt x="30380" y="409180"/>
                  </a:lnTo>
                  <a:lnTo>
                    <a:pt x="30631" y="410303"/>
                  </a:lnTo>
                  <a:lnTo>
                    <a:pt x="30888" y="411425"/>
                  </a:lnTo>
                  <a:lnTo>
                    <a:pt x="31146" y="412530"/>
                  </a:lnTo>
                  <a:lnTo>
                    <a:pt x="31410" y="413634"/>
                  </a:lnTo>
                  <a:lnTo>
                    <a:pt x="31674" y="414720"/>
                  </a:lnTo>
                  <a:lnTo>
                    <a:pt x="31944" y="415788"/>
                  </a:lnTo>
                  <a:lnTo>
                    <a:pt x="32215" y="416855"/>
                  </a:lnTo>
                  <a:lnTo>
                    <a:pt x="32491" y="417904"/>
                  </a:lnTo>
                  <a:lnTo>
                    <a:pt x="32775" y="418953"/>
                  </a:lnTo>
                  <a:lnTo>
                    <a:pt x="33058" y="419984"/>
                  </a:lnTo>
                  <a:lnTo>
                    <a:pt x="33348" y="420997"/>
                  </a:lnTo>
                  <a:lnTo>
                    <a:pt x="33637" y="422009"/>
                  </a:lnTo>
                  <a:lnTo>
                    <a:pt x="33934" y="423021"/>
                  </a:lnTo>
                  <a:lnTo>
                    <a:pt x="34230" y="423997"/>
                  </a:lnTo>
                  <a:lnTo>
                    <a:pt x="34532" y="424972"/>
                  </a:lnTo>
                  <a:lnTo>
                    <a:pt x="34835" y="425948"/>
                  </a:lnTo>
                  <a:lnTo>
                    <a:pt x="35150" y="426886"/>
                  </a:lnTo>
                  <a:lnTo>
                    <a:pt x="35459" y="427843"/>
                  </a:lnTo>
                  <a:lnTo>
                    <a:pt x="35775" y="428764"/>
                  </a:lnTo>
                  <a:lnTo>
                    <a:pt x="36097" y="429684"/>
                  </a:lnTo>
                  <a:lnTo>
                    <a:pt x="36425" y="430586"/>
                  </a:lnTo>
                  <a:lnTo>
                    <a:pt x="36753" y="431469"/>
                  </a:lnTo>
                  <a:lnTo>
                    <a:pt x="37082" y="432353"/>
                  </a:lnTo>
                  <a:lnTo>
                    <a:pt x="37423" y="433218"/>
                  </a:lnTo>
                  <a:lnTo>
                    <a:pt x="37230" y="433991"/>
                  </a:lnTo>
                  <a:lnTo>
                    <a:pt x="37043" y="434782"/>
                  </a:lnTo>
                  <a:lnTo>
                    <a:pt x="36856" y="435592"/>
                  </a:lnTo>
                  <a:lnTo>
                    <a:pt x="36676" y="436384"/>
                  </a:lnTo>
                  <a:lnTo>
                    <a:pt x="36496" y="437212"/>
                  </a:lnTo>
                  <a:lnTo>
                    <a:pt x="36322" y="438022"/>
                  </a:lnTo>
                  <a:lnTo>
                    <a:pt x="36148" y="438869"/>
                  </a:lnTo>
                  <a:lnTo>
                    <a:pt x="35981" y="439697"/>
                  </a:lnTo>
                  <a:lnTo>
                    <a:pt x="35820" y="440543"/>
                  </a:lnTo>
                  <a:lnTo>
                    <a:pt x="35659" y="441390"/>
                  </a:lnTo>
                  <a:lnTo>
                    <a:pt x="35498" y="442255"/>
                  </a:lnTo>
                  <a:lnTo>
                    <a:pt x="35343" y="443102"/>
                  </a:lnTo>
                  <a:lnTo>
                    <a:pt x="35047" y="444832"/>
                  </a:lnTo>
                  <a:lnTo>
                    <a:pt x="34764" y="446581"/>
                  </a:lnTo>
                  <a:lnTo>
                    <a:pt x="34494" y="448348"/>
                  </a:lnTo>
                  <a:lnTo>
                    <a:pt x="34243" y="450114"/>
                  </a:lnTo>
                  <a:lnTo>
                    <a:pt x="33998" y="451881"/>
                  </a:lnTo>
                  <a:lnTo>
                    <a:pt x="33773" y="453648"/>
                  </a:lnTo>
                  <a:lnTo>
                    <a:pt x="33560" y="455397"/>
                  </a:lnTo>
                  <a:lnTo>
                    <a:pt x="33367" y="457164"/>
                  </a:lnTo>
                  <a:lnTo>
                    <a:pt x="33180" y="458894"/>
                  </a:lnTo>
                  <a:lnTo>
                    <a:pt x="33013" y="460624"/>
                  </a:lnTo>
                  <a:lnTo>
                    <a:pt x="32266" y="457661"/>
                  </a:lnTo>
                  <a:lnTo>
                    <a:pt x="31532" y="454698"/>
                  </a:lnTo>
                  <a:lnTo>
                    <a:pt x="30811" y="451716"/>
                  </a:lnTo>
                  <a:lnTo>
                    <a:pt x="30103" y="448716"/>
                  </a:lnTo>
                  <a:lnTo>
                    <a:pt x="29408" y="445734"/>
                  </a:lnTo>
                  <a:lnTo>
                    <a:pt x="28719" y="442715"/>
                  </a:lnTo>
                  <a:lnTo>
                    <a:pt x="28049" y="439715"/>
                  </a:lnTo>
                  <a:lnTo>
                    <a:pt x="27386" y="436697"/>
                  </a:lnTo>
                  <a:lnTo>
                    <a:pt x="26736" y="433678"/>
                  </a:lnTo>
                  <a:lnTo>
                    <a:pt x="26099" y="430641"/>
                  </a:lnTo>
                  <a:lnTo>
                    <a:pt x="25468" y="427586"/>
                  </a:lnTo>
                  <a:lnTo>
                    <a:pt x="24856" y="424549"/>
                  </a:lnTo>
                  <a:lnTo>
                    <a:pt x="24251" y="421493"/>
                  </a:lnTo>
                  <a:lnTo>
                    <a:pt x="23659" y="418420"/>
                  </a:lnTo>
                  <a:lnTo>
                    <a:pt x="23079" y="415346"/>
                  </a:lnTo>
                  <a:lnTo>
                    <a:pt x="22513" y="412272"/>
                  </a:lnTo>
                  <a:lnTo>
                    <a:pt x="22745" y="411720"/>
                  </a:lnTo>
                  <a:lnTo>
                    <a:pt x="22989" y="411205"/>
                  </a:lnTo>
                  <a:lnTo>
                    <a:pt x="23240" y="410689"/>
                  </a:lnTo>
                  <a:lnTo>
                    <a:pt x="23491" y="410192"/>
                  </a:lnTo>
                  <a:lnTo>
                    <a:pt x="23755" y="409714"/>
                  </a:lnTo>
                  <a:lnTo>
                    <a:pt x="24019" y="409254"/>
                  </a:lnTo>
                  <a:lnTo>
                    <a:pt x="24290" y="408793"/>
                  </a:lnTo>
                  <a:lnTo>
                    <a:pt x="24560" y="408333"/>
                  </a:lnTo>
                  <a:lnTo>
                    <a:pt x="25107" y="407450"/>
                  </a:lnTo>
                  <a:lnTo>
                    <a:pt x="25655" y="406585"/>
                  </a:lnTo>
                  <a:lnTo>
                    <a:pt x="26195" y="405701"/>
                  </a:lnTo>
                  <a:lnTo>
                    <a:pt x="26717" y="404818"/>
                  </a:lnTo>
                  <a:lnTo>
                    <a:pt x="26794" y="404689"/>
                  </a:lnTo>
                  <a:lnTo>
                    <a:pt x="26858" y="404560"/>
                  </a:lnTo>
                  <a:lnTo>
                    <a:pt x="26923" y="404394"/>
                  </a:lnTo>
                  <a:lnTo>
                    <a:pt x="26974" y="404247"/>
                  </a:lnTo>
                  <a:lnTo>
                    <a:pt x="27019" y="404063"/>
                  </a:lnTo>
                  <a:lnTo>
                    <a:pt x="27052" y="403898"/>
                  </a:lnTo>
                  <a:lnTo>
                    <a:pt x="27084" y="403713"/>
                  </a:lnTo>
                  <a:lnTo>
                    <a:pt x="27109" y="403511"/>
                  </a:lnTo>
                  <a:lnTo>
                    <a:pt x="27122" y="403327"/>
                  </a:lnTo>
                  <a:lnTo>
                    <a:pt x="27135" y="403124"/>
                  </a:lnTo>
                  <a:lnTo>
                    <a:pt x="27142" y="402922"/>
                  </a:lnTo>
                  <a:lnTo>
                    <a:pt x="27142" y="402738"/>
                  </a:lnTo>
                  <a:lnTo>
                    <a:pt x="27135" y="402535"/>
                  </a:lnTo>
                  <a:lnTo>
                    <a:pt x="27122" y="402333"/>
                  </a:lnTo>
                  <a:lnTo>
                    <a:pt x="27109" y="402149"/>
                  </a:lnTo>
                  <a:lnTo>
                    <a:pt x="27090" y="401965"/>
                  </a:lnTo>
                  <a:lnTo>
                    <a:pt x="27045" y="401726"/>
                  </a:lnTo>
                  <a:lnTo>
                    <a:pt x="27000" y="401486"/>
                  </a:lnTo>
                  <a:lnTo>
                    <a:pt x="26949" y="401284"/>
                  </a:lnTo>
                  <a:lnTo>
                    <a:pt x="26891" y="401081"/>
                  </a:lnTo>
                  <a:lnTo>
                    <a:pt x="26826" y="400897"/>
                  </a:lnTo>
                  <a:lnTo>
                    <a:pt x="26755" y="400732"/>
                  </a:lnTo>
                  <a:lnTo>
                    <a:pt x="26678" y="400603"/>
                  </a:lnTo>
                  <a:lnTo>
                    <a:pt x="26601" y="400474"/>
                  </a:lnTo>
                  <a:lnTo>
                    <a:pt x="26517" y="400382"/>
                  </a:lnTo>
                  <a:lnTo>
                    <a:pt x="26434" y="400327"/>
                  </a:lnTo>
                  <a:lnTo>
                    <a:pt x="26343" y="400290"/>
                  </a:lnTo>
                  <a:lnTo>
                    <a:pt x="26253" y="400290"/>
                  </a:lnTo>
                  <a:lnTo>
                    <a:pt x="26157" y="400327"/>
                  </a:lnTo>
                  <a:lnTo>
                    <a:pt x="26060" y="400400"/>
                  </a:lnTo>
                  <a:lnTo>
                    <a:pt x="25957" y="400511"/>
                  </a:lnTo>
                  <a:lnTo>
                    <a:pt x="25861" y="400658"/>
                  </a:lnTo>
                  <a:lnTo>
                    <a:pt x="25339" y="401486"/>
                  </a:lnTo>
                  <a:lnTo>
                    <a:pt x="24824" y="402351"/>
                  </a:lnTo>
                  <a:lnTo>
                    <a:pt x="24296" y="403217"/>
                  </a:lnTo>
                  <a:lnTo>
                    <a:pt x="23768" y="404100"/>
                  </a:lnTo>
                  <a:lnTo>
                    <a:pt x="23504" y="404523"/>
                  </a:lnTo>
                  <a:lnTo>
                    <a:pt x="23234" y="404947"/>
                  </a:lnTo>
                  <a:lnTo>
                    <a:pt x="22964" y="405352"/>
                  </a:lnTo>
                  <a:lnTo>
                    <a:pt x="22693" y="405757"/>
                  </a:lnTo>
                  <a:lnTo>
                    <a:pt x="22423" y="406125"/>
                  </a:lnTo>
                  <a:lnTo>
                    <a:pt x="22146" y="406474"/>
                  </a:lnTo>
                  <a:lnTo>
                    <a:pt x="21869" y="406806"/>
                  </a:lnTo>
                  <a:lnTo>
                    <a:pt x="21592" y="407119"/>
                  </a:lnTo>
                  <a:lnTo>
                    <a:pt x="21084" y="404192"/>
                  </a:lnTo>
                  <a:lnTo>
                    <a:pt x="20588" y="401265"/>
                  </a:lnTo>
                  <a:lnTo>
                    <a:pt x="20099" y="398339"/>
                  </a:lnTo>
                  <a:lnTo>
                    <a:pt x="19622" y="395376"/>
                  </a:lnTo>
                  <a:lnTo>
                    <a:pt x="19152" y="392431"/>
                  </a:lnTo>
                  <a:lnTo>
                    <a:pt x="18695" y="389467"/>
                  </a:lnTo>
                  <a:lnTo>
                    <a:pt x="18251" y="386486"/>
                  </a:lnTo>
                  <a:lnTo>
                    <a:pt x="17820" y="383504"/>
                  </a:lnTo>
                  <a:lnTo>
                    <a:pt x="17395" y="380522"/>
                  </a:lnTo>
                  <a:lnTo>
                    <a:pt x="16989" y="377522"/>
                  </a:lnTo>
                  <a:lnTo>
                    <a:pt x="16584" y="374522"/>
                  </a:lnTo>
                  <a:lnTo>
                    <a:pt x="16197" y="371522"/>
                  </a:lnTo>
                  <a:lnTo>
                    <a:pt x="15818" y="368503"/>
                  </a:lnTo>
                  <a:lnTo>
                    <a:pt x="15451" y="365485"/>
                  </a:lnTo>
                  <a:lnTo>
                    <a:pt x="15097" y="362448"/>
                  </a:lnTo>
                  <a:lnTo>
                    <a:pt x="14755" y="359411"/>
                  </a:lnTo>
                  <a:lnTo>
                    <a:pt x="15000" y="359355"/>
                  </a:lnTo>
                  <a:lnTo>
                    <a:pt x="15245" y="359282"/>
                  </a:lnTo>
                  <a:lnTo>
                    <a:pt x="15489" y="359190"/>
                  </a:lnTo>
                  <a:lnTo>
                    <a:pt x="15734" y="359079"/>
                  </a:lnTo>
                  <a:lnTo>
                    <a:pt x="15985" y="358951"/>
                  </a:lnTo>
                  <a:lnTo>
                    <a:pt x="16230" y="358822"/>
                  </a:lnTo>
                  <a:lnTo>
                    <a:pt x="16481" y="358674"/>
                  </a:lnTo>
                  <a:lnTo>
                    <a:pt x="16725" y="358509"/>
                  </a:lnTo>
                  <a:lnTo>
                    <a:pt x="16976" y="358343"/>
                  </a:lnTo>
                  <a:lnTo>
                    <a:pt x="17221" y="358141"/>
                  </a:lnTo>
                  <a:lnTo>
                    <a:pt x="17717" y="357754"/>
                  </a:lnTo>
                  <a:lnTo>
                    <a:pt x="18212" y="357294"/>
                  </a:lnTo>
                  <a:lnTo>
                    <a:pt x="18708" y="356815"/>
                  </a:lnTo>
                  <a:lnTo>
                    <a:pt x="19197" y="356300"/>
                  </a:lnTo>
                  <a:lnTo>
                    <a:pt x="19687" y="355766"/>
                  </a:lnTo>
                  <a:lnTo>
                    <a:pt x="20170" y="355196"/>
                  </a:lnTo>
                  <a:lnTo>
                    <a:pt x="20652" y="354607"/>
                  </a:lnTo>
                  <a:lnTo>
                    <a:pt x="21122" y="353999"/>
                  </a:lnTo>
                  <a:lnTo>
                    <a:pt x="21592" y="353392"/>
                  </a:lnTo>
                  <a:lnTo>
                    <a:pt x="22056" y="352766"/>
                  </a:lnTo>
                  <a:lnTo>
                    <a:pt x="22513" y="352140"/>
                  </a:lnTo>
                  <a:close/>
                  <a:moveTo>
                    <a:pt x="233884" y="414481"/>
                  </a:moveTo>
                  <a:lnTo>
                    <a:pt x="234303" y="415107"/>
                  </a:lnTo>
                  <a:lnTo>
                    <a:pt x="234728" y="415732"/>
                  </a:lnTo>
                  <a:lnTo>
                    <a:pt x="235578" y="416947"/>
                  </a:lnTo>
                  <a:lnTo>
                    <a:pt x="236002" y="417555"/>
                  </a:lnTo>
                  <a:lnTo>
                    <a:pt x="236421" y="418180"/>
                  </a:lnTo>
                  <a:lnTo>
                    <a:pt x="236826" y="418806"/>
                  </a:lnTo>
                  <a:lnTo>
                    <a:pt x="237232" y="419469"/>
                  </a:lnTo>
                  <a:lnTo>
                    <a:pt x="237689" y="420242"/>
                  </a:lnTo>
                  <a:lnTo>
                    <a:pt x="238146" y="421033"/>
                  </a:lnTo>
                  <a:lnTo>
                    <a:pt x="238603" y="421825"/>
                  </a:lnTo>
                  <a:lnTo>
                    <a:pt x="239060" y="422635"/>
                  </a:lnTo>
                  <a:lnTo>
                    <a:pt x="239962" y="424273"/>
                  </a:lnTo>
                  <a:lnTo>
                    <a:pt x="240863" y="425929"/>
                  </a:lnTo>
                  <a:lnTo>
                    <a:pt x="240277" y="428782"/>
                  </a:lnTo>
                  <a:lnTo>
                    <a:pt x="239678" y="431635"/>
                  </a:lnTo>
                  <a:lnTo>
                    <a:pt x="239067" y="434470"/>
                  </a:lnTo>
                  <a:lnTo>
                    <a:pt x="238449" y="437304"/>
                  </a:lnTo>
                  <a:lnTo>
                    <a:pt x="237824" y="440120"/>
                  </a:lnTo>
                  <a:lnTo>
                    <a:pt x="237187" y="442936"/>
                  </a:lnTo>
                  <a:lnTo>
                    <a:pt x="236537" y="445752"/>
                  </a:lnTo>
                  <a:lnTo>
                    <a:pt x="235880" y="448550"/>
                  </a:lnTo>
                  <a:lnTo>
                    <a:pt x="235211" y="451348"/>
                  </a:lnTo>
                  <a:lnTo>
                    <a:pt x="234535" y="454127"/>
                  </a:lnTo>
                  <a:lnTo>
                    <a:pt x="233846" y="456888"/>
                  </a:lnTo>
                  <a:lnTo>
                    <a:pt x="233144" y="459667"/>
                  </a:lnTo>
                  <a:lnTo>
                    <a:pt x="232436" y="462410"/>
                  </a:lnTo>
                  <a:lnTo>
                    <a:pt x="231721" y="465152"/>
                  </a:lnTo>
                  <a:lnTo>
                    <a:pt x="230987" y="467894"/>
                  </a:lnTo>
                  <a:lnTo>
                    <a:pt x="230247" y="470600"/>
                  </a:lnTo>
                  <a:lnTo>
                    <a:pt x="230208" y="469625"/>
                  </a:lnTo>
                  <a:lnTo>
                    <a:pt x="230157" y="468649"/>
                  </a:lnTo>
                  <a:lnTo>
                    <a:pt x="230105" y="467674"/>
                  </a:lnTo>
                  <a:lnTo>
                    <a:pt x="230047" y="466698"/>
                  </a:lnTo>
                  <a:lnTo>
                    <a:pt x="229977" y="465704"/>
                  </a:lnTo>
                  <a:lnTo>
                    <a:pt x="229906" y="464729"/>
                  </a:lnTo>
                  <a:lnTo>
                    <a:pt x="229822" y="463735"/>
                  </a:lnTo>
                  <a:lnTo>
                    <a:pt x="229738" y="462759"/>
                  </a:lnTo>
                  <a:lnTo>
                    <a:pt x="229648" y="461765"/>
                  </a:lnTo>
                  <a:lnTo>
                    <a:pt x="229552" y="460790"/>
                  </a:lnTo>
                  <a:lnTo>
                    <a:pt x="229449" y="459796"/>
                  </a:lnTo>
                  <a:lnTo>
                    <a:pt x="229339" y="458820"/>
                  </a:lnTo>
                  <a:lnTo>
                    <a:pt x="229223" y="457827"/>
                  </a:lnTo>
                  <a:lnTo>
                    <a:pt x="229101" y="456851"/>
                  </a:lnTo>
                  <a:lnTo>
                    <a:pt x="228972" y="455875"/>
                  </a:lnTo>
                  <a:lnTo>
                    <a:pt x="228844" y="454882"/>
                  </a:lnTo>
                  <a:lnTo>
                    <a:pt x="228702" y="453906"/>
                  </a:lnTo>
                  <a:lnTo>
                    <a:pt x="228560" y="452949"/>
                  </a:lnTo>
                  <a:lnTo>
                    <a:pt x="228412" y="451973"/>
                  </a:lnTo>
                  <a:lnTo>
                    <a:pt x="228258" y="451016"/>
                  </a:lnTo>
                  <a:lnTo>
                    <a:pt x="228103" y="450041"/>
                  </a:lnTo>
                  <a:lnTo>
                    <a:pt x="227936" y="449102"/>
                  </a:lnTo>
                  <a:lnTo>
                    <a:pt x="227768" y="448145"/>
                  </a:lnTo>
                  <a:lnTo>
                    <a:pt x="227595" y="447188"/>
                  </a:lnTo>
                  <a:lnTo>
                    <a:pt x="227414" y="446249"/>
                  </a:lnTo>
                  <a:lnTo>
                    <a:pt x="227234" y="445311"/>
                  </a:lnTo>
                  <a:lnTo>
                    <a:pt x="227047" y="444390"/>
                  </a:lnTo>
                  <a:lnTo>
                    <a:pt x="226854" y="443470"/>
                  </a:lnTo>
                  <a:lnTo>
                    <a:pt x="226655" y="442550"/>
                  </a:lnTo>
                  <a:lnTo>
                    <a:pt x="226455" y="441648"/>
                  </a:lnTo>
                  <a:lnTo>
                    <a:pt x="226249" y="440746"/>
                  </a:lnTo>
                  <a:lnTo>
                    <a:pt x="226043" y="439844"/>
                  </a:lnTo>
                  <a:lnTo>
                    <a:pt x="226558" y="438372"/>
                  </a:lnTo>
                  <a:lnTo>
                    <a:pt x="227073" y="436862"/>
                  </a:lnTo>
                  <a:lnTo>
                    <a:pt x="227588" y="435353"/>
                  </a:lnTo>
                  <a:lnTo>
                    <a:pt x="228097" y="433825"/>
                  </a:lnTo>
                  <a:lnTo>
                    <a:pt x="228599" y="432298"/>
                  </a:lnTo>
                  <a:lnTo>
                    <a:pt x="229101" y="430733"/>
                  </a:lnTo>
                  <a:lnTo>
                    <a:pt x="229597" y="429169"/>
                  </a:lnTo>
                  <a:lnTo>
                    <a:pt x="230093" y="427586"/>
                  </a:lnTo>
                  <a:lnTo>
                    <a:pt x="230582" y="426003"/>
                  </a:lnTo>
                  <a:lnTo>
                    <a:pt x="231065" y="424383"/>
                  </a:lnTo>
                  <a:lnTo>
                    <a:pt x="231547" y="422763"/>
                  </a:lnTo>
                  <a:lnTo>
                    <a:pt x="232024" y="421144"/>
                  </a:lnTo>
                  <a:lnTo>
                    <a:pt x="232494" y="419487"/>
                  </a:lnTo>
                  <a:lnTo>
                    <a:pt x="232964" y="417831"/>
                  </a:lnTo>
                  <a:lnTo>
                    <a:pt x="233427" y="416156"/>
                  </a:lnTo>
                  <a:lnTo>
                    <a:pt x="233884" y="414481"/>
                  </a:lnTo>
                  <a:close/>
                  <a:moveTo>
                    <a:pt x="210676" y="421033"/>
                  </a:moveTo>
                  <a:lnTo>
                    <a:pt x="211088" y="421328"/>
                  </a:lnTo>
                  <a:lnTo>
                    <a:pt x="211494" y="421641"/>
                  </a:lnTo>
                  <a:lnTo>
                    <a:pt x="211906" y="422009"/>
                  </a:lnTo>
                  <a:lnTo>
                    <a:pt x="212311" y="422395"/>
                  </a:lnTo>
                  <a:lnTo>
                    <a:pt x="212711" y="422800"/>
                  </a:lnTo>
                  <a:lnTo>
                    <a:pt x="213110" y="423242"/>
                  </a:lnTo>
                  <a:lnTo>
                    <a:pt x="213509" y="423702"/>
                  </a:lnTo>
                  <a:lnTo>
                    <a:pt x="213902" y="424199"/>
                  </a:lnTo>
                  <a:lnTo>
                    <a:pt x="214294" y="424733"/>
                  </a:lnTo>
                  <a:lnTo>
                    <a:pt x="214680" y="425285"/>
                  </a:lnTo>
                  <a:lnTo>
                    <a:pt x="215060" y="425856"/>
                  </a:lnTo>
                  <a:lnTo>
                    <a:pt x="215440" y="426445"/>
                  </a:lnTo>
                  <a:lnTo>
                    <a:pt x="215820" y="427070"/>
                  </a:lnTo>
                  <a:lnTo>
                    <a:pt x="216193" y="427733"/>
                  </a:lnTo>
                  <a:lnTo>
                    <a:pt x="216560" y="428396"/>
                  </a:lnTo>
                  <a:lnTo>
                    <a:pt x="216921" y="429095"/>
                  </a:lnTo>
                  <a:lnTo>
                    <a:pt x="217281" y="429813"/>
                  </a:lnTo>
                  <a:lnTo>
                    <a:pt x="217635" y="430549"/>
                  </a:lnTo>
                  <a:lnTo>
                    <a:pt x="217990" y="431322"/>
                  </a:lnTo>
                  <a:lnTo>
                    <a:pt x="218331" y="432095"/>
                  </a:lnTo>
                  <a:lnTo>
                    <a:pt x="218672" y="432905"/>
                  </a:lnTo>
                  <a:lnTo>
                    <a:pt x="219007" y="433733"/>
                  </a:lnTo>
                  <a:lnTo>
                    <a:pt x="219335" y="434580"/>
                  </a:lnTo>
                  <a:lnTo>
                    <a:pt x="219657" y="435427"/>
                  </a:lnTo>
                  <a:lnTo>
                    <a:pt x="219979" y="436310"/>
                  </a:lnTo>
                  <a:lnTo>
                    <a:pt x="220288" y="437212"/>
                  </a:lnTo>
                  <a:lnTo>
                    <a:pt x="220597" y="438132"/>
                  </a:lnTo>
                  <a:lnTo>
                    <a:pt x="220899" y="439071"/>
                  </a:lnTo>
                  <a:lnTo>
                    <a:pt x="221189" y="440028"/>
                  </a:lnTo>
                  <a:lnTo>
                    <a:pt x="221479" y="440985"/>
                  </a:lnTo>
                  <a:lnTo>
                    <a:pt x="221762" y="441979"/>
                  </a:lnTo>
                  <a:lnTo>
                    <a:pt x="222032" y="442973"/>
                  </a:lnTo>
                  <a:lnTo>
                    <a:pt x="222303" y="443985"/>
                  </a:lnTo>
                  <a:lnTo>
                    <a:pt x="222560" y="445016"/>
                  </a:lnTo>
                  <a:lnTo>
                    <a:pt x="222818" y="446065"/>
                  </a:lnTo>
                  <a:lnTo>
                    <a:pt x="223062" y="447114"/>
                  </a:lnTo>
                  <a:lnTo>
                    <a:pt x="223301" y="448182"/>
                  </a:lnTo>
                  <a:lnTo>
                    <a:pt x="223532" y="449268"/>
                  </a:lnTo>
                  <a:lnTo>
                    <a:pt x="223751" y="450354"/>
                  </a:lnTo>
                  <a:lnTo>
                    <a:pt x="223970" y="451458"/>
                  </a:lnTo>
                  <a:lnTo>
                    <a:pt x="224176" y="452581"/>
                  </a:lnTo>
                  <a:lnTo>
                    <a:pt x="224376" y="453704"/>
                  </a:lnTo>
                  <a:lnTo>
                    <a:pt x="224569" y="454826"/>
                  </a:lnTo>
                  <a:lnTo>
                    <a:pt x="224749" y="455968"/>
                  </a:lnTo>
                  <a:lnTo>
                    <a:pt x="224923" y="457127"/>
                  </a:lnTo>
                  <a:lnTo>
                    <a:pt x="225084" y="458287"/>
                  </a:lnTo>
                  <a:lnTo>
                    <a:pt x="225238" y="459446"/>
                  </a:lnTo>
                  <a:lnTo>
                    <a:pt x="225387" y="460624"/>
                  </a:lnTo>
                  <a:lnTo>
                    <a:pt x="225522" y="461821"/>
                  </a:lnTo>
                  <a:lnTo>
                    <a:pt x="225650" y="462999"/>
                  </a:lnTo>
                  <a:lnTo>
                    <a:pt x="225766" y="464195"/>
                  </a:lnTo>
                  <a:lnTo>
                    <a:pt x="225876" y="465391"/>
                  </a:lnTo>
                  <a:lnTo>
                    <a:pt x="225972" y="466606"/>
                  </a:lnTo>
                  <a:lnTo>
                    <a:pt x="226062" y="467802"/>
                  </a:lnTo>
                  <a:lnTo>
                    <a:pt x="226140" y="469017"/>
                  </a:lnTo>
                  <a:lnTo>
                    <a:pt x="226211" y="470232"/>
                  </a:lnTo>
                  <a:lnTo>
                    <a:pt x="226262" y="471447"/>
                  </a:lnTo>
                  <a:lnTo>
                    <a:pt x="226314" y="472680"/>
                  </a:lnTo>
                  <a:lnTo>
                    <a:pt x="226346" y="473895"/>
                  </a:lnTo>
                  <a:lnTo>
                    <a:pt x="226371" y="475128"/>
                  </a:lnTo>
                  <a:lnTo>
                    <a:pt x="226384" y="476343"/>
                  </a:lnTo>
                  <a:lnTo>
                    <a:pt x="226384" y="477576"/>
                  </a:lnTo>
                  <a:lnTo>
                    <a:pt x="226378" y="478791"/>
                  </a:lnTo>
                  <a:lnTo>
                    <a:pt x="226359" y="480024"/>
                  </a:lnTo>
                  <a:lnTo>
                    <a:pt x="226320" y="481349"/>
                  </a:lnTo>
                  <a:lnTo>
                    <a:pt x="226268" y="482656"/>
                  </a:lnTo>
                  <a:lnTo>
                    <a:pt x="226211" y="483926"/>
                  </a:lnTo>
                  <a:lnTo>
                    <a:pt x="226140" y="485178"/>
                  </a:lnTo>
                  <a:lnTo>
                    <a:pt x="226062" y="486374"/>
                  </a:lnTo>
                  <a:lnTo>
                    <a:pt x="225972" y="487552"/>
                  </a:lnTo>
                  <a:lnTo>
                    <a:pt x="225869" y="488711"/>
                  </a:lnTo>
                  <a:lnTo>
                    <a:pt x="225760" y="489816"/>
                  </a:lnTo>
                  <a:lnTo>
                    <a:pt x="225638" y="490902"/>
                  </a:lnTo>
                  <a:lnTo>
                    <a:pt x="225509" y="491969"/>
                  </a:lnTo>
                  <a:lnTo>
                    <a:pt x="225367" y="493000"/>
                  </a:lnTo>
                  <a:lnTo>
                    <a:pt x="225213" y="494012"/>
                  </a:lnTo>
                  <a:lnTo>
                    <a:pt x="225058" y="494988"/>
                  </a:lnTo>
                  <a:lnTo>
                    <a:pt x="224891" y="495945"/>
                  </a:lnTo>
                  <a:lnTo>
                    <a:pt x="224711" y="496865"/>
                  </a:lnTo>
                  <a:lnTo>
                    <a:pt x="224524" y="497767"/>
                  </a:lnTo>
                  <a:lnTo>
                    <a:pt x="224331" y="498651"/>
                  </a:lnTo>
                  <a:lnTo>
                    <a:pt x="224131" y="499497"/>
                  </a:lnTo>
                  <a:lnTo>
                    <a:pt x="223919" y="500325"/>
                  </a:lnTo>
                  <a:lnTo>
                    <a:pt x="223706" y="501135"/>
                  </a:lnTo>
                  <a:lnTo>
                    <a:pt x="223481" y="501927"/>
                  </a:lnTo>
                  <a:lnTo>
                    <a:pt x="223249" y="502681"/>
                  </a:lnTo>
                  <a:lnTo>
                    <a:pt x="223005" y="503436"/>
                  </a:lnTo>
                  <a:lnTo>
                    <a:pt x="222760" y="504154"/>
                  </a:lnTo>
                  <a:lnTo>
                    <a:pt x="222509" y="504853"/>
                  </a:lnTo>
                  <a:lnTo>
                    <a:pt x="222245" y="505553"/>
                  </a:lnTo>
                  <a:lnTo>
                    <a:pt x="221981" y="506215"/>
                  </a:lnTo>
                  <a:lnTo>
                    <a:pt x="221711" y="506860"/>
                  </a:lnTo>
                  <a:lnTo>
                    <a:pt x="221427" y="507485"/>
                  </a:lnTo>
                  <a:lnTo>
                    <a:pt x="221144" y="508111"/>
                  </a:lnTo>
                  <a:lnTo>
                    <a:pt x="220854" y="508700"/>
                  </a:lnTo>
                  <a:lnTo>
                    <a:pt x="220558" y="509289"/>
                  </a:lnTo>
                  <a:lnTo>
                    <a:pt x="220262" y="509860"/>
                  </a:lnTo>
                  <a:lnTo>
                    <a:pt x="219953" y="510412"/>
                  </a:lnTo>
                  <a:lnTo>
                    <a:pt x="219644" y="510946"/>
                  </a:lnTo>
                  <a:lnTo>
                    <a:pt x="219329" y="511479"/>
                  </a:lnTo>
                  <a:lnTo>
                    <a:pt x="219013" y="511995"/>
                  </a:lnTo>
                  <a:lnTo>
                    <a:pt x="218685" y="512492"/>
                  </a:lnTo>
                  <a:lnTo>
                    <a:pt x="218363" y="512989"/>
                  </a:lnTo>
                  <a:lnTo>
                    <a:pt x="218028" y="513467"/>
                  </a:lnTo>
                  <a:lnTo>
                    <a:pt x="217693" y="513927"/>
                  </a:lnTo>
                  <a:lnTo>
                    <a:pt x="217359" y="514388"/>
                  </a:lnTo>
                  <a:lnTo>
                    <a:pt x="217011" y="514848"/>
                  </a:lnTo>
                  <a:lnTo>
                    <a:pt x="216670" y="515289"/>
                  </a:lnTo>
                  <a:lnTo>
                    <a:pt x="215974" y="516136"/>
                  </a:lnTo>
                  <a:lnTo>
                    <a:pt x="215266" y="516983"/>
                  </a:lnTo>
                  <a:lnTo>
                    <a:pt x="214552" y="517793"/>
                  </a:lnTo>
                  <a:lnTo>
                    <a:pt x="213824" y="518584"/>
                  </a:lnTo>
                  <a:lnTo>
                    <a:pt x="213097" y="519357"/>
                  </a:lnTo>
                  <a:lnTo>
                    <a:pt x="212369" y="520130"/>
                  </a:lnTo>
                  <a:lnTo>
                    <a:pt x="210902" y="521658"/>
                  </a:lnTo>
                  <a:lnTo>
                    <a:pt x="210174" y="522431"/>
                  </a:lnTo>
                  <a:lnTo>
                    <a:pt x="209440" y="523222"/>
                  </a:lnTo>
                  <a:lnTo>
                    <a:pt x="209627" y="520130"/>
                  </a:lnTo>
                  <a:lnTo>
                    <a:pt x="209801" y="517020"/>
                  </a:lnTo>
                  <a:lnTo>
                    <a:pt x="209962" y="513909"/>
                  </a:lnTo>
                  <a:lnTo>
                    <a:pt x="210103" y="510780"/>
                  </a:lnTo>
                  <a:lnTo>
                    <a:pt x="210238" y="507633"/>
                  </a:lnTo>
                  <a:lnTo>
                    <a:pt x="210354" y="504485"/>
                  </a:lnTo>
                  <a:lnTo>
                    <a:pt x="210464" y="501319"/>
                  </a:lnTo>
                  <a:lnTo>
                    <a:pt x="210560" y="498135"/>
                  </a:lnTo>
                  <a:lnTo>
                    <a:pt x="210644" y="494951"/>
                  </a:lnTo>
                  <a:lnTo>
                    <a:pt x="210721" y="491767"/>
                  </a:lnTo>
                  <a:lnTo>
                    <a:pt x="210786" y="488564"/>
                  </a:lnTo>
                  <a:lnTo>
                    <a:pt x="210844" y="485362"/>
                  </a:lnTo>
                  <a:lnTo>
                    <a:pt x="210889" y="482159"/>
                  </a:lnTo>
                  <a:lnTo>
                    <a:pt x="210927" y="478938"/>
                  </a:lnTo>
                  <a:lnTo>
                    <a:pt x="210959" y="475717"/>
                  </a:lnTo>
                  <a:lnTo>
                    <a:pt x="210979" y="472496"/>
                  </a:lnTo>
                  <a:lnTo>
                    <a:pt x="210998" y="469256"/>
                  </a:lnTo>
                  <a:lnTo>
                    <a:pt x="211005" y="466035"/>
                  </a:lnTo>
                  <a:lnTo>
                    <a:pt x="211005" y="462814"/>
                  </a:lnTo>
                  <a:lnTo>
                    <a:pt x="211005" y="459575"/>
                  </a:lnTo>
                  <a:lnTo>
                    <a:pt x="210992" y="456336"/>
                  </a:lnTo>
                  <a:lnTo>
                    <a:pt x="210979" y="453115"/>
                  </a:lnTo>
                  <a:lnTo>
                    <a:pt x="210959" y="449894"/>
                  </a:lnTo>
                  <a:lnTo>
                    <a:pt x="210940" y="446654"/>
                  </a:lnTo>
                  <a:lnTo>
                    <a:pt x="210882" y="440212"/>
                  </a:lnTo>
                  <a:lnTo>
                    <a:pt x="210818" y="433789"/>
                  </a:lnTo>
                  <a:lnTo>
                    <a:pt x="210747" y="427402"/>
                  </a:lnTo>
                  <a:lnTo>
                    <a:pt x="210676" y="421033"/>
                  </a:lnTo>
                  <a:close/>
                  <a:moveTo>
                    <a:pt x="49642" y="423555"/>
                  </a:moveTo>
                  <a:lnTo>
                    <a:pt x="49700" y="429923"/>
                  </a:lnTo>
                  <a:lnTo>
                    <a:pt x="49758" y="436273"/>
                  </a:lnTo>
                  <a:lnTo>
                    <a:pt x="49803" y="442623"/>
                  </a:lnTo>
                  <a:lnTo>
                    <a:pt x="49841" y="448973"/>
                  </a:lnTo>
                  <a:lnTo>
                    <a:pt x="49867" y="455323"/>
                  </a:lnTo>
                  <a:lnTo>
                    <a:pt x="49880" y="461673"/>
                  </a:lnTo>
                  <a:lnTo>
                    <a:pt x="49880" y="468023"/>
                  </a:lnTo>
                  <a:lnTo>
                    <a:pt x="49880" y="471189"/>
                  </a:lnTo>
                  <a:lnTo>
                    <a:pt x="49867" y="474373"/>
                  </a:lnTo>
                  <a:lnTo>
                    <a:pt x="49861" y="476067"/>
                  </a:lnTo>
                  <a:lnTo>
                    <a:pt x="49854" y="477760"/>
                  </a:lnTo>
                  <a:lnTo>
                    <a:pt x="49822" y="481165"/>
                  </a:lnTo>
                  <a:lnTo>
                    <a:pt x="49783" y="484607"/>
                  </a:lnTo>
                  <a:lnTo>
                    <a:pt x="49725" y="488049"/>
                  </a:lnTo>
                  <a:lnTo>
                    <a:pt x="49667" y="491528"/>
                  </a:lnTo>
                  <a:lnTo>
                    <a:pt x="49603" y="495006"/>
                  </a:lnTo>
                  <a:lnTo>
                    <a:pt x="49474" y="501982"/>
                  </a:lnTo>
                  <a:lnTo>
                    <a:pt x="49410" y="505479"/>
                  </a:lnTo>
                  <a:lnTo>
                    <a:pt x="49358" y="508995"/>
                  </a:lnTo>
                  <a:lnTo>
                    <a:pt x="49313" y="512492"/>
                  </a:lnTo>
                  <a:lnTo>
                    <a:pt x="49288" y="515970"/>
                  </a:lnTo>
                  <a:lnTo>
                    <a:pt x="49275" y="517719"/>
                  </a:lnTo>
                  <a:lnTo>
                    <a:pt x="49268" y="519468"/>
                  </a:lnTo>
                  <a:lnTo>
                    <a:pt x="49268" y="521198"/>
                  </a:lnTo>
                  <a:lnTo>
                    <a:pt x="49275" y="522946"/>
                  </a:lnTo>
                  <a:lnTo>
                    <a:pt x="49288" y="524676"/>
                  </a:lnTo>
                  <a:lnTo>
                    <a:pt x="49301" y="526407"/>
                  </a:lnTo>
                  <a:lnTo>
                    <a:pt x="49326" y="528118"/>
                  </a:lnTo>
                  <a:lnTo>
                    <a:pt x="49352" y="529848"/>
                  </a:lnTo>
                  <a:lnTo>
                    <a:pt x="48966" y="529572"/>
                  </a:lnTo>
                  <a:lnTo>
                    <a:pt x="48586" y="529278"/>
                  </a:lnTo>
                  <a:lnTo>
                    <a:pt x="48213" y="528965"/>
                  </a:lnTo>
                  <a:lnTo>
                    <a:pt x="47839" y="528615"/>
                  </a:lnTo>
                  <a:lnTo>
                    <a:pt x="47472" y="528266"/>
                  </a:lnTo>
                  <a:lnTo>
                    <a:pt x="47112" y="527897"/>
                  </a:lnTo>
                  <a:lnTo>
                    <a:pt x="46758" y="527492"/>
                  </a:lnTo>
                  <a:lnTo>
                    <a:pt x="46404" y="527088"/>
                  </a:lnTo>
                  <a:lnTo>
                    <a:pt x="46056" y="526646"/>
                  </a:lnTo>
                  <a:lnTo>
                    <a:pt x="45715" y="526186"/>
                  </a:lnTo>
                  <a:lnTo>
                    <a:pt x="45380" y="525726"/>
                  </a:lnTo>
                  <a:lnTo>
                    <a:pt x="45045" y="525229"/>
                  </a:lnTo>
                  <a:lnTo>
                    <a:pt x="44717" y="524732"/>
                  </a:lnTo>
                  <a:lnTo>
                    <a:pt x="44395" y="524198"/>
                  </a:lnTo>
                  <a:lnTo>
                    <a:pt x="44079" y="523646"/>
                  </a:lnTo>
                  <a:lnTo>
                    <a:pt x="43770" y="523093"/>
                  </a:lnTo>
                  <a:lnTo>
                    <a:pt x="43468" y="522504"/>
                  </a:lnTo>
                  <a:lnTo>
                    <a:pt x="43165" y="521915"/>
                  </a:lnTo>
                  <a:lnTo>
                    <a:pt x="42869" y="521308"/>
                  </a:lnTo>
                  <a:lnTo>
                    <a:pt x="42579" y="520664"/>
                  </a:lnTo>
                  <a:lnTo>
                    <a:pt x="42296" y="520020"/>
                  </a:lnTo>
                  <a:lnTo>
                    <a:pt x="42019" y="519357"/>
                  </a:lnTo>
                  <a:lnTo>
                    <a:pt x="41743" y="518676"/>
                  </a:lnTo>
                  <a:lnTo>
                    <a:pt x="41479" y="517995"/>
                  </a:lnTo>
                  <a:lnTo>
                    <a:pt x="41215" y="517277"/>
                  </a:lnTo>
                  <a:lnTo>
                    <a:pt x="40964" y="516559"/>
                  </a:lnTo>
                  <a:lnTo>
                    <a:pt x="40713" y="515805"/>
                  </a:lnTo>
                  <a:lnTo>
                    <a:pt x="40468" y="515050"/>
                  </a:lnTo>
                  <a:lnTo>
                    <a:pt x="40230" y="514277"/>
                  </a:lnTo>
                  <a:lnTo>
                    <a:pt x="39998" y="513504"/>
                  </a:lnTo>
                  <a:lnTo>
                    <a:pt x="39766" y="512694"/>
                  </a:lnTo>
                  <a:lnTo>
                    <a:pt x="39547" y="511884"/>
                  </a:lnTo>
                  <a:lnTo>
                    <a:pt x="39335" y="511056"/>
                  </a:lnTo>
                  <a:lnTo>
                    <a:pt x="39122" y="510209"/>
                  </a:lnTo>
                  <a:lnTo>
                    <a:pt x="38923" y="509363"/>
                  </a:lnTo>
                  <a:lnTo>
                    <a:pt x="38723" y="508498"/>
                  </a:lnTo>
                  <a:lnTo>
                    <a:pt x="38537" y="507614"/>
                  </a:lnTo>
                  <a:lnTo>
                    <a:pt x="38350" y="506712"/>
                  </a:lnTo>
                  <a:lnTo>
                    <a:pt x="38176" y="505810"/>
                  </a:lnTo>
                  <a:lnTo>
                    <a:pt x="38002" y="504890"/>
                  </a:lnTo>
                  <a:lnTo>
                    <a:pt x="37841" y="503970"/>
                  </a:lnTo>
                  <a:lnTo>
                    <a:pt x="37680" y="503013"/>
                  </a:lnTo>
                  <a:lnTo>
                    <a:pt x="37526" y="502074"/>
                  </a:lnTo>
                  <a:lnTo>
                    <a:pt x="37384" y="501099"/>
                  </a:lnTo>
                  <a:lnTo>
                    <a:pt x="37243" y="500123"/>
                  </a:lnTo>
                  <a:lnTo>
                    <a:pt x="37114" y="499129"/>
                  </a:lnTo>
                  <a:lnTo>
                    <a:pt x="36985" y="498135"/>
                  </a:lnTo>
                  <a:lnTo>
                    <a:pt x="36863" y="497123"/>
                  </a:lnTo>
                  <a:lnTo>
                    <a:pt x="36753" y="496111"/>
                  </a:lnTo>
                  <a:lnTo>
                    <a:pt x="36650" y="495080"/>
                  </a:lnTo>
                  <a:lnTo>
                    <a:pt x="36547" y="494031"/>
                  </a:lnTo>
                  <a:lnTo>
                    <a:pt x="36457" y="492982"/>
                  </a:lnTo>
                  <a:lnTo>
                    <a:pt x="36373" y="491914"/>
                  </a:lnTo>
                  <a:lnTo>
                    <a:pt x="36296" y="490846"/>
                  </a:lnTo>
                  <a:lnTo>
                    <a:pt x="36225" y="489779"/>
                  </a:lnTo>
                  <a:lnTo>
                    <a:pt x="36161" y="488693"/>
                  </a:lnTo>
                  <a:lnTo>
                    <a:pt x="36103" y="487589"/>
                  </a:lnTo>
                  <a:lnTo>
                    <a:pt x="36052" y="486484"/>
                  </a:lnTo>
                  <a:lnTo>
                    <a:pt x="36007" y="485380"/>
                  </a:lnTo>
                  <a:lnTo>
                    <a:pt x="35974" y="484257"/>
                  </a:lnTo>
                  <a:lnTo>
                    <a:pt x="35942" y="483116"/>
                  </a:lnTo>
                  <a:lnTo>
                    <a:pt x="35923" y="481993"/>
                  </a:lnTo>
                  <a:lnTo>
                    <a:pt x="35910" y="480834"/>
                  </a:lnTo>
                  <a:lnTo>
                    <a:pt x="35903" y="479693"/>
                  </a:lnTo>
                  <a:lnTo>
                    <a:pt x="35903" y="478680"/>
                  </a:lnTo>
                  <a:lnTo>
                    <a:pt x="35916" y="477668"/>
                  </a:lnTo>
                  <a:lnTo>
                    <a:pt x="35929" y="476619"/>
                  </a:lnTo>
                  <a:lnTo>
                    <a:pt x="35949" y="475570"/>
                  </a:lnTo>
                  <a:lnTo>
                    <a:pt x="35981" y="474484"/>
                  </a:lnTo>
                  <a:lnTo>
                    <a:pt x="36013" y="473398"/>
                  </a:lnTo>
                  <a:lnTo>
                    <a:pt x="36052" y="472293"/>
                  </a:lnTo>
                  <a:lnTo>
                    <a:pt x="36103" y="471171"/>
                  </a:lnTo>
                  <a:lnTo>
                    <a:pt x="36155" y="470030"/>
                  </a:lnTo>
                  <a:lnTo>
                    <a:pt x="36219" y="468888"/>
                  </a:lnTo>
                  <a:lnTo>
                    <a:pt x="36283" y="467747"/>
                  </a:lnTo>
                  <a:lnTo>
                    <a:pt x="36361" y="466588"/>
                  </a:lnTo>
                  <a:lnTo>
                    <a:pt x="36444" y="465410"/>
                  </a:lnTo>
                  <a:lnTo>
                    <a:pt x="36528" y="464232"/>
                  </a:lnTo>
                  <a:lnTo>
                    <a:pt x="36625" y="463054"/>
                  </a:lnTo>
                  <a:lnTo>
                    <a:pt x="36728" y="461876"/>
                  </a:lnTo>
                  <a:lnTo>
                    <a:pt x="36831" y="460698"/>
                  </a:lnTo>
                  <a:lnTo>
                    <a:pt x="36946" y="459501"/>
                  </a:lnTo>
                  <a:lnTo>
                    <a:pt x="37069" y="458323"/>
                  </a:lnTo>
                  <a:lnTo>
                    <a:pt x="37197" y="457127"/>
                  </a:lnTo>
                  <a:lnTo>
                    <a:pt x="37333" y="455949"/>
                  </a:lnTo>
                  <a:lnTo>
                    <a:pt x="37474" y="454771"/>
                  </a:lnTo>
                  <a:lnTo>
                    <a:pt x="37622" y="453593"/>
                  </a:lnTo>
                  <a:lnTo>
                    <a:pt x="37777" y="452434"/>
                  </a:lnTo>
                  <a:lnTo>
                    <a:pt x="37938" y="451256"/>
                  </a:lnTo>
                  <a:lnTo>
                    <a:pt x="38105" y="450114"/>
                  </a:lnTo>
                  <a:lnTo>
                    <a:pt x="38285" y="448955"/>
                  </a:lnTo>
                  <a:lnTo>
                    <a:pt x="38466" y="447832"/>
                  </a:lnTo>
                  <a:lnTo>
                    <a:pt x="38652" y="446691"/>
                  </a:lnTo>
                  <a:lnTo>
                    <a:pt x="38852" y="445587"/>
                  </a:lnTo>
                  <a:lnTo>
                    <a:pt x="39052" y="444482"/>
                  </a:lnTo>
                  <a:lnTo>
                    <a:pt x="39264" y="443396"/>
                  </a:lnTo>
                  <a:lnTo>
                    <a:pt x="39476" y="442329"/>
                  </a:lnTo>
                  <a:lnTo>
                    <a:pt x="39702" y="441280"/>
                  </a:lnTo>
                  <a:lnTo>
                    <a:pt x="39934" y="440249"/>
                  </a:lnTo>
                  <a:lnTo>
                    <a:pt x="40172" y="439237"/>
                  </a:lnTo>
                  <a:lnTo>
                    <a:pt x="40410" y="438243"/>
                  </a:lnTo>
                  <a:lnTo>
                    <a:pt x="40661" y="437286"/>
                  </a:lnTo>
                  <a:lnTo>
                    <a:pt x="40919" y="436329"/>
                  </a:lnTo>
                  <a:lnTo>
                    <a:pt x="41189" y="435408"/>
                  </a:lnTo>
                  <a:lnTo>
                    <a:pt x="41459" y="434506"/>
                  </a:lnTo>
                  <a:lnTo>
                    <a:pt x="41736" y="433641"/>
                  </a:lnTo>
                  <a:lnTo>
                    <a:pt x="42019" y="432795"/>
                  </a:lnTo>
                  <a:lnTo>
                    <a:pt x="42316" y="431985"/>
                  </a:lnTo>
                  <a:lnTo>
                    <a:pt x="42612" y="431212"/>
                  </a:lnTo>
                  <a:lnTo>
                    <a:pt x="42921" y="430457"/>
                  </a:lnTo>
                  <a:lnTo>
                    <a:pt x="43236" y="429721"/>
                  </a:lnTo>
                  <a:lnTo>
                    <a:pt x="43552" y="429040"/>
                  </a:lnTo>
                  <a:lnTo>
                    <a:pt x="43880" y="428396"/>
                  </a:lnTo>
                  <a:lnTo>
                    <a:pt x="44215" y="427770"/>
                  </a:lnTo>
                  <a:lnTo>
                    <a:pt x="44556" y="427199"/>
                  </a:lnTo>
                  <a:lnTo>
                    <a:pt x="44904" y="426647"/>
                  </a:lnTo>
                  <a:lnTo>
                    <a:pt x="45084" y="426389"/>
                  </a:lnTo>
                  <a:lnTo>
                    <a:pt x="45258" y="426150"/>
                  </a:lnTo>
                  <a:lnTo>
                    <a:pt x="45444" y="425911"/>
                  </a:lnTo>
                  <a:lnTo>
                    <a:pt x="45625" y="425690"/>
                  </a:lnTo>
                  <a:lnTo>
                    <a:pt x="45805" y="425469"/>
                  </a:lnTo>
                  <a:lnTo>
                    <a:pt x="45991" y="425267"/>
                  </a:lnTo>
                  <a:lnTo>
                    <a:pt x="46178" y="425083"/>
                  </a:lnTo>
                  <a:lnTo>
                    <a:pt x="46371" y="424899"/>
                  </a:lnTo>
                  <a:lnTo>
                    <a:pt x="46558" y="424714"/>
                  </a:lnTo>
                  <a:lnTo>
                    <a:pt x="46751" y="424567"/>
                  </a:lnTo>
                  <a:lnTo>
                    <a:pt x="46951" y="424420"/>
                  </a:lnTo>
                  <a:lnTo>
                    <a:pt x="47144" y="424273"/>
                  </a:lnTo>
                  <a:lnTo>
                    <a:pt x="47343" y="424144"/>
                  </a:lnTo>
                  <a:lnTo>
                    <a:pt x="47543" y="424033"/>
                  </a:lnTo>
                  <a:lnTo>
                    <a:pt x="47743" y="423923"/>
                  </a:lnTo>
                  <a:lnTo>
                    <a:pt x="47949" y="423831"/>
                  </a:lnTo>
                  <a:lnTo>
                    <a:pt x="48155" y="423757"/>
                  </a:lnTo>
                  <a:lnTo>
                    <a:pt x="48361" y="423702"/>
                  </a:lnTo>
                  <a:lnTo>
                    <a:pt x="48567" y="423647"/>
                  </a:lnTo>
                  <a:lnTo>
                    <a:pt x="48779" y="423592"/>
                  </a:lnTo>
                  <a:lnTo>
                    <a:pt x="48991" y="423573"/>
                  </a:lnTo>
                  <a:lnTo>
                    <a:pt x="49204" y="423555"/>
                  </a:lnTo>
                  <a:close/>
                  <a:moveTo>
                    <a:pt x="205153" y="183672"/>
                  </a:moveTo>
                  <a:lnTo>
                    <a:pt x="205153" y="183838"/>
                  </a:lnTo>
                  <a:lnTo>
                    <a:pt x="205249" y="206882"/>
                  </a:lnTo>
                  <a:lnTo>
                    <a:pt x="205352" y="229908"/>
                  </a:lnTo>
                  <a:lnTo>
                    <a:pt x="205455" y="252952"/>
                  </a:lnTo>
                  <a:lnTo>
                    <a:pt x="205545" y="275996"/>
                  </a:lnTo>
                  <a:lnTo>
                    <a:pt x="205629" y="299040"/>
                  </a:lnTo>
                  <a:lnTo>
                    <a:pt x="205661" y="310562"/>
                  </a:lnTo>
                  <a:lnTo>
                    <a:pt x="205693" y="322084"/>
                  </a:lnTo>
                  <a:lnTo>
                    <a:pt x="205719" y="333606"/>
                  </a:lnTo>
                  <a:lnTo>
                    <a:pt x="205738" y="345128"/>
                  </a:lnTo>
                  <a:lnTo>
                    <a:pt x="205745" y="356650"/>
                  </a:lnTo>
                  <a:lnTo>
                    <a:pt x="205751" y="368172"/>
                  </a:lnTo>
                  <a:lnTo>
                    <a:pt x="205758" y="373712"/>
                  </a:lnTo>
                  <a:lnTo>
                    <a:pt x="205777" y="379289"/>
                  </a:lnTo>
                  <a:lnTo>
                    <a:pt x="205803" y="384884"/>
                  </a:lnTo>
                  <a:lnTo>
                    <a:pt x="205841" y="390498"/>
                  </a:lnTo>
                  <a:lnTo>
                    <a:pt x="205880" y="396149"/>
                  </a:lnTo>
                  <a:lnTo>
                    <a:pt x="205925" y="401818"/>
                  </a:lnTo>
                  <a:lnTo>
                    <a:pt x="206022" y="413174"/>
                  </a:lnTo>
                  <a:lnTo>
                    <a:pt x="206112" y="424604"/>
                  </a:lnTo>
                  <a:lnTo>
                    <a:pt x="206157" y="430328"/>
                  </a:lnTo>
                  <a:lnTo>
                    <a:pt x="206196" y="436071"/>
                  </a:lnTo>
                  <a:lnTo>
                    <a:pt x="206228" y="441813"/>
                  </a:lnTo>
                  <a:lnTo>
                    <a:pt x="206253" y="447556"/>
                  </a:lnTo>
                  <a:lnTo>
                    <a:pt x="206266" y="453299"/>
                  </a:lnTo>
                  <a:lnTo>
                    <a:pt x="206273" y="459041"/>
                  </a:lnTo>
                  <a:lnTo>
                    <a:pt x="206260" y="464784"/>
                  </a:lnTo>
                  <a:lnTo>
                    <a:pt x="206241" y="470526"/>
                  </a:lnTo>
                  <a:lnTo>
                    <a:pt x="206221" y="473379"/>
                  </a:lnTo>
                  <a:lnTo>
                    <a:pt x="206202" y="476251"/>
                  </a:lnTo>
                  <a:lnTo>
                    <a:pt x="206176" y="479122"/>
                  </a:lnTo>
                  <a:lnTo>
                    <a:pt x="206144" y="481975"/>
                  </a:lnTo>
                  <a:lnTo>
                    <a:pt x="206112" y="484828"/>
                  </a:lnTo>
                  <a:lnTo>
                    <a:pt x="206073" y="487681"/>
                  </a:lnTo>
                  <a:lnTo>
                    <a:pt x="206028" y="490534"/>
                  </a:lnTo>
                  <a:lnTo>
                    <a:pt x="205983" y="493386"/>
                  </a:lnTo>
                  <a:lnTo>
                    <a:pt x="205925" y="496221"/>
                  </a:lnTo>
                  <a:lnTo>
                    <a:pt x="205867" y="499074"/>
                  </a:lnTo>
                  <a:lnTo>
                    <a:pt x="205803" y="501908"/>
                  </a:lnTo>
                  <a:lnTo>
                    <a:pt x="205732" y="504743"/>
                  </a:lnTo>
                  <a:lnTo>
                    <a:pt x="205655" y="507559"/>
                  </a:lnTo>
                  <a:lnTo>
                    <a:pt x="205571" y="510375"/>
                  </a:lnTo>
                  <a:lnTo>
                    <a:pt x="205481" y="513191"/>
                  </a:lnTo>
                  <a:lnTo>
                    <a:pt x="205384" y="516007"/>
                  </a:lnTo>
                  <a:lnTo>
                    <a:pt x="205281" y="518823"/>
                  </a:lnTo>
                  <a:lnTo>
                    <a:pt x="205165" y="521621"/>
                  </a:lnTo>
                  <a:lnTo>
                    <a:pt x="205050" y="524419"/>
                  </a:lnTo>
                  <a:lnTo>
                    <a:pt x="204927" y="527198"/>
                  </a:lnTo>
                  <a:lnTo>
                    <a:pt x="204792" y="529977"/>
                  </a:lnTo>
                  <a:lnTo>
                    <a:pt x="204650" y="532757"/>
                  </a:lnTo>
                  <a:lnTo>
                    <a:pt x="204502" y="535517"/>
                  </a:lnTo>
                  <a:lnTo>
                    <a:pt x="204348" y="538278"/>
                  </a:lnTo>
                  <a:lnTo>
                    <a:pt x="204180" y="541039"/>
                  </a:lnTo>
                  <a:lnTo>
                    <a:pt x="204007" y="543782"/>
                  </a:lnTo>
                  <a:lnTo>
                    <a:pt x="203826" y="546506"/>
                  </a:lnTo>
                  <a:lnTo>
                    <a:pt x="203633" y="549230"/>
                  </a:lnTo>
                  <a:lnTo>
                    <a:pt x="198979" y="549211"/>
                  </a:lnTo>
                  <a:lnTo>
                    <a:pt x="194324" y="549230"/>
                  </a:lnTo>
                  <a:lnTo>
                    <a:pt x="189670" y="549267"/>
                  </a:lnTo>
                  <a:lnTo>
                    <a:pt x="185015" y="549340"/>
                  </a:lnTo>
                  <a:lnTo>
                    <a:pt x="180367" y="549414"/>
                  </a:lnTo>
                  <a:lnTo>
                    <a:pt x="175719" y="549524"/>
                  </a:lnTo>
                  <a:lnTo>
                    <a:pt x="171071" y="549653"/>
                  </a:lnTo>
                  <a:lnTo>
                    <a:pt x="166423" y="549782"/>
                  </a:lnTo>
                  <a:lnTo>
                    <a:pt x="147850" y="550334"/>
                  </a:lnTo>
                  <a:lnTo>
                    <a:pt x="143208" y="550463"/>
                  </a:lnTo>
                  <a:lnTo>
                    <a:pt x="138567" y="550592"/>
                  </a:lnTo>
                  <a:lnTo>
                    <a:pt x="133925" y="550702"/>
                  </a:lnTo>
                  <a:lnTo>
                    <a:pt x="129277" y="550776"/>
                  </a:lnTo>
                  <a:lnTo>
                    <a:pt x="124635" y="550849"/>
                  </a:lnTo>
                  <a:lnTo>
                    <a:pt x="119994" y="550886"/>
                  </a:lnTo>
                  <a:lnTo>
                    <a:pt x="115352" y="550905"/>
                  </a:lnTo>
                  <a:lnTo>
                    <a:pt x="110710" y="550886"/>
                  </a:lnTo>
                  <a:lnTo>
                    <a:pt x="106069" y="550831"/>
                  </a:lnTo>
                  <a:lnTo>
                    <a:pt x="101421" y="550739"/>
                  </a:lnTo>
                  <a:lnTo>
                    <a:pt x="99097" y="550684"/>
                  </a:lnTo>
                  <a:lnTo>
                    <a:pt x="96773" y="550610"/>
                  </a:lnTo>
                  <a:lnTo>
                    <a:pt x="94455" y="550518"/>
                  </a:lnTo>
                  <a:lnTo>
                    <a:pt x="92131" y="550426"/>
                  </a:lnTo>
                  <a:lnTo>
                    <a:pt x="89807" y="550316"/>
                  </a:lnTo>
                  <a:lnTo>
                    <a:pt x="87483" y="550187"/>
                  </a:lnTo>
                  <a:lnTo>
                    <a:pt x="85159" y="550058"/>
                  </a:lnTo>
                  <a:lnTo>
                    <a:pt x="82835" y="549911"/>
                  </a:lnTo>
                  <a:lnTo>
                    <a:pt x="80511" y="549745"/>
                  </a:lnTo>
                  <a:lnTo>
                    <a:pt x="78180" y="549561"/>
                  </a:lnTo>
                  <a:lnTo>
                    <a:pt x="75856" y="549377"/>
                  </a:lnTo>
                  <a:lnTo>
                    <a:pt x="73532" y="549156"/>
                  </a:lnTo>
                  <a:lnTo>
                    <a:pt x="71202" y="548935"/>
                  </a:lnTo>
                  <a:lnTo>
                    <a:pt x="68878" y="548696"/>
                  </a:lnTo>
                  <a:lnTo>
                    <a:pt x="66547" y="548438"/>
                  </a:lnTo>
                  <a:lnTo>
                    <a:pt x="64223" y="548162"/>
                  </a:lnTo>
                  <a:lnTo>
                    <a:pt x="61893" y="547868"/>
                  </a:lnTo>
                  <a:lnTo>
                    <a:pt x="59562" y="547555"/>
                  </a:lnTo>
                  <a:lnTo>
                    <a:pt x="57238" y="547223"/>
                  </a:lnTo>
                  <a:lnTo>
                    <a:pt x="54908" y="546874"/>
                  </a:lnTo>
                  <a:lnTo>
                    <a:pt x="54824" y="546855"/>
                  </a:lnTo>
                  <a:lnTo>
                    <a:pt x="54740" y="546855"/>
                  </a:lnTo>
                  <a:lnTo>
                    <a:pt x="54670" y="546892"/>
                  </a:lnTo>
                  <a:lnTo>
                    <a:pt x="54592" y="546929"/>
                  </a:lnTo>
                  <a:lnTo>
                    <a:pt x="54451" y="547021"/>
                  </a:lnTo>
                  <a:lnTo>
                    <a:pt x="54380" y="547076"/>
                  </a:lnTo>
                  <a:lnTo>
                    <a:pt x="54303" y="547113"/>
                  </a:lnTo>
                  <a:lnTo>
                    <a:pt x="54161" y="546009"/>
                  </a:lnTo>
                  <a:lnTo>
                    <a:pt x="54019" y="544886"/>
                  </a:lnTo>
                  <a:lnTo>
                    <a:pt x="53897" y="543745"/>
                  </a:lnTo>
                  <a:lnTo>
                    <a:pt x="53781" y="542567"/>
                  </a:lnTo>
                  <a:lnTo>
                    <a:pt x="53672" y="541370"/>
                  </a:lnTo>
                  <a:lnTo>
                    <a:pt x="53569" y="540156"/>
                  </a:lnTo>
                  <a:lnTo>
                    <a:pt x="53479" y="538922"/>
                  </a:lnTo>
                  <a:lnTo>
                    <a:pt x="53401" y="537671"/>
                  </a:lnTo>
                  <a:lnTo>
                    <a:pt x="53331" y="536382"/>
                  </a:lnTo>
                  <a:lnTo>
                    <a:pt x="53260" y="535094"/>
                  </a:lnTo>
                  <a:lnTo>
                    <a:pt x="53208" y="533769"/>
                  </a:lnTo>
                  <a:lnTo>
                    <a:pt x="53157" y="532444"/>
                  </a:lnTo>
                  <a:lnTo>
                    <a:pt x="53112" y="531100"/>
                  </a:lnTo>
                  <a:lnTo>
                    <a:pt x="53079" y="529720"/>
                  </a:lnTo>
                  <a:lnTo>
                    <a:pt x="53054" y="528339"/>
                  </a:lnTo>
                  <a:lnTo>
                    <a:pt x="53028" y="526959"/>
                  </a:lnTo>
                  <a:lnTo>
                    <a:pt x="53015" y="525541"/>
                  </a:lnTo>
                  <a:lnTo>
                    <a:pt x="53002" y="524124"/>
                  </a:lnTo>
                  <a:lnTo>
                    <a:pt x="53002" y="522689"/>
                  </a:lnTo>
                  <a:lnTo>
                    <a:pt x="53002" y="521253"/>
                  </a:lnTo>
                  <a:lnTo>
                    <a:pt x="53009" y="519799"/>
                  </a:lnTo>
                  <a:lnTo>
                    <a:pt x="53022" y="518326"/>
                  </a:lnTo>
                  <a:lnTo>
                    <a:pt x="53041" y="516854"/>
                  </a:lnTo>
                  <a:lnTo>
                    <a:pt x="53060" y="515381"/>
                  </a:lnTo>
                  <a:lnTo>
                    <a:pt x="53092" y="513891"/>
                  </a:lnTo>
                  <a:lnTo>
                    <a:pt x="53118" y="512400"/>
                  </a:lnTo>
                  <a:lnTo>
                    <a:pt x="53189" y="509400"/>
                  </a:lnTo>
                  <a:lnTo>
                    <a:pt x="53279" y="506381"/>
                  </a:lnTo>
                  <a:lnTo>
                    <a:pt x="53376" y="503362"/>
                  </a:lnTo>
                  <a:lnTo>
                    <a:pt x="53479" y="500325"/>
                  </a:lnTo>
                  <a:lnTo>
                    <a:pt x="53594" y="497307"/>
                  </a:lnTo>
                  <a:lnTo>
                    <a:pt x="53717" y="494288"/>
                  </a:lnTo>
                  <a:lnTo>
                    <a:pt x="53839" y="491270"/>
                  </a:lnTo>
                  <a:lnTo>
                    <a:pt x="54084" y="485343"/>
                  </a:lnTo>
                  <a:lnTo>
                    <a:pt x="54322" y="479545"/>
                  </a:lnTo>
                  <a:lnTo>
                    <a:pt x="54431" y="476711"/>
                  </a:lnTo>
                  <a:lnTo>
                    <a:pt x="54534" y="473932"/>
                  </a:lnTo>
                  <a:lnTo>
                    <a:pt x="54625" y="471226"/>
                  </a:lnTo>
                  <a:lnTo>
                    <a:pt x="54702" y="468575"/>
                  </a:lnTo>
                  <a:lnTo>
                    <a:pt x="54766" y="465999"/>
                  </a:lnTo>
                  <a:lnTo>
                    <a:pt x="54792" y="464729"/>
                  </a:lnTo>
                  <a:lnTo>
                    <a:pt x="54811" y="463495"/>
                  </a:lnTo>
                  <a:lnTo>
                    <a:pt x="54831" y="462262"/>
                  </a:lnTo>
                  <a:lnTo>
                    <a:pt x="54837" y="461066"/>
                  </a:lnTo>
                  <a:lnTo>
                    <a:pt x="54850" y="459888"/>
                  </a:lnTo>
                  <a:lnTo>
                    <a:pt x="54850" y="458747"/>
                  </a:lnTo>
                  <a:lnTo>
                    <a:pt x="54831" y="453354"/>
                  </a:lnTo>
                  <a:lnTo>
                    <a:pt x="54811" y="447943"/>
                  </a:lnTo>
                  <a:lnTo>
                    <a:pt x="54779" y="442550"/>
                  </a:lnTo>
                  <a:lnTo>
                    <a:pt x="54740" y="437157"/>
                  </a:lnTo>
                  <a:lnTo>
                    <a:pt x="54695" y="431764"/>
                  </a:lnTo>
                  <a:lnTo>
                    <a:pt x="54637" y="426371"/>
                  </a:lnTo>
                  <a:lnTo>
                    <a:pt x="54579" y="420978"/>
                  </a:lnTo>
                  <a:lnTo>
                    <a:pt x="54515" y="415604"/>
                  </a:lnTo>
                  <a:lnTo>
                    <a:pt x="54444" y="410211"/>
                  </a:lnTo>
                  <a:lnTo>
                    <a:pt x="54367" y="404818"/>
                  </a:lnTo>
                  <a:lnTo>
                    <a:pt x="54283" y="399425"/>
                  </a:lnTo>
                  <a:lnTo>
                    <a:pt x="54200" y="394050"/>
                  </a:lnTo>
                  <a:lnTo>
                    <a:pt x="54110" y="388658"/>
                  </a:lnTo>
                  <a:lnTo>
                    <a:pt x="54013" y="383283"/>
                  </a:lnTo>
                  <a:lnTo>
                    <a:pt x="53820" y="372516"/>
                  </a:lnTo>
                  <a:lnTo>
                    <a:pt x="53607" y="361417"/>
                  </a:lnTo>
                  <a:lnTo>
                    <a:pt x="53401" y="350318"/>
                  </a:lnTo>
                  <a:lnTo>
                    <a:pt x="52989" y="328047"/>
                  </a:lnTo>
                  <a:lnTo>
                    <a:pt x="52783" y="316912"/>
                  </a:lnTo>
                  <a:lnTo>
                    <a:pt x="52564" y="305758"/>
                  </a:lnTo>
                  <a:lnTo>
                    <a:pt x="52339" y="294604"/>
                  </a:lnTo>
                  <a:lnTo>
                    <a:pt x="52101" y="283450"/>
                  </a:lnTo>
                  <a:lnTo>
                    <a:pt x="51979" y="277873"/>
                  </a:lnTo>
                  <a:lnTo>
                    <a:pt x="51843" y="272296"/>
                  </a:lnTo>
                  <a:lnTo>
                    <a:pt x="51708" y="266719"/>
                  </a:lnTo>
                  <a:lnTo>
                    <a:pt x="51573" y="261161"/>
                  </a:lnTo>
                  <a:lnTo>
                    <a:pt x="51425" y="255584"/>
                  </a:lnTo>
                  <a:lnTo>
                    <a:pt x="51277" y="250025"/>
                  </a:lnTo>
                  <a:lnTo>
                    <a:pt x="51116" y="244467"/>
                  </a:lnTo>
                  <a:lnTo>
                    <a:pt x="50955" y="238908"/>
                  </a:lnTo>
                  <a:lnTo>
                    <a:pt x="50781" y="233349"/>
                  </a:lnTo>
                  <a:lnTo>
                    <a:pt x="50601" y="227791"/>
                  </a:lnTo>
                  <a:lnTo>
                    <a:pt x="50414" y="222251"/>
                  </a:lnTo>
                  <a:lnTo>
                    <a:pt x="50221" y="216711"/>
                  </a:lnTo>
                  <a:lnTo>
                    <a:pt x="50022" y="211189"/>
                  </a:lnTo>
                  <a:lnTo>
                    <a:pt x="49809" y="205667"/>
                  </a:lnTo>
                  <a:lnTo>
                    <a:pt x="49584" y="200145"/>
                  </a:lnTo>
                  <a:lnTo>
                    <a:pt x="49352" y="194624"/>
                  </a:lnTo>
                  <a:lnTo>
                    <a:pt x="49352" y="194624"/>
                  </a:lnTo>
                  <a:lnTo>
                    <a:pt x="49436" y="194937"/>
                  </a:lnTo>
                  <a:lnTo>
                    <a:pt x="49526" y="195231"/>
                  </a:lnTo>
                  <a:lnTo>
                    <a:pt x="49616" y="195507"/>
                  </a:lnTo>
                  <a:lnTo>
                    <a:pt x="49713" y="195765"/>
                  </a:lnTo>
                  <a:lnTo>
                    <a:pt x="49816" y="196022"/>
                  </a:lnTo>
                  <a:lnTo>
                    <a:pt x="49925" y="196243"/>
                  </a:lnTo>
                  <a:lnTo>
                    <a:pt x="50041" y="196464"/>
                  </a:lnTo>
                  <a:lnTo>
                    <a:pt x="50157" y="196667"/>
                  </a:lnTo>
                  <a:lnTo>
                    <a:pt x="50285" y="196851"/>
                  </a:lnTo>
                  <a:lnTo>
                    <a:pt x="50414" y="196998"/>
                  </a:lnTo>
                  <a:lnTo>
                    <a:pt x="50549" y="197127"/>
                  </a:lnTo>
                  <a:lnTo>
                    <a:pt x="50691" y="197237"/>
                  </a:lnTo>
                  <a:lnTo>
                    <a:pt x="50846" y="197329"/>
                  </a:lnTo>
                  <a:lnTo>
                    <a:pt x="51000" y="197384"/>
                  </a:lnTo>
                  <a:lnTo>
                    <a:pt x="51161" y="197421"/>
                  </a:lnTo>
                  <a:lnTo>
                    <a:pt x="51328" y="197421"/>
                  </a:lnTo>
                  <a:lnTo>
                    <a:pt x="56118" y="197182"/>
                  </a:lnTo>
                  <a:lnTo>
                    <a:pt x="60914" y="196961"/>
                  </a:lnTo>
                  <a:lnTo>
                    <a:pt x="65717" y="196777"/>
                  </a:lnTo>
                  <a:lnTo>
                    <a:pt x="70519" y="196611"/>
                  </a:lnTo>
                  <a:lnTo>
                    <a:pt x="75322" y="196446"/>
                  </a:lnTo>
                  <a:lnTo>
                    <a:pt x="80137" y="196299"/>
                  </a:lnTo>
                  <a:lnTo>
                    <a:pt x="89762" y="196041"/>
                  </a:lnTo>
                  <a:lnTo>
                    <a:pt x="99399" y="195765"/>
                  </a:lnTo>
                  <a:lnTo>
                    <a:pt x="104215" y="195618"/>
                  </a:lnTo>
                  <a:lnTo>
                    <a:pt x="109037" y="195452"/>
                  </a:lnTo>
                  <a:lnTo>
                    <a:pt x="113859" y="195286"/>
                  </a:lnTo>
                  <a:lnTo>
                    <a:pt x="118680" y="195084"/>
                  </a:lnTo>
                  <a:lnTo>
                    <a:pt x="123502" y="194863"/>
                  </a:lnTo>
                  <a:lnTo>
                    <a:pt x="128324" y="194624"/>
                  </a:lnTo>
                  <a:lnTo>
                    <a:pt x="133146" y="194348"/>
                  </a:lnTo>
                  <a:lnTo>
                    <a:pt x="137968" y="194035"/>
                  </a:lnTo>
                  <a:lnTo>
                    <a:pt x="142783" y="193667"/>
                  </a:lnTo>
                  <a:lnTo>
                    <a:pt x="145191" y="193482"/>
                  </a:lnTo>
                  <a:lnTo>
                    <a:pt x="147599" y="193280"/>
                  </a:lnTo>
                  <a:lnTo>
                    <a:pt x="150007" y="193059"/>
                  </a:lnTo>
                  <a:lnTo>
                    <a:pt x="152414" y="192820"/>
                  </a:lnTo>
                  <a:lnTo>
                    <a:pt x="154822" y="192581"/>
                  </a:lnTo>
                  <a:lnTo>
                    <a:pt x="157230" y="192323"/>
                  </a:lnTo>
                  <a:lnTo>
                    <a:pt x="159631" y="192065"/>
                  </a:lnTo>
                  <a:lnTo>
                    <a:pt x="162039" y="191771"/>
                  </a:lnTo>
                  <a:lnTo>
                    <a:pt x="164440" y="191476"/>
                  </a:lnTo>
                  <a:lnTo>
                    <a:pt x="166848" y="191163"/>
                  </a:lnTo>
                  <a:lnTo>
                    <a:pt x="169249" y="190832"/>
                  </a:lnTo>
                  <a:lnTo>
                    <a:pt x="171650" y="190482"/>
                  </a:lnTo>
                  <a:lnTo>
                    <a:pt x="174052" y="190133"/>
                  </a:lnTo>
                  <a:lnTo>
                    <a:pt x="176447" y="189746"/>
                  </a:lnTo>
                  <a:lnTo>
                    <a:pt x="178848" y="189360"/>
                  </a:lnTo>
                  <a:lnTo>
                    <a:pt x="181243" y="188936"/>
                  </a:lnTo>
                  <a:lnTo>
                    <a:pt x="183638" y="188494"/>
                  </a:lnTo>
                  <a:lnTo>
                    <a:pt x="186032" y="188053"/>
                  </a:lnTo>
                  <a:lnTo>
                    <a:pt x="188427" y="187574"/>
                  </a:lnTo>
                  <a:lnTo>
                    <a:pt x="190822" y="187077"/>
                  </a:lnTo>
                  <a:lnTo>
                    <a:pt x="193211" y="186562"/>
                  </a:lnTo>
                  <a:lnTo>
                    <a:pt x="195605" y="186028"/>
                  </a:lnTo>
                  <a:lnTo>
                    <a:pt x="197994" y="185476"/>
                  </a:lnTo>
                  <a:lnTo>
                    <a:pt x="200382" y="184887"/>
                  </a:lnTo>
                  <a:lnTo>
                    <a:pt x="202764" y="184298"/>
                  </a:lnTo>
                  <a:lnTo>
                    <a:pt x="205153" y="183672"/>
                  </a:lnTo>
                  <a:close/>
                  <a:moveTo>
                    <a:pt x="99599" y="1"/>
                  </a:moveTo>
                  <a:lnTo>
                    <a:pt x="98183" y="19"/>
                  </a:lnTo>
                  <a:lnTo>
                    <a:pt x="96760" y="38"/>
                  </a:lnTo>
                  <a:lnTo>
                    <a:pt x="95343" y="74"/>
                  </a:lnTo>
                  <a:lnTo>
                    <a:pt x="93927" y="130"/>
                  </a:lnTo>
                  <a:lnTo>
                    <a:pt x="92511" y="185"/>
                  </a:lnTo>
                  <a:lnTo>
                    <a:pt x="91101" y="277"/>
                  </a:lnTo>
                  <a:lnTo>
                    <a:pt x="89685" y="387"/>
                  </a:lnTo>
                  <a:lnTo>
                    <a:pt x="88275" y="498"/>
                  </a:lnTo>
                  <a:lnTo>
                    <a:pt x="86858" y="645"/>
                  </a:lnTo>
                  <a:lnTo>
                    <a:pt x="85455" y="792"/>
                  </a:lnTo>
                  <a:lnTo>
                    <a:pt x="84045" y="976"/>
                  </a:lnTo>
                  <a:lnTo>
                    <a:pt x="82642" y="1160"/>
                  </a:lnTo>
                  <a:lnTo>
                    <a:pt x="81238" y="1381"/>
                  </a:lnTo>
                  <a:lnTo>
                    <a:pt x="79835" y="1602"/>
                  </a:lnTo>
                  <a:lnTo>
                    <a:pt x="78438" y="1860"/>
                  </a:lnTo>
                  <a:lnTo>
                    <a:pt x="77047" y="2136"/>
                  </a:lnTo>
                  <a:lnTo>
                    <a:pt x="75657" y="2430"/>
                  </a:lnTo>
                  <a:lnTo>
                    <a:pt x="75470" y="2485"/>
                  </a:lnTo>
                  <a:lnTo>
                    <a:pt x="75296" y="2559"/>
                  </a:lnTo>
                  <a:lnTo>
                    <a:pt x="75129" y="2688"/>
                  </a:lnTo>
                  <a:lnTo>
                    <a:pt x="74974" y="2835"/>
                  </a:lnTo>
                  <a:lnTo>
                    <a:pt x="74826" y="3001"/>
                  </a:lnTo>
                  <a:lnTo>
                    <a:pt x="74685" y="3203"/>
                  </a:lnTo>
                  <a:lnTo>
                    <a:pt x="74549" y="3443"/>
                  </a:lnTo>
                  <a:lnTo>
                    <a:pt x="74427" y="3682"/>
                  </a:lnTo>
                  <a:lnTo>
                    <a:pt x="74318" y="3958"/>
                  </a:lnTo>
                  <a:lnTo>
                    <a:pt x="74215" y="4252"/>
                  </a:lnTo>
                  <a:lnTo>
                    <a:pt x="74118" y="4547"/>
                  </a:lnTo>
                  <a:lnTo>
                    <a:pt x="74028" y="4878"/>
                  </a:lnTo>
                  <a:lnTo>
                    <a:pt x="73951" y="5210"/>
                  </a:lnTo>
                  <a:lnTo>
                    <a:pt x="73880" y="5559"/>
                  </a:lnTo>
                  <a:lnTo>
                    <a:pt x="73816" y="5909"/>
                  </a:lnTo>
                  <a:lnTo>
                    <a:pt x="73764" y="6277"/>
                  </a:lnTo>
                  <a:lnTo>
                    <a:pt x="73635" y="6424"/>
                  </a:lnTo>
                  <a:lnTo>
                    <a:pt x="73500" y="6572"/>
                  </a:lnTo>
                  <a:lnTo>
                    <a:pt x="73378" y="6756"/>
                  </a:lnTo>
                  <a:lnTo>
                    <a:pt x="73255" y="6977"/>
                  </a:lnTo>
                  <a:lnTo>
                    <a:pt x="73140" y="7197"/>
                  </a:lnTo>
                  <a:lnTo>
                    <a:pt x="73030" y="7455"/>
                  </a:lnTo>
                  <a:lnTo>
                    <a:pt x="72921" y="7731"/>
                  </a:lnTo>
                  <a:lnTo>
                    <a:pt x="72824" y="8044"/>
                  </a:lnTo>
                  <a:lnTo>
                    <a:pt x="72734" y="8375"/>
                  </a:lnTo>
                  <a:lnTo>
                    <a:pt x="72650" y="8725"/>
                  </a:lnTo>
                  <a:lnTo>
                    <a:pt x="72573" y="9093"/>
                  </a:lnTo>
                  <a:lnTo>
                    <a:pt x="72502" y="9480"/>
                  </a:lnTo>
                  <a:lnTo>
                    <a:pt x="72444" y="9903"/>
                  </a:lnTo>
                  <a:lnTo>
                    <a:pt x="72399" y="10326"/>
                  </a:lnTo>
                  <a:lnTo>
                    <a:pt x="72361" y="10787"/>
                  </a:lnTo>
                  <a:lnTo>
                    <a:pt x="72335" y="11265"/>
                  </a:lnTo>
                  <a:lnTo>
                    <a:pt x="72277" y="12664"/>
                  </a:lnTo>
                  <a:lnTo>
                    <a:pt x="72225" y="14026"/>
                  </a:lnTo>
                  <a:lnTo>
                    <a:pt x="72193" y="15370"/>
                  </a:lnTo>
                  <a:lnTo>
                    <a:pt x="72167" y="16713"/>
                  </a:lnTo>
                  <a:lnTo>
                    <a:pt x="72148" y="18038"/>
                  </a:lnTo>
                  <a:lnTo>
                    <a:pt x="72148" y="19345"/>
                  </a:lnTo>
                  <a:lnTo>
                    <a:pt x="72148" y="20634"/>
                  </a:lnTo>
                  <a:lnTo>
                    <a:pt x="72167" y="21904"/>
                  </a:lnTo>
                  <a:lnTo>
                    <a:pt x="72193" y="23155"/>
                  </a:lnTo>
                  <a:lnTo>
                    <a:pt x="72232" y="24407"/>
                  </a:lnTo>
                  <a:lnTo>
                    <a:pt x="72277" y="25622"/>
                  </a:lnTo>
                  <a:lnTo>
                    <a:pt x="72335" y="26836"/>
                  </a:lnTo>
                  <a:lnTo>
                    <a:pt x="72399" y="28033"/>
                  </a:lnTo>
                  <a:lnTo>
                    <a:pt x="72476" y="29211"/>
                  </a:lnTo>
                  <a:lnTo>
                    <a:pt x="72560" y="30370"/>
                  </a:lnTo>
                  <a:lnTo>
                    <a:pt x="72657" y="31511"/>
                  </a:lnTo>
                  <a:lnTo>
                    <a:pt x="72760" y="32653"/>
                  </a:lnTo>
                  <a:lnTo>
                    <a:pt x="72869" y="33757"/>
                  </a:lnTo>
                  <a:lnTo>
                    <a:pt x="72992" y="34861"/>
                  </a:lnTo>
                  <a:lnTo>
                    <a:pt x="73127" y="35947"/>
                  </a:lnTo>
                  <a:lnTo>
                    <a:pt x="73262" y="37015"/>
                  </a:lnTo>
                  <a:lnTo>
                    <a:pt x="73410" y="38064"/>
                  </a:lnTo>
                  <a:lnTo>
                    <a:pt x="73571" y="39095"/>
                  </a:lnTo>
                  <a:lnTo>
                    <a:pt x="73732" y="40107"/>
                  </a:lnTo>
                  <a:lnTo>
                    <a:pt x="73906" y="41119"/>
                  </a:lnTo>
                  <a:lnTo>
                    <a:pt x="74086" y="42113"/>
                  </a:lnTo>
                  <a:lnTo>
                    <a:pt x="74273" y="43070"/>
                  </a:lnTo>
                  <a:lnTo>
                    <a:pt x="74472" y="44027"/>
                  </a:lnTo>
                  <a:lnTo>
                    <a:pt x="74678" y="44966"/>
                  </a:lnTo>
                  <a:lnTo>
                    <a:pt x="74891" y="45905"/>
                  </a:lnTo>
                  <a:lnTo>
                    <a:pt x="75110" y="46807"/>
                  </a:lnTo>
                  <a:lnTo>
                    <a:pt x="75335" y="47709"/>
                  </a:lnTo>
                  <a:lnTo>
                    <a:pt x="75567" y="48574"/>
                  </a:lnTo>
                  <a:lnTo>
                    <a:pt x="75811" y="49439"/>
                  </a:lnTo>
                  <a:lnTo>
                    <a:pt x="76056" y="50285"/>
                  </a:lnTo>
                  <a:lnTo>
                    <a:pt x="76313" y="51114"/>
                  </a:lnTo>
                  <a:lnTo>
                    <a:pt x="76577" y="51942"/>
                  </a:lnTo>
                  <a:lnTo>
                    <a:pt x="76841" y="52733"/>
                  </a:lnTo>
                  <a:lnTo>
                    <a:pt x="77118" y="53525"/>
                  </a:lnTo>
                  <a:lnTo>
                    <a:pt x="77395" y="54298"/>
                  </a:lnTo>
                  <a:lnTo>
                    <a:pt x="77685" y="55034"/>
                  </a:lnTo>
                  <a:lnTo>
                    <a:pt x="77981" y="55770"/>
                  </a:lnTo>
                  <a:lnTo>
                    <a:pt x="78277" y="56507"/>
                  </a:lnTo>
                  <a:lnTo>
                    <a:pt x="78579" y="57206"/>
                  </a:lnTo>
                  <a:lnTo>
                    <a:pt x="78889" y="57905"/>
                  </a:lnTo>
                  <a:lnTo>
                    <a:pt x="79210" y="58568"/>
                  </a:lnTo>
                  <a:lnTo>
                    <a:pt x="79526" y="59231"/>
                  </a:lnTo>
                  <a:lnTo>
                    <a:pt x="79854" y="59875"/>
                  </a:lnTo>
                  <a:lnTo>
                    <a:pt x="80189" y="60501"/>
                  </a:lnTo>
                  <a:lnTo>
                    <a:pt x="80524" y="61108"/>
                  </a:lnTo>
                  <a:lnTo>
                    <a:pt x="80865" y="61715"/>
                  </a:lnTo>
                  <a:lnTo>
                    <a:pt x="81213" y="62286"/>
                  </a:lnTo>
                  <a:lnTo>
                    <a:pt x="81567" y="62857"/>
                  </a:lnTo>
                  <a:lnTo>
                    <a:pt x="81921" y="63409"/>
                  </a:lnTo>
                  <a:lnTo>
                    <a:pt x="82281" y="63942"/>
                  </a:lnTo>
                  <a:lnTo>
                    <a:pt x="82642" y="64458"/>
                  </a:lnTo>
                  <a:lnTo>
                    <a:pt x="83015" y="64973"/>
                  </a:lnTo>
                  <a:lnTo>
                    <a:pt x="83382" y="65452"/>
                  </a:lnTo>
                  <a:lnTo>
                    <a:pt x="83762" y="65930"/>
                  </a:lnTo>
                  <a:lnTo>
                    <a:pt x="84142" y="66390"/>
                  </a:lnTo>
                  <a:lnTo>
                    <a:pt x="84528" y="66832"/>
                  </a:lnTo>
                  <a:lnTo>
                    <a:pt x="84914" y="67255"/>
                  </a:lnTo>
                  <a:lnTo>
                    <a:pt x="85307" y="67660"/>
                  </a:lnTo>
                  <a:lnTo>
                    <a:pt x="85700" y="68065"/>
                  </a:lnTo>
                  <a:lnTo>
                    <a:pt x="85429" y="69703"/>
                  </a:lnTo>
                  <a:lnTo>
                    <a:pt x="85172" y="71342"/>
                  </a:lnTo>
                  <a:lnTo>
                    <a:pt x="84921" y="72998"/>
                  </a:lnTo>
                  <a:lnTo>
                    <a:pt x="84683" y="74673"/>
                  </a:lnTo>
                  <a:lnTo>
                    <a:pt x="84451" y="76348"/>
                  </a:lnTo>
                  <a:lnTo>
                    <a:pt x="84225" y="78041"/>
                  </a:lnTo>
                  <a:lnTo>
                    <a:pt x="84007" y="79735"/>
                  </a:lnTo>
                  <a:lnTo>
                    <a:pt x="83801" y="81446"/>
                  </a:lnTo>
                  <a:lnTo>
                    <a:pt x="83601" y="83158"/>
                  </a:lnTo>
                  <a:lnTo>
                    <a:pt x="83408" y="84870"/>
                  </a:lnTo>
                  <a:lnTo>
                    <a:pt x="83228" y="86600"/>
                  </a:lnTo>
                  <a:lnTo>
                    <a:pt x="83047" y="88330"/>
                  </a:lnTo>
                  <a:lnTo>
                    <a:pt x="82886" y="90079"/>
                  </a:lnTo>
                  <a:lnTo>
                    <a:pt x="82725" y="91827"/>
                  </a:lnTo>
                  <a:lnTo>
                    <a:pt x="82577" y="93576"/>
                  </a:lnTo>
                  <a:lnTo>
                    <a:pt x="82436" y="95343"/>
                  </a:lnTo>
                  <a:lnTo>
                    <a:pt x="82301" y="97110"/>
                  </a:lnTo>
                  <a:lnTo>
                    <a:pt x="82178" y="98877"/>
                  </a:lnTo>
                  <a:lnTo>
                    <a:pt x="82062" y="100644"/>
                  </a:lnTo>
                  <a:lnTo>
                    <a:pt x="81953" y="102429"/>
                  </a:lnTo>
                  <a:lnTo>
                    <a:pt x="81856" y="104214"/>
                  </a:lnTo>
                  <a:lnTo>
                    <a:pt x="81766" y="106000"/>
                  </a:lnTo>
                  <a:lnTo>
                    <a:pt x="81683" y="107785"/>
                  </a:lnTo>
                  <a:lnTo>
                    <a:pt x="81612" y="109589"/>
                  </a:lnTo>
                  <a:lnTo>
                    <a:pt x="81547" y="111374"/>
                  </a:lnTo>
                  <a:lnTo>
                    <a:pt x="81489" y="113178"/>
                  </a:lnTo>
                  <a:lnTo>
                    <a:pt x="81438" y="114982"/>
                  </a:lnTo>
                  <a:lnTo>
                    <a:pt x="81399" y="116785"/>
                  </a:lnTo>
                  <a:lnTo>
                    <a:pt x="81367" y="118589"/>
                  </a:lnTo>
                  <a:lnTo>
                    <a:pt x="81341" y="120393"/>
                  </a:lnTo>
                  <a:lnTo>
                    <a:pt x="81328" y="122197"/>
                  </a:lnTo>
                  <a:lnTo>
                    <a:pt x="81322" y="124001"/>
                  </a:lnTo>
                  <a:lnTo>
                    <a:pt x="81322" y="125804"/>
                  </a:lnTo>
                  <a:lnTo>
                    <a:pt x="81328" y="127608"/>
                  </a:lnTo>
                  <a:lnTo>
                    <a:pt x="81348" y="129412"/>
                  </a:lnTo>
                  <a:lnTo>
                    <a:pt x="81373" y="131216"/>
                  </a:lnTo>
                  <a:lnTo>
                    <a:pt x="81412" y="133019"/>
                  </a:lnTo>
                  <a:lnTo>
                    <a:pt x="81457" y="134823"/>
                  </a:lnTo>
                  <a:lnTo>
                    <a:pt x="81509" y="136627"/>
                  </a:lnTo>
                  <a:lnTo>
                    <a:pt x="81567" y="138431"/>
                  </a:lnTo>
                  <a:lnTo>
                    <a:pt x="81637" y="140216"/>
                  </a:lnTo>
                  <a:lnTo>
                    <a:pt x="81715" y="142020"/>
                  </a:lnTo>
                  <a:lnTo>
                    <a:pt x="81798" y="143805"/>
                  </a:lnTo>
                  <a:lnTo>
                    <a:pt x="81889" y="145591"/>
                  </a:lnTo>
                  <a:lnTo>
                    <a:pt x="81992" y="147376"/>
                  </a:lnTo>
                  <a:lnTo>
                    <a:pt x="82101" y="149143"/>
                  </a:lnTo>
                  <a:lnTo>
                    <a:pt x="82223" y="150928"/>
                  </a:lnTo>
                  <a:lnTo>
                    <a:pt x="82352" y="152695"/>
                  </a:lnTo>
                  <a:lnTo>
                    <a:pt x="82487" y="154462"/>
                  </a:lnTo>
                  <a:lnTo>
                    <a:pt x="82629" y="156211"/>
                  </a:lnTo>
                  <a:lnTo>
                    <a:pt x="82783" y="157959"/>
                  </a:lnTo>
                  <a:lnTo>
                    <a:pt x="82944" y="159708"/>
                  </a:lnTo>
                  <a:lnTo>
                    <a:pt x="83112" y="161456"/>
                  </a:lnTo>
                  <a:lnTo>
                    <a:pt x="83292" y="163187"/>
                  </a:lnTo>
                  <a:lnTo>
                    <a:pt x="83479" y="164917"/>
                  </a:lnTo>
                  <a:lnTo>
                    <a:pt x="83672" y="166628"/>
                  </a:lnTo>
                  <a:lnTo>
                    <a:pt x="83871" y="168340"/>
                  </a:lnTo>
                  <a:lnTo>
                    <a:pt x="84084" y="170052"/>
                  </a:lnTo>
                  <a:lnTo>
                    <a:pt x="84303" y="171745"/>
                  </a:lnTo>
                  <a:lnTo>
                    <a:pt x="84534" y="173420"/>
                  </a:lnTo>
                  <a:lnTo>
                    <a:pt x="84766" y="175095"/>
                  </a:lnTo>
                  <a:lnTo>
                    <a:pt x="85011" y="176770"/>
                  </a:lnTo>
                  <a:lnTo>
                    <a:pt x="85268" y="178427"/>
                  </a:lnTo>
                  <a:lnTo>
                    <a:pt x="85526" y="180065"/>
                  </a:lnTo>
                  <a:lnTo>
                    <a:pt x="81245" y="180470"/>
                  </a:lnTo>
                  <a:lnTo>
                    <a:pt x="76970" y="180838"/>
                  </a:lnTo>
                  <a:lnTo>
                    <a:pt x="72689" y="181224"/>
                  </a:lnTo>
                  <a:lnTo>
                    <a:pt x="68414" y="181574"/>
                  </a:lnTo>
                  <a:lnTo>
                    <a:pt x="64146" y="181905"/>
                  </a:lnTo>
                  <a:lnTo>
                    <a:pt x="59871" y="182218"/>
                  </a:lnTo>
                  <a:lnTo>
                    <a:pt x="55597" y="182513"/>
                  </a:lnTo>
                  <a:lnTo>
                    <a:pt x="51328" y="182770"/>
                  </a:lnTo>
                  <a:lnTo>
                    <a:pt x="51167" y="182789"/>
                  </a:lnTo>
                  <a:lnTo>
                    <a:pt x="51007" y="182825"/>
                  </a:lnTo>
                  <a:lnTo>
                    <a:pt x="50852" y="182899"/>
                  </a:lnTo>
                  <a:lnTo>
                    <a:pt x="50710" y="182991"/>
                  </a:lnTo>
                  <a:lnTo>
                    <a:pt x="50569" y="183102"/>
                  </a:lnTo>
                  <a:lnTo>
                    <a:pt x="50434" y="183230"/>
                  </a:lnTo>
                  <a:lnTo>
                    <a:pt x="50305" y="183378"/>
                  </a:lnTo>
                  <a:lnTo>
                    <a:pt x="50182" y="183562"/>
                  </a:lnTo>
                  <a:lnTo>
                    <a:pt x="50060" y="183746"/>
                  </a:lnTo>
                  <a:lnTo>
                    <a:pt x="49951" y="183948"/>
                  </a:lnTo>
                  <a:lnTo>
                    <a:pt x="49841" y="184169"/>
                  </a:lnTo>
                  <a:lnTo>
                    <a:pt x="49745" y="184408"/>
                  </a:lnTo>
                  <a:lnTo>
                    <a:pt x="49648" y="184666"/>
                  </a:lnTo>
                  <a:lnTo>
                    <a:pt x="49558" y="184924"/>
                  </a:lnTo>
                  <a:lnTo>
                    <a:pt x="49474" y="185200"/>
                  </a:lnTo>
                  <a:lnTo>
                    <a:pt x="49397" y="185494"/>
                  </a:lnTo>
                  <a:lnTo>
                    <a:pt x="49326" y="185807"/>
                  </a:lnTo>
                  <a:lnTo>
                    <a:pt x="49255" y="186120"/>
                  </a:lnTo>
                  <a:lnTo>
                    <a:pt x="49197" y="186433"/>
                  </a:lnTo>
                  <a:lnTo>
                    <a:pt x="49140" y="186764"/>
                  </a:lnTo>
                  <a:lnTo>
                    <a:pt x="49094" y="187114"/>
                  </a:lnTo>
                  <a:lnTo>
                    <a:pt x="49049" y="187445"/>
                  </a:lnTo>
                  <a:lnTo>
                    <a:pt x="49011" y="187813"/>
                  </a:lnTo>
                  <a:lnTo>
                    <a:pt x="48979" y="188163"/>
                  </a:lnTo>
                  <a:lnTo>
                    <a:pt x="48953" y="188531"/>
                  </a:lnTo>
                  <a:lnTo>
                    <a:pt x="48927" y="188899"/>
                  </a:lnTo>
                  <a:lnTo>
                    <a:pt x="48914" y="189268"/>
                  </a:lnTo>
                  <a:lnTo>
                    <a:pt x="48908" y="189636"/>
                  </a:lnTo>
                  <a:lnTo>
                    <a:pt x="48901" y="190004"/>
                  </a:lnTo>
                  <a:lnTo>
                    <a:pt x="48901" y="190372"/>
                  </a:lnTo>
                  <a:lnTo>
                    <a:pt x="48914" y="190740"/>
                  </a:lnTo>
                  <a:lnTo>
                    <a:pt x="48927" y="191108"/>
                  </a:lnTo>
                  <a:lnTo>
                    <a:pt x="48818" y="190703"/>
                  </a:lnTo>
                  <a:lnTo>
                    <a:pt x="48695" y="190317"/>
                  </a:lnTo>
                  <a:lnTo>
                    <a:pt x="48567" y="189967"/>
                  </a:lnTo>
                  <a:lnTo>
                    <a:pt x="48431" y="189636"/>
                  </a:lnTo>
                  <a:lnTo>
                    <a:pt x="48290" y="189360"/>
                  </a:lnTo>
                  <a:lnTo>
                    <a:pt x="48142" y="189102"/>
                  </a:lnTo>
                  <a:lnTo>
                    <a:pt x="47987" y="188863"/>
                  </a:lnTo>
                  <a:lnTo>
                    <a:pt x="47833" y="188679"/>
                  </a:lnTo>
                  <a:lnTo>
                    <a:pt x="47672" y="188513"/>
                  </a:lnTo>
                  <a:lnTo>
                    <a:pt x="47511" y="188384"/>
                  </a:lnTo>
                  <a:lnTo>
                    <a:pt x="47343" y="188292"/>
                  </a:lnTo>
                  <a:lnTo>
                    <a:pt x="47176" y="188218"/>
                  </a:lnTo>
                  <a:lnTo>
                    <a:pt x="47009" y="188200"/>
                  </a:lnTo>
                  <a:lnTo>
                    <a:pt x="46848" y="188200"/>
                  </a:lnTo>
                  <a:lnTo>
                    <a:pt x="46680" y="188237"/>
                  </a:lnTo>
                  <a:lnTo>
                    <a:pt x="46519" y="188292"/>
                  </a:lnTo>
                  <a:lnTo>
                    <a:pt x="46365" y="188402"/>
                  </a:lnTo>
                  <a:lnTo>
                    <a:pt x="46210" y="188550"/>
                  </a:lnTo>
                  <a:lnTo>
                    <a:pt x="46062" y="188715"/>
                  </a:lnTo>
                  <a:lnTo>
                    <a:pt x="45921" y="188918"/>
                  </a:lnTo>
                  <a:lnTo>
                    <a:pt x="45779" y="189157"/>
                  </a:lnTo>
                  <a:lnTo>
                    <a:pt x="45657" y="189433"/>
                  </a:lnTo>
                  <a:lnTo>
                    <a:pt x="45534" y="189746"/>
                  </a:lnTo>
                  <a:lnTo>
                    <a:pt x="45476" y="189912"/>
                  </a:lnTo>
                  <a:lnTo>
                    <a:pt x="45425" y="190096"/>
                  </a:lnTo>
                  <a:lnTo>
                    <a:pt x="45373" y="190280"/>
                  </a:lnTo>
                  <a:lnTo>
                    <a:pt x="45322" y="190464"/>
                  </a:lnTo>
                  <a:lnTo>
                    <a:pt x="45277" y="190666"/>
                  </a:lnTo>
                  <a:lnTo>
                    <a:pt x="45232" y="190887"/>
                  </a:lnTo>
                  <a:lnTo>
                    <a:pt x="45193" y="191108"/>
                  </a:lnTo>
                  <a:lnTo>
                    <a:pt x="45155" y="191329"/>
                  </a:lnTo>
                  <a:lnTo>
                    <a:pt x="45122" y="191568"/>
                  </a:lnTo>
                  <a:lnTo>
                    <a:pt x="45090" y="191826"/>
                  </a:lnTo>
                  <a:lnTo>
                    <a:pt x="45064" y="192084"/>
                  </a:lnTo>
                  <a:lnTo>
                    <a:pt x="45039" y="192341"/>
                  </a:lnTo>
                  <a:lnTo>
                    <a:pt x="45019" y="192617"/>
                  </a:lnTo>
                  <a:lnTo>
                    <a:pt x="45000" y="192912"/>
                  </a:lnTo>
                  <a:lnTo>
                    <a:pt x="44987" y="193206"/>
                  </a:lnTo>
                  <a:lnTo>
                    <a:pt x="44981" y="193501"/>
                  </a:lnTo>
                  <a:lnTo>
                    <a:pt x="44974" y="193814"/>
                  </a:lnTo>
                  <a:lnTo>
                    <a:pt x="44974" y="194145"/>
                  </a:lnTo>
                  <a:lnTo>
                    <a:pt x="45013" y="199961"/>
                  </a:lnTo>
                  <a:lnTo>
                    <a:pt x="45058" y="205778"/>
                  </a:lnTo>
                  <a:lnTo>
                    <a:pt x="45122" y="211612"/>
                  </a:lnTo>
                  <a:lnTo>
                    <a:pt x="45193" y="217428"/>
                  </a:lnTo>
                  <a:lnTo>
                    <a:pt x="45277" y="223245"/>
                  </a:lnTo>
                  <a:lnTo>
                    <a:pt x="45367" y="229079"/>
                  </a:lnTo>
                  <a:lnTo>
                    <a:pt x="45470" y="234895"/>
                  </a:lnTo>
                  <a:lnTo>
                    <a:pt x="45579" y="240712"/>
                  </a:lnTo>
                  <a:lnTo>
                    <a:pt x="45695" y="246528"/>
                  </a:lnTo>
                  <a:lnTo>
                    <a:pt x="45818" y="252363"/>
                  </a:lnTo>
                  <a:lnTo>
                    <a:pt x="45953" y="258179"/>
                  </a:lnTo>
                  <a:lnTo>
                    <a:pt x="46088" y="263995"/>
                  </a:lnTo>
                  <a:lnTo>
                    <a:pt x="46230" y="269830"/>
                  </a:lnTo>
                  <a:lnTo>
                    <a:pt x="46378" y="275646"/>
                  </a:lnTo>
                  <a:lnTo>
                    <a:pt x="46680" y="287278"/>
                  </a:lnTo>
                  <a:lnTo>
                    <a:pt x="46996" y="298929"/>
                  </a:lnTo>
                  <a:lnTo>
                    <a:pt x="47311" y="310562"/>
                  </a:lnTo>
                  <a:lnTo>
                    <a:pt x="47633" y="322194"/>
                  </a:lnTo>
                  <a:lnTo>
                    <a:pt x="47942" y="333827"/>
                  </a:lnTo>
                  <a:lnTo>
                    <a:pt x="48238" y="345459"/>
                  </a:lnTo>
                  <a:lnTo>
                    <a:pt x="48380" y="351294"/>
                  </a:lnTo>
                  <a:lnTo>
                    <a:pt x="48522" y="357110"/>
                  </a:lnTo>
                  <a:lnTo>
                    <a:pt x="48657" y="362926"/>
                  </a:lnTo>
                  <a:lnTo>
                    <a:pt x="48779" y="368724"/>
                  </a:lnTo>
                  <a:lnTo>
                    <a:pt x="48901" y="374540"/>
                  </a:lnTo>
                  <a:lnTo>
                    <a:pt x="49011" y="380357"/>
                  </a:lnTo>
                  <a:lnTo>
                    <a:pt x="49152" y="389191"/>
                  </a:lnTo>
                  <a:lnTo>
                    <a:pt x="49288" y="398026"/>
                  </a:lnTo>
                  <a:lnTo>
                    <a:pt x="49410" y="406842"/>
                  </a:lnTo>
                  <a:lnTo>
                    <a:pt x="49526" y="415622"/>
                  </a:lnTo>
                  <a:lnTo>
                    <a:pt x="49133" y="415456"/>
                  </a:lnTo>
                  <a:lnTo>
                    <a:pt x="48740" y="415309"/>
                  </a:lnTo>
                  <a:lnTo>
                    <a:pt x="48354" y="415217"/>
                  </a:lnTo>
                  <a:lnTo>
                    <a:pt x="47968" y="415180"/>
                  </a:lnTo>
                  <a:lnTo>
                    <a:pt x="47588" y="415162"/>
                  </a:lnTo>
                  <a:lnTo>
                    <a:pt x="47215" y="415199"/>
                  </a:lnTo>
                  <a:lnTo>
                    <a:pt x="46841" y="415272"/>
                  </a:lnTo>
                  <a:lnTo>
                    <a:pt x="46474" y="415383"/>
                  </a:lnTo>
                  <a:lnTo>
                    <a:pt x="46114" y="415548"/>
                  </a:lnTo>
                  <a:lnTo>
                    <a:pt x="45753" y="415732"/>
                  </a:lnTo>
                  <a:lnTo>
                    <a:pt x="45399" y="415953"/>
                  </a:lnTo>
                  <a:lnTo>
                    <a:pt x="45045" y="416211"/>
                  </a:lnTo>
                  <a:lnTo>
                    <a:pt x="44697" y="416524"/>
                  </a:lnTo>
                  <a:lnTo>
                    <a:pt x="44356" y="416855"/>
                  </a:lnTo>
                  <a:lnTo>
                    <a:pt x="44015" y="417205"/>
                  </a:lnTo>
                  <a:lnTo>
                    <a:pt x="43687" y="417610"/>
                  </a:lnTo>
                  <a:lnTo>
                    <a:pt x="43352" y="418033"/>
                  </a:lnTo>
                  <a:lnTo>
                    <a:pt x="43030" y="418493"/>
                  </a:lnTo>
                  <a:lnTo>
                    <a:pt x="42708" y="418990"/>
                  </a:lnTo>
                  <a:lnTo>
                    <a:pt x="42393" y="419524"/>
                  </a:lnTo>
                  <a:lnTo>
                    <a:pt x="42077" y="420076"/>
                  </a:lnTo>
                  <a:lnTo>
                    <a:pt x="41768" y="420647"/>
                  </a:lnTo>
                  <a:lnTo>
                    <a:pt x="41466" y="421254"/>
                  </a:lnTo>
                  <a:lnTo>
                    <a:pt x="41170" y="421880"/>
                  </a:lnTo>
                  <a:lnTo>
                    <a:pt x="40873" y="422543"/>
                  </a:lnTo>
                  <a:lnTo>
                    <a:pt x="40584" y="423224"/>
                  </a:lnTo>
                  <a:lnTo>
                    <a:pt x="40294" y="423941"/>
                  </a:lnTo>
                  <a:lnTo>
                    <a:pt x="40017" y="424678"/>
                  </a:lnTo>
                  <a:lnTo>
                    <a:pt x="39740" y="425432"/>
                  </a:lnTo>
                  <a:lnTo>
                    <a:pt x="39464" y="426205"/>
                  </a:lnTo>
                  <a:lnTo>
                    <a:pt x="39200" y="426997"/>
                  </a:lnTo>
                  <a:lnTo>
                    <a:pt x="38936" y="427825"/>
                  </a:lnTo>
                  <a:lnTo>
                    <a:pt x="38549" y="426537"/>
                  </a:lnTo>
                  <a:lnTo>
                    <a:pt x="38163" y="425267"/>
                  </a:lnTo>
                  <a:lnTo>
                    <a:pt x="37790" y="423960"/>
                  </a:lnTo>
                  <a:lnTo>
                    <a:pt x="37423" y="422653"/>
                  </a:lnTo>
                  <a:lnTo>
                    <a:pt x="37056" y="421309"/>
                  </a:lnTo>
                  <a:lnTo>
                    <a:pt x="36702" y="419984"/>
                  </a:lnTo>
                  <a:lnTo>
                    <a:pt x="36348" y="418622"/>
                  </a:lnTo>
                  <a:lnTo>
                    <a:pt x="36007" y="417260"/>
                  </a:lnTo>
                  <a:lnTo>
                    <a:pt x="35665" y="415880"/>
                  </a:lnTo>
                  <a:lnTo>
                    <a:pt x="35331" y="414481"/>
                  </a:lnTo>
                  <a:lnTo>
                    <a:pt x="35009" y="413082"/>
                  </a:lnTo>
                  <a:lnTo>
                    <a:pt x="34687" y="411665"/>
                  </a:lnTo>
                  <a:lnTo>
                    <a:pt x="34371" y="410248"/>
                  </a:lnTo>
                  <a:lnTo>
                    <a:pt x="34062" y="408793"/>
                  </a:lnTo>
                  <a:lnTo>
                    <a:pt x="33760" y="407339"/>
                  </a:lnTo>
                  <a:lnTo>
                    <a:pt x="33464" y="405885"/>
                  </a:lnTo>
                  <a:lnTo>
                    <a:pt x="33167" y="404413"/>
                  </a:lnTo>
                  <a:lnTo>
                    <a:pt x="32884" y="402922"/>
                  </a:lnTo>
                  <a:lnTo>
                    <a:pt x="32601" y="401431"/>
                  </a:lnTo>
                  <a:lnTo>
                    <a:pt x="32331" y="399922"/>
                  </a:lnTo>
                  <a:lnTo>
                    <a:pt x="32060" y="398413"/>
                  </a:lnTo>
                  <a:lnTo>
                    <a:pt x="31796" y="396885"/>
                  </a:lnTo>
                  <a:lnTo>
                    <a:pt x="31539" y="395339"/>
                  </a:lnTo>
                  <a:lnTo>
                    <a:pt x="31281" y="393793"/>
                  </a:lnTo>
                  <a:lnTo>
                    <a:pt x="31037" y="392247"/>
                  </a:lnTo>
                  <a:lnTo>
                    <a:pt x="30792" y="390682"/>
                  </a:lnTo>
                  <a:lnTo>
                    <a:pt x="30554" y="389099"/>
                  </a:lnTo>
                  <a:lnTo>
                    <a:pt x="30322" y="387516"/>
                  </a:lnTo>
                  <a:lnTo>
                    <a:pt x="30097" y="385933"/>
                  </a:lnTo>
                  <a:lnTo>
                    <a:pt x="29871" y="384332"/>
                  </a:lnTo>
                  <a:lnTo>
                    <a:pt x="29659" y="382712"/>
                  </a:lnTo>
                  <a:lnTo>
                    <a:pt x="29446" y="381093"/>
                  </a:lnTo>
                  <a:lnTo>
                    <a:pt x="29240" y="379473"/>
                  </a:lnTo>
                  <a:lnTo>
                    <a:pt x="29034" y="377835"/>
                  </a:lnTo>
                  <a:lnTo>
                    <a:pt x="28841" y="376178"/>
                  </a:lnTo>
                  <a:lnTo>
                    <a:pt x="28648" y="374540"/>
                  </a:lnTo>
                  <a:lnTo>
                    <a:pt x="28461" y="372884"/>
                  </a:lnTo>
                  <a:lnTo>
                    <a:pt x="28275" y="371209"/>
                  </a:lnTo>
                  <a:lnTo>
                    <a:pt x="28101" y="369534"/>
                  </a:lnTo>
                  <a:lnTo>
                    <a:pt x="27927" y="367859"/>
                  </a:lnTo>
                  <a:lnTo>
                    <a:pt x="27760" y="366166"/>
                  </a:lnTo>
                  <a:lnTo>
                    <a:pt x="27592" y="364472"/>
                  </a:lnTo>
                  <a:lnTo>
                    <a:pt x="27431" y="362779"/>
                  </a:lnTo>
                  <a:lnTo>
                    <a:pt x="27277" y="361067"/>
                  </a:lnTo>
                  <a:lnTo>
                    <a:pt x="27129" y="359355"/>
                  </a:lnTo>
                  <a:lnTo>
                    <a:pt x="26981" y="357644"/>
                  </a:lnTo>
                  <a:lnTo>
                    <a:pt x="26839" y="355914"/>
                  </a:lnTo>
                  <a:lnTo>
                    <a:pt x="26697" y="354183"/>
                  </a:lnTo>
                  <a:lnTo>
                    <a:pt x="26569" y="352453"/>
                  </a:lnTo>
                  <a:lnTo>
                    <a:pt x="26434" y="350723"/>
                  </a:lnTo>
                  <a:lnTo>
                    <a:pt x="26311" y="348975"/>
                  </a:lnTo>
                  <a:lnTo>
                    <a:pt x="26189" y="347226"/>
                  </a:lnTo>
                  <a:lnTo>
                    <a:pt x="26073" y="345478"/>
                  </a:lnTo>
                  <a:lnTo>
                    <a:pt x="25957" y="343711"/>
                  </a:lnTo>
                  <a:lnTo>
                    <a:pt x="25848" y="341944"/>
                  </a:lnTo>
                  <a:lnTo>
                    <a:pt x="25745" y="340177"/>
                  </a:lnTo>
                  <a:lnTo>
                    <a:pt x="25642" y="338410"/>
                  </a:lnTo>
                  <a:lnTo>
                    <a:pt x="25545" y="336643"/>
                  </a:lnTo>
                  <a:lnTo>
                    <a:pt x="25358" y="333090"/>
                  </a:lnTo>
                  <a:lnTo>
                    <a:pt x="25191" y="329520"/>
                  </a:lnTo>
                  <a:lnTo>
                    <a:pt x="25037" y="325931"/>
                  </a:lnTo>
                  <a:lnTo>
                    <a:pt x="24895" y="322341"/>
                  </a:lnTo>
                  <a:lnTo>
                    <a:pt x="24766" y="318734"/>
                  </a:lnTo>
                  <a:lnTo>
                    <a:pt x="24650" y="315145"/>
                  </a:lnTo>
                  <a:lnTo>
                    <a:pt x="24547" y="311519"/>
                  </a:lnTo>
                  <a:lnTo>
                    <a:pt x="24464" y="307911"/>
                  </a:lnTo>
                  <a:lnTo>
                    <a:pt x="24386" y="304304"/>
                  </a:lnTo>
                  <a:lnTo>
                    <a:pt x="24322" y="300678"/>
                  </a:lnTo>
                  <a:lnTo>
                    <a:pt x="24264" y="297070"/>
                  </a:lnTo>
                  <a:lnTo>
                    <a:pt x="24219" y="293444"/>
                  </a:lnTo>
                  <a:lnTo>
                    <a:pt x="24187" y="289837"/>
                  </a:lnTo>
                  <a:lnTo>
                    <a:pt x="24167" y="286229"/>
                  </a:lnTo>
                  <a:lnTo>
                    <a:pt x="24155" y="282640"/>
                  </a:lnTo>
                  <a:lnTo>
                    <a:pt x="24155" y="279051"/>
                  </a:lnTo>
                  <a:lnTo>
                    <a:pt x="24161" y="275480"/>
                  </a:lnTo>
                  <a:lnTo>
                    <a:pt x="24174" y="271910"/>
                  </a:lnTo>
                  <a:lnTo>
                    <a:pt x="24200" y="268339"/>
                  </a:lnTo>
                  <a:lnTo>
                    <a:pt x="24232" y="264805"/>
                  </a:lnTo>
                  <a:lnTo>
                    <a:pt x="24270" y="261271"/>
                  </a:lnTo>
                  <a:lnTo>
                    <a:pt x="24316" y="257774"/>
                  </a:lnTo>
                  <a:lnTo>
                    <a:pt x="24373" y="254277"/>
                  </a:lnTo>
                  <a:lnTo>
                    <a:pt x="24431" y="250798"/>
                  </a:lnTo>
                  <a:lnTo>
                    <a:pt x="24502" y="247356"/>
                  </a:lnTo>
                  <a:lnTo>
                    <a:pt x="24573" y="243933"/>
                  </a:lnTo>
                  <a:lnTo>
                    <a:pt x="24650" y="240528"/>
                  </a:lnTo>
                  <a:lnTo>
                    <a:pt x="24734" y="237141"/>
                  </a:lnTo>
                  <a:lnTo>
                    <a:pt x="24824" y="233791"/>
                  </a:lnTo>
                  <a:lnTo>
                    <a:pt x="24914" y="230478"/>
                  </a:lnTo>
                  <a:lnTo>
                    <a:pt x="25011" y="227183"/>
                  </a:lnTo>
                  <a:lnTo>
                    <a:pt x="25107" y="223926"/>
                  </a:lnTo>
                  <a:lnTo>
                    <a:pt x="25217" y="220705"/>
                  </a:lnTo>
                  <a:lnTo>
                    <a:pt x="25429" y="214355"/>
                  </a:lnTo>
                  <a:lnTo>
                    <a:pt x="25436" y="214207"/>
                  </a:lnTo>
                  <a:lnTo>
                    <a:pt x="25442" y="214079"/>
                  </a:lnTo>
                  <a:lnTo>
                    <a:pt x="25436" y="213821"/>
                  </a:lnTo>
                  <a:lnTo>
                    <a:pt x="25423" y="213600"/>
                  </a:lnTo>
                  <a:lnTo>
                    <a:pt x="25403" y="213361"/>
                  </a:lnTo>
                  <a:lnTo>
                    <a:pt x="25854" y="212827"/>
                  </a:lnTo>
                  <a:lnTo>
                    <a:pt x="26305" y="212256"/>
                  </a:lnTo>
                  <a:lnTo>
                    <a:pt x="26749" y="211649"/>
                  </a:lnTo>
                  <a:lnTo>
                    <a:pt x="27187" y="210986"/>
                  </a:lnTo>
                  <a:lnTo>
                    <a:pt x="27618" y="210305"/>
                  </a:lnTo>
                  <a:lnTo>
                    <a:pt x="28043" y="209588"/>
                  </a:lnTo>
                  <a:lnTo>
                    <a:pt x="28461" y="208833"/>
                  </a:lnTo>
                  <a:lnTo>
                    <a:pt x="28880" y="208041"/>
                  </a:lnTo>
                  <a:lnTo>
                    <a:pt x="29285" y="207232"/>
                  </a:lnTo>
                  <a:lnTo>
                    <a:pt x="29685" y="206385"/>
                  </a:lnTo>
                  <a:lnTo>
                    <a:pt x="30084" y="205501"/>
                  </a:lnTo>
                  <a:lnTo>
                    <a:pt x="30470" y="204581"/>
                  </a:lnTo>
                  <a:lnTo>
                    <a:pt x="30850" y="203642"/>
                  </a:lnTo>
                  <a:lnTo>
                    <a:pt x="31230" y="202667"/>
                  </a:lnTo>
                  <a:lnTo>
                    <a:pt x="31597" y="201655"/>
                  </a:lnTo>
                  <a:lnTo>
                    <a:pt x="31957" y="200624"/>
                  </a:lnTo>
                  <a:lnTo>
                    <a:pt x="32311" y="199575"/>
                  </a:lnTo>
                  <a:lnTo>
                    <a:pt x="32659" y="198489"/>
                  </a:lnTo>
                  <a:lnTo>
                    <a:pt x="33000" y="197384"/>
                  </a:lnTo>
                  <a:lnTo>
                    <a:pt x="33335" y="196243"/>
                  </a:lnTo>
                  <a:lnTo>
                    <a:pt x="33663" y="195102"/>
                  </a:lnTo>
                  <a:lnTo>
                    <a:pt x="33979" y="193906"/>
                  </a:lnTo>
                  <a:lnTo>
                    <a:pt x="34288" y="192709"/>
                  </a:lnTo>
                  <a:lnTo>
                    <a:pt x="34597" y="191495"/>
                  </a:lnTo>
                  <a:lnTo>
                    <a:pt x="34886" y="190243"/>
                  </a:lnTo>
                  <a:lnTo>
                    <a:pt x="35176" y="188973"/>
                  </a:lnTo>
                  <a:lnTo>
                    <a:pt x="35459" y="187685"/>
                  </a:lnTo>
                  <a:lnTo>
                    <a:pt x="35730" y="186396"/>
                  </a:lnTo>
                  <a:lnTo>
                    <a:pt x="35994" y="185071"/>
                  </a:lnTo>
                  <a:lnTo>
                    <a:pt x="36251" y="183727"/>
                  </a:lnTo>
                  <a:lnTo>
                    <a:pt x="36496" y="182365"/>
                  </a:lnTo>
                  <a:lnTo>
                    <a:pt x="36734" y="181003"/>
                  </a:lnTo>
                  <a:lnTo>
                    <a:pt x="36966" y="179604"/>
                  </a:lnTo>
                  <a:lnTo>
                    <a:pt x="37191" y="178206"/>
                  </a:lnTo>
                  <a:lnTo>
                    <a:pt x="37403" y="176788"/>
                  </a:lnTo>
                  <a:lnTo>
                    <a:pt x="37610" y="175371"/>
                  </a:lnTo>
                  <a:lnTo>
                    <a:pt x="37803" y="173917"/>
                  </a:lnTo>
                  <a:lnTo>
                    <a:pt x="37989" y="172481"/>
                  </a:lnTo>
                  <a:lnTo>
                    <a:pt x="38170" y="171009"/>
                  </a:lnTo>
                  <a:lnTo>
                    <a:pt x="38337" y="169537"/>
                  </a:lnTo>
                  <a:lnTo>
                    <a:pt x="38498" y="168064"/>
                  </a:lnTo>
                  <a:lnTo>
                    <a:pt x="38652" y="166573"/>
                  </a:lnTo>
                  <a:lnTo>
                    <a:pt x="38788" y="165064"/>
                  </a:lnTo>
                  <a:lnTo>
                    <a:pt x="38923" y="163555"/>
                  </a:lnTo>
                  <a:lnTo>
                    <a:pt x="39045" y="162045"/>
                  </a:lnTo>
                  <a:lnTo>
                    <a:pt x="39155" y="160536"/>
                  </a:lnTo>
                  <a:lnTo>
                    <a:pt x="39258" y="159008"/>
                  </a:lnTo>
                  <a:lnTo>
                    <a:pt x="39354" y="157481"/>
                  </a:lnTo>
                  <a:lnTo>
                    <a:pt x="39438" y="155953"/>
                  </a:lnTo>
                  <a:lnTo>
                    <a:pt x="39509" y="154425"/>
                  </a:lnTo>
                  <a:lnTo>
                    <a:pt x="39573" y="152879"/>
                  </a:lnTo>
                  <a:lnTo>
                    <a:pt x="39625" y="151352"/>
                  </a:lnTo>
                  <a:lnTo>
                    <a:pt x="39670" y="149824"/>
                  </a:lnTo>
                  <a:lnTo>
                    <a:pt x="39695" y="148278"/>
                  </a:lnTo>
                  <a:lnTo>
                    <a:pt x="39721" y="146750"/>
                  </a:lnTo>
                  <a:lnTo>
                    <a:pt x="39728" y="145204"/>
                  </a:lnTo>
                  <a:lnTo>
                    <a:pt x="39728" y="143676"/>
                  </a:lnTo>
                  <a:lnTo>
                    <a:pt x="39721" y="142149"/>
                  </a:lnTo>
                  <a:lnTo>
                    <a:pt x="39695" y="140639"/>
                  </a:lnTo>
                  <a:lnTo>
                    <a:pt x="39663" y="139112"/>
                  </a:lnTo>
                  <a:lnTo>
                    <a:pt x="39625" y="137602"/>
                  </a:lnTo>
                  <a:lnTo>
                    <a:pt x="39567" y="136093"/>
                  </a:lnTo>
                  <a:lnTo>
                    <a:pt x="39502" y="134602"/>
                  </a:lnTo>
                  <a:lnTo>
                    <a:pt x="39425" y="133111"/>
                  </a:lnTo>
                  <a:lnTo>
                    <a:pt x="39431" y="132983"/>
                  </a:lnTo>
                  <a:lnTo>
                    <a:pt x="39431" y="132854"/>
                  </a:lnTo>
                  <a:lnTo>
                    <a:pt x="39431" y="132707"/>
                  </a:lnTo>
                  <a:lnTo>
                    <a:pt x="39425" y="132578"/>
                  </a:lnTo>
                  <a:lnTo>
                    <a:pt x="39406" y="132302"/>
                  </a:lnTo>
                  <a:lnTo>
                    <a:pt x="39367" y="132044"/>
                  </a:lnTo>
                  <a:lnTo>
                    <a:pt x="39367" y="131952"/>
                  </a:lnTo>
                  <a:lnTo>
                    <a:pt x="39341" y="131621"/>
                  </a:lnTo>
                  <a:lnTo>
                    <a:pt x="39303" y="131308"/>
                  </a:lnTo>
                  <a:lnTo>
                    <a:pt x="39258" y="131032"/>
                  </a:lnTo>
                  <a:lnTo>
                    <a:pt x="39200" y="130774"/>
                  </a:lnTo>
                  <a:lnTo>
                    <a:pt x="39142" y="130553"/>
                  </a:lnTo>
                  <a:lnTo>
                    <a:pt x="39071" y="130351"/>
                  </a:lnTo>
                  <a:lnTo>
                    <a:pt x="38994" y="130167"/>
                  </a:lnTo>
                  <a:lnTo>
                    <a:pt x="38910" y="130019"/>
                  </a:lnTo>
                  <a:lnTo>
                    <a:pt x="38826" y="129909"/>
                  </a:lnTo>
                  <a:lnTo>
                    <a:pt x="38736" y="129798"/>
                  </a:lnTo>
                  <a:lnTo>
                    <a:pt x="38640" y="129743"/>
                  </a:lnTo>
                  <a:lnTo>
                    <a:pt x="38543" y="129688"/>
                  </a:lnTo>
                  <a:lnTo>
                    <a:pt x="38440" y="129670"/>
                  </a:lnTo>
                  <a:lnTo>
                    <a:pt x="38337" y="129670"/>
                  </a:lnTo>
                  <a:lnTo>
                    <a:pt x="38240" y="129706"/>
                  </a:lnTo>
                  <a:lnTo>
                    <a:pt x="38137" y="129743"/>
                  </a:lnTo>
                  <a:lnTo>
                    <a:pt x="37391" y="128841"/>
                  </a:lnTo>
                  <a:lnTo>
                    <a:pt x="36650" y="127958"/>
                  </a:lnTo>
                  <a:lnTo>
                    <a:pt x="35163" y="126228"/>
                  </a:lnTo>
                  <a:lnTo>
                    <a:pt x="34423" y="125363"/>
                  </a:lnTo>
                  <a:lnTo>
                    <a:pt x="33682" y="124498"/>
                  </a:lnTo>
                  <a:lnTo>
                    <a:pt x="32942" y="123614"/>
                  </a:lnTo>
                  <a:lnTo>
                    <a:pt x="32215" y="122712"/>
                  </a:lnTo>
                  <a:lnTo>
                    <a:pt x="32086" y="122565"/>
                  </a:lnTo>
                  <a:lnTo>
                    <a:pt x="31964" y="122454"/>
                  </a:lnTo>
                  <a:lnTo>
                    <a:pt x="31848" y="122362"/>
                  </a:lnTo>
                  <a:lnTo>
                    <a:pt x="31725" y="122289"/>
                  </a:lnTo>
                  <a:lnTo>
                    <a:pt x="31603" y="122252"/>
                  </a:lnTo>
                  <a:lnTo>
                    <a:pt x="31487" y="122234"/>
                  </a:lnTo>
                  <a:lnTo>
                    <a:pt x="31371" y="122234"/>
                  </a:lnTo>
                  <a:lnTo>
                    <a:pt x="31262" y="122252"/>
                  </a:lnTo>
                  <a:lnTo>
                    <a:pt x="31152" y="122289"/>
                  </a:lnTo>
                  <a:lnTo>
                    <a:pt x="31043" y="122362"/>
                  </a:lnTo>
                  <a:lnTo>
                    <a:pt x="30940" y="122436"/>
                  </a:lnTo>
                  <a:lnTo>
                    <a:pt x="30837" y="122547"/>
                  </a:lnTo>
                  <a:lnTo>
                    <a:pt x="30740" y="122657"/>
                  </a:lnTo>
                  <a:lnTo>
                    <a:pt x="30650" y="122804"/>
                  </a:lnTo>
                  <a:lnTo>
                    <a:pt x="30560" y="122951"/>
                  </a:lnTo>
                  <a:lnTo>
                    <a:pt x="30470" y="123135"/>
                  </a:lnTo>
                  <a:lnTo>
                    <a:pt x="30393" y="123320"/>
                  </a:lnTo>
                  <a:lnTo>
                    <a:pt x="30316" y="123522"/>
                  </a:lnTo>
                  <a:lnTo>
                    <a:pt x="30245" y="123743"/>
                  </a:lnTo>
                  <a:lnTo>
                    <a:pt x="30180" y="123982"/>
                  </a:lnTo>
                  <a:lnTo>
                    <a:pt x="30116" y="124240"/>
                  </a:lnTo>
                  <a:lnTo>
                    <a:pt x="30064" y="124498"/>
                  </a:lnTo>
                  <a:lnTo>
                    <a:pt x="30013" y="124774"/>
                  </a:lnTo>
                  <a:lnTo>
                    <a:pt x="29974" y="125068"/>
                  </a:lnTo>
                  <a:lnTo>
                    <a:pt x="29936" y="125381"/>
                  </a:lnTo>
                  <a:lnTo>
                    <a:pt x="29910" y="125694"/>
                  </a:lnTo>
                  <a:lnTo>
                    <a:pt x="29891" y="126007"/>
                  </a:lnTo>
                  <a:lnTo>
                    <a:pt x="29871" y="126357"/>
                  </a:lnTo>
                  <a:lnTo>
                    <a:pt x="29865" y="126688"/>
                  </a:lnTo>
                  <a:lnTo>
                    <a:pt x="29865" y="127056"/>
                  </a:lnTo>
                  <a:lnTo>
                    <a:pt x="29878" y="127406"/>
                  </a:lnTo>
                  <a:lnTo>
                    <a:pt x="29891" y="127792"/>
                  </a:lnTo>
                  <a:lnTo>
                    <a:pt x="29955" y="128933"/>
                  </a:lnTo>
                  <a:lnTo>
                    <a:pt x="30006" y="130093"/>
                  </a:lnTo>
                  <a:lnTo>
                    <a:pt x="30045" y="131271"/>
                  </a:lnTo>
                  <a:lnTo>
                    <a:pt x="30071" y="132467"/>
                  </a:lnTo>
                  <a:lnTo>
                    <a:pt x="30084" y="133664"/>
                  </a:lnTo>
                  <a:lnTo>
                    <a:pt x="30084" y="134860"/>
                  </a:lnTo>
                  <a:lnTo>
                    <a:pt x="30077" y="136056"/>
                  </a:lnTo>
                  <a:lnTo>
                    <a:pt x="30052" y="137271"/>
                  </a:lnTo>
                  <a:lnTo>
                    <a:pt x="30013" y="138468"/>
                  </a:lnTo>
                  <a:lnTo>
                    <a:pt x="29961" y="139664"/>
                  </a:lnTo>
                  <a:lnTo>
                    <a:pt x="29897" y="140842"/>
                  </a:lnTo>
                  <a:lnTo>
                    <a:pt x="29813" y="142020"/>
                  </a:lnTo>
                  <a:lnTo>
                    <a:pt x="29768" y="142609"/>
                  </a:lnTo>
                  <a:lnTo>
                    <a:pt x="29717" y="143179"/>
                  </a:lnTo>
                  <a:lnTo>
                    <a:pt x="29665" y="143750"/>
                  </a:lnTo>
                  <a:lnTo>
                    <a:pt x="29607" y="144321"/>
                  </a:lnTo>
                  <a:lnTo>
                    <a:pt x="29549" y="144891"/>
                  </a:lnTo>
                  <a:lnTo>
                    <a:pt x="29485" y="145462"/>
                  </a:lnTo>
                  <a:lnTo>
                    <a:pt x="29414" y="146014"/>
                  </a:lnTo>
                  <a:lnTo>
                    <a:pt x="29343" y="146566"/>
                  </a:lnTo>
                  <a:lnTo>
                    <a:pt x="29266" y="147100"/>
                  </a:lnTo>
                  <a:lnTo>
                    <a:pt x="29182" y="147652"/>
                  </a:lnTo>
                  <a:lnTo>
                    <a:pt x="29099" y="148186"/>
                  </a:lnTo>
                  <a:lnTo>
                    <a:pt x="29015" y="148701"/>
                  </a:lnTo>
                  <a:lnTo>
                    <a:pt x="28919" y="149235"/>
                  </a:lnTo>
                  <a:lnTo>
                    <a:pt x="28822" y="149732"/>
                  </a:lnTo>
                  <a:lnTo>
                    <a:pt x="28719" y="150247"/>
                  </a:lnTo>
                  <a:lnTo>
                    <a:pt x="28616" y="150744"/>
                  </a:lnTo>
                  <a:lnTo>
                    <a:pt x="28506" y="151223"/>
                  </a:lnTo>
                  <a:lnTo>
                    <a:pt x="28391" y="151701"/>
                  </a:lnTo>
                  <a:lnTo>
                    <a:pt x="28275" y="152180"/>
                  </a:lnTo>
                  <a:lnTo>
                    <a:pt x="28152" y="152640"/>
                  </a:lnTo>
                  <a:lnTo>
                    <a:pt x="28024" y="153082"/>
                  </a:lnTo>
                  <a:lnTo>
                    <a:pt x="27895" y="153542"/>
                  </a:lnTo>
                  <a:lnTo>
                    <a:pt x="27753" y="153965"/>
                  </a:lnTo>
                  <a:lnTo>
                    <a:pt x="27618" y="154389"/>
                  </a:lnTo>
                  <a:lnTo>
                    <a:pt x="27470" y="154793"/>
                  </a:lnTo>
                  <a:lnTo>
                    <a:pt x="27322" y="155198"/>
                  </a:lnTo>
                  <a:lnTo>
                    <a:pt x="27167" y="155585"/>
                  </a:lnTo>
                  <a:lnTo>
                    <a:pt x="27006" y="155953"/>
                  </a:lnTo>
                  <a:lnTo>
                    <a:pt x="26839" y="156321"/>
                  </a:lnTo>
                  <a:lnTo>
                    <a:pt x="26672" y="156671"/>
                  </a:lnTo>
                  <a:lnTo>
                    <a:pt x="26498" y="157021"/>
                  </a:lnTo>
                  <a:lnTo>
                    <a:pt x="26324" y="157352"/>
                  </a:lnTo>
                  <a:lnTo>
                    <a:pt x="26137" y="157665"/>
                  </a:lnTo>
                  <a:lnTo>
                    <a:pt x="25951" y="157959"/>
                  </a:lnTo>
                  <a:lnTo>
                    <a:pt x="25758" y="158235"/>
                  </a:lnTo>
                  <a:lnTo>
                    <a:pt x="25558" y="158511"/>
                  </a:lnTo>
                  <a:lnTo>
                    <a:pt x="25352" y="158769"/>
                  </a:lnTo>
                  <a:lnTo>
                    <a:pt x="25146" y="159008"/>
                  </a:lnTo>
                  <a:lnTo>
                    <a:pt x="24934" y="159229"/>
                  </a:lnTo>
                  <a:lnTo>
                    <a:pt x="24715" y="159450"/>
                  </a:lnTo>
                  <a:lnTo>
                    <a:pt x="24541" y="159597"/>
                  </a:lnTo>
                  <a:lnTo>
                    <a:pt x="24367" y="159745"/>
                  </a:lnTo>
                  <a:lnTo>
                    <a:pt x="24193" y="159855"/>
                  </a:lnTo>
                  <a:lnTo>
                    <a:pt x="24026" y="159965"/>
                  </a:lnTo>
                  <a:lnTo>
                    <a:pt x="23858" y="160039"/>
                  </a:lnTo>
                  <a:lnTo>
                    <a:pt x="23691" y="160113"/>
                  </a:lnTo>
                  <a:lnTo>
                    <a:pt x="23530" y="160150"/>
                  </a:lnTo>
                  <a:lnTo>
                    <a:pt x="23369" y="160186"/>
                  </a:lnTo>
                  <a:lnTo>
                    <a:pt x="23215" y="160205"/>
                  </a:lnTo>
                  <a:lnTo>
                    <a:pt x="23060" y="160205"/>
                  </a:lnTo>
                  <a:lnTo>
                    <a:pt x="22906" y="160186"/>
                  </a:lnTo>
                  <a:lnTo>
                    <a:pt x="22758" y="160150"/>
                  </a:lnTo>
                  <a:lnTo>
                    <a:pt x="22609" y="160094"/>
                  </a:lnTo>
                  <a:lnTo>
                    <a:pt x="22468" y="160039"/>
                  </a:lnTo>
                  <a:lnTo>
                    <a:pt x="22326" y="159965"/>
                  </a:lnTo>
                  <a:lnTo>
                    <a:pt x="22191" y="159855"/>
                  </a:lnTo>
                  <a:lnTo>
                    <a:pt x="22049" y="159745"/>
                  </a:lnTo>
                  <a:lnTo>
                    <a:pt x="21921" y="159634"/>
                  </a:lnTo>
                  <a:lnTo>
                    <a:pt x="21792" y="159487"/>
                  </a:lnTo>
                  <a:lnTo>
                    <a:pt x="21663" y="159340"/>
                  </a:lnTo>
                  <a:lnTo>
                    <a:pt x="21534" y="159174"/>
                  </a:lnTo>
                  <a:lnTo>
                    <a:pt x="21419" y="158990"/>
                  </a:lnTo>
                  <a:lnTo>
                    <a:pt x="21296" y="158806"/>
                  </a:lnTo>
                  <a:lnTo>
                    <a:pt x="21180" y="158603"/>
                  </a:lnTo>
                  <a:lnTo>
                    <a:pt x="21071" y="158383"/>
                  </a:lnTo>
                  <a:lnTo>
                    <a:pt x="20961" y="158162"/>
                  </a:lnTo>
                  <a:lnTo>
                    <a:pt x="20852" y="157922"/>
                  </a:lnTo>
                  <a:lnTo>
                    <a:pt x="20749" y="157665"/>
                  </a:lnTo>
                  <a:lnTo>
                    <a:pt x="20652" y="157407"/>
                  </a:lnTo>
                  <a:lnTo>
                    <a:pt x="20556" y="157131"/>
                  </a:lnTo>
                  <a:lnTo>
                    <a:pt x="20459" y="156855"/>
                  </a:lnTo>
                  <a:lnTo>
                    <a:pt x="20369" y="156560"/>
                  </a:lnTo>
                  <a:lnTo>
                    <a:pt x="20285" y="156248"/>
                  </a:lnTo>
                  <a:lnTo>
                    <a:pt x="20202" y="155935"/>
                  </a:lnTo>
                  <a:lnTo>
                    <a:pt x="20118" y="155603"/>
                  </a:lnTo>
                  <a:lnTo>
                    <a:pt x="20041" y="155272"/>
                  </a:lnTo>
                  <a:lnTo>
                    <a:pt x="19970" y="154922"/>
                  </a:lnTo>
                  <a:lnTo>
                    <a:pt x="19899" y="154573"/>
                  </a:lnTo>
                  <a:lnTo>
                    <a:pt x="19835" y="154223"/>
                  </a:lnTo>
                  <a:lnTo>
                    <a:pt x="19770" y="153855"/>
                  </a:lnTo>
                  <a:lnTo>
                    <a:pt x="19712" y="153468"/>
                  </a:lnTo>
                  <a:lnTo>
                    <a:pt x="19655" y="153082"/>
                  </a:lnTo>
                  <a:lnTo>
                    <a:pt x="19603" y="152695"/>
                  </a:lnTo>
                  <a:lnTo>
                    <a:pt x="19558" y="152290"/>
                  </a:lnTo>
                  <a:lnTo>
                    <a:pt x="19513" y="151885"/>
                  </a:lnTo>
                  <a:lnTo>
                    <a:pt x="19474" y="151462"/>
                  </a:lnTo>
                  <a:lnTo>
                    <a:pt x="19436" y="151057"/>
                  </a:lnTo>
                  <a:lnTo>
                    <a:pt x="19403" y="150615"/>
                  </a:lnTo>
                  <a:lnTo>
                    <a:pt x="19371" y="150192"/>
                  </a:lnTo>
                  <a:lnTo>
                    <a:pt x="19346" y="149750"/>
                  </a:lnTo>
                  <a:lnTo>
                    <a:pt x="19326" y="149309"/>
                  </a:lnTo>
                  <a:lnTo>
                    <a:pt x="19307" y="148867"/>
                  </a:lnTo>
                  <a:lnTo>
                    <a:pt x="19294" y="148407"/>
                  </a:lnTo>
                  <a:lnTo>
                    <a:pt x="19288" y="147947"/>
                  </a:lnTo>
                  <a:lnTo>
                    <a:pt x="19281" y="147486"/>
                  </a:lnTo>
                  <a:lnTo>
                    <a:pt x="19281" y="147026"/>
                  </a:lnTo>
                  <a:lnTo>
                    <a:pt x="19281" y="146548"/>
                  </a:lnTo>
                  <a:lnTo>
                    <a:pt x="19288" y="146069"/>
                  </a:lnTo>
                  <a:lnTo>
                    <a:pt x="19300" y="145591"/>
                  </a:lnTo>
                  <a:lnTo>
                    <a:pt x="19313" y="145112"/>
                  </a:lnTo>
                  <a:lnTo>
                    <a:pt x="19333" y="144633"/>
                  </a:lnTo>
                  <a:lnTo>
                    <a:pt x="19358" y="144137"/>
                  </a:lnTo>
                  <a:lnTo>
                    <a:pt x="19384" y="143658"/>
                  </a:lnTo>
                  <a:lnTo>
                    <a:pt x="19416" y="143161"/>
                  </a:lnTo>
                  <a:lnTo>
                    <a:pt x="19468" y="142554"/>
                  </a:lnTo>
                  <a:lnTo>
                    <a:pt x="19519" y="141965"/>
                  </a:lnTo>
                  <a:lnTo>
                    <a:pt x="19577" y="141357"/>
                  </a:lnTo>
                  <a:lnTo>
                    <a:pt x="19642" y="140768"/>
                  </a:lnTo>
                  <a:lnTo>
                    <a:pt x="19706" y="140198"/>
                  </a:lnTo>
                  <a:lnTo>
                    <a:pt x="19783" y="139627"/>
                  </a:lnTo>
                  <a:lnTo>
                    <a:pt x="19861" y="139075"/>
                  </a:lnTo>
                  <a:lnTo>
                    <a:pt x="19938" y="138523"/>
                  </a:lnTo>
                  <a:lnTo>
                    <a:pt x="20022" y="137971"/>
                  </a:lnTo>
                  <a:lnTo>
                    <a:pt x="20112" y="137437"/>
                  </a:lnTo>
                  <a:lnTo>
                    <a:pt x="20208" y="136903"/>
                  </a:lnTo>
                  <a:lnTo>
                    <a:pt x="20305" y="136369"/>
                  </a:lnTo>
                  <a:lnTo>
                    <a:pt x="20408" y="135854"/>
                  </a:lnTo>
                  <a:lnTo>
                    <a:pt x="20517" y="135357"/>
                  </a:lnTo>
                  <a:lnTo>
                    <a:pt x="20627" y="134860"/>
                  </a:lnTo>
                  <a:lnTo>
                    <a:pt x="20743" y="134363"/>
                  </a:lnTo>
                  <a:lnTo>
                    <a:pt x="20858" y="133884"/>
                  </a:lnTo>
                  <a:lnTo>
                    <a:pt x="20981" y="133406"/>
                  </a:lnTo>
                  <a:lnTo>
                    <a:pt x="21109" y="132927"/>
                  </a:lnTo>
                  <a:lnTo>
                    <a:pt x="21238" y="132467"/>
                  </a:lnTo>
                  <a:lnTo>
                    <a:pt x="21373" y="132007"/>
                  </a:lnTo>
                  <a:lnTo>
                    <a:pt x="21509" y="131565"/>
                  </a:lnTo>
                  <a:lnTo>
                    <a:pt x="21650" y="131124"/>
                  </a:lnTo>
                  <a:lnTo>
                    <a:pt x="21792" y="130682"/>
                  </a:lnTo>
                  <a:lnTo>
                    <a:pt x="21940" y="130259"/>
                  </a:lnTo>
                  <a:lnTo>
                    <a:pt x="22088" y="129835"/>
                  </a:lnTo>
                  <a:lnTo>
                    <a:pt x="22243" y="129430"/>
                  </a:lnTo>
                  <a:lnTo>
                    <a:pt x="22397" y="129007"/>
                  </a:lnTo>
                  <a:lnTo>
                    <a:pt x="22719" y="128215"/>
                  </a:lnTo>
                  <a:lnTo>
                    <a:pt x="23054" y="127461"/>
                  </a:lnTo>
                  <a:lnTo>
                    <a:pt x="23150" y="127222"/>
                  </a:lnTo>
                  <a:lnTo>
                    <a:pt x="23240" y="126982"/>
                  </a:lnTo>
                  <a:lnTo>
                    <a:pt x="23318" y="126743"/>
                  </a:lnTo>
                  <a:lnTo>
                    <a:pt x="23382" y="126485"/>
                  </a:lnTo>
                  <a:lnTo>
                    <a:pt x="23440" y="126246"/>
                  </a:lnTo>
                  <a:lnTo>
                    <a:pt x="23491" y="125988"/>
                  </a:lnTo>
                  <a:lnTo>
                    <a:pt x="23537" y="125731"/>
                  </a:lnTo>
                  <a:lnTo>
                    <a:pt x="23569" y="125473"/>
                  </a:lnTo>
                  <a:lnTo>
                    <a:pt x="23594" y="125215"/>
                  </a:lnTo>
                  <a:lnTo>
                    <a:pt x="23614" y="124939"/>
                  </a:lnTo>
                  <a:lnTo>
                    <a:pt x="23620" y="124682"/>
                  </a:lnTo>
                  <a:lnTo>
                    <a:pt x="23627" y="124424"/>
                  </a:lnTo>
                  <a:lnTo>
                    <a:pt x="23620" y="124166"/>
                  </a:lnTo>
                  <a:lnTo>
                    <a:pt x="23607" y="123909"/>
                  </a:lnTo>
                  <a:lnTo>
                    <a:pt x="23588" y="123651"/>
                  </a:lnTo>
                  <a:lnTo>
                    <a:pt x="23562" y="123393"/>
                  </a:lnTo>
                  <a:lnTo>
                    <a:pt x="23537" y="123154"/>
                  </a:lnTo>
                  <a:lnTo>
                    <a:pt x="23498" y="122896"/>
                  </a:lnTo>
                  <a:lnTo>
                    <a:pt x="23459" y="122657"/>
                  </a:lnTo>
                  <a:lnTo>
                    <a:pt x="23408" y="122436"/>
                  </a:lnTo>
                  <a:lnTo>
                    <a:pt x="23356" y="122197"/>
                  </a:lnTo>
                  <a:lnTo>
                    <a:pt x="23298" y="121976"/>
                  </a:lnTo>
                  <a:lnTo>
                    <a:pt x="23234" y="121755"/>
                  </a:lnTo>
                  <a:lnTo>
                    <a:pt x="23170" y="121553"/>
                  </a:lnTo>
                  <a:lnTo>
                    <a:pt x="23099" y="121350"/>
                  </a:lnTo>
                  <a:lnTo>
                    <a:pt x="23028" y="121166"/>
                  </a:lnTo>
                  <a:lnTo>
                    <a:pt x="22944" y="120982"/>
                  </a:lnTo>
                  <a:lnTo>
                    <a:pt x="22867" y="120816"/>
                  </a:lnTo>
                  <a:lnTo>
                    <a:pt x="22783" y="120669"/>
                  </a:lnTo>
                  <a:lnTo>
                    <a:pt x="22693" y="120522"/>
                  </a:lnTo>
                  <a:lnTo>
                    <a:pt x="22603" y="120375"/>
                  </a:lnTo>
                  <a:lnTo>
                    <a:pt x="22513" y="120264"/>
                  </a:lnTo>
                  <a:lnTo>
                    <a:pt x="22494" y="120191"/>
                  </a:lnTo>
                  <a:lnTo>
                    <a:pt x="22481" y="120099"/>
                  </a:lnTo>
                  <a:lnTo>
                    <a:pt x="22468" y="120007"/>
                  </a:lnTo>
                  <a:lnTo>
                    <a:pt x="22455" y="119933"/>
                  </a:lnTo>
                  <a:lnTo>
                    <a:pt x="22294" y="119344"/>
                  </a:lnTo>
                  <a:lnTo>
                    <a:pt x="22127" y="118773"/>
                  </a:lnTo>
                  <a:lnTo>
                    <a:pt x="21959" y="118203"/>
                  </a:lnTo>
                  <a:lnTo>
                    <a:pt x="21785" y="117669"/>
                  </a:lnTo>
                  <a:lnTo>
                    <a:pt x="21605" y="117117"/>
                  </a:lnTo>
                  <a:lnTo>
                    <a:pt x="21419" y="116601"/>
                  </a:lnTo>
                  <a:lnTo>
                    <a:pt x="21225" y="116086"/>
                  </a:lnTo>
                  <a:lnTo>
                    <a:pt x="21032" y="115571"/>
                  </a:lnTo>
                  <a:lnTo>
                    <a:pt x="20833" y="115092"/>
                  </a:lnTo>
                  <a:lnTo>
                    <a:pt x="20627" y="114595"/>
                  </a:lnTo>
                  <a:lnTo>
                    <a:pt x="20421" y="114135"/>
                  </a:lnTo>
                  <a:lnTo>
                    <a:pt x="20208" y="113675"/>
                  </a:lnTo>
                  <a:lnTo>
                    <a:pt x="19996" y="113215"/>
                  </a:lnTo>
                  <a:lnTo>
                    <a:pt x="19777" y="112773"/>
                  </a:lnTo>
                  <a:lnTo>
                    <a:pt x="19558" y="112350"/>
                  </a:lnTo>
                  <a:lnTo>
                    <a:pt x="19333" y="111926"/>
                  </a:lnTo>
                  <a:lnTo>
                    <a:pt x="19107" y="111503"/>
                  </a:lnTo>
                  <a:lnTo>
                    <a:pt x="18876" y="111117"/>
                  </a:lnTo>
                  <a:lnTo>
                    <a:pt x="18644" y="110712"/>
                  </a:lnTo>
                  <a:lnTo>
                    <a:pt x="18412" y="110343"/>
                  </a:lnTo>
                  <a:lnTo>
                    <a:pt x="17942" y="109589"/>
                  </a:lnTo>
                  <a:lnTo>
                    <a:pt x="17459" y="108889"/>
                  </a:lnTo>
                  <a:lnTo>
                    <a:pt x="16983" y="108227"/>
                  </a:lnTo>
                  <a:lnTo>
                    <a:pt x="16494" y="107601"/>
                  </a:lnTo>
                  <a:lnTo>
                    <a:pt x="16011" y="106994"/>
                  </a:lnTo>
                  <a:lnTo>
                    <a:pt x="15528" y="106423"/>
                  </a:lnTo>
                  <a:lnTo>
                    <a:pt x="15522" y="106184"/>
                  </a:lnTo>
                  <a:lnTo>
                    <a:pt x="15515" y="105963"/>
                  </a:lnTo>
                  <a:lnTo>
                    <a:pt x="15502" y="105724"/>
                  </a:lnTo>
                  <a:lnTo>
                    <a:pt x="15483" y="105484"/>
                  </a:lnTo>
                  <a:lnTo>
                    <a:pt x="15464" y="105263"/>
                  </a:lnTo>
                  <a:lnTo>
                    <a:pt x="15438" y="105024"/>
                  </a:lnTo>
                  <a:lnTo>
                    <a:pt x="15406" y="104803"/>
                  </a:lnTo>
                  <a:lnTo>
                    <a:pt x="15373" y="104582"/>
                  </a:lnTo>
                  <a:lnTo>
                    <a:pt x="15335" y="104380"/>
                  </a:lnTo>
                  <a:lnTo>
                    <a:pt x="15296" y="104178"/>
                  </a:lnTo>
                  <a:lnTo>
                    <a:pt x="15251" y="103975"/>
                  </a:lnTo>
                  <a:lnTo>
                    <a:pt x="15200" y="103773"/>
                  </a:lnTo>
                  <a:lnTo>
                    <a:pt x="15148" y="103589"/>
                  </a:lnTo>
                  <a:lnTo>
                    <a:pt x="15097" y="103404"/>
                  </a:lnTo>
                  <a:lnTo>
                    <a:pt x="15032" y="103239"/>
                  </a:lnTo>
                  <a:lnTo>
                    <a:pt x="14974" y="103073"/>
                  </a:lnTo>
                  <a:lnTo>
                    <a:pt x="14910" y="102926"/>
                  </a:lnTo>
                  <a:lnTo>
                    <a:pt x="14839" y="102779"/>
                  </a:lnTo>
                  <a:lnTo>
                    <a:pt x="14768" y="102650"/>
                  </a:lnTo>
                  <a:lnTo>
                    <a:pt x="14691" y="102521"/>
                  </a:lnTo>
                  <a:lnTo>
                    <a:pt x="14614" y="102429"/>
                  </a:lnTo>
                  <a:lnTo>
                    <a:pt x="14537" y="102319"/>
                  </a:lnTo>
                  <a:lnTo>
                    <a:pt x="14453" y="102245"/>
                  </a:lnTo>
                  <a:lnTo>
                    <a:pt x="14363" y="102171"/>
                  </a:lnTo>
                  <a:lnTo>
                    <a:pt x="14273" y="102116"/>
                  </a:lnTo>
                  <a:lnTo>
                    <a:pt x="14182" y="102079"/>
                  </a:lnTo>
                  <a:lnTo>
                    <a:pt x="14086" y="102061"/>
                  </a:lnTo>
                  <a:lnTo>
                    <a:pt x="13989" y="102042"/>
                  </a:lnTo>
                  <a:lnTo>
                    <a:pt x="13893" y="102042"/>
                  </a:lnTo>
                  <a:lnTo>
                    <a:pt x="13790" y="102079"/>
                  </a:lnTo>
                  <a:lnTo>
                    <a:pt x="13687" y="102116"/>
                  </a:lnTo>
                  <a:lnTo>
                    <a:pt x="13584" y="102171"/>
                  </a:lnTo>
                  <a:lnTo>
                    <a:pt x="13191" y="102447"/>
                  </a:lnTo>
                  <a:lnTo>
                    <a:pt x="12805" y="102742"/>
                  </a:lnTo>
                  <a:lnTo>
                    <a:pt x="12425" y="103073"/>
                  </a:lnTo>
                  <a:lnTo>
                    <a:pt x="12045" y="103404"/>
                  </a:lnTo>
                  <a:lnTo>
                    <a:pt x="11678" y="103754"/>
                  </a:lnTo>
                  <a:lnTo>
                    <a:pt x="11318" y="104141"/>
                  </a:lnTo>
                  <a:lnTo>
                    <a:pt x="10957" y="104527"/>
                  </a:lnTo>
                  <a:lnTo>
                    <a:pt x="10609" y="104951"/>
                  </a:lnTo>
                  <a:lnTo>
                    <a:pt x="10262" y="105392"/>
                  </a:lnTo>
                  <a:lnTo>
                    <a:pt x="9927" y="105834"/>
                  </a:lnTo>
                  <a:lnTo>
                    <a:pt x="9592" y="106313"/>
                  </a:lnTo>
                  <a:lnTo>
                    <a:pt x="9264" y="106791"/>
                  </a:lnTo>
                  <a:lnTo>
                    <a:pt x="8942" y="107307"/>
                  </a:lnTo>
                  <a:lnTo>
                    <a:pt x="8627" y="107822"/>
                  </a:lnTo>
                  <a:lnTo>
                    <a:pt x="8318" y="108356"/>
                  </a:lnTo>
                  <a:lnTo>
                    <a:pt x="8015" y="108908"/>
                  </a:lnTo>
                  <a:lnTo>
                    <a:pt x="7712" y="109478"/>
                  </a:lnTo>
                  <a:lnTo>
                    <a:pt x="7423" y="110067"/>
                  </a:lnTo>
                  <a:lnTo>
                    <a:pt x="7133" y="110675"/>
                  </a:lnTo>
                  <a:lnTo>
                    <a:pt x="6850" y="111301"/>
                  </a:lnTo>
                  <a:lnTo>
                    <a:pt x="6579" y="111926"/>
                  </a:lnTo>
                  <a:lnTo>
                    <a:pt x="6309" y="112571"/>
                  </a:lnTo>
                  <a:lnTo>
                    <a:pt x="6045" y="113233"/>
                  </a:lnTo>
                  <a:lnTo>
                    <a:pt x="5788" y="113914"/>
                  </a:lnTo>
                  <a:lnTo>
                    <a:pt x="5530" y="114614"/>
                  </a:lnTo>
                  <a:lnTo>
                    <a:pt x="5285" y="115313"/>
                  </a:lnTo>
                  <a:lnTo>
                    <a:pt x="5047" y="116031"/>
                  </a:lnTo>
                  <a:lnTo>
                    <a:pt x="4809" y="116767"/>
                  </a:lnTo>
                  <a:lnTo>
                    <a:pt x="4584" y="117503"/>
                  </a:lnTo>
                  <a:lnTo>
                    <a:pt x="4358" y="118258"/>
                  </a:lnTo>
                  <a:lnTo>
                    <a:pt x="4140" y="119031"/>
                  </a:lnTo>
                  <a:lnTo>
                    <a:pt x="3927" y="119822"/>
                  </a:lnTo>
                  <a:lnTo>
                    <a:pt x="3721" y="120614"/>
                  </a:lnTo>
                  <a:lnTo>
                    <a:pt x="3521" y="121405"/>
                  </a:lnTo>
                  <a:lnTo>
                    <a:pt x="3322" y="122234"/>
                  </a:lnTo>
                  <a:lnTo>
                    <a:pt x="3135" y="123043"/>
                  </a:lnTo>
                  <a:lnTo>
                    <a:pt x="2949" y="123890"/>
                  </a:lnTo>
                  <a:lnTo>
                    <a:pt x="2768" y="124737"/>
                  </a:lnTo>
                  <a:lnTo>
                    <a:pt x="2601" y="125583"/>
                  </a:lnTo>
                  <a:lnTo>
                    <a:pt x="2434" y="126449"/>
                  </a:lnTo>
                  <a:lnTo>
                    <a:pt x="2273" y="127332"/>
                  </a:lnTo>
                  <a:lnTo>
                    <a:pt x="2112" y="128215"/>
                  </a:lnTo>
                  <a:lnTo>
                    <a:pt x="1964" y="129117"/>
                  </a:lnTo>
                  <a:lnTo>
                    <a:pt x="1822" y="130019"/>
                  </a:lnTo>
                  <a:lnTo>
                    <a:pt x="1680" y="130921"/>
                  </a:lnTo>
                  <a:lnTo>
                    <a:pt x="1545" y="131841"/>
                  </a:lnTo>
                  <a:lnTo>
                    <a:pt x="1416" y="132762"/>
                  </a:lnTo>
                  <a:lnTo>
                    <a:pt x="1294" y="133700"/>
                  </a:lnTo>
                  <a:lnTo>
                    <a:pt x="1178" y="134639"/>
                  </a:lnTo>
                  <a:lnTo>
                    <a:pt x="1069" y="135578"/>
                  </a:lnTo>
                  <a:lnTo>
                    <a:pt x="966" y="136535"/>
                  </a:lnTo>
                  <a:lnTo>
                    <a:pt x="863" y="137492"/>
                  </a:lnTo>
                  <a:lnTo>
                    <a:pt x="766" y="138468"/>
                  </a:lnTo>
                  <a:lnTo>
                    <a:pt x="676" y="139443"/>
                  </a:lnTo>
                  <a:lnTo>
                    <a:pt x="592" y="140419"/>
                  </a:lnTo>
                  <a:lnTo>
                    <a:pt x="515" y="141394"/>
                  </a:lnTo>
                  <a:lnTo>
                    <a:pt x="444" y="142388"/>
                  </a:lnTo>
                  <a:lnTo>
                    <a:pt x="380" y="143363"/>
                  </a:lnTo>
                  <a:lnTo>
                    <a:pt x="315" y="144376"/>
                  </a:lnTo>
                  <a:lnTo>
                    <a:pt x="258" y="145370"/>
                  </a:lnTo>
                  <a:lnTo>
                    <a:pt x="212" y="146364"/>
                  </a:lnTo>
                  <a:lnTo>
                    <a:pt x="167" y="147376"/>
                  </a:lnTo>
                  <a:lnTo>
                    <a:pt x="122" y="148388"/>
                  </a:lnTo>
                  <a:lnTo>
                    <a:pt x="90" y="149401"/>
                  </a:lnTo>
                  <a:lnTo>
                    <a:pt x="64" y="150413"/>
                  </a:lnTo>
                  <a:lnTo>
                    <a:pt x="39" y="151425"/>
                  </a:lnTo>
                  <a:lnTo>
                    <a:pt x="19" y="152438"/>
                  </a:lnTo>
                  <a:lnTo>
                    <a:pt x="6" y="153468"/>
                  </a:lnTo>
                  <a:lnTo>
                    <a:pt x="0" y="154481"/>
                  </a:lnTo>
                  <a:lnTo>
                    <a:pt x="0" y="155511"/>
                  </a:lnTo>
                  <a:lnTo>
                    <a:pt x="6" y="156524"/>
                  </a:lnTo>
                  <a:lnTo>
                    <a:pt x="13" y="157554"/>
                  </a:lnTo>
                  <a:lnTo>
                    <a:pt x="32" y="158585"/>
                  </a:lnTo>
                  <a:lnTo>
                    <a:pt x="52" y="159597"/>
                  </a:lnTo>
                  <a:lnTo>
                    <a:pt x="77" y="160628"/>
                  </a:lnTo>
                  <a:lnTo>
                    <a:pt x="103" y="161640"/>
                  </a:lnTo>
                  <a:lnTo>
                    <a:pt x="142" y="162671"/>
                  </a:lnTo>
                  <a:lnTo>
                    <a:pt x="187" y="163683"/>
                  </a:lnTo>
                  <a:lnTo>
                    <a:pt x="232" y="164714"/>
                  </a:lnTo>
                  <a:lnTo>
                    <a:pt x="283" y="165727"/>
                  </a:lnTo>
                  <a:lnTo>
                    <a:pt x="341" y="166739"/>
                  </a:lnTo>
                  <a:lnTo>
                    <a:pt x="406" y="167751"/>
                  </a:lnTo>
                  <a:lnTo>
                    <a:pt x="470" y="168763"/>
                  </a:lnTo>
                  <a:lnTo>
                    <a:pt x="547" y="169776"/>
                  </a:lnTo>
                  <a:lnTo>
                    <a:pt x="624" y="170770"/>
                  </a:lnTo>
                  <a:lnTo>
                    <a:pt x="708" y="171764"/>
                  </a:lnTo>
                  <a:lnTo>
                    <a:pt x="798" y="172758"/>
                  </a:lnTo>
                  <a:lnTo>
                    <a:pt x="895" y="173751"/>
                  </a:lnTo>
                  <a:lnTo>
                    <a:pt x="991" y="174745"/>
                  </a:lnTo>
                  <a:lnTo>
                    <a:pt x="1101" y="175721"/>
                  </a:lnTo>
                  <a:lnTo>
                    <a:pt x="1210" y="176696"/>
                  </a:lnTo>
                  <a:lnTo>
                    <a:pt x="1326" y="177672"/>
                  </a:lnTo>
                  <a:lnTo>
                    <a:pt x="1449" y="178647"/>
                  </a:lnTo>
                  <a:lnTo>
                    <a:pt x="1571" y="179604"/>
                  </a:lnTo>
                  <a:lnTo>
                    <a:pt x="1706" y="180562"/>
                  </a:lnTo>
                  <a:lnTo>
                    <a:pt x="1841" y="181500"/>
                  </a:lnTo>
                  <a:lnTo>
                    <a:pt x="1983" y="182457"/>
                  </a:lnTo>
                  <a:lnTo>
                    <a:pt x="2131" y="183378"/>
                  </a:lnTo>
                  <a:lnTo>
                    <a:pt x="2285" y="184316"/>
                  </a:lnTo>
                  <a:lnTo>
                    <a:pt x="2440" y="185237"/>
                  </a:lnTo>
                  <a:lnTo>
                    <a:pt x="2607" y="186139"/>
                  </a:lnTo>
                  <a:lnTo>
                    <a:pt x="2775" y="187040"/>
                  </a:lnTo>
                  <a:lnTo>
                    <a:pt x="2949" y="187942"/>
                  </a:lnTo>
                  <a:lnTo>
                    <a:pt x="3122" y="188826"/>
                  </a:lnTo>
                  <a:lnTo>
                    <a:pt x="3309" y="189709"/>
                  </a:lnTo>
                  <a:lnTo>
                    <a:pt x="3496" y="190574"/>
                  </a:lnTo>
                  <a:lnTo>
                    <a:pt x="3689" y="191439"/>
                  </a:lnTo>
                  <a:lnTo>
                    <a:pt x="3888" y="192286"/>
                  </a:lnTo>
                  <a:lnTo>
                    <a:pt x="4094" y="193114"/>
                  </a:lnTo>
                  <a:lnTo>
                    <a:pt x="4307" y="193943"/>
                  </a:lnTo>
                  <a:lnTo>
                    <a:pt x="4519" y="194771"/>
                  </a:lnTo>
                  <a:lnTo>
                    <a:pt x="4738" y="195581"/>
                  </a:lnTo>
                  <a:lnTo>
                    <a:pt x="4964" y="196372"/>
                  </a:lnTo>
                  <a:lnTo>
                    <a:pt x="5195" y="197145"/>
                  </a:lnTo>
                  <a:lnTo>
                    <a:pt x="5427" y="197918"/>
                  </a:lnTo>
                  <a:lnTo>
                    <a:pt x="5672" y="198691"/>
                  </a:lnTo>
                  <a:lnTo>
                    <a:pt x="5916" y="199428"/>
                  </a:lnTo>
                  <a:lnTo>
                    <a:pt x="6167" y="200164"/>
                  </a:lnTo>
                  <a:lnTo>
                    <a:pt x="6418" y="200882"/>
                  </a:lnTo>
                  <a:lnTo>
                    <a:pt x="6682" y="201599"/>
                  </a:lnTo>
                  <a:lnTo>
                    <a:pt x="6946" y="202280"/>
                  </a:lnTo>
                  <a:lnTo>
                    <a:pt x="7217" y="202961"/>
                  </a:lnTo>
                  <a:lnTo>
                    <a:pt x="7494" y="203624"/>
                  </a:lnTo>
                  <a:lnTo>
                    <a:pt x="7770" y="204287"/>
                  </a:lnTo>
                  <a:lnTo>
                    <a:pt x="8060" y="204912"/>
                  </a:lnTo>
                  <a:lnTo>
                    <a:pt x="8350" y="205538"/>
                  </a:lnTo>
                  <a:lnTo>
                    <a:pt x="8646" y="206146"/>
                  </a:lnTo>
                  <a:lnTo>
                    <a:pt x="8942" y="206735"/>
                  </a:lnTo>
                  <a:lnTo>
                    <a:pt x="8891" y="206955"/>
                  </a:lnTo>
                  <a:lnTo>
                    <a:pt x="8846" y="207195"/>
                  </a:lnTo>
                  <a:lnTo>
                    <a:pt x="8794" y="207452"/>
                  </a:lnTo>
                  <a:lnTo>
                    <a:pt x="8749" y="207729"/>
                  </a:lnTo>
                  <a:lnTo>
                    <a:pt x="8710" y="208005"/>
                  </a:lnTo>
                  <a:lnTo>
                    <a:pt x="8672" y="208299"/>
                  </a:lnTo>
                  <a:lnTo>
                    <a:pt x="8633" y="208612"/>
                  </a:lnTo>
                  <a:lnTo>
                    <a:pt x="8601" y="208943"/>
                  </a:lnTo>
                  <a:lnTo>
                    <a:pt x="8427" y="211060"/>
                  </a:lnTo>
                  <a:lnTo>
                    <a:pt x="8253" y="213158"/>
                  </a:lnTo>
                  <a:lnTo>
                    <a:pt x="8086" y="215275"/>
                  </a:lnTo>
                  <a:lnTo>
                    <a:pt x="7925" y="217392"/>
                  </a:lnTo>
                  <a:lnTo>
                    <a:pt x="7770" y="219527"/>
                  </a:lnTo>
                  <a:lnTo>
                    <a:pt x="7622" y="221643"/>
                  </a:lnTo>
                  <a:lnTo>
                    <a:pt x="7474" y="223778"/>
                  </a:lnTo>
                  <a:lnTo>
                    <a:pt x="7339" y="225913"/>
                  </a:lnTo>
                  <a:lnTo>
                    <a:pt x="7204" y="228067"/>
                  </a:lnTo>
                  <a:lnTo>
                    <a:pt x="7075" y="230220"/>
                  </a:lnTo>
                  <a:lnTo>
                    <a:pt x="6959" y="232374"/>
                  </a:lnTo>
                  <a:lnTo>
                    <a:pt x="6843" y="234527"/>
                  </a:lnTo>
                  <a:lnTo>
                    <a:pt x="6728" y="236681"/>
                  </a:lnTo>
                  <a:lnTo>
                    <a:pt x="6624" y="238853"/>
                  </a:lnTo>
                  <a:lnTo>
                    <a:pt x="6528" y="241025"/>
                  </a:lnTo>
                  <a:lnTo>
                    <a:pt x="6431" y="243197"/>
                  </a:lnTo>
                  <a:lnTo>
                    <a:pt x="6348" y="245368"/>
                  </a:lnTo>
                  <a:lnTo>
                    <a:pt x="6264" y="247540"/>
                  </a:lnTo>
                  <a:lnTo>
                    <a:pt x="6187" y="249731"/>
                  </a:lnTo>
                  <a:lnTo>
                    <a:pt x="6116" y="251902"/>
                  </a:lnTo>
                  <a:lnTo>
                    <a:pt x="6052" y="254093"/>
                  </a:lnTo>
                  <a:lnTo>
                    <a:pt x="5994" y="256283"/>
                  </a:lnTo>
                  <a:lnTo>
                    <a:pt x="5936" y="258473"/>
                  </a:lnTo>
                  <a:lnTo>
                    <a:pt x="5891" y="260664"/>
                  </a:lnTo>
                  <a:lnTo>
                    <a:pt x="5846" y="262872"/>
                  </a:lnTo>
                  <a:lnTo>
                    <a:pt x="5813" y="265063"/>
                  </a:lnTo>
                  <a:lnTo>
                    <a:pt x="5781" y="267271"/>
                  </a:lnTo>
                  <a:lnTo>
                    <a:pt x="5755" y="269462"/>
                  </a:lnTo>
                  <a:lnTo>
                    <a:pt x="5736" y="271670"/>
                  </a:lnTo>
                  <a:lnTo>
                    <a:pt x="5717" y="273879"/>
                  </a:lnTo>
                  <a:lnTo>
                    <a:pt x="5710" y="276069"/>
                  </a:lnTo>
                  <a:lnTo>
                    <a:pt x="5710" y="278278"/>
                  </a:lnTo>
                  <a:lnTo>
                    <a:pt x="5710" y="280487"/>
                  </a:lnTo>
                  <a:lnTo>
                    <a:pt x="5717" y="282695"/>
                  </a:lnTo>
                  <a:lnTo>
                    <a:pt x="5730" y="284904"/>
                  </a:lnTo>
                  <a:lnTo>
                    <a:pt x="5755" y="287113"/>
                  </a:lnTo>
                  <a:lnTo>
                    <a:pt x="5775" y="289321"/>
                  </a:lnTo>
                  <a:lnTo>
                    <a:pt x="5807" y="291530"/>
                  </a:lnTo>
                  <a:lnTo>
                    <a:pt x="5846" y="293739"/>
                  </a:lnTo>
                  <a:lnTo>
                    <a:pt x="5891" y="295948"/>
                  </a:lnTo>
                  <a:lnTo>
                    <a:pt x="5936" y="298156"/>
                  </a:lnTo>
                  <a:lnTo>
                    <a:pt x="5987" y="300347"/>
                  </a:lnTo>
                  <a:lnTo>
                    <a:pt x="6052" y="302555"/>
                  </a:lnTo>
                  <a:lnTo>
                    <a:pt x="6116" y="304764"/>
                  </a:lnTo>
                  <a:lnTo>
                    <a:pt x="6187" y="306973"/>
                  </a:lnTo>
                  <a:lnTo>
                    <a:pt x="6258" y="309163"/>
                  </a:lnTo>
                  <a:lnTo>
                    <a:pt x="6341" y="311372"/>
                  </a:lnTo>
                  <a:lnTo>
                    <a:pt x="6431" y="313562"/>
                  </a:lnTo>
                  <a:lnTo>
                    <a:pt x="6521" y="315771"/>
                  </a:lnTo>
                  <a:lnTo>
                    <a:pt x="6624" y="317961"/>
                  </a:lnTo>
                  <a:lnTo>
                    <a:pt x="6728" y="320151"/>
                  </a:lnTo>
                  <a:lnTo>
                    <a:pt x="6837" y="322341"/>
                  </a:lnTo>
                  <a:lnTo>
                    <a:pt x="6953" y="324532"/>
                  </a:lnTo>
                  <a:lnTo>
                    <a:pt x="7075" y="326722"/>
                  </a:lnTo>
                  <a:lnTo>
                    <a:pt x="7204" y="328894"/>
                  </a:lnTo>
                  <a:lnTo>
                    <a:pt x="7339" y="331084"/>
                  </a:lnTo>
                  <a:lnTo>
                    <a:pt x="7474" y="333256"/>
                  </a:lnTo>
                  <a:lnTo>
                    <a:pt x="7622" y="335428"/>
                  </a:lnTo>
                  <a:lnTo>
                    <a:pt x="7770" y="337600"/>
                  </a:lnTo>
                  <a:lnTo>
                    <a:pt x="7925" y="339772"/>
                  </a:lnTo>
                  <a:lnTo>
                    <a:pt x="8092" y="341944"/>
                  </a:lnTo>
                  <a:lnTo>
                    <a:pt x="8260" y="344097"/>
                  </a:lnTo>
                  <a:lnTo>
                    <a:pt x="8427" y="346251"/>
                  </a:lnTo>
                  <a:lnTo>
                    <a:pt x="8607" y="348404"/>
                  </a:lnTo>
                  <a:lnTo>
                    <a:pt x="8794" y="350558"/>
                  </a:lnTo>
                  <a:lnTo>
                    <a:pt x="8981" y="352693"/>
                  </a:lnTo>
                  <a:lnTo>
                    <a:pt x="9180" y="354828"/>
                  </a:lnTo>
                  <a:lnTo>
                    <a:pt x="9380" y="356963"/>
                  </a:lnTo>
                  <a:lnTo>
                    <a:pt x="9586" y="359098"/>
                  </a:lnTo>
                  <a:lnTo>
                    <a:pt x="9805" y="361214"/>
                  </a:lnTo>
                  <a:lnTo>
                    <a:pt x="10024" y="363331"/>
                  </a:lnTo>
                  <a:lnTo>
                    <a:pt x="10249" y="365448"/>
                  </a:lnTo>
                  <a:lnTo>
                    <a:pt x="10474" y="367546"/>
                  </a:lnTo>
                  <a:lnTo>
                    <a:pt x="10712" y="369644"/>
                  </a:lnTo>
                  <a:lnTo>
                    <a:pt x="10957" y="371743"/>
                  </a:lnTo>
                  <a:lnTo>
                    <a:pt x="11202" y="373841"/>
                  </a:lnTo>
                  <a:lnTo>
                    <a:pt x="11453" y="375921"/>
                  </a:lnTo>
                  <a:lnTo>
                    <a:pt x="11717" y="378001"/>
                  </a:lnTo>
                  <a:lnTo>
                    <a:pt x="11981" y="380062"/>
                  </a:lnTo>
                  <a:lnTo>
                    <a:pt x="12251" y="382123"/>
                  </a:lnTo>
                  <a:lnTo>
                    <a:pt x="12528" y="384185"/>
                  </a:lnTo>
                  <a:lnTo>
                    <a:pt x="12805" y="386228"/>
                  </a:lnTo>
                  <a:lnTo>
                    <a:pt x="13094" y="388271"/>
                  </a:lnTo>
                  <a:lnTo>
                    <a:pt x="13391" y="390314"/>
                  </a:lnTo>
                  <a:lnTo>
                    <a:pt x="13687" y="392339"/>
                  </a:lnTo>
                  <a:lnTo>
                    <a:pt x="13996" y="394345"/>
                  </a:lnTo>
                  <a:lnTo>
                    <a:pt x="14305" y="396370"/>
                  </a:lnTo>
                  <a:lnTo>
                    <a:pt x="14620" y="398376"/>
                  </a:lnTo>
                  <a:lnTo>
                    <a:pt x="14942" y="400364"/>
                  </a:lnTo>
                  <a:lnTo>
                    <a:pt x="15270" y="402351"/>
                  </a:lnTo>
                  <a:lnTo>
                    <a:pt x="15605" y="404321"/>
                  </a:lnTo>
                  <a:lnTo>
                    <a:pt x="15946" y="406290"/>
                  </a:lnTo>
                  <a:lnTo>
                    <a:pt x="16288" y="408260"/>
                  </a:lnTo>
                  <a:lnTo>
                    <a:pt x="16642" y="410211"/>
                  </a:lnTo>
                  <a:lnTo>
                    <a:pt x="16996" y="412162"/>
                  </a:lnTo>
                  <a:lnTo>
                    <a:pt x="17356" y="414094"/>
                  </a:lnTo>
                  <a:lnTo>
                    <a:pt x="17730" y="416009"/>
                  </a:lnTo>
                  <a:lnTo>
                    <a:pt x="18103" y="417923"/>
                  </a:lnTo>
                  <a:lnTo>
                    <a:pt x="18483" y="419837"/>
                  </a:lnTo>
                  <a:lnTo>
                    <a:pt x="18869" y="421733"/>
                  </a:lnTo>
                  <a:lnTo>
                    <a:pt x="19255" y="423610"/>
                  </a:lnTo>
                  <a:lnTo>
                    <a:pt x="19655" y="425488"/>
                  </a:lnTo>
                  <a:lnTo>
                    <a:pt x="20060" y="427347"/>
                  </a:lnTo>
                  <a:lnTo>
                    <a:pt x="20466" y="429205"/>
                  </a:lnTo>
                  <a:lnTo>
                    <a:pt x="20878" y="431046"/>
                  </a:lnTo>
                  <a:lnTo>
                    <a:pt x="21303" y="432887"/>
                  </a:lnTo>
                  <a:lnTo>
                    <a:pt x="21728" y="434709"/>
                  </a:lnTo>
                  <a:lnTo>
                    <a:pt x="22159" y="436513"/>
                  </a:lnTo>
                  <a:lnTo>
                    <a:pt x="22597" y="438316"/>
                  </a:lnTo>
                  <a:lnTo>
                    <a:pt x="23041" y="440102"/>
                  </a:lnTo>
                  <a:lnTo>
                    <a:pt x="23491" y="441869"/>
                  </a:lnTo>
                  <a:lnTo>
                    <a:pt x="23942" y="443636"/>
                  </a:lnTo>
                  <a:lnTo>
                    <a:pt x="24406" y="445384"/>
                  </a:lnTo>
                  <a:lnTo>
                    <a:pt x="24869" y="447133"/>
                  </a:lnTo>
                  <a:lnTo>
                    <a:pt x="25346" y="448863"/>
                  </a:lnTo>
                  <a:lnTo>
                    <a:pt x="25822" y="450575"/>
                  </a:lnTo>
                  <a:lnTo>
                    <a:pt x="26305" y="452268"/>
                  </a:lnTo>
                  <a:lnTo>
                    <a:pt x="26794" y="453961"/>
                  </a:lnTo>
                  <a:lnTo>
                    <a:pt x="27290" y="455636"/>
                  </a:lnTo>
                  <a:lnTo>
                    <a:pt x="27792" y="457311"/>
                  </a:lnTo>
                  <a:lnTo>
                    <a:pt x="28300" y="458949"/>
                  </a:lnTo>
                  <a:lnTo>
                    <a:pt x="28809" y="460587"/>
                  </a:lnTo>
                  <a:lnTo>
                    <a:pt x="29331" y="462207"/>
                  </a:lnTo>
                  <a:lnTo>
                    <a:pt x="29852" y="463827"/>
                  </a:lnTo>
                  <a:lnTo>
                    <a:pt x="30386" y="465410"/>
                  </a:lnTo>
                  <a:lnTo>
                    <a:pt x="30921" y="466993"/>
                  </a:lnTo>
                  <a:lnTo>
                    <a:pt x="31461" y="468557"/>
                  </a:lnTo>
                  <a:lnTo>
                    <a:pt x="32009" y="470122"/>
                  </a:lnTo>
                  <a:lnTo>
                    <a:pt x="32079" y="470287"/>
                  </a:lnTo>
                  <a:lnTo>
                    <a:pt x="32157" y="470434"/>
                  </a:lnTo>
                  <a:lnTo>
                    <a:pt x="32240" y="470563"/>
                  </a:lnTo>
                  <a:lnTo>
                    <a:pt x="32324" y="470692"/>
                  </a:lnTo>
                  <a:lnTo>
                    <a:pt x="32266" y="472201"/>
                  </a:lnTo>
                  <a:lnTo>
                    <a:pt x="32215" y="473711"/>
                  </a:lnTo>
                  <a:lnTo>
                    <a:pt x="32176" y="475220"/>
                  </a:lnTo>
                  <a:lnTo>
                    <a:pt x="32150" y="476729"/>
                  </a:lnTo>
                  <a:lnTo>
                    <a:pt x="32131" y="478220"/>
                  </a:lnTo>
                  <a:lnTo>
                    <a:pt x="32125" y="479729"/>
                  </a:lnTo>
                  <a:lnTo>
                    <a:pt x="32131" y="481220"/>
                  </a:lnTo>
                  <a:lnTo>
                    <a:pt x="32150" y="482693"/>
                  </a:lnTo>
                  <a:lnTo>
                    <a:pt x="32176" y="484184"/>
                  </a:lnTo>
                  <a:lnTo>
                    <a:pt x="32215" y="485656"/>
                  </a:lnTo>
                  <a:lnTo>
                    <a:pt x="32266" y="487110"/>
                  </a:lnTo>
                  <a:lnTo>
                    <a:pt x="32324" y="488564"/>
                  </a:lnTo>
                  <a:lnTo>
                    <a:pt x="32395" y="490018"/>
                  </a:lnTo>
                  <a:lnTo>
                    <a:pt x="32479" y="491454"/>
                  </a:lnTo>
                  <a:lnTo>
                    <a:pt x="32569" y="492890"/>
                  </a:lnTo>
                  <a:lnTo>
                    <a:pt x="32672" y="494307"/>
                  </a:lnTo>
                  <a:lnTo>
                    <a:pt x="32781" y="495706"/>
                  </a:lnTo>
                  <a:lnTo>
                    <a:pt x="32910" y="497104"/>
                  </a:lnTo>
                  <a:lnTo>
                    <a:pt x="33039" y="498503"/>
                  </a:lnTo>
                  <a:lnTo>
                    <a:pt x="33187" y="499865"/>
                  </a:lnTo>
                  <a:lnTo>
                    <a:pt x="33341" y="501246"/>
                  </a:lnTo>
                  <a:lnTo>
                    <a:pt x="33502" y="502589"/>
                  </a:lnTo>
                  <a:lnTo>
                    <a:pt x="33676" y="503933"/>
                  </a:lnTo>
                  <a:lnTo>
                    <a:pt x="33863" y="505240"/>
                  </a:lnTo>
                  <a:lnTo>
                    <a:pt x="34056" y="506547"/>
                  </a:lnTo>
                  <a:lnTo>
                    <a:pt x="34262" y="507853"/>
                  </a:lnTo>
                  <a:lnTo>
                    <a:pt x="34474" y="509123"/>
                  </a:lnTo>
                  <a:lnTo>
                    <a:pt x="34700" y="510393"/>
                  </a:lnTo>
                  <a:lnTo>
                    <a:pt x="34931" y="511627"/>
                  </a:lnTo>
                  <a:lnTo>
                    <a:pt x="35176" y="512860"/>
                  </a:lnTo>
                  <a:lnTo>
                    <a:pt x="35427" y="514075"/>
                  </a:lnTo>
                  <a:lnTo>
                    <a:pt x="35691" y="515271"/>
                  </a:lnTo>
                  <a:lnTo>
                    <a:pt x="35961" y="516431"/>
                  </a:lnTo>
                  <a:lnTo>
                    <a:pt x="36238" y="517590"/>
                  </a:lnTo>
                  <a:lnTo>
                    <a:pt x="36534" y="518731"/>
                  </a:lnTo>
                  <a:lnTo>
                    <a:pt x="36831" y="519836"/>
                  </a:lnTo>
                  <a:lnTo>
                    <a:pt x="37140" y="520940"/>
                  </a:lnTo>
                  <a:lnTo>
                    <a:pt x="37461" y="522008"/>
                  </a:lnTo>
                  <a:lnTo>
                    <a:pt x="37783" y="523057"/>
                  </a:lnTo>
                  <a:lnTo>
                    <a:pt x="38125" y="524087"/>
                  </a:lnTo>
                  <a:lnTo>
                    <a:pt x="38466" y="525100"/>
                  </a:lnTo>
                  <a:lnTo>
                    <a:pt x="38820" y="526075"/>
                  </a:lnTo>
                  <a:lnTo>
                    <a:pt x="39187" y="527032"/>
                  </a:lnTo>
                  <a:lnTo>
                    <a:pt x="39554" y="527971"/>
                  </a:lnTo>
                  <a:lnTo>
                    <a:pt x="39940" y="528891"/>
                  </a:lnTo>
                  <a:lnTo>
                    <a:pt x="40326" y="529775"/>
                  </a:lnTo>
                  <a:lnTo>
                    <a:pt x="40725" y="530640"/>
                  </a:lnTo>
                  <a:lnTo>
                    <a:pt x="41131" y="531468"/>
                  </a:lnTo>
                  <a:lnTo>
                    <a:pt x="41549" y="532278"/>
                  </a:lnTo>
                  <a:lnTo>
                    <a:pt x="41968" y="533051"/>
                  </a:lnTo>
                  <a:lnTo>
                    <a:pt x="42399" y="533806"/>
                  </a:lnTo>
                  <a:lnTo>
                    <a:pt x="42843" y="534523"/>
                  </a:lnTo>
                  <a:lnTo>
                    <a:pt x="43288" y="535223"/>
                  </a:lnTo>
                  <a:lnTo>
                    <a:pt x="43745" y="535886"/>
                  </a:lnTo>
                  <a:lnTo>
                    <a:pt x="44215" y="536530"/>
                  </a:lnTo>
                  <a:lnTo>
                    <a:pt x="44685" y="537119"/>
                  </a:lnTo>
                  <a:lnTo>
                    <a:pt x="45167" y="537708"/>
                  </a:lnTo>
                  <a:lnTo>
                    <a:pt x="45657" y="538241"/>
                  </a:lnTo>
                  <a:lnTo>
                    <a:pt x="46152" y="538757"/>
                  </a:lnTo>
                  <a:lnTo>
                    <a:pt x="46655" y="539235"/>
                  </a:lnTo>
                  <a:lnTo>
                    <a:pt x="47170" y="539677"/>
                  </a:lnTo>
                  <a:lnTo>
                    <a:pt x="47691" y="540082"/>
                  </a:lnTo>
                  <a:lnTo>
                    <a:pt x="48219" y="540469"/>
                  </a:lnTo>
                  <a:lnTo>
                    <a:pt x="48753" y="540818"/>
                  </a:lnTo>
                  <a:lnTo>
                    <a:pt x="48888" y="540892"/>
                  </a:lnTo>
                  <a:lnTo>
                    <a:pt x="49024" y="540929"/>
                  </a:lnTo>
                  <a:lnTo>
                    <a:pt x="49146" y="540929"/>
                  </a:lnTo>
                  <a:lnTo>
                    <a:pt x="49268" y="540910"/>
                  </a:lnTo>
                  <a:lnTo>
                    <a:pt x="49391" y="540873"/>
                  </a:lnTo>
                  <a:lnTo>
                    <a:pt x="49507" y="540818"/>
                  </a:lnTo>
                  <a:lnTo>
                    <a:pt x="49616" y="540726"/>
                  </a:lnTo>
                  <a:lnTo>
                    <a:pt x="49725" y="540653"/>
                  </a:lnTo>
                  <a:lnTo>
                    <a:pt x="49835" y="542530"/>
                  </a:lnTo>
                  <a:lnTo>
                    <a:pt x="49944" y="544407"/>
                  </a:lnTo>
                  <a:lnTo>
                    <a:pt x="50060" y="546248"/>
                  </a:lnTo>
                  <a:lnTo>
                    <a:pt x="50182" y="548089"/>
                  </a:lnTo>
                  <a:lnTo>
                    <a:pt x="50202" y="548328"/>
                  </a:lnTo>
                  <a:lnTo>
                    <a:pt x="50228" y="548549"/>
                  </a:lnTo>
                  <a:lnTo>
                    <a:pt x="50253" y="548770"/>
                  </a:lnTo>
                  <a:lnTo>
                    <a:pt x="50285" y="548990"/>
                  </a:lnTo>
                  <a:lnTo>
                    <a:pt x="50324" y="549193"/>
                  </a:lnTo>
                  <a:lnTo>
                    <a:pt x="50356" y="549377"/>
                  </a:lnTo>
                  <a:lnTo>
                    <a:pt x="50440" y="549763"/>
                  </a:lnTo>
                  <a:lnTo>
                    <a:pt x="50537" y="550095"/>
                  </a:lnTo>
                  <a:lnTo>
                    <a:pt x="50640" y="550408"/>
                  </a:lnTo>
                  <a:lnTo>
                    <a:pt x="50755" y="550702"/>
                  </a:lnTo>
                  <a:lnTo>
                    <a:pt x="50871" y="550960"/>
                  </a:lnTo>
                  <a:lnTo>
                    <a:pt x="51000" y="551181"/>
                  </a:lnTo>
                  <a:lnTo>
                    <a:pt x="51135" y="551402"/>
                  </a:lnTo>
                  <a:lnTo>
                    <a:pt x="51277" y="551567"/>
                  </a:lnTo>
                  <a:lnTo>
                    <a:pt x="51419" y="551733"/>
                  </a:lnTo>
                  <a:lnTo>
                    <a:pt x="51567" y="551862"/>
                  </a:lnTo>
                  <a:lnTo>
                    <a:pt x="51715" y="551972"/>
                  </a:lnTo>
                  <a:lnTo>
                    <a:pt x="51863" y="552046"/>
                  </a:lnTo>
                  <a:lnTo>
                    <a:pt x="52017" y="552101"/>
                  </a:lnTo>
                  <a:lnTo>
                    <a:pt x="52146" y="552119"/>
                  </a:lnTo>
                  <a:lnTo>
                    <a:pt x="52275" y="552138"/>
                  </a:lnTo>
                  <a:lnTo>
                    <a:pt x="52404" y="552175"/>
                  </a:lnTo>
                  <a:lnTo>
                    <a:pt x="52532" y="552175"/>
                  </a:lnTo>
                  <a:lnTo>
                    <a:pt x="52507" y="552561"/>
                  </a:lnTo>
                  <a:lnTo>
                    <a:pt x="52487" y="552966"/>
                  </a:lnTo>
                  <a:lnTo>
                    <a:pt x="52481" y="553353"/>
                  </a:lnTo>
                  <a:lnTo>
                    <a:pt x="52474" y="553739"/>
                  </a:lnTo>
                  <a:lnTo>
                    <a:pt x="52474" y="554144"/>
                  </a:lnTo>
                  <a:lnTo>
                    <a:pt x="52481" y="554531"/>
                  </a:lnTo>
                  <a:lnTo>
                    <a:pt x="52494" y="554936"/>
                  </a:lnTo>
                  <a:lnTo>
                    <a:pt x="52513" y="555322"/>
                  </a:lnTo>
                  <a:lnTo>
                    <a:pt x="52539" y="555709"/>
                  </a:lnTo>
                  <a:lnTo>
                    <a:pt x="52571" y="556095"/>
                  </a:lnTo>
                  <a:lnTo>
                    <a:pt x="52610" y="556482"/>
                  </a:lnTo>
                  <a:lnTo>
                    <a:pt x="52661" y="556850"/>
                  </a:lnTo>
                  <a:lnTo>
                    <a:pt x="52713" y="557218"/>
                  </a:lnTo>
                  <a:lnTo>
                    <a:pt x="52770" y="557568"/>
                  </a:lnTo>
                  <a:lnTo>
                    <a:pt x="52828" y="557917"/>
                  </a:lnTo>
                  <a:lnTo>
                    <a:pt x="52899" y="558267"/>
                  </a:lnTo>
                  <a:lnTo>
                    <a:pt x="52976" y="558580"/>
                  </a:lnTo>
                  <a:lnTo>
                    <a:pt x="53060" y="558911"/>
                  </a:lnTo>
                  <a:lnTo>
                    <a:pt x="53150" y="559206"/>
                  </a:lnTo>
                  <a:lnTo>
                    <a:pt x="53247" y="559500"/>
                  </a:lnTo>
                  <a:lnTo>
                    <a:pt x="53350" y="559776"/>
                  </a:lnTo>
                  <a:lnTo>
                    <a:pt x="53459" y="560034"/>
                  </a:lnTo>
                  <a:lnTo>
                    <a:pt x="53575" y="560273"/>
                  </a:lnTo>
                  <a:lnTo>
                    <a:pt x="53698" y="560494"/>
                  </a:lnTo>
                  <a:lnTo>
                    <a:pt x="53826" y="560697"/>
                  </a:lnTo>
                  <a:lnTo>
                    <a:pt x="53961" y="560881"/>
                  </a:lnTo>
                  <a:lnTo>
                    <a:pt x="54103" y="561046"/>
                  </a:lnTo>
                  <a:lnTo>
                    <a:pt x="54251" y="561175"/>
                  </a:lnTo>
                  <a:lnTo>
                    <a:pt x="54406" y="561304"/>
                  </a:lnTo>
                  <a:lnTo>
                    <a:pt x="54567" y="561396"/>
                  </a:lnTo>
                  <a:lnTo>
                    <a:pt x="54734" y="561470"/>
                  </a:lnTo>
                  <a:lnTo>
                    <a:pt x="54908" y="561506"/>
                  </a:lnTo>
                  <a:lnTo>
                    <a:pt x="61365" y="562500"/>
                  </a:lnTo>
                  <a:lnTo>
                    <a:pt x="67841" y="563457"/>
                  </a:lnTo>
                  <a:lnTo>
                    <a:pt x="71086" y="563936"/>
                  </a:lnTo>
                  <a:lnTo>
                    <a:pt x="74331" y="564378"/>
                  </a:lnTo>
                  <a:lnTo>
                    <a:pt x="77582" y="564819"/>
                  </a:lnTo>
                  <a:lnTo>
                    <a:pt x="80833" y="565243"/>
                  </a:lnTo>
                  <a:lnTo>
                    <a:pt x="84090" y="565648"/>
                  </a:lnTo>
                  <a:lnTo>
                    <a:pt x="87348" y="566053"/>
                  </a:lnTo>
                  <a:lnTo>
                    <a:pt x="90605" y="566439"/>
                  </a:lnTo>
                  <a:lnTo>
                    <a:pt x="93869" y="566789"/>
                  </a:lnTo>
                  <a:lnTo>
                    <a:pt x="97133" y="567139"/>
                  </a:lnTo>
                  <a:lnTo>
                    <a:pt x="100397" y="567470"/>
                  </a:lnTo>
                  <a:lnTo>
                    <a:pt x="103668" y="567764"/>
                  </a:lnTo>
                  <a:lnTo>
                    <a:pt x="106931" y="568059"/>
                  </a:lnTo>
                  <a:lnTo>
                    <a:pt x="108766" y="568132"/>
                  </a:lnTo>
                  <a:lnTo>
                    <a:pt x="111444" y="568353"/>
                  </a:lnTo>
                  <a:lnTo>
                    <a:pt x="114122" y="568537"/>
                  </a:lnTo>
                  <a:lnTo>
                    <a:pt x="116801" y="568703"/>
                  </a:lnTo>
                  <a:lnTo>
                    <a:pt x="119479" y="568850"/>
                  </a:lnTo>
                  <a:lnTo>
                    <a:pt x="122157" y="568979"/>
                  </a:lnTo>
                  <a:lnTo>
                    <a:pt x="124841" y="569090"/>
                  </a:lnTo>
                  <a:lnTo>
                    <a:pt x="127519" y="569182"/>
                  </a:lnTo>
                  <a:lnTo>
                    <a:pt x="130198" y="569255"/>
                  </a:lnTo>
                  <a:lnTo>
                    <a:pt x="132882" y="569292"/>
                  </a:lnTo>
                  <a:lnTo>
                    <a:pt x="135560" y="569329"/>
                  </a:lnTo>
                  <a:lnTo>
                    <a:pt x="138238" y="569329"/>
                  </a:lnTo>
                  <a:lnTo>
                    <a:pt x="140916" y="569292"/>
                  </a:lnTo>
                  <a:lnTo>
                    <a:pt x="143601" y="569255"/>
                  </a:lnTo>
                  <a:lnTo>
                    <a:pt x="146279" y="569182"/>
                  </a:lnTo>
                  <a:lnTo>
                    <a:pt x="148957" y="569090"/>
                  </a:lnTo>
                  <a:lnTo>
                    <a:pt x="151635" y="568961"/>
                  </a:lnTo>
                  <a:lnTo>
                    <a:pt x="153580" y="568795"/>
                  </a:lnTo>
                  <a:lnTo>
                    <a:pt x="156779" y="568593"/>
                  </a:lnTo>
                  <a:lnTo>
                    <a:pt x="159972" y="568335"/>
                  </a:lnTo>
                  <a:lnTo>
                    <a:pt x="163165" y="568059"/>
                  </a:lnTo>
                  <a:lnTo>
                    <a:pt x="164762" y="567893"/>
                  </a:lnTo>
                  <a:lnTo>
                    <a:pt x="166352" y="567728"/>
                  </a:lnTo>
                  <a:lnTo>
                    <a:pt x="167949" y="567543"/>
                  </a:lnTo>
                  <a:lnTo>
                    <a:pt x="169545" y="567341"/>
                  </a:lnTo>
                  <a:lnTo>
                    <a:pt x="171135" y="567139"/>
                  </a:lnTo>
                  <a:lnTo>
                    <a:pt x="172726" y="566918"/>
                  </a:lnTo>
                  <a:lnTo>
                    <a:pt x="174322" y="566697"/>
                  </a:lnTo>
                  <a:lnTo>
                    <a:pt x="175912" y="566458"/>
                  </a:lnTo>
                  <a:lnTo>
                    <a:pt x="177502" y="566200"/>
                  </a:lnTo>
                  <a:lnTo>
                    <a:pt x="179092" y="565924"/>
                  </a:lnTo>
                  <a:lnTo>
                    <a:pt x="180676" y="565648"/>
                  </a:lnTo>
                  <a:lnTo>
                    <a:pt x="182266" y="565353"/>
                  </a:lnTo>
                  <a:lnTo>
                    <a:pt x="183856" y="565059"/>
                  </a:lnTo>
                  <a:lnTo>
                    <a:pt x="185440" y="564746"/>
                  </a:lnTo>
                  <a:lnTo>
                    <a:pt x="187024" y="564414"/>
                  </a:lnTo>
                  <a:lnTo>
                    <a:pt x="188608" y="564065"/>
                  </a:lnTo>
                  <a:lnTo>
                    <a:pt x="190191" y="563715"/>
                  </a:lnTo>
                  <a:lnTo>
                    <a:pt x="191775" y="563347"/>
                  </a:lnTo>
                  <a:lnTo>
                    <a:pt x="193359" y="562960"/>
                  </a:lnTo>
                  <a:lnTo>
                    <a:pt x="194942" y="562556"/>
                  </a:lnTo>
                  <a:lnTo>
                    <a:pt x="196520" y="562151"/>
                  </a:lnTo>
                  <a:lnTo>
                    <a:pt x="198097" y="561727"/>
                  </a:lnTo>
                  <a:lnTo>
                    <a:pt x="199674" y="561286"/>
                  </a:lnTo>
                  <a:lnTo>
                    <a:pt x="201251" y="560825"/>
                  </a:lnTo>
                  <a:lnTo>
                    <a:pt x="202829" y="560365"/>
                  </a:lnTo>
                  <a:lnTo>
                    <a:pt x="204406" y="559868"/>
                  </a:lnTo>
                  <a:lnTo>
                    <a:pt x="204560" y="559813"/>
                  </a:lnTo>
                  <a:lnTo>
                    <a:pt x="204715" y="559721"/>
                  </a:lnTo>
                  <a:lnTo>
                    <a:pt x="204856" y="559611"/>
                  </a:lnTo>
                  <a:lnTo>
                    <a:pt x="204992" y="559463"/>
                  </a:lnTo>
                  <a:lnTo>
                    <a:pt x="205120" y="559298"/>
                  </a:lnTo>
                  <a:lnTo>
                    <a:pt x="205236" y="559095"/>
                  </a:lnTo>
                  <a:lnTo>
                    <a:pt x="205352" y="558893"/>
                  </a:lnTo>
                  <a:lnTo>
                    <a:pt x="205455" y="558653"/>
                  </a:lnTo>
                  <a:lnTo>
                    <a:pt x="205558" y="558414"/>
                  </a:lnTo>
                  <a:lnTo>
                    <a:pt x="205648" y="558138"/>
                  </a:lnTo>
                  <a:lnTo>
                    <a:pt x="205732" y="557862"/>
                  </a:lnTo>
                  <a:lnTo>
                    <a:pt x="205809" y="557568"/>
                  </a:lnTo>
                  <a:lnTo>
                    <a:pt x="205874" y="557255"/>
                  </a:lnTo>
                  <a:lnTo>
                    <a:pt x="205938" y="556942"/>
                  </a:lnTo>
                  <a:lnTo>
                    <a:pt x="205989" y="556610"/>
                  </a:lnTo>
                  <a:lnTo>
                    <a:pt x="206035" y="556279"/>
                  </a:lnTo>
                  <a:lnTo>
                    <a:pt x="206125" y="556077"/>
                  </a:lnTo>
                  <a:lnTo>
                    <a:pt x="206208" y="555874"/>
                  </a:lnTo>
                  <a:lnTo>
                    <a:pt x="206286" y="555653"/>
                  </a:lnTo>
                  <a:lnTo>
                    <a:pt x="206369" y="555396"/>
                  </a:lnTo>
                  <a:lnTo>
                    <a:pt x="206440" y="555120"/>
                  </a:lnTo>
                  <a:lnTo>
                    <a:pt x="206505" y="554825"/>
                  </a:lnTo>
                  <a:lnTo>
                    <a:pt x="206562" y="554494"/>
                  </a:lnTo>
                  <a:lnTo>
                    <a:pt x="206608" y="554144"/>
                  </a:lnTo>
                  <a:lnTo>
                    <a:pt x="206768" y="552874"/>
                  </a:lnTo>
                  <a:lnTo>
                    <a:pt x="206923" y="551586"/>
                  </a:lnTo>
                  <a:lnTo>
                    <a:pt x="207077" y="550316"/>
                  </a:lnTo>
                  <a:lnTo>
                    <a:pt x="207219" y="549027"/>
                  </a:lnTo>
                  <a:lnTo>
                    <a:pt x="207367" y="547739"/>
                  </a:lnTo>
                  <a:lnTo>
                    <a:pt x="207509" y="546432"/>
                  </a:lnTo>
                  <a:lnTo>
                    <a:pt x="207773" y="543837"/>
                  </a:lnTo>
                  <a:lnTo>
                    <a:pt x="208030" y="541223"/>
                  </a:lnTo>
                  <a:lnTo>
                    <a:pt x="208275" y="538591"/>
                  </a:lnTo>
                  <a:lnTo>
                    <a:pt x="208507" y="535941"/>
                  </a:lnTo>
                  <a:lnTo>
                    <a:pt x="208726" y="533290"/>
                  </a:lnTo>
                  <a:lnTo>
                    <a:pt x="209241" y="533051"/>
                  </a:lnTo>
                  <a:lnTo>
                    <a:pt x="209749" y="532812"/>
                  </a:lnTo>
                  <a:lnTo>
                    <a:pt x="210258" y="532554"/>
                  </a:lnTo>
                  <a:lnTo>
                    <a:pt x="210766" y="532278"/>
                  </a:lnTo>
                  <a:lnTo>
                    <a:pt x="211275" y="532002"/>
                  </a:lnTo>
                  <a:lnTo>
                    <a:pt x="211777" y="531689"/>
                  </a:lnTo>
                  <a:lnTo>
                    <a:pt x="212279" y="531358"/>
                  </a:lnTo>
                  <a:lnTo>
                    <a:pt x="212781" y="531026"/>
                  </a:lnTo>
                  <a:lnTo>
                    <a:pt x="213277" y="530658"/>
                  </a:lnTo>
                  <a:lnTo>
                    <a:pt x="213773" y="530290"/>
                  </a:lnTo>
                  <a:lnTo>
                    <a:pt x="214262" y="529904"/>
                  </a:lnTo>
                  <a:lnTo>
                    <a:pt x="214751" y="529499"/>
                  </a:lnTo>
                  <a:lnTo>
                    <a:pt x="215234" y="529057"/>
                  </a:lnTo>
                  <a:lnTo>
                    <a:pt x="215717" y="528615"/>
                  </a:lnTo>
                  <a:lnTo>
                    <a:pt x="216193" y="528155"/>
                  </a:lnTo>
                  <a:lnTo>
                    <a:pt x="216670" y="527677"/>
                  </a:lnTo>
                  <a:lnTo>
                    <a:pt x="217133" y="527161"/>
                  </a:lnTo>
                  <a:lnTo>
                    <a:pt x="217603" y="526646"/>
                  </a:lnTo>
                  <a:lnTo>
                    <a:pt x="218060" y="526112"/>
                  </a:lnTo>
                  <a:lnTo>
                    <a:pt x="218517" y="525560"/>
                  </a:lnTo>
                  <a:lnTo>
                    <a:pt x="218962" y="524971"/>
                  </a:lnTo>
                  <a:lnTo>
                    <a:pt x="219406" y="524382"/>
                  </a:lnTo>
                  <a:lnTo>
                    <a:pt x="219844" y="523756"/>
                  </a:lnTo>
                  <a:lnTo>
                    <a:pt x="220281" y="523130"/>
                  </a:lnTo>
                  <a:lnTo>
                    <a:pt x="220706" y="522468"/>
                  </a:lnTo>
                  <a:lnTo>
                    <a:pt x="221125" y="521787"/>
                  </a:lnTo>
                  <a:lnTo>
                    <a:pt x="221537" y="521087"/>
                  </a:lnTo>
                  <a:lnTo>
                    <a:pt x="221949" y="520369"/>
                  </a:lnTo>
                  <a:lnTo>
                    <a:pt x="222348" y="519633"/>
                  </a:lnTo>
                  <a:lnTo>
                    <a:pt x="222741" y="518879"/>
                  </a:lnTo>
                  <a:lnTo>
                    <a:pt x="223127" y="518087"/>
                  </a:lnTo>
                  <a:lnTo>
                    <a:pt x="223507" y="517296"/>
                  </a:lnTo>
                  <a:lnTo>
                    <a:pt x="223874" y="516467"/>
                  </a:lnTo>
                  <a:lnTo>
                    <a:pt x="224241" y="515621"/>
                  </a:lnTo>
                  <a:lnTo>
                    <a:pt x="224595" y="514737"/>
                  </a:lnTo>
                  <a:lnTo>
                    <a:pt x="224942" y="513854"/>
                  </a:lnTo>
                  <a:lnTo>
                    <a:pt x="225277" y="512933"/>
                  </a:lnTo>
                  <a:lnTo>
                    <a:pt x="225605" y="511995"/>
                  </a:lnTo>
                  <a:lnTo>
                    <a:pt x="225927" y="511038"/>
                  </a:lnTo>
                  <a:lnTo>
                    <a:pt x="226236" y="510044"/>
                  </a:lnTo>
                  <a:lnTo>
                    <a:pt x="226539" y="509050"/>
                  </a:lnTo>
                  <a:lnTo>
                    <a:pt x="226829" y="508019"/>
                  </a:lnTo>
                  <a:lnTo>
                    <a:pt x="227112" y="506952"/>
                  </a:lnTo>
                  <a:lnTo>
                    <a:pt x="227382" y="505884"/>
                  </a:lnTo>
                  <a:lnTo>
                    <a:pt x="227640" y="504780"/>
                  </a:lnTo>
                  <a:lnTo>
                    <a:pt x="227891" y="503657"/>
                  </a:lnTo>
                  <a:lnTo>
                    <a:pt x="228135" y="502497"/>
                  </a:lnTo>
                  <a:lnTo>
                    <a:pt x="228361" y="501319"/>
                  </a:lnTo>
                  <a:lnTo>
                    <a:pt x="228580" y="500123"/>
                  </a:lnTo>
                  <a:lnTo>
                    <a:pt x="228786" y="498890"/>
                  </a:lnTo>
                  <a:lnTo>
                    <a:pt x="228979" y="497638"/>
                  </a:lnTo>
                  <a:lnTo>
                    <a:pt x="229165" y="496368"/>
                  </a:lnTo>
                  <a:lnTo>
                    <a:pt x="229333" y="495061"/>
                  </a:lnTo>
                  <a:lnTo>
                    <a:pt x="229494" y="493718"/>
                  </a:lnTo>
                  <a:lnTo>
                    <a:pt x="229642" y="492374"/>
                  </a:lnTo>
                  <a:lnTo>
                    <a:pt x="229777" y="490994"/>
                  </a:lnTo>
                  <a:lnTo>
                    <a:pt x="229893" y="489576"/>
                  </a:lnTo>
                  <a:lnTo>
                    <a:pt x="230002" y="488141"/>
                  </a:lnTo>
                  <a:lnTo>
                    <a:pt x="230099" y="486687"/>
                  </a:lnTo>
                  <a:lnTo>
                    <a:pt x="230176" y="485196"/>
                  </a:lnTo>
                  <a:lnTo>
                    <a:pt x="230247" y="483668"/>
                  </a:lnTo>
                  <a:lnTo>
                    <a:pt x="230299" y="482122"/>
                  </a:lnTo>
                  <a:lnTo>
                    <a:pt x="230337" y="480558"/>
                  </a:lnTo>
                  <a:lnTo>
                    <a:pt x="230363" y="478956"/>
                  </a:lnTo>
                  <a:lnTo>
                    <a:pt x="230427" y="478920"/>
                  </a:lnTo>
                  <a:lnTo>
                    <a:pt x="230492" y="478864"/>
                  </a:lnTo>
                  <a:lnTo>
                    <a:pt x="230556" y="478791"/>
                  </a:lnTo>
                  <a:lnTo>
                    <a:pt x="230614" y="478717"/>
                  </a:lnTo>
                  <a:lnTo>
                    <a:pt x="230678" y="478607"/>
                  </a:lnTo>
                  <a:lnTo>
                    <a:pt x="230736" y="478496"/>
                  </a:lnTo>
                  <a:lnTo>
                    <a:pt x="230794" y="478367"/>
                  </a:lnTo>
                  <a:lnTo>
                    <a:pt x="230852" y="478220"/>
                  </a:lnTo>
                  <a:lnTo>
                    <a:pt x="231444" y="476656"/>
                  </a:lnTo>
                  <a:lnTo>
                    <a:pt x="232037" y="475091"/>
                  </a:lnTo>
                  <a:lnTo>
                    <a:pt x="232623" y="473508"/>
                  </a:lnTo>
                  <a:lnTo>
                    <a:pt x="233196" y="471907"/>
                  </a:lnTo>
                  <a:lnTo>
                    <a:pt x="233768" y="470287"/>
                  </a:lnTo>
                  <a:lnTo>
                    <a:pt x="234335" y="468649"/>
                  </a:lnTo>
                  <a:lnTo>
                    <a:pt x="234895" y="467011"/>
                  </a:lnTo>
                  <a:lnTo>
                    <a:pt x="235455" y="465354"/>
                  </a:lnTo>
                  <a:lnTo>
                    <a:pt x="236002" y="463680"/>
                  </a:lnTo>
                  <a:lnTo>
                    <a:pt x="236543" y="461986"/>
                  </a:lnTo>
                  <a:lnTo>
                    <a:pt x="237084" y="460274"/>
                  </a:lnTo>
                  <a:lnTo>
                    <a:pt x="237612" y="458563"/>
                  </a:lnTo>
                  <a:lnTo>
                    <a:pt x="238140" y="456833"/>
                  </a:lnTo>
                  <a:lnTo>
                    <a:pt x="238661" y="455084"/>
                  </a:lnTo>
                  <a:lnTo>
                    <a:pt x="239170" y="453335"/>
                  </a:lnTo>
                  <a:lnTo>
                    <a:pt x="239678" y="451569"/>
                  </a:lnTo>
                  <a:lnTo>
                    <a:pt x="240181" y="449783"/>
                  </a:lnTo>
                  <a:lnTo>
                    <a:pt x="240676" y="447979"/>
                  </a:lnTo>
                  <a:lnTo>
                    <a:pt x="241165" y="446176"/>
                  </a:lnTo>
                  <a:lnTo>
                    <a:pt x="241648" y="444353"/>
                  </a:lnTo>
                  <a:lnTo>
                    <a:pt x="242131" y="442513"/>
                  </a:lnTo>
                  <a:lnTo>
                    <a:pt x="242601" y="440672"/>
                  </a:lnTo>
                  <a:lnTo>
                    <a:pt x="243065" y="438813"/>
                  </a:lnTo>
                  <a:lnTo>
                    <a:pt x="243528" y="436936"/>
                  </a:lnTo>
                  <a:lnTo>
                    <a:pt x="243979" y="435059"/>
                  </a:lnTo>
                  <a:lnTo>
                    <a:pt x="244429" y="433163"/>
                  </a:lnTo>
                  <a:lnTo>
                    <a:pt x="244874" y="431249"/>
                  </a:lnTo>
                  <a:lnTo>
                    <a:pt x="245305" y="429334"/>
                  </a:lnTo>
                  <a:lnTo>
                    <a:pt x="245736" y="427420"/>
                  </a:lnTo>
                  <a:lnTo>
                    <a:pt x="246161" y="425469"/>
                  </a:lnTo>
                  <a:lnTo>
                    <a:pt x="246580" y="423518"/>
                  </a:lnTo>
                  <a:lnTo>
                    <a:pt x="246992" y="421567"/>
                  </a:lnTo>
                  <a:lnTo>
                    <a:pt x="247397" y="419598"/>
                  </a:lnTo>
                  <a:lnTo>
                    <a:pt x="247803" y="417610"/>
                  </a:lnTo>
                  <a:lnTo>
                    <a:pt x="248196" y="415622"/>
                  </a:lnTo>
                  <a:lnTo>
                    <a:pt x="248582" y="413616"/>
                  </a:lnTo>
                  <a:lnTo>
                    <a:pt x="248968" y="411610"/>
                  </a:lnTo>
                  <a:lnTo>
                    <a:pt x="249341" y="409585"/>
                  </a:lnTo>
                  <a:lnTo>
                    <a:pt x="249715" y="407560"/>
                  </a:lnTo>
                  <a:lnTo>
                    <a:pt x="250075" y="405517"/>
                  </a:lnTo>
                  <a:lnTo>
                    <a:pt x="250436" y="403474"/>
                  </a:lnTo>
                  <a:lnTo>
                    <a:pt x="250790" y="401413"/>
                  </a:lnTo>
                  <a:lnTo>
                    <a:pt x="251138" y="399351"/>
                  </a:lnTo>
                  <a:lnTo>
                    <a:pt x="251479" y="397271"/>
                  </a:lnTo>
                  <a:lnTo>
                    <a:pt x="251814" y="395192"/>
                  </a:lnTo>
                  <a:lnTo>
                    <a:pt x="252142" y="393093"/>
                  </a:lnTo>
                  <a:lnTo>
                    <a:pt x="252464" y="390995"/>
                  </a:lnTo>
                  <a:lnTo>
                    <a:pt x="252779" y="388878"/>
                  </a:lnTo>
                  <a:lnTo>
                    <a:pt x="253088" y="386762"/>
                  </a:lnTo>
                  <a:lnTo>
                    <a:pt x="253397" y="384645"/>
                  </a:lnTo>
                  <a:lnTo>
                    <a:pt x="253693" y="382510"/>
                  </a:lnTo>
                  <a:lnTo>
                    <a:pt x="253983" y="380375"/>
                  </a:lnTo>
                  <a:lnTo>
                    <a:pt x="254273" y="378240"/>
                  </a:lnTo>
                  <a:lnTo>
                    <a:pt x="254550" y="376086"/>
                  </a:lnTo>
                  <a:lnTo>
                    <a:pt x="254826" y="373914"/>
                  </a:lnTo>
                  <a:lnTo>
                    <a:pt x="255097" y="371761"/>
                  </a:lnTo>
                  <a:lnTo>
                    <a:pt x="255354" y="369589"/>
                  </a:lnTo>
                  <a:lnTo>
                    <a:pt x="255612" y="367399"/>
                  </a:lnTo>
                  <a:lnTo>
                    <a:pt x="255863" y="365209"/>
                  </a:lnTo>
                  <a:lnTo>
                    <a:pt x="256108" y="363018"/>
                  </a:lnTo>
                  <a:lnTo>
                    <a:pt x="256346" y="360828"/>
                  </a:lnTo>
                  <a:lnTo>
                    <a:pt x="256578" y="358619"/>
                  </a:lnTo>
                  <a:lnTo>
                    <a:pt x="256803" y="356411"/>
                  </a:lnTo>
                  <a:lnTo>
                    <a:pt x="257022" y="354202"/>
                  </a:lnTo>
                  <a:lnTo>
                    <a:pt x="257241" y="351975"/>
                  </a:lnTo>
                  <a:lnTo>
                    <a:pt x="257447" y="349748"/>
                  </a:lnTo>
                  <a:lnTo>
                    <a:pt x="257646" y="347521"/>
                  </a:lnTo>
                  <a:lnTo>
                    <a:pt x="257839" y="345293"/>
                  </a:lnTo>
                  <a:lnTo>
                    <a:pt x="258032" y="343048"/>
                  </a:lnTo>
                  <a:lnTo>
                    <a:pt x="258213" y="340802"/>
                  </a:lnTo>
                  <a:lnTo>
                    <a:pt x="258393" y="338557"/>
                  </a:lnTo>
                  <a:lnTo>
                    <a:pt x="258567" y="336311"/>
                  </a:lnTo>
                  <a:lnTo>
                    <a:pt x="258728" y="334048"/>
                  </a:lnTo>
                  <a:lnTo>
                    <a:pt x="258889" y="331802"/>
                  </a:lnTo>
                  <a:lnTo>
                    <a:pt x="259043" y="329538"/>
                  </a:lnTo>
                  <a:lnTo>
                    <a:pt x="259185" y="327274"/>
                  </a:lnTo>
                  <a:lnTo>
                    <a:pt x="259326" y="324992"/>
                  </a:lnTo>
                  <a:lnTo>
                    <a:pt x="259462" y="322728"/>
                  </a:lnTo>
                  <a:lnTo>
                    <a:pt x="259590" y="320446"/>
                  </a:lnTo>
                  <a:lnTo>
                    <a:pt x="259713" y="318163"/>
                  </a:lnTo>
                  <a:lnTo>
                    <a:pt x="259829" y="315899"/>
                  </a:lnTo>
                  <a:lnTo>
                    <a:pt x="259938" y="313599"/>
                  </a:lnTo>
                  <a:lnTo>
                    <a:pt x="260041" y="311316"/>
                  </a:lnTo>
                  <a:lnTo>
                    <a:pt x="260144" y="309034"/>
                  </a:lnTo>
                  <a:lnTo>
                    <a:pt x="260234" y="306752"/>
                  </a:lnTo>
                  <a:lnTo>
                    <a:pt x="260318" y="304451"/>
                  </a:lnTo>
                  <a:lnTo>
                    <a:pt x="260395" y="302150"/>
                  </a:lnTo>
                  <a:lnTo>
                    <a:pt x="260472" y="299868"/>
                  </a:lnTo>
                  <a:lnTo>
                    <a:pt x="260537" y="297567"/>
                  </a:lnTo>
                  <a:lnTo>
                    <a:pt x="260601" y="295267"/>
                  </a:lnTo>
                  <a:lnTo>
                    <a:pt x="260653" y="292966"/>
                  </a:lnTo>
                  <a:lnTo>
                    <a:pt x="260704" y="290665"/>
                  </a:lnTo>
                  <a:lnTo>
                    <a:pt x="260743" y="288364"/>
                  </a:lnTo>
                  <a:lnTo>
                    <a:pt x="260781" y="286064"/>
                  </a:lnTo>
                  <a:lnTo>
                    <a:pt x="260814" y="283763"/>
                  </a:lnTo>
                  <a:lnTo>
                    <a:pt x="260833" y="281462"/>
                  </a:lnTo>
                  <a:lnTo>
                    <a:pt x="260852" y="279161"/>
                  </a:lnTo>
                  <a:lnTo>
                    <a:pt x="260865" y="276861"/>
                  </a:lnTo>
                  <a:lnTo>
                    <a:pt x="260872" y="274560"/>
                  </a:lnTo>
                  <a:lnTo>
                    <a:pt x="260872" y="272259"/>
                  </a:lnTo>
                  <a:lnTo>
                    <a:pt x="260859" y="269959"/>
                  </a:lnTo>
                  <a:lnTo>
                    <a:pt x="260846" y="267658"/>
                  </a:lnTo>
                  <a:lnTo>
                    <a:pt x="260826" y="265375"/>
                  </a:lnTo>
                  <a:lnTo>
                    <a:pt x="260801" y="263075"/>
                  </a:lnTo>
                  <a:lnTo>
                    <a:pt x="260775" y="260774"/>
                  </a:lnTo>
                  <a:lnTo>
                    <a:pt x="260736" y="258473"/>
                  </a:lnTo>
                  <a:lnTo>
                    <a:pt x="260691" y="256191"/>
                  </a:lnTo>
                  <a:lnTo>
                    <a:pt x="260640" y="253890"/>
                  </a:lnTo>
                  <a:lnTo>
                    <a:pt x="260582" y="251608"/>
                  </a:lnTo>
                  <a:lnTo>
                    <a:pt x="260517" y="249326"/>
                  </a:lnTo>
                  <a:lnTo>
                    <a:pt x="260453" y="247043"/>
                  </a:lnTo>
                  <a:lnTo>
                    <a:pt x="260376" y="244761"/>
                  </a:lnTo>
                  <a:lnTo>
                    <a:pt x="260292" y="242479"/>
                  </a:lnTo>
                  <a:lnTo>
                    <a:pt x="260208" y="240196"/>
                  </a:lnTo>
                  <a:lnTo>
                    <a:pt x="260112" y="237932"/>
                  </a:lnTo>
                  <a:lnTo>
                    <a:pt x="260015" y="235650"/>
                  </a:lnTo>
                  <a:lnTo>
                    <a:pt x="259906" y="233386"/>
                  </a:lnTo>
                  <a:lnTo>
                    <a:pt x="259790" y="231122"/>
                  </a:lnTo>
                  <a:lnTo>
                    <a:pt x="259674" y="228858"/>
                  </a:lnTo>
                  <a:lnTo>
                    <a:pt x="259552" y="226613"/>
                  </a:lnTo>
                  <a:lnTo>
                    <a:pt x="259417" y="224349"/>
                  </a:lnTo>
                  <a:lnTo>
                    <a:pt x="259281" y="222103"/>
                  </a:lnTo>
                  <a:lnTo>
                    <a:pt x="259133" y="219858"/>
                  </a:lnTo>
                  <a:lnTo>
                    <a:pt x="258985" y="217612"/>
                  </a:lnTo>
                  <a:lnTo>
                    <a:pt x="258831" y="215385"/>
                  </a:lnTo>
                  <a:lnTo>
                    <a:pt x="258670" y="213158"/>
                  </a:lnTo>
                  <a:lnTo>
                    <a:pt x="258496" y="210931"/>
                  </a:lnTo>
                  <a:lnTo>
                    <a:pt x="258322" y="208704"/>
                  </a:lnTo>
                  <a:lnTo>
                    <a:pt x="258522" y="208097"/>
                  </a:lnTo>
                  <a:lnTo>
                    <a:pt x="258721" y="207471"/>
                  </a:lnTo>
                  <a:lnTo>
                    <a:pt x="258921" y="206827"/>
                  </a:lnTo>
                  <a:lnTo>
                    <a:pt x="259114" y="206182"/>
                  </a:lnTo>
                  <a:lnTo>
                    <a:pt x="259301" y="205538"/>
                  </a:lnTo>
                  <a:lnTo>
                    <a:pt x="259487" y="204876"/>
                  </a:lnTo>
                  <a:lnTo>
                    <a:pt x="259668" y="204213"/>
                  </a:lnTo>
                  <a:lnTo>
                    <a:pt x="259841" y="203532"/>
                  </a:lnTo>
                  <a:lnTo>
                    <a:pt x="260015" y="202851"/>
                  </a:lnTo>
                  <a:lnTo>
                    <a:pt x="260189" y="202152"/>
                  </a:lnTo>
                  <a:lnTo>
                    <a:pt x="260357" y="201452"/>
                  </a:lnTo>
                  <a:lnTo>
                    <a:pt x="260517" y="200753"/>
                  </a:lnTo>
                  <a:lnTo>
                    <a:pt x="260678" y="200035"/>
                  </a:lnTo>
                  <a:lnTo>
                    <a:pt x="260833" y="199317"/>
                  </a:lnTo>
                  <a:lnTo>
                    <a:pt x="260987" y="198599"/>
                  </a:lnTo>
                  <a:lnTo>
                    <a:pt x="261129" y="197863"/>
                  </a:lnTo>
                  <a:lnTo>
                    <a:pt x="261277" y="197108"/>
                  </a:lnTo>
                  <a:lnTo>
                    <a:pt x="261412" y="196372"/>
                  </a:lnTo>
                  <a:lnTo>
                    <a:pt x="261547" y="195618"/>
                  </a:lnTo>
                  <a:lnTo>
                    <a:pt x="261683" y="194863"/>
                  </a:lnTo>
                  <a:lnTo>
                    <a:pt x="261811" y="194090"/>
                  </a:lnTo>
                  <a:lnTo>
                    <a:pt x="261934" y="193317"/>
                  </a:lnTo>
                  <a:lnTo>
                    <a:pt x="262050" y="192544"/>
                  </a:lnTo>
                  <a:lnTo>
                    <a:pt x="262166" y="191771"/>
                  </a:lnTo>
                  <a:lnTo>
                    <a:pt x="262275" y="190979"/>
                  </a:lnTo>
                  <a:lnTo>
                    <a:pt x="262378" y="190188"/>
                  </a:lnTo>
                  <a:lnTo>
                    <a:pt x="262481" y="189396"/>
                  </a:lnTo>
                  <a:lnTo>
                    <a:pt x="262578" y="188605"/>
                  </a:lnTo>
                  <a:lnTo>
                    <a:pt x="262668" y="187795"/>
                  </a:lnTo>
                  <a:lnTo>
                    <a:pt x="262758" y="187004"/>
                  </a:lnTo>
                  <a:lnTo>
                    <a:pt x="262841" y="186194"/>
                  </a:lnTo>
                  <a:lnTo>
                    <a:pt x="262919" y="185384"/>
                  </a:lnTo>
                  <a:lnTo>
                    <a:pt x="262996" y="184556"/>
                  </a:lnTo>
                  <a:lnTo>
                    <a:pt x="263060" y="183746"/>
                  </a:lnTo>
                  <a:lnTo>
                    <a:pt x="263125" y="182918"/>
                  </a:lnTo>
                  <a:lnTo>
                    <a:pt x="263183" y="182089"/>
                  </a:lnTo>
                  <a:lnTo>
                    <a:pt x="263241" y="181261"/>
                  </a:lnTo>
                  <a:lnTo>
                    <a:pt x="263292" y="180433"/>
                  </a:lnTo>
                  <a:lnTo>
                    <a:pt x="263337" y="179604"/>
                  </a:lnTo>
                  <a:lnTo>
                    <a:pt x="263376" y="178776"/>
                  </a:lnTo>
                  <a:lnTo>
                    <a:pt x="263408" y="177948"/>
                  </a:lnTo>
                  <a:lnTo>
                    <a:pt x="263440" y="177101"/>
                  </a:lnTo>
                  <a:lnTo>
                    <a:pt x="263466" y="176273"/>
                  </a:lnTo>
                  <a:lnTo>
                    <a:pt x="263485" y="175445"/>
                  </a:lnTo>
                  <a:lnTo>
                    <a:pt x="263498" y="174598"/>
                  </a:lnTo>
                  <a:lnTo>
                    <a:pt x="263505" y="173751"/>
                  </a:lnTo>
                  <a:lnTo>
                    <a:pt x="263511" y="172923"/>
                  </a:lnTo>
                  <a:lnTo>
                    <a:pt x="263511" y="172077"/>
                  </a:lnTo>
                  <a:lnTo>
                    <a:pt x="263505" y="171248"/>
                  </a:lnTo>
                  <a:lnTo>
                    <a:pt x="263492" y="170402"/>
                  </a:lnTo>
                  <a:lnTo>
                    <a:pt x="263472" y="169573"/>
                  </a:lnTo>
                  <a:lnTo>
                    <a:pt x="263453" y="168727"/>
                  </a:lnTo>
                  <a:lnTo>
                    <a:pt x="263421" y="167898"/>
                  </a:lnTo>
                  <a:lnTo>
                    <a:pt x="263389" y="167052"/>
                  </a:lnTo>
                  <a:lnTo>
                    <a:pt x="263350" y="166223"/>
                  </a:lnTo>
                  <a:lnTo>
                    <a:pt x="263305" y="165377"/>
                  </a:lnTo>
                  <a:lnTo>
                    <a:pt x="263254" y="164549"/>
                  </a:lnTo>
                  <a:lnTo>
                    <a:pt x="263196" y="163720"/>
                  </a:lnTo>
                  <a:lnTo>
                    <a:pt x="263131" y="162892"/>
                  </a:lnTo>
                  <a:lnTo>
                    <a:pt x="263060" y="162064"/>
                  </a:lnTo>
                  <a:lnTo>
                    <a:pt x="262990" y="161254"/>
                  </a:lnTo>
                  <a:lnTo>
                    <a:pt x="262906" y="160426"/>
                  </a:lnTo>
                  <a:lnTo>
                    <a:pt x="262822" y="159616"/>
                  </a:lnTo>
                  <a:lnTo>
                    <a:pt x="262732" y="158788"/>
                  </a:lnTo>
                  <a:lnTo>
                    <a:pt x="262597" y="157683"/>
                  </a:lnTo>
                  <a:lnTo>
                    <a:pt x="262455" y="156597"/>
                  </a:lnTo>
                  <a:lnTo>
                    <a:pt x="262307" y="155530"/>
                  </a:lnTo>
                  <a:lnTo>
                    <a:pt x="262146" y="154462"/>
                  </a:lnTo>
                  <a:lnTo>
                    <a:pt x="261979" y="153431"/>
                  </a:lnTo>
                  <a:lnTo>
                    <a:pt x="261805" y="152401"/>
                  </a:lnTo>
                  <a:lnTo>
                    <a:pt x="261618" y="151407"/>
                  </a:lnTo>
                  <a:lnTo>
                    <a:pt x="261432" y="150413"/>
                  </a:lnTo>
                  <a:lnTo>
                    <a:pt x="261232" y="149437"/>
                  </a:lnTo>
                  <a:lnTo>
                    <a:pt x="261026" y="148499"/>
                  </a:lnTo>
                  <a:lnTo>
                    <a:pt x="260814" y="147560"/>
                  </a:lnTo>
                  <a:lnTo>
                    <a:pt x="260595" y="146621"/>
                  </a:lnTo>
                  <a:lnTo>
                    <a:pt x="260363" y="145719"/>
                  </a:lnTo>
                  <a:lnTo>
                    <a:pt x="260131" y="144836"/>
                  </a:lnTo>
                  <a:lnTo>
                    <a:pt x="259893" y="143952"/>
                  </a:lnTo>
                  <a:lnTo>
                    <a:pt x="259642" y="143106"/>
                  </a:lnTo>
                  <a:lnTo>
                    <a:pt x="259391" y="142259"/>
                  </a:lnTo>
                  <a:lnTo>
                    <a:pt x="259127" y="141431"/>
                  </a:lnTo>
                  <a:lnTo>
                    <a:pt x="258863" y="140621"/>
                  </a:lnTo>
                  <a:lnTo>
                    <a:pt x="258593" y="139830"/>
                  </a:lnTo>
                  <a:lnTo>
                    <a:pt x="258316" y="139057"/>
                  </a:lnTo>
                  <a:lnTo>
                    <a:pt x="258032" y="138283"/>
                  </a:lnTo>
                  <a:lnTo>
                    <a:pt x="257743" y="137529"/>
                  </a:lnTo>
                  <a:lnTo>
                    <a:pt x="257453" y="136793"/>
                  </a:lnTo>
                  <a:lnTo>
                    <a:pt x="257150" y="136075"/>
                  </a:lnTo>
                  <a:lnTo>
                    <a:pt x="256848" y="135375"/>
                  </a:lnTo>
                  <a:lnTo>
                    <a:pt x="256539" y="134676"/>
                  </a:lnTo>
                  <a:lnTo>
                    <a:pt x="256223" y="134013"/>
                  </a:lnTo>
                  <a:lnTo>
                    <a:pt x="255908" y="133351"/>
                  </a:lnTo>
                  <a:lnTo>
                    <a:pt x="255586" y="132707"/>
                  </a:lnTo>
                  <a:lnTo>
                    <a:pt x="255264" y="132062"/>
                  </a:lnTo>
                  <a:lnTo>
                    <a:pt x="254929" y="131455"/>
                  </a:lnTo>
                  <a:lnTo>
                    <a:pt x="254595" y="130848"/>
                  </a:lnTo>
                  <a:lnTo>
                    <a:pt x="254260" y="130259"/>
                  </a:lnTo>
                  <a:lnTo>
                    <a:pt x="253919" y="129670"/>
                  </a:lnTo>
                  <a:lnTo>
                    <a:pt x="253571" y="129117"/>
                  </a:lnTo>
                  <a:lnTo>
                    <a:pt x="253223" y="128565"/>
                  </a:lnTo>
                  <a:lnTo>
                    <a:pt x="252876" y="128031"/>
                  </a:lnTo>
                  <a:lnTo>
                    <a:pt x="252522" y="127498"/>
                  </a:lnTo>
                  <a:lnTo>
                    <a:pt x="252168" y="127001"/>
                  </a:lnTo>
                  <a:lnTo>
                    <a:pt x="251807" y="126504"/>
                  </a:lnTo>
                  <a:lnTo>
                    <a:pt x="251447" y="126007"/>
                  </a:lnTo>
                  <a:lnTo>
                    <a:pt x="251080" y="125547"/>
                  </a:lnTo>
                  <a:lnTo>
                    <a:pt x="250713" y="125087"/>
                  </a:lnTo>
                  <a:lnTo>
                    <a:pt x="250346" y="124645"/>
                  </a:lnTo>
                  <a:lnTo>
                    <a:pt x="249979" y="124203"/>
                  </a:lnTo>
                  <a:lnTo>
                    <a:pt x="249605" y="123780"/>
                  </a:lnTo>
                  <a:lnTo>
                    <a:pt x="249232" y="123375"/>
                  </a:lnTo>
                  <a:lnTo>
                    <a:pt x="248859" y="122988"/>
                  </a:lnTo>
                  <a:lnTo>
                    <a:pt x="248479" y="122602"/>
                  </a:lnTo>
                  <a:lnTo>
                    <a:pt x="248105" y="122234"/>
                  </a:lnTo>
                  <a:lnTo>
                    <a:pt x="247726" y="121865"/>
                  </a:lnTo>
                  <a:lnTo>
                    <a:pt x="247352" y="121516"/>
                  </a:lnTo>
                  <a:lnTo>
                    <a:pt x="246972" y="121184"/>
                  </a:lnTo>
                  <a:lnTo>
                    <a:pt x="246593" y="120872"/>
                  </a:lnTo>
                  <a:lnTo>
                    <a:pt x="246213" y="120559"/>
                  </a:lnTo>
                  <a:lnTo>
                    <a:pt x="245453" y="119970"/>
                  </a:lnTo>
                  <a:lnTo>
                    <a:pt x="244693" y="119418"/>
                  </a:lnTo>
                  <a:lnTo>
                    <a:pt x="243934" y="118921"/>
                  </a:lnTo>
                  <a:lnTo>
                    <a:pt x="243181" y="118460"/>
                  </a:lnTo>
                  <a:lnTo>
                    <a:pt x="243123" y="118240"/>
                  </a:lnTo>
                  <a:lnTo>
                    <a:pt x="243058" y="118055"/>
                  </a:lnTo>
                  <a:lnTo>
                    <a:pt x="242981" y="117871"/>
                  </a:lnTo>
                  <a:lnTo>
                    <a:pt x="242910" y="117706"/>
                  </a:lnTo>
                  <a:lnTo>
                    <a:pt x="242826" y="117559"/>
                  </a:lnTo>
                  <a:lnTo>
                    <a:pt x="242749" y="117448"/>
                  </a:lnTo>
                  <a:lnTo>
                    <a:pt x="242659" y="117338"/>
                  </a:lnTo>
                  <a:lnTo>
                    <a:pt x="242569" y="117264"/>
                  </a:lnTo>
                  <a:lnTo>
                    <a:pt x="242479" y="117209"/>
                  </a:lnTo>
                  <a:lnTo>
                    <a:pt x="242389" y="117190"/>
                  </a:lnTo>
                  <a:lnTo>
                    <a:pt x="242292" y="117190"/>
                  </a:lnTo>
                  <a:lnTo>
                    <a:pt x="242196" y="117227"/>
                  </a:lnTo>
                  <a:lnTo>
                    <a:pt x="242099" y="117301"/>
                  </a:lnTo>
                  <a:lnTo>
                    <a:pt x="242002" y="117393"/>
                  </a:lnTo>
                  <a:lnTo>
                    <a:pt x="241906" y="117540"/>
                  </a:lnTo>
                  <a:lnTo>
                    <a:pt x="241809" y="117724"/>
                  </a:lnTo>
                  <a:lnTo>
                    <a:pt x="241127" y="119141"/>
                  </a:lnTo>
                  <a:lnTo>
                    <a:pt x="240451" y="120595"/>
                  </a:lnTo>
                  <a:lnTo>
                    <a:pt x="239099" y="123504"/>
                  </a:lnTo>
                  <a:lnTo>
                    <a:pt x="238429" y="124939"/>
                  </a:lnTo>
                  <a:lnTo>
                    <a:pt x="237747" y="126357"/>
                  </a:lnTo>
                  <a:lnTo>
                    <a:pt x="237406" y="127056"/>
                  </a:lnTo>
                  <a:lnTo>
                    <a:pt x="237065" y="127755"/>
                  </a:lnTo>
                  <a:lnTo>
                    <a:pt x="236717" y="128436"/>
                  </a:lnTo>
                  <a:lnTo>
                    <a:pt x="236369" y="129099"/>
                  </a:lnTo>
                  <a:lnTo>
                    <a:pt x="236279" y="129283"/>
                  </a:lnTo>
                  <a:lnTo>
                    <a:pt x="236189" y="129485"/>
                  </a:lnTo>
                  <a:lnTo>
                    <a:pt x="236112" y="129688"/>
                  </a:lnTo>
                  <a:lnTo>
                    <a:pt x="236035" y="129909"/>
                  </a:lnTo>
                  <a:lnTo>
                    <a:pt x="235964" y="130148"/>
                  </a:lnTo>
                  <a:lnTo>
                    <a:pt x="235899" y="130387"/>
                  </a:lnTo>
                  <a:lnTo>
                    <a:pt x="235841" y="130627"/>
                  </a:lnTo>
                  <a:lnTo>
                    <a:pt x="235790" y="130884"/>
                  </a:lnTo>
                  <a:lnTo>
                    <a:pt x="235745" y="131142"/>
                  </a:lnTo>
                  <a:lnTo>
                    <a:pt x="235700" y="131418"/>
                  </a:lnTo>
                  <a:lnTo>
                    <a:pt x="235668" y="131676"/>
                  </a:lnTo>
                  <a:lnTo>
                    <a:pt x="235642" y="131952"/>
                  </a:lnTo>
                  <a:lnTo>
                    <a:pt x="235616" y="132228"/>
                  </a:lnTo>
                  <a:lnTo>
                    <a:pt x="235603" y="132504"/>
                  </a:lnTo>
                  <a:lnTo>
                    <a:pt x="235590" y="132780"/>
                  </a:lnTo>
                  <a:lnTo>
                    <a:pt x="235590" y="133056"/>
                  </a:lnTo>
                  <a:lnTo>
                    <a:pt x="235590" y="133351"/>
                  </a:lnTo>
                  <a:lnTo>
                    <a:pt x="235597" y="133627"/>
                  </a:lnTo>
                  <a:lnTo>
                    <a:pt x="235616" y="133903"/>
                  </a:lnTo>
                  <a:lnTo>
                    <a:pt x="235635" y="134179"/>
                  </a:lnTo>
                  <a:lnTo>
                    <a:pt x="235661" y="134455"/>
                  </a:lnTo>
                  <a:lnTo>
                    <a:pt x="235693" y="134713"/>
                  </a:lnTo>
                  <a:lnTo>
                    <a:pt x="235732" y="134970"/>
                  </a:lnTo>
                  <a:lnTo>
                    <a:pt x="235784" y="135247"/>
                  </a:lnTo>
                  <a:lnTo>
                    <a:pt x="235835" y="135486"/>
                  </a:lnTo>
                  <a:lnTo>
                    <a:pt x="235893" y="135743"/>
                  </a:lnTo>
                  <a:lnTo>
                    <a:pt x="235957" y="135983"/>
                  </a:lnTo>
                  <a:lnTo>
                    <a:pt x="236028" y="136204"/>
                  </a:lnTo>
                  <a:lnTo>
                    <a:pt x="236105" y="136424"/>
                  </a:lnTo>
                  <a:lnTo>
                    <a:pt x="236189" y="136645"/>
                  </a:lnTo>
                  <a:lnTo>
                    <a:pt x="236279" y="136848"/>
                  </a:lnTo>
                  <a:lnTo>
                    <a:pt x="236369" y="137032"/>
                  </a:lnTo>
                  <a:lnTo>
                    <a:pt x="237013" y="138191"/>
                  </a:lnTo>
                  <a:lnTo>
                    <a:pt x="237721" y="139498"/>
                  </a:lnTo>
                  <a:lnTo>
                    <a:pt x="238088" y="140179"/>
                  </a:lnTo>
                  <a:lnTo>
                    <a:pt x="238475" y="140915"/>
                  </a:lnTo>
                  <a:lnTo>
                    <a:pt x="238861" y="141670"/>
                  </a:lnTo>
                  <a:lnTo>
                    <a:pt x="239253" y="142443"/>
                  </a:lnTo>
                  <a:lnTo>
                    <a:pt x="239646" y="143253"/>
                  </a:lnTo>
                  <a:lnTo>
                    <a:pt x="240039" y="144081"/>
                  </a:lnTo>
                  <a:lnTo>
                    <a:pt x="240425" y="144946"/>
                  </a:lnTo>
                  <a:lnTo>
                    <a:pt x="240811" y="145830"/>
                  </a:lnTo>
                  <a:lnTo>
                    <a:pt x="241185" y="146750"/>
                  </a:lnTo>
                  <a:lnTo>
                    <a:pt x="241552" y="147689"/>
                  </a:lnTo>
                  <a:lnTo>
                    <a:pt x="241726" y="148167"/>
                  </a:lnTo>
                  <a:lnTo>
                    <a:pt x="241899" y="148646"/>
                  </a:lnTo>
                  <a:lnTo>
                    <a:pt x="242067" y="149143"/>
                  </a:lnTo>
                  <a:lnTo>
                    <a:pt x="242234" y="149640"/>
                  </a:lnTo>
                  <a:lnTo>
                    <a:pt x="242395" y="150137"/>
                  </a:lnTo>
                  <a:lnTo>
                    <a:pt x="242550" y="150652"/>
                  </a:lnTo>
                  <a:lnTo>
                    <a:pt x="242704" y="151168"/>
                  </a:lnTo>
                  <a:lnTo>
                    <a:pt x="242852" y="151683"/>
                  </a:lnTo>
                  <a:lnTo>
                    <a:pt x="242987" y="152217"/>
                  </a:lnTo>
                  <a:lnTo>
                    <a:pt x="243123" y="152732"/>
                  </a:lnTo>
                  <a:lnTo>
                    <a:pt x="243251" y="153284"/>
                  </a:lnTo>
                  <a:lnTo>
                    <a:pt x="243367" y="153818"/>
                  </a:lnTo>
                  <a:lnTo>
                    <a:pt x="243483" y="154370"/>
                  </a:lnTo>
                  <a:lnTo>
                    <a:pt x="243593" y="154922"/>
                  </a:lnTo>
                  <a:lnTo>
                    <a:pt x="243689" y="155474"/>
                  </a:lnTo>
                  <a:lnTo>
                    <a:pt x="243779" y="156027"/>
                  </a:lnTo>
                  <a:lnTo>
                    <a:pt x="243863" y="156597"/>
                  </a:lnTo>
                  <a:lnTo>
                    <a:pt x="243934" y="157168"/>
                  </a:lnTo>
                  <a:lnTo>
                    <a:pt x="243998" y="157738"/>
                  </a:lnTo>
                  <a:lnTo>
                    <a:pt x="244056" y="158327"/>
                  </a:lnTo>
                  <a:lnTo>
                    <a:pt x="244101" y="158916"/>
                  </a:lnTo>
                  <a:lnTo>
                    <a:pt x="244140" y="159505"/>
                  </a:lnTo>
                  <a:lnTo>
                    <a:pt x="244165" y="160094"/>
                  </a:lnTo>
                  <a:lnTo>
                    <a:pt x="244178" y="160702"/>
                  </a:lnTo>
                  <a:lnTo>
                    <a:pt x="244185" y="161309"/>
                  </a:lnTo>
                  <a:lnTo>
                    <a:pt x="244178" y="161917"/>
                  </a:lnTo>
                  <a:lnTo>
                    <a:pt x="244159" y="162524"/>
                  </a:lnTo>
                  <a:lnTo>
                    <a:pt x="244133" y="163131"/>
                  </a:lnTo>
                  <a:lnTo>
                    <a:pt x="244088" y="163757"/>
                  </a:lnTo>
                  <a:lnTo>
                    <a:pt x="244037" y="164383"/>
                  </a:lnTo>
                  <a:lnTo>
                    <a:pt x="243972" y="165009"/>
                  </a:lnTo>
                  <a:lnTo>
                    <a:pt x="243895" y="165634"/>
                  </a:lnTo>
                  <a:lnTo>
                    <a:pt x="243799" y="166279"/>
                  </a:lnTo>
                  <a:lnTo>
                    <a:pt x="243696" y="166923"/>
                  </a:lnTo>
                  <a:lnTo>
                    <a:pt x="243573" y="167549"/>
                  </a:lnTo>
                  <a:lnTo>
                    <a:pt x="243438" y="168211"/>
                  </a:lnTo>
                  <a:lnTo>
                    <a:pt x="243341" y="168635"/>
                  </a:lnTo>
                  <a:lnTo>
                    <a:pt x="243245" y="169040"/>
                  </a:lnTo>
                  <a:lnTo>
                    <a:pt x="243142" y="169426"/>
                  </a:lnTo>
                  <a:lnTo>
                    <a:pt x="243039" y="169776"/>
                  </a:lnTo>
                  <a:lnTo>
                    <a:pt x="242929" y="170107"/>
                  </a:lnTo>
                  <a:lnTo>
                    <a:pt x="242826" y="170420"/>
                  </a:lnTo>
                  <a:lnTo>
                    <a:pt x="242717" y="170714"/>
                  </a:lnTo>
                  <a:lnTo>
                    <a:pt x="242608" y="170972"/>
                  </a:lnTo>
                  <a:lnTo>
                    <a:pt x="242492" y="171230"/>
                  </a:lnTo>
                  <a:lnTo>
                    <a:pt x="242382" y="171451"/>
                  </a:lnTo>
                  <a:lnTo>
                    <a:pt x="242266" y="171653"/>
                  </a:lnTo>
                  <a:lnTo>
                    <a:pt x="242150" y="171837"/>
                  </a:lnTo>
                  <a:lnTo>
                    <a:pt x="242028" y="172003"/>
                  </a:lnTo>
                  <a:lnTo>
                    <a:pt x="241912" y="172132"/>
                  </a:lnTo>
                  <a:lnTo>
                    <a:pt x="241790" y="172261"/>
                  </a:lnTo>
                  <a:lnTo>
                    <a:pt x="241674" y="172371"/>
                  </a:lnTo>
                  <a:lnTo>
                    <a:pt x="241552" y="172463"/>
                  </a:lnTo>
                  <a:lnTo>
                    <a:pt x="241429" y="172537"/>
                  </a:lnTo>
                  <a:lnTo>
                    <a:pt x="241307" y="172573"/>
                  </a:lnTo>
                  <a:lnTo>
                    <a:pt x="241178" y="172610"/>
                  </a:lnTo>
                  <a:lnTo>
                    <a:pt x="241056" y="172629"/>
                  </a:lnTo>
                  <a:lnTo>
                    <a:pt x="240805" y="172629"/>
                  </a:lnTo>
                  <a:lnTo>
                    <a:pt x="240683" y="172592"/>
                  </a:lnTo>
                  <a:lnTo>
                    <a:pt x="240554" y="172555"/>
                  </a:lnTo>
                  <a:lnTo>
                    <a:pt x="240432" y="172481"/>
                  </a:lnTo>
                  <a:lnTo>
                    <a:pt x="240303" y="172408"/>
                  </a:lnTo>
                  <a:lnTo>
                    <a:pt x="240174" y="172334"/>
                  </a:lnTo>
                  <a:lnTo>
                    <a:pt x="240052" y="172224"/>
                  </a:lnTo>
                  <a:lnTo>
                    <a:pt x="239923" y="172113"/>
                  </a:lnTo>
                  <a:lnTo>
                    <a:pt x="239801" y="171984"/>
                  </a:lnTo>
                  <a:lnTo>
                    <a:pt x="239672" y="171837"/>
                  </a:lnTo>
                  <a:lnTo>
                    <a:pt x="239550" y="171690"/>
                  </a:lnTo>
                  <a:lnTo>
                    <a:pt x="239427" y="171524"/>
                  </a:lnTo>
                  <a:lnTo>
                    <a:pt x="239176" y="171175"/>
                  </a:lnTo>
                  <a:lnTo>
                    <a:pt x="238932" y="170770"/>
                  </a:lnTo>
                  <a:lnTo>
                    <a:pt x="238693" y="170328"/>
                  </a:lnTo>
                  <a:lnTo>
                    <a:pt x="238455" y="169849"/>
                  </a:lnTo>
                  <a:lnTo>
                    <a:pt x="238223" y="169352"/>
                  </a:lnTo>
                  <a:lnTo>
                    <a:pt x="237998" y="168819"/>
                  </a:lnTo>
                  <a:lnTo>
                    <a:pt x="237779" y="168248"/>
                  </a:lnTo>
                  <a:lnTo>
                    <a:pt x="237567" y="167659"/>
                  </a:lnTo>
                  <a:lnTo>
                    <a:pt x="237361" y="167070"/>
                  </a:lnTo>
                  <a:lnTo>
                    <a:pt x="237161" y="166444"/>
                  </a:lnTo>
                  <a:lnTo>
                    <a:pt x="236975" y="165819"/>
                  </a:lnTo>
                  <a:lnTo>
                    <a:pt x="236794" y="165174"/>
                  </a:lnTo>
                  <a:lnTo>
                    <a:pt x="236620" y="164512"/>
                  </a:lnTo>
                  <a:lnTo>
                    <a:pt x="236466" y="163868"/>
                  </a:lnTo>
                  <a:lnTo>
                    <a:pt x="236318" y="163205"/>
                  </a:lnTo>
                  <a:lnTo>
                    <a:pt x="236080" y="162101"/>
                  </a:lnTo>
                  <a:lnTo>
                    <a:pt x="235854" y="160978"/>
                  </a:lnTo>
                  <a:lnTo>
                    <a:pt x="235635" y="159855"/>
                  </a:lnTo>
                  <a:lnTo>
                    <a:pt x="235417" y="158714"/>
                  </a:lnTo>
                  <a:lnTo>
                    <a:pt x="235211" y="157554"/>
                  </a:lnTo>
                  <a:lnTo>
                    <a:pt x="235005" y="156413"/>
                  </a:lnTo>
                  <a:lnTo>
                    <a:pt x="234599" y="154094"/>
                  </a:lnTo>
                  <a:lnTo>
                    <a:pt x="234193" y="151793"/>
                  </a:lnTo>
                  <a:lnTo>
                    <a:pt x="233981" y="150652"/>
                  </a:lnTo>
                  <a:lnTo>
                    <a:pt x="233768" y="149511"/>
                  </a:lnTo>
                  <a:lnTo>
                    <a:pt x="233543" y="148370"/>
                  </a:lnTo>
                  <a:lnTo>
                    <a:pt x="233318" y="147247"/>
                  </a:lnTo>
                  <a:lnTo>
                    <a:pt x="233073" y="146143"/>
                  </a:lnTo>
                  <a:lnTo>
                    <a:pt x="232822" y="145057"/>
                  </a:lnTo>
                  <a:lnTo>
                    <a:pt x="232732" y="144707"/>
                  </a:lnTo>
                  <a:lnTo>
                    <a:pt x="232642" y="144413"/>
                  </a:lnTo>
                  <a:lnTo>
                    <a:pt x="232539" y="144137"/>
                  </a:lnTo>
                  <a:lnTo>
                    <a:pt x="232436" y="143897"/>
                  </a:lnTo>
                  <a:lnTo>
                    <a:pt x="232333" y="143695"/>
                  </a:lnTo>
                  <a:lnTo>
                    <a:pt x="232217" y="143529"/>
                  </a:lnTo>
                  <a:lnTo>
                    <a:pt x="232108" y="143382"/>
                  </a:lnTo>
                  <a:lnTo>
                    <a:pt x="231992" y="143271"/>
                  </a:lnTo>
                  <a:lnTo>
                    <a:pt x="231876" y="143179"/>
                  </a:lnTo>
                  <a:lnTo>
                    <a:pt x="231753" y="143124"/>
                  </a:lnTo>
                  <a:lnTo>
                    <a:pt x="231638" y="143087"/>
                  </a:lnTo>
                  <a:lnTo>
                    <a:pt x="231515" y="143087"/>
                  </a:lnTo>
                  <a:lnTo>
                    <a:pt x="231399" y="143106"/>
                  </a:lnTo>
                  <a:lnTo>
                    <a:pt x="231277" y="143161"/>
                  </a:lnTo>
                  <a:lnTo>
                    <a:pt x="231161" y="143235"/>
                  </a:lnTo>
                  <a:lnTo>
                    <a:pt x="231052" y="143327"/>
                  </a:lnTo>
                  <a:lnTo>
                    <a:pt x="230717" y="143087"/>
                  </a:lnTo>
                  <a:lnTo>
                    <a:pt x="230382" y="142848"/>
                  </a:lnTo>
                  <a:lnTo>
                    <a:pt x="230028" y="142646"/>
                  </a:lnTo>
                  <a:lnTo>
                    <a:pt x="229674" y="142443"/>
                  </a:lnTo>
                  <a:lnTo>
                    <a:pt x="229307" y="142259"/>
                  </a:lnTo>
                  <a:lnTo>
                    <a:pt x="228934" y="142112"/>
                  </a:lnTo>
                  <a:lnTo>
                    <a:pt x="228560" y="141965"/>
                  </a:lnTo>
                  <a:lnTo>
                    <a:pt x="228174" y="141854"/>
                  </a:lnTo>
                  <a:lnTo>
                    <a:pt x="227788" y="141762"/>
                  </a:lnTo>
                  <a:lnTo>
                    <a:pt x="227402" y="141689"/>
                  </a:lnTo>
                  <a:lnTo>
                    <a:pt x="227009" y="141633"/>
                  </a:lnTo>
                  <a:lnTo>
                    <a:pt x="226616" y="141597"/>
                  </a:lnTo>
                  <a:lnTo>
                    <a:pt x="226223" y="141597"/>
                  </a:lnTo>
                  <a:lnTo>
                    <a:pt x="225824" y="141633"/>
                  </a:lnTo>
                  <a:lnTo>
                    <a:pt x="225432" y="141670"/>
                  </a:lnTo>
                  <a:lnTo>
                    <a:pt x="225045" y="141762"/>
                  </a:lnTo>
                  <a:lnTo>
                    <a:pt x="224653" y="141854"/>
                  </a:lnTo>
                  <a:lnTo>
                    <a:pt x="224273" y="142001"/>
                  </a:lnTo>
                  <a:lnTo>
                    <a:pt x="223893" y="142167"/>
                  </a:lnTo>
                  <a:lnTo>
                    <a:pt x="223513" y="142351"/>
                  </a:lnTo>
                  <a:lnTo>
                    <a:pt x="223146" y="142590"/>
                  </a:lnTo>
                  <a:lnTo>
                    <a:pt x="222786" y="142848"/>
                  </a:lnTo>
                  <a:lnTo>
                    <a:pt x="222432" y="143143"/>
                  </a:lnTo>
                  <a:lnTo>
                    <a:pt x="222084" y="143474"/>
                  </a:lnTo>
                  <a:lnTo>
                    <a:pt x="221749" y="143824"/>
                  </a:lnTo>
                  <a:lnTo>
                    <a:pt x="221588" y="144026"/>
                  </a:lnTo>
                  <a:lnTo>
                    <a:pt x="221427" y="144229"/>
                  </a:lnTo>
                  <a:lnTo>
                    <a:pt x="221266" y="144449"/>
                  </a:lnTo>
                  <a:lnTo>
                    <a:pt x="221112" y="144670"/>
                  </a:lnTo>
                  <a:lnTo>
                    <a:pt x="220964" y="144891"/>
                  </a:lnTo>
                  <a:lnTo>
                    <a:pt x="220809" y="145130"/>
                  </a:lnTo>
                  <a:lnTo>
                    <a:pt x="220668" y="145388"/>
                  </a:lnTo>
                  <a:lnTo>
                    <a:pt x="220526" y="145646"/>
                  </a:lnTo>
                  <a:lnTo>
                    <a:pt x="220384" y="145922"/>
                  </a:lnTo>
                  <a:lnTo>
                    <a:pt x="220249" y="146198"/>
                  </a:lnTo>
                  <a:lnTo>
                    <a:pt x="220120" y="146492"/>
                  </a:lnTo>
                  <a:lnTo>
                    <a:pt x="219992" y="146787"/>
                  </a:lnTo>
                  <a:lnTo>
                    <a:pt x="219863" y="147100"/>
                  </a:lnTo>
                  <a:lnTo>
                    <a:pt x="219747" y="147413"/>
                  </a:lnTo>
                  <a:lnTo>
                    <a:pt x="219663" y="147652"/>
                  </a:lnTo>
                  <a:lnTo>
                    <a:pt x="219599" y="147891"/>
                  </a:lnTo>
                  <a:lnTo>
                    <a:pt x="219535" y="148149"/>
                  </a:lnTo>
                  <a:lnTo>
                    <a:pt x="219483" y="148407"/>
                  </a:lnTo>
                  <a:lnTo>
                    <a:pt x="219432" y="148664"/>
                  </a:lnTo>
                  <a:lnTo>
                    <a:pt x="219399" y="148940"/>
                  </a:lnTo>
                  <a:lnTo>
                    <a:pt x="219367" y="149217"/>
                  </a:lnTo>
                  <a:lnTo>
                    <a:pt x="219341" y="149493"/>
                  </a:lnTo>
                  <a:lnTo>
                    <a:pt x="219329" y="149769"/>
                  </a:lnTo>
                  <a:lnTo>
                    <a:pt x="219322" y="150045"/>
                  </a:lnTo>
                  <a:lnTo>
                    <a:pt x="219322" y="150321"/>
                  </a:lnTo>
                  <a:lnTo>
                    <a:pt x="219322" y="150597"/>
                  </a:lnTo>
                  <a:lnTo>
                    <a:pt x="219335" y="150873"/>
                  </a:lnTo>
                  <a:lnTo>
                    <a:pt x="219354" y="151149"/>
                  </a:lnTo>
                  <a:lnTo>
                    <a:pt x="219380" y="151407"/>
                  </a:lnTo>
                  <a:lnTo>
                    <a:pt x="219412" y="151683"/>
                  </a:lnTo>
                  <a:lnTo>
                    <a:pt x="219451" y="151941"/>
                  </a:lnTo>
                  <a:lnTo>
                    <a:pt x="219490" y="152180"/>
                  </a:lnTo>
                  <a:lnTo>
                    <a:pt x="219541" y="152419"/>
                  </a:lnTo>
                  <a:lnTo>
                    <a:pt x="219593" y="152658"/>
                  </a:lnTo>
                  <a:lnTo>
                    <a:pt x="219657" y="152879"/>
                  </a:lnTo>
                  <a:lnTo>
                    <a:pt x="219721" y="153100"/>
                  </a:lnTo>
                  <a:lnTo>
                    <a:pt x="219786" y="153303"/>
                  </a:lnTo>
                  <a:lnTo>
                    <a:pt x="219863" y="153505"/>
                  </a:lnTo>
                  <a:lnTo>
                    <a:pt x="219940" y="153671"/>
                  </a:lnTo>
                  <a:lnTo>
                    <a:pt x="220024" y="153836"/>
                  </a:lnTo>
                  <a:lnTo>
                    <a:pt x="220108" y="153984"/>
                  </a:lnTo>
                  <a:lnTo>
                    <a:pt x="220204" y="154112"/>
                  </a:lnTo>
                  <a:lnTo>
                    <a:pt x="220294" y="154223"/>
                  </a:lnTo>
                  <a:lnTo>
                    <a:pt x="220397" y="154333"/>
                  </a:lnTo>
                  <a:lnTo>
                    <a:pt x="220500" y="154407"/>
                  </a:lnTo>
                  <a:lnTo>
                    <a:pt x="220603" y="154462"/>
                  </a:lnTo>
                  <a:lnTo>
                    <a:pt x="220584" y="154646"/>
                  </a:lnTo>
                  <a:lnTo>
                    <a:pt x="220571" y="154830"/>
                  </a:lnTo>
                  <a:lnTo>
                    <a:pt x="220565" y="155051"/>
                  </a:lnTo>
                  <a:lnTo>
                    <a:pt x="220565" y="155162"/>
                  </a:lnTo>
                  <a:lnTo>
                    <a:pt x="220577" y="155272"/>
                  </a:lnTo>
                  <a:lnTo>
                    <a:pt x="220648" y="156929"/>
                  </a:lnTo>
                  <a:lnTo>
                    <a:pt x="220738" y="158567"/>
                  </a:lnTo>
                  <a:lnTo>
                    <a:pt x="220841" y="160205"/>
                  </a:lnTo>
                  <a:lnTo>
                    <a:pt x="220957" y="161861"/>
                  </a:lnTo>
                  <a:lnTo>
                    <a:pt x="221080" y="163499"/>
                  </a:lnTo>
                  <a:lnTo>
                    <a:pt x="221221" y="165138"/>
                  </a:lnTo>
                  <a:lnTo>
                    <a:pt x="221376" y="166757"/>
                  </a:lnTo>
                  <a:lnTo>
                    <a:pt x="221537" y="168395"/>
                  </a:lnTo>
                  <a:lnTo>
                    <a:pt x="221711" y="170015"/>
                  </a:lnTo>
                  <a:lnTo>
                    <a:pt x="221904" y="171635"/>
                  </a:lnTo>
                  <a:lnTo>
                    <a:pt x="222103" y="173236"/>
                  </a:lnTo>
                  <a:lnTo>
                    <a:pt x="222309" y="174837"/>
                  </a:lnTo>
                  <a:lnTo>
                    <a:pt x="222535" y="176420"/>
                  </a:lnTo>
                  <a:lnTo>
                    <a:pt x="222766" y="178003"/>
                  </a:lnTo>
                  <a:lnTo>
                    <a:pt x="223011" y="179568"/>
                  </a:lnTo>
                  <a:lnTo>
                    <a:pt x="223268" y="181132"/>
                  </a:lnTo>
                  <a:lnTo>
                    <a:pt x="223532" y="182678"/>
                  </a:lnTo>
                  <a:lnTo>
                    <a:pt x="223809" y="184206"/>
                  </a:lnTo>
                  <a:lnTo>
                    <a:pt x="224093" y="185715"/>
                  </a:lnTo>
                  <a:lnTo>
                    <a:pt x="224389" y="187224"/>
                  </a:lnTo>
                  <a:lnTo>
                    <a:pt x="224698" y="188697"/>
                  </a:lnTo>
                  <a:lnTo>
                    <a:pt x="225013" y="190169"/>
                  </a:lnTo>
                  <a:lnTo>
                    <a:pt x="225341" y="191623"/>
                  </a:lnTo>
                  <a:lnTo>
                    <a:pt x="225676" y="193059"/>
                  </a:lnTo>
                  <a:lnTo>
                    <a:pt x="226017" y="194476"/>
                  </a:lnTo>
                  <a:lnTo>
                    <a:pt x="226371" y="195857"/>
                  </a:lnTo>
                  <a:lnTo>
                    <a:pt x="226732" y="197237"/>
                  </a:lnTo>
                  <a:lnTo>
                    <a:pt x="227105" y="198581"/>
                  </a:lnTo>
                  <a:lnTo>
                    <a:pt x="227485" y="199906"/>
                  </a:lnTo>
                  <a:lnTo>
                    <a:pt x="227871" y="201213"/>
                  </a:lnTo>
                  <a:lnTo>
                    <a:pt x="228264" y="202501"/>
                  </a:lnTo>
                  <a:lnTo>
                    <a:pt x="228670" y="203753"/>
                  </a:lnTo>
                  <a:lnTo>
                    <a:pt x="229082" y="204986"/>
                  </a:lnTo>
                  <a:lnTo>
                    <a:pt x="229500" y="206182"/>
                  </a:lnTo>
                  <a:lnTo>
                    <a:pt x="229925" y="207360"/>
                  </a:lnTo>
                  <a:lnTo>
                    <a:pt x="230363" y="208502"/>
                  </a:lnTo>
                  <a:lnTo>
                    <a:pt x="230801" y="209624"/>
                  </a:lnTo>
                  <a:lnTo>
                    <a:pt x="231251" y="210710"/>
                  </a:lnTo>
                  <a:lnTo>
                    <a:pt x="231702" y="211778"/>
                  </a:lnTo>
                  <a:lnTo>
                    <a:pt x="232165" y="212790"/>
                  </a:lnTo>
                  <a:lnTo>
                    <a:pt x="232629" y="213784"/>
                  </a:lnTo>
                  <a:lnTo>
                    <a:pt x="233105" y="214741"/>
                  </a:lnTo>
                  <a:lnTo>
                    <a:pt x="233582" y="215680"/>
                  </a:lnTo>
                  <a:lnTo>
                    <a:pt x="234071" y="216563"/>
                  </a:lnTo>
                  <a:lnTo>
                    <a:pt x="234560" y="217410"/>
                  </a:lnTo>
                  <a:lnTo>
                    <a:pt x="235056" y="218238"/>
                  </a:lnTo>
                  <a:lnTo>
                    <a:pt x="235558" y="219011"/>
                  </a:lnTo>
                  <a:lnTo>
                    <a:pt x="236067" y="219748"/>
                  </a:lnTo>
                  <a:lnTo>
                    <a:pt x="236575" y="220465"/>
                  </a:lnTo>
                  <a:lnTo>
                    <a:pt x="237090" y="221128"/>
                  </a:lnTo>
                  <a:lnTo>
                    <a:pt x="237612" y="221735"/>
                  </a:lnTo>
                  <a:lnTo>
                    <a:pt x="238140" y="222324"/>
                  </a:lnTo>
                  <a:lnTo>
                    <a:pt x="238404" y="222600"/>
                  </a:lnTo>
                  <a:lnTo>
                    <a:pt x="238668" y="222858"/>
                  </a:lnTo>
                  <a:lnTo>
                    <a:pt x="238938" y="223116"/>
                  </a:lnTo>
                  <a:lnTo>
                    <a:pt x="239202" y="223355"/>
                  </a:lnTo>
                  <a:lnTo>
                    <a:pt x="239472" y="223576"/>
                  </a:lnTo>
                  <a:lnTo>
                    <a:pt x="239743" y="223797"/>
                  </a:lnTo>
                  <a:lnTo>
                    <a:pt x="240013" y="224018"/>
                  </a:lnTo>
                  <a:lnTo>
                    <a:pt x="240284" y="224202"/>
                  </a:lnTo>
                  <a:lnTo>
                    <a:pt x="240554" y="224386"/>
                  </a:lnTo>
                  <a:lnTo>
                    <a:pt x="240831" y="224570"/>
                  </a:lnTo>
                  <a:lnTo>
                    <a:pt x="241101" y="224735"/>
                  </a:lnTo>
                  <a:lnTo>
                    <a:pt x="241378" y="224883"/>
                  </a:lnTo>
                  <a:lnTo>
                    <a:pt x="241655" y="225012"/>
                  </a:lnTo>
                  <a:lnTo>
                    <a:pt x="241932" y="225140"/>
                  </a:lnTo>
                  <a:lnTo>
                    <a:pt x="242208" y="225251"/>
                  </a:lnTo>
                  <a:lnTo>
                    <a:pt x="242485" y="225361"/>
                  </a:lnTo>
                  <a:lnTo>
                    <a:pt x="242762" y="225453"/>
                  </a:lnTo>
                  <a:lnTo>
                    <a:pt x="243039" y="225527"/>
                  </a:lnTo>
                  <a:lnTo>
                    <a:pt x="243322" y="225582"/>
                  </a:lnTo>
                  <a:lnTo>
                    <a:pt x="243599" y="225637"/>
                  </a:lnTo>
                  <a:lnTo>
                    <a:pt x="243882" y="225674"/>
                  </a:lnTo>
                  <a:lnTo>
                    <a:pt x="244165" y="225711"/>
                  </a:lnTo>
                  <a:lnTo>
                    <a:pt x="244449" y="225729"/>
                  </a:lnTo>
                  <a:lnTo>
                    <a:pt x="244726" y="225729"/>
                  </a:lnTo>
                  <a:lnTo>
                    <a:pt x="244899" y="227791"/>
                  </a:lnTo>
                  <a:lnTo>
                    <a:pt x="245060" y="229871"/>
                  </a:lnTo>
                  <a:lnTo>
                    <a:pt x="245221" y="231932"/>
                  </a:lnTo>
                  <a:lnTo>
                    <a:pt x="245369" y="233994"/>
                  </a:lnTo>
                  <a:lnTo>
                    <a:pt x="245511" y="236037"/>
                  </a:lnTo>
                  <a:lnTo>
                    <a:pt x="245646" y="238098"/>
                  </a:lnTo>
                  <a:lnTo>
                    <a:pt x="245775" y="240123"/>
                  </a:lnTo>
                  <a:lnTo>
                    <a:pt x="245897" y="242166"/>
                  </a:lnTo>
                  <a:lnTo>
                    <a:pt x="246013" y="244190"/>
                  </a:lnTo>
                  <a:lnTo>
                    <a:pt x="246123" y="246215"/>
                  </a:lnTo>
                  <a:lnTo>
                    <a:pt x="246226" y="248240"/>
                  </a:lnTo>
                  <a:lnTo>
                    <a:pt x="246316" y="250246"/>
                  </a:lnTo>
                  <a:lnTo>
                    <a:pt x="246406" y="252252"/>
                  </a:lnTo>
                  <a:lnTo>
                    <a:pt x="246490" y="254258"/>
                  </a:lnTo>
                  <a:lnTo>
                    <a:pt x="246560" y="256265"/>
                  </a:lnTo>
                  <a:lnTo>
                    <a:pt x="246625" y="258252"/>
                  </a:lnTo>
                  <a:lnTo>
                    <a:pt x="246689" y="260240"/>
                  </a:lnTo>
                  <a:lnTo>
                    <a:pt x="246741" y="262210"/>
                  </a:lnTo>
                  <a:lnTo>
                    <a:pt x="246792" y="264179"/>
                  </a:lnTo>
                  <a:lnTo>
                    <a:pt x="246831" y="266149"/>
                  </a:lnTo>
                  <a:lnTo>
                    <a:pt x="246863" y="268118"/>
                  </a:lnTo>
                  <a:lnTo>
                    <a:pt x="246889" y="270069"/>
                  </a:lnTo>
                  <a:lnTo>
                    <a:pt x="246914" y="272038"/>
                  </a:lnTo>
                  <a:lnTo>
                    <a:pt x="246927" y="273971"/>
                  </a:lnTo>
                  <a:lnTo>
                    <a:pt x="246934" y="275922"/>
                  </a:lnTo>
                  <a:lnTo>
                    <a:pt x="246934" y="277855"/>
                  </a:lnTo>
                  <a:lnTo>
                    <a:pt x="246927" y="279787"/>
                  </a:lnTo>
                  <a:lnTo>
                    <a:pt x="246921" y="281720"/>
                  </a:lnTo>
                  <a:lnTo>
                    <a:pt x="246902" y="283634"/>
                  </a:lnTo>
                  <a:lnTo>
                    <a:pt x="246876" y="285548"/>
                  </a:lnTo>
                  <a:lnTo>
                    <a:pt x="246844" y="287462"/>
                  </a:lnTo>
                  <a:lnTo>
                    <a:pt x="246805" y="289377"/>
                  </a:lnTo>
                  <a:lnTo>
                    <a:pt x="246766" y="291272"/>
                  </a:lnTo>
                  <a:lnTo>
                    <a:pt x="246715" y="293168"/>
                  </a:lnTo>
                  <a:lnTo>
                    <a:pt x="246657" y="295064"/>
                  </a:lnTo>
                  <a:lnTo>
                    <a:pt x="246593" y="296941"/>
                  </a:lnTo>
                  <a:lnTo>
                    <a:pt x="246528" y="298819"/>
                  </a:lnTo>
                  <a:lnTo>
                    <a:pt x="246451" y="300696"/>
                  </a:lnTo>
                  <a:lnTo>
                    <a:pt x="246367" y="302574"/>
                  </a:lnTo>
                  <a:lnTo>
                    <a:pt x="246284" y="304433"/>
                  </a:lnTo>
                  <a:lnTo>
                    <a:pt x="246187" y="306292"/>
                  </a:lnTo>
                  <a:lnTo>
                    <a:pt x="246090" y="308151"/>
                  </a:lnTo>
                  <a:lnTo>
                    <a:pt x="245981" y="310010"/>
                  </a:lnTo>
                  <a:lnTo>
                    <a:pt x="245872" y="311850"/>
                  </a:lnTo>
                  <a:lnTo>
                    <a:pt x="245749" y="313691"/>
                  </a:lnTo>
                  <a:lnTo>
                    <a:pt x="245627" y="315531"/>
                  </a:lnTo>
                  <a:lnTo>
                    <a:pt x="245498" y="317353"/>
                  </a:lnTo>
                  <a:lnTo>
                    <a:pt x="245363" y="319194"/>
                  </a:lnTo>
                  <a:lnTo>
                    <a:pt x="245221" y="321016"/>
                  </a:lnTo>
                  <a:lnTo>
                    <a:pt x="245073" y="322820"/>
                  </a:lnTo>
                  <a:lnTo>
                    <a:pt x="244919" y="324642"/>
                  </a:lnTo>
                  <a:lnTo>
                    <a:pt x="244758" y="326446"/>
                  </a:lnTo>
                  <a:lnTo>
                    <a:pt x="244590" y="328250"/>
                  </a:lnTo>
                  <a:lnTo>
                    <a:pt x="244417" y="330053"/>
                  </a:lnTo>
                  <a:lnTo>
                    <a:pt x="244243" y="331839"/>
                  </a:lnTo>
                  <a:lnTo>
                    <a:pt x="244056" y="333643"/>
                  </a:lnTo>
                  <a:lnTo>
                    <a:pt x="243869" y="335428"/>
                  </a:lnTo>
                  <a:lnTo>
                    <a:pt x="243670" y="337195"/>
                  </a:lnTo>
                  <a:lnTo>
                    <a:pt x="243470" y="338980"/>
                  </a:lnTo>
                  <a:lnTo>
                    <a:pt x="243264" y="340747"/>
                  </a:lnTo>
                  <a:lnTo>
                    <a:pt x="243052" y="342514"/>
                  </a:lnTo>
                  <a:lnTo>
                    <a:pt x="242833" y="344281"/>
                  </a:lnTo>
                  <a:lnTo>
                    <a:pt x="242614" y="346048"/>
                  </a:lnTo>
                  <a:lnTo>
                    <a:pt x="242382" y="347797"/>
                  </a:lnTo>
                  <a:lnTo>
                    <a:pt x="242376" y="347962"/>
                  </a:lnTo>
                  <a:lnTo>
                    <a:pt x="242363" y="348110"/>
                  </a:lnTo>
                  <a:lnTo>
                    <a:pt x="242344" y="348238"/>
                  </a:lnTo>
                  <a:lnTo>
                    <a:pt x="242324" y="348367"/>
                  </a:lnTo>
                  <a:lnTo>
                    <a:pt x="242086" y="350153"/>
                  </a:lnTo>
                  <a:lnTo>
                    <a:pt x="241835" y="351920"/>
                  </a:lnTo>
                  <a:lnTo>
                    <a:pt x="241584" y="353687"/>
                  </a:lnTo>
                  <a:lnTo>
                    <a:pt x="241320" y="355453"/>
                  </a:lnTo>
                  <a:lnTo>
                    <a:pt x="241056" y="357220"/>
                  </a:lnTo>
                  <a:lnTo>
                    <a:pt x="240786" y="358987"/>
                  </a:lnTo>
                  <a:lnTo>
                    <a:pt x="240509" y="360736"/>
                  </a:lnTo>
                  <a:lnTo>
                    <a:pt x="240232" y="362484"/>
                  </a:lnTo>
                  <a:lnTo>
                    <a:pt x="239942" y="364233"/>
                  </a:lnTo>
                  <a:lnTo>
                    <a:pt x="239646" y="365963"/>
                  </a:lnTo>
                  <a:lnTo>
                    <a:pt x="239350" y="367712"/>
                  </a:lnTo>
                  <a:lnTo>
                    <a:pt x="239047" y="369442"/>
                  </a:lnTo>
                  <a:lnTo>
                    <a:pt x="238738" y="371172"/>
                  </a:lnTo>
                  <a:lnTo>
                    <a:pt x="238423" y="372902"/>
                  </a:lnTo>
                  <a:lnTo>
                    <a:pt x="238101" y="374632"/>
                  </a:lnTo>
                  <a:lnTo>
                    <a:pt x="237773" y="376344"/>
                  </a:lnTo>
                  <a:lnTo>
                    <a:pt x="237444" y="378056"/>
                  </a:lnTo>
                  <a:lnTo>
                    <a:pt x="237110" y="379768"/>
                  </a:lnTo>
                  <a:lnTo>
                    <a:pt x="236762" y="381479"/>
                  </a:lnTo>
                  <a:lnTo>
                    <a:pt x="236414" y="383173"/>
                  </a:lnTo>
                  <a:lnTo>
                    <a:pt x="236067" y="384866"/>
                  </a:lnTo>
                  <a:lnTo>
                    <a:pt x="235706" y="386559"/>
                  </a:lnTo>
                  <a:lnTo>
                    <a:pt x="235346" y="388253"/>
                  </a:lnTo>
                  <a:lnTo>
                    <a:pt x="234979" y="389946"/>
                  </a:lnTo>
                  <a:lnTo>
                    <a:pt x="234605" y="391621"/>
                  </a:lnTo>
                  <a:lnTo>
                    <a:pt x="234226" y="393296"/>
                  </a:lnTo>
                  <a:lnTo>
                    <a:pt x="233839" y="394971"/>
                  </a:lnTo>
                  <a:lnTo>
                    <a:pt x="233453" y="396646"/>
                  </a:lnTo>
                  <a:lnTo>
                    <a:pt x="233060" y="398302"/>
                  </a:lnTo>
                  <a:lnTo>
                    <a:pt x="232661" y="399959"/>
                  </a:lnTo>
                  <a:lnTo>
                    <a:pt x="232256" y="401615"/>
                  </a:lnTo>
                  <a:lnTo>
                    <a:pt x="231850" y="403272"/>
                  </a:lnTo>
                  <a:lnTo>
                    <a:pt x="231753" y="403382"/>
                  </a:lnTo>
                  <a:lnTo>
                    <a:pt x="231670" y="403493"/>
                  </a:lnTo>
                  <a:lnTo>
                    <a:pt x="231580" y="403640"/>
                  </a:lnTo>
                  <a:lnTo>
                    <a:pt x="231502" y="403805"/>
                  </a:lnTo>
                  <a:lnTo>
                    <a:pt x="231425" y="403971"/>
                  </a:lnTo>
                  <a:lnTo>
                    <a:pt x="231361" y="404174"/>
                  </a:lnTo>
                  <a:lnTo>
                    <a:pt x="231296" y="404376"/>
                  </a:lnTo>
                  <a:lnTo>
                    <a:pt x="231238" y="404597"/>
                  </a:lnTo>
                  <a:lnTo>
                    <a:pt x="231181" y="404818"/>
                  </a:lnTo>
                  <a:lnTo>
                    <a:pt x="231135" y="405075"/>
                  </a:lnTo>
                  <a:lnTo>
                    <a:pt x="231090" y="405315"/>
                  </a:lnTo>
                  <a:lnTo>
                    <a:pt x="231052" y="405591"/>
                  </a:lnTo>
                  <a:lnTo>
                    <a:pt x="231020" y="405849"/>
                  </a:lnTo>
                  <a:lnTo>
                    <a:pt x="230994" y="406143"/>
                  </a:lnTo>
                  <a:lnTo>
                    <a:pt x="230974" y="406419"/>
                  </a:lnTo>
                  <a:lnTo>
                    <a:pt x="230962" y="406714"/>
                  </a:lnTo>
                  <a:lnTo>
                    <a:pt x="230556" y="408297"/>
                  </a:lnTo>
                  <a:lnTo>
                    <a:pt x="230138" y="409898"/>
                  </a:lnTo>
                  <a:lnTo>
                    <a:pt x="229719" y="411481"/>
                  </a:lnTo>
                  <a:lnTo>
                    <a:pt x="229294" y="413082"/>
                  </a:lnTo>
                  <a:lnTo>
                    <a:pt x="228863" y="414665"/>
                  </a:lnTo>
                  <a:lnTo>
                    <a:pt x="228432" y="416248"/>
                  </a:lnTo>
                  <a:lnTo>
                    <a:pt x="227994" y="417831"/>
                  </a:lnTo>
                  <a:lnTo>
                    <a:pt x="227550" y="419395"/>
                  </a:lnTo>
                  <a:lnTo>
                    <a:pt x="227105" y="420978"/>
                  </a:lnTo>
                  <a:lnTo>
                    <a:pt x="226648" y="422543"/>
                  </a:lnTo>
                  <a:lnTo>
                    <a:pt x="226191" y="424107"/>
                  </a:lnTo>
                  <a:lnTo>
                    <a:pt x="225734" y="425690"/>
                  </a:lnTo>
                  <a:lnTo>
                    <a:pt x="225264" y="427236"/>
                  </a:lnTo>
                  <a:lnTo>
                    <a:pt x="224794" y="428801"/>
                  </a:lnTo>
                  <a:lnTo>
                    <a:pt x="224318" y="430365"/>
                  </a:lnTo>
                  <a:lnTo>
                    <a:pt x="223835" y="431911"/>
                  </a:lnTo>
                  <a:lnTo>
                    <a:pt x="223500" y="430880"/>
                  </a:lnTo>
                  <a:lnTo>
                    <a:pt x="223159" y="429868"/>
                  </a:lnTo>
                  <a:lnTo>
                    <a:pt x="222811" y="428874"/>
                  </a:lnTo>
                  <a:lnTo>
                    <a:pt x="222457" y="427917"/>
                  </a:lnTo>
                  <a:lnTo>
                    <a:pt x="222097" y="426960"/>
                  </a:lnTo>
                  <a:lnTo>
                    <a:pt x="221730" y="426058"/>
                  </a:lnTo>
                  <a:lnTo>
                    <a:pt x="221356" y="425156"/>
                  </a:lnTo>
                  <a:lnTo>
                    <a:pt x="220977" y="424291"/>
                  </a:lnTo>
                  <a:lnTo>
                    <a:pt x="220597" y="423463"/>
                  </a:lnTo>
                  <a:lnTo>
                    <a:pt x="220211" y="422653"/>
                  </a:lnTo>
                  <a:lnTo>
                    <a:pt x="219811" y="421862"/>
                  </a:lnTo>
                  <a:lnTo>
                    <a:pt x="219412" y="421125"/>
                  </a:lnTo>
                  <a:lnTo>
                    <a:pt x="219013" y="420408"/>
                  </a:lnTo>
                  <a:lnTo>
                    <a:pt x="218601" y="419708"/>
                  </a:lnTo>
                  <a:lnTo>
                    <a:pt x="218189" y="419064"/>
                  </a:lnTo>
                  <a:lnTo>
                    <a:pt x="217777" y="418438"/>
                  </a:lnTo>
                  <a:lnTo>
                    <a:pt x="217352" y="417849"/>
                  </a:lnTo>
                  <a:lnTo>
                    <a:pt x="216927" y="417297"/>
                  </a:lnTo>
                  <a:lnTo>
                    <a:pt x="216496" y="416782"/>
                  </a:lnTo>
                  <a:lnTo>
                    <a:pt x="216065" y="416303"/>
                  </a:lnTo>
                  <a:lnTo>
                    <a:pt x="215627" y="415861"/>
                  </a:lnTo>
                  <a:lnTo>
                    <a:pt x="215189" y="415456"/>
                  </a:lnTo>
                  <a:lnTo>
                    <a:pt x="214745" y="415107"/>
                  </a:lnTo>
                  <a:lnTo>
                    <a:pt x="214294" y="414775"/>
                  </a:lnTo>
                  <a:lnTo>
                    <a:pt x="213844" y="414499"/>
                  </a:lnTo>
                  <a:lnTo>
                    <a:pt x="213393" y="414260"/>
                  </a:lnTo>
                  <a:lnTo>
                    <a:pt x="212936" y="414058"/>
                  </a:lnTo>
                  <a:lnTo>
                    <a:pt x="212704" y="413984"/>
                  </a:lnTo>
                  <a:lnTo>
                    <a:pt x="212479" y="413910"/>
                  </a:lnTo>
                  <a:lnTo>
                    <a:pt x="212247" y="413837"/>
                  </a:lnTo>
                  <a:lnTo>
                    <a:pt x="212015" y="413800"/>
                  </a:lnTo>
                  <a:lnTo>
                    <a:pt x="211783" y="413763"/>
                  </a:lnTo>
                  <a:lnTo>
                    <a:pt x="211552" y="413726"/>
                  </a:lnTo>
                  <a:lnTo>
                    <a:pt x="211320" y="413726"/>
                  </a:lnTo>
                  <a:lnTo>
                    <a:pt x="211082" y="413708"/>
                  </a:lnTo>
                  <a:lnTo>
                    <a:pt x="210850" y="413726"/>
                  </a:lnTo>
                  <a:lnTo>
                    <a:pt x="210618" y="413745"/>
                  </a:lnTo>
                  <a:lnTo>
                    <a:pt x="210535" y="406235"/>
                  </a:lnTo>
                  <a:lnTo>
                    <a:pt x="210502" y="402499"/>
                  </a:lnTo>
                  <a:lnTo>
                    <a:pt x="210470" y="398799"/>
                  </a:lnTo>
                  <a:lnTo>
                    <a:pt x="210451" y="395100"/>
                  </a:lnTo>
                  <a:lnTo>
                    <a:pt x="210432" y="391455"/>
                  </a:lnTo>
                  <a:lnTo>
                    <a:pt x="210419" y="387811"/>
                  </a:lnTo>
                  <a:lnTo>
                    <a:pt x="210419" y="384203"/>
                  </a:lnTo>
                  <a:lnTo>
                    <a:pt x="210432" y="359171"/>
                  </a:lnTo>
                  <a:lnTo>
                    <a:pt x="210432" y="346637"/>
                  </a:lnTo>
                  <a:lnTo>
                    <a:pt x="210432" y="334121"/>
                  </a:lnTo>
                  <a:lnTo>
                    <a:pt x="210425" y="321605"/>
                  </a:lnTo>
                  <a:lnTo>
                    <a:pt x="210412" y="309071"/>
                  </a:lnTo>
                  <a:lnTo>
                    <a:pt x="210386" y="296537"/>
                  </a:lnTo>
                  <a:lnTo>
                    <a:pt x="210361" y="284021"/>
                  </a:lnTo>
                  <a:lnTo>
                    <a:pt x="210329" y="271486"/>
                  </a:lnTo>
                  <a:lnTo>
                    <a:pt x="210283" y="258970"/>
                  </a:lnTo>
                  <a:lnTo>
                    <a:pt x="210232" y="246436"/>
                  </a:lnTo>
                  <a:lnTo>
                    <a:pt x="210168" y="233920"/>
                  </a:lnTo>
                  <a:lnTo>
                    <a:pt x="210097" y="221386"/>
                  </a:lnTo>
                  <a:lnTo>
                    <a:pt x="210013" y="208870"/>
                  </a:lnTo>
                  <a:lnTo>
                    <a:pt x="209923" y="196354"/>
                  </a:lnTo>
                  <a:lnTo>
                    <a:pt x="209814" y="183838"/>
                  </a:lnTo>
                  <a:lnTo>
                    <a:pt x="209807" y="183433"/>
                  </a:lnTo>
                  <a:lnTo>
                    <a:pt x="209794" y="183065"/>
                  </a:lnTo>
                  <a:lnTo>
                    <a:pt x="209781" y="182697"/>
                  </a:lnTo>
                  <a:lnTo>
                    <a:pt x="209756" y="182329"/>
                  </a:lnTo>
                  <a:lnTo>
                    <a:pt x="209723" y="181997"/>
                  </a:lnTo>
                  <a:lnTo>
                    <a:pt x="209691" y="181666"/>
                  </a:lnTo>
                  <a:lnTo>
                    <a:pt x="209646" y="181335"/>
                  </a:lnTo>
                  <a:lnTo>
                    <a:pt x="209601" y="181040"/>
                  </a:lnTo>
                  <a:lnTo>
                    <a:pt x="209550" y="180746"/>
                  </a:lnTo>
                  <a:lnTo>
                    <a:pt x="209498" y="180470"/>
                  </a:lnTo>
                  <a:lnTo>
                    <a:pt x="209434" y="180193"/>
                  </a:lnTo>
                  <a:lnTo>
                    <a:pt x="209369" y="179936"/>
                  </a:lnTo>
                  <a:lnTo>
                    <a:pt x="209305" y="179697"/>
                  </a:lnTo>
                  <a:lnTo>
                    <a:pt x="209228" y="179457"/>
                  </a:lnTo>
                  <a:lnTo>
                    <a:pt x="209157" y="179236"/>
                  </a:lnTo>
                  <a:lnTo>
                    <a:pt x="209073" y="179034"/>
                  </a:lnTo>
                  <a:lnTo>
                    <a:pt x="208989" y="178831"/>
                  </a:lnTo>
                  <a:lnTo>
                    <a:pt x="208906" y="178647"/>
                  </a:lnTo>
                  <a:lnTo>
                    <a:pt x="208816" y="178482"/>
                  </a:lnTo>
                  <a:lnTo>
                    <a:pt x="208726" y="178334"/>
                  </a:lnTo>
                  <a:lnTo>
                    <a:pt x="208629" y="178187"/>
                  </a:lnTo>
                  <a:lnTo>
                    <a:pt x="208539" y="178040"/>
                  </a:lnTo>
                  <a:lnTo>
                    <a:pt x="208436" y="177930"/>
                  </a:lnTo>
                  <a:lnTo>
                    <a:pt x="208339" y="177819"/>
                  </a:lnTo>
                  <a:lnTo>
                    <a:pt x="208236" y="177709"/>
                  </a:lnTo>
                  <a:lnTo>
                    <a:pt x="208133" y="177635"/>
                  </a:lnTo>
                  <a:lnTo>
                    <a:pt x="208030" y="177561"/>
                  </a:lnTo>
                  <a:lnTo>
                    <a:pt x="207921" y="177488"/>
                  </a:lnTo>
                  <a:lnTo>
                    <a:pt x="207818" y="177451"/>
                  </a:lnTo>
                  <a:lnTo>
                    <a:pt x="207708" y="177414"/>
                  </a:lnTo>
                  <a:lnTo>
                    <a:pt x="207605" y="177377"/>
                  </a:lnTo>
                  <a:lnTo>
                    <a:pt x="207496" y="177359"/>
                  </a:lnTo>
                  <a:lnTo>
                    <a:pt x="207470" y="176991"/>
                  </a:lnTo>
                  <a:lnTo>
                    <a:pt x="207432" y="176623"/>
                  </a:lnTo>
                  <a:lnTo>
                    <a:pt x="207386" y="176255"/>
                  </a:lnTo>
                  <a:lnTo>
                    <a:pt x="207329" y="175905"/>
                  </a:lnTo>
                  <a:lnTo>
                    <a:pt x="207264" y="175574"/>
                  </a:lnTo>
                  <a:lnTo>
                    <a:pt x="207187" y="175242"/>
                  </a:lnTo>
                  <a:lnTo>
                    <a:pt x="207097" y="174948"/>
                  </a:lnTo>
                  <a:lnTo>
                    <a:pt x="207000" y="174672"/>
                  </a:lnTo>
                  <a:lnTo>
                    <a:pt x="206891" y="174414"/>
                  </a:lnTo>
                  <a:lnTo>
                    <a:pt x="206775" y="174175"/>
                  </a:lnTo>
                  <a:lnTo>
                    <a:pt x="206640" y="173972"/>
                  </a:lnTo>
                  <a:lnTo>
                    <a:pt x="206505" y="173807"/>
                  </a:lnTo>
                  <a:lnTo>
                    <a:pt x="206350" y="173659"/>
                  </a:lnTo>
                  <a:lnTo>
                    <a:pt x="206189" y="173549"/>
                  </a:lnTo>
                  <a:lnTo>
                    <a:pt x="206022" y="173475"/>
                  </a:lnTo>
                  <a:lnTo>
                    <a:pt x="205835" y="173439"/>
                  </a:lnTo>
                  <a:lnTo>
                    <a:pt x="202854" y="173236"/>
                  </a:lnTo>
                  <a:lnTo>
                    <a:pt x="199867" y="173089"/>
                  </a:lnTo>
                  <a:lnTo>
                    <a:pt x="196886" y="172960"/>
                  </a:lnTo>
                  <a:lnTo>
                    <a:pt x="193899" y="172850"/>
                  </a:lnTo>
                  <a:lnTo>
                    <a:pt x="190912" y="172794"/>
                  </a:lnTo>
                  <a:lnTo>
                    <a:pt x="187925" y="172739"/>
                  </a:lnTo>
                  <a:lnTo>
                    <a:pt x="184932" y="172702"/>
                  </a:lnTo>
                  <a:lnTo>
                    <a:pt x="181938" y="172702"/>
                  </a:lnTo>
                  <a:lnTo>
                    <a:pt x="182144" y="169813"/>
                  </a:lnTo>
                  <a:lnTo>
                    <a:pt x="182337" y="166923"/>
                  </a:lnTo>
                  <a:lnTo>
                    <a:pt x="182511" y="164015"/>
                  </a:lnTo>
                  <a:lnTo>
                    <a:pt x="182678" y="161107"/>
                  </a:lnTo>
                  <a:lnTo>
                    <a:pt x="182826" y="158199"/>
                  </a:lnTo>
                  <a:lnTo>
                    <a:pt x="182962" y="155272"/>
                  </a:lnTo>
                  <a:lnTo>
                    <a:pt x="183090" y="152345"/>
                  </a:lnTo>
                  <a:lnTo>
                    <a:pt x="183200" y="149419"/>
                  </a:lnTo>
                  <a:lnTo>
                    <a:pt x="183290" y="146492"/>
                  </a:lnTo>
                  <a:lnTo>
                    <a:pt x="183374" y="143566"/>
                  </a:lnTo>
                  <a:lnTo>
                    <a:pt x="183438" y="140621"/>
                  </a:lnTo>
                  <a:lnTo>
                    <a:pt x="183489" y="137676"/>
                  </a:lnTo>
                  <a:lnTo>
                    <a:pt x="183528" y="134750"/>
                  </a:lnTo>
                  <a:lnTo>
                    <a:pt x="183541" y="133277"/>
                  </a:lnTo>
                  <a:lnTo>
                    <a:pt x="183547" y="131805"/>
                  </a:lnTo>
                  <a:lnTo>
                    <a:pt x="183554" y="130332"/>
                  </a:lnTo>
                  <a:lnTo>
                    <a:pt x="183554" y="128878"/>
                  </a:lnTo>
                  <a:lnTo>
                    <a:pt x="183547" y="127406"/>
                  </a:lnTo>
                  <a:lnTo>
                    <a:pt x="183541" y="125933"/>
                  </a:lnTo>
                  <a:lnTo>
                    <a:pt x="183528" y="124461"/>
                  </a:lnTo>
                  <a:lnTo>
                    <a:pt x="183515" y="123007"/>
                  </a:lnTo>
                  <a:lnTo>
                    <a:pt x="183489" y="121534"/>
                  </a:lnTo>
                  <a:lnTo>
                    <a:pt x="183470" y="120062"/>
                  </a:lnTo>
                  <a:lnTo>
                    <a:pt x="183438" y="118608"/>
                  </a:lnTo>
                  <a:lnTo>
                    <a:pt x="183406" y="117135"/>
                  </a:lnTo>
                  <a:lnTo>
                    <a:pt x="183374" y="115681"/>
                  </a:lnTo>
                  <a:lnTo>
                    <a:pt x="183329" y="114209"/>
                  </a:lnTo>
                  <a:lnTo>
                    <a:pt x="183283" y="112755"/>
                  </a:lnTo>
                  <a:lnTo>
                    <a:pt x="183238" y="111282"/>
                  </a:lnTo>
                  <a:lnTo>
                    <a:pt x="183180" y="109828"/>
                  </a:lnTo>
                  <a:lnTo>
                    <a:pt x="183123" y="108374"/>
                  </a:lnTo>
                  <a:lnTo>
                    <a:pt x="183058" y="106920"/>
                  </a:lnTo>
                  <a:lnTo>
                    <a:pt x="182994" y="105466"/>
                  </a:lnTo>
                  <a:lnTo>
                    <a:pt x="182923" y="104012"/>
                  </a:lnTo>
                  <a:lnTo>
                    <a:pt x="182846" y="102558"/>
                  </a:lnTo>
                  <a:lnTo>
                    <a:pt x="182768" y="101104"/>
                  </a:lnTo>
                  <a:lnTo>
                    <a:pt x="182678" y="99650"/>
                  </a:lnTo>
                  <a:lnTo>
                    <a:pt x="182588" y="98214"/>
                  </a:lnTo>
                  <a:lnTo>
                    <a:pt x="182498" y="96760"/>
                  </a:lnTo>
                  <a:lnTo>
                    <a:pt x="182395" y="95324"/>
                  </a:lnTo>
                  <a:lnTo>
                    <a:pt x="182292" y="93870"/>
                  </a:lnTo>
                  <a:lnTo>
                    <a:pt x="182189" y="92435"/>
                  </a:lnTo>
                  <a:lnTo>
                    <a:pt x="182073" y="90999"/>
                  </a:lnTo>
                  <a:lnTo>
                    <a:pt x="181957" y="89563"/>
                  </a:lnTo>
                  <a:lnTo>
                    <a:pt x="181835" y="88128"/>
                  </a:lnTo>
                  <a:lnTo>
                    <a:pt x="181706" y="86710"/>
                  </a:lnTo>
                  <a:lnTo>
                    <a:pt x="181571" y="85275"/>
                  </a:lnTo>
                  <a:lnTo>
                    <a:pt x="181436" y="83858"/>
                  </a:lnTo>
                  <a:lnTo>
                    <a:pt x="181294" y="82422"/>
                  </a:lnTo>
                  <a:lnTo>
                    <a:pt x="181146" y="81005"/>
                  </a:lnTo>
                  <a:lnTo>
                    <a:pt x="180998" y="79587"/>
                  </a:lnTo>
                  <a:lnTo>
                    <a:pt x="181449" y="79072"/>
                  </a:lnTo>
                  <a:lnTo>
                    <a:pt x="181899" y="78538"/>
                  </a:lnTo>
                  <a:lnTo>
                    <a:pt x="182344" y="77986"/>
                  </a:lnTo>
                  <a:lnTo>
                    <a:pt x="182794" y="77397"/>
                  </a:lnTo>
                  <a:lnTo>
                    <a:pt x="183238" y="76771"/>
                  </a:lnTo>
                  <a:lnTo>
                    <a:pt x="183676" y="76127"/>
                  </a:lnTo>
                  <a:lnTo>
                    <a:pt x="184120" y="75464"/>
                  </a:lnTo>
                  <a:lnTo>
                    <a:pt x="184552" y="74783"/>
                  </a:lnTo>
                  <a:lnTo>
                    <a:pt x="184983" y="74066"/>
                  </a:lnTo>
                  <a:lnTo>
                    <a:pt x="185414" y="73329"/>
                  </a:lnTo>
                  <a:lnTo>
                    <a:pt x="185839" y="72575"/>
                  </a:lnTo>
                  <a:lnTo>
                    <a:pt x="186258" y="71802"/>
                  </a:lnTo>
                  <a:lnTo>
                    <a:pt x="186676" y="70992"/>
                  </a:lnTo>
                  <a:lnTo>
                    <a:pt x="187082" y="70164"/>
                  </a:lnTo>
                  <a:lnTo>
                    <a:pt x="187487" y="69335"/>
                  </a:lnTo>
                  <a:lnTo>
                    <a:pt x="187886" y="68470"/>
                  </a:lnTo>
                  <a:lnTo>
                    <a:pt x="188286" y="67568"/>
                  </a:lnTo>
                  <a:lnTo>
                    <a:pt x="188672" y="66667"/>
                  </a:lnTo>
                  <a:lnTo>
                    <a:pt x="189052" y="65746"/>
                  </a:lnTo>
                  <a:lnTo>
                    <a:pt x="189425" y="64808"/>
                  </a:lnTo>
                  <a:lnTo>
                    <a:pt x="189792" y="63850"/>
                  </a:lnTo>
                  <a:lnTo>
                    <a:pt x="190153" y="62857"/>
                  </a:lnTo>
                  <a:lnTo>
                    <a:pt x="190507" y="61863"/>
                  </a:lnTo>
                  <a:lnTo>
                    <a:pt x="190854" y="60850"/>
                  </a:lnTo>
                  <a:lnTo>
                    <a:pt x="191189" y="59820"/>
                  </a:lnTo>
                  <a:lnTo>
                    <a:pt x="191517" y="58770"/>
                  </a:lnTo>
                  <a:lnTo>
                    <a:pt x="191839" y="57703"/>
                  </a:lnTo>
                  <a:lnTo>
                    <a:pt x="192148" y="56617"/>
                  </a:lnTo>
                  <a:lnTo>
                    <a:pt x="192451" y="55531"/>
                  </a:lnTo>
                  <a:lnTo>
                    <a:pt x="192741" y="54408"/>
                  </a:lnTo>
                  <a:lnTo>
                    <a:pt x="193024" y="53285"/>
                  </a:lnTo>
                  <a:lnTo>
                    <a:pt x="193294" y="52144"/>
                  </a:lnTo>
                  <a:lnTo>
                    <a:pt x="193558" y="51003"/>
                  </a:lnTo>
                  <a:lnTo>
                    <a:pt x="193809" y="49825"/>
                  </a:lnTo>
                  <a:lnTo>
                    <a:pt x="194047" y="48647"/>
                  </a:lnTo>
                  <a:lnTo>
                    <a:pt x="194273" y="47469"/>
                  </a:lnTo>
                  <a:lnTo>
                    <a:pt x="194492" y="46254"/>
                  </a:lnTo>
                  <a:lnTo>
                    <a:pt x="194691" y="45040"/>
                  </a:lnTo>
                  <a:lnTo>
                    <a:pt x="194884" y="43825"/>
                  </a:lnTo>
                  <a:lnTo>
                    <a:pt x="195065" y="42592"/>
                  </a:lnTo>
                  <a:lnTo>
                    <a:pt x="195232" y="41340"/>
                  </a:lnTo>
                  <a:lnTo>
                    <a:pt x="195380" y="40089"/>
                  </a:lnTo>
                  <a:lnTo>
                    <a:pt x="195522" y="38819"/>
                  </a:lnTo>
                  <a:lnTo>
                    <a:pt x="195650" y="37549"/>
                  </a:lnTo>
                  <a:lnTo>
                    <a:pt x="195760" y="36260"/>
                  </a:lnTo>
                  <a:lnTo>
                    <a:pt x="195856" y="34972"/>
                  </a:lnTo>
                  <a:lnTo>
                    <a:pt x="195940" y="33665"/>
                  </a:lnTo>
                  <a:lnTo>
                    <a:pt x="196005" y="32358"/>
                  </a:lnTo>
                  <a:lnTo>
                    <a:pt x="196037" y="31695"/>
                  </a:lnTo>
                  <a:lnTo>
                    <a:pt x="196062" y="31051"/>
                  </a:lnTo>
                  <a:lnTo>
                    <a:pt x="196082" y="30389"/>
                  </a:lnTo>
                  <a:lnTo>
                    <a:pt x="196095" y="29726"/>
                  </a:lnTo>
                  <a:lnTo>
                    <a:pt x="196108" y="29063"/>
                  </a:lnTo>
                  <a:lnTo>
                    <a:pt x="196120" y="28401"/>
                  </a:lnTo>
                  <a:lnTo>
                    <a:pt x="196120" y="27738"/>
                  </a:lnTo>
                  <a:lnTo>
                    <a:pt x="196120" y="27076"/>
                  </a:lnTo>
                  <a:lnTo>
                    <a:pt x="196120" y="26395"/>
                  </a:lnTo>
                  <a:lnTo>
                    <a:pt x="196114" y="25732"/>
                  </a:lnTo>
                  <a:lnTo>
                    <a:pt x="196101" y="25051"/>
                  </a:lnTo>
                  <a:lnTo>
                    <a:pt x="196082" y="24388"/>
                  </a:lnTo>
                  <a:lnTo>
                    <a:pt x="196062" y="23707"/>
                  </a:lnTo>
                  <a:lnTo>
                    <a:pt x="196037" y="23045"/>
                  </a:lnTo>
                  <a:lnTo>
                    <a:pt x="196011" y="22364"/>
                  </a:lnTo>
                  <a:lnTo>
                    <a:pt x="195979" y="21683"/>
                  </a:lnTo>
                  <a:lnTo>
                    <a:pt x="195940" y="21020"/>
                  </a:lnTo>
                  <a:lnTo>
                    <a:pt x="195895" y="20339"/>
                  </a:lnTo>
                  <a:lnTo>
                    <a:pt x="195850" y="19658"/>
                  </a:lnTo>
                  <a:lnTo>
                    <a:pt x="195798" y="18977"/>
                  </a:lnTo>
                  <a:lnTo>
                    <a:pt x="195741" y="18296"/>
                  </a:lnTo>
                  <a:lnTo>
                    <a:pt x="195683" y="17615"/>
                  </a:lnTo>
                  <a:lnTo>
                    <a:pt x="195618" y="16934"/>
                  </a:lnTo>
                  <a:lnTo>
                    <a:pt x="195547" y="16253"/>
                  </a:lnTo>
                  <a:lnTo>
                    <a:pt x="195477" y="15572"/>
                  </a:lnTo>
                  <a:lnTo>
                    <a:pt x="195393" y="14891"/>
                  </a:lnTo>
                  <a:lnTo>
                    <a:pt x="195309" y="14210"/>
                  </a:lnTo>
                  <a:lnTo>
                    <a:pt x="195219" y="13511"/>
                  </a:lnTo>
                  <a:lnTo>
                    <a:pt x="195129" y="12830"/>
                  </a:lnTo>
                  <a:lnTo>
                    <a:pt x="195032" y="12149"/>
                  </a:lnTo>
                  <a:lnTo>
                    <a:pt x="194929" y="11468"/>
                  </a:lnTo>
                  <a:lnTo>
                    <a:pt x="194820" y="10787"/>
                  </a:lnTo>
                  <a:lnTo>
                    <a:pt x="194936" y="10639"/>
                  </a:lnTo>
                  <a:lnTo>
                    <a:pt x="195039" y="10474"/>
                  </a:lnTo>
                  <a:lnTo>
                    <a:pt x="195135" y="10290"/>
                  </a:lnTo>
                  <a:lnTo>
                    <a:pt x="195226" y="10087"/>
                  </a:lnTo>
                  <a:lnTo>
                    <a:pt x="195309" y="9848"/>
                  </a:lnTo>
                  <a:lnTo>
                    <a:pt x="195386" y="9609"/>
                  </a:lnTo>
                  <a:lnTo>
                    <a:pt x="195451" y="9351"/>
                  </a:lnTo>
                  <a:lnTo>
                    <a:pt x="195509" y="9093"/>
                  </a:lnTo>
                  <a:lnTo>
                    <a:pt x="195560" y="8817"/>
                  </a:lnTo>
                  <a:lnTo>
                    <a:pt x="195599" y="8523"/>
                  </a:lnTo>
                  <a:lnTo>
                    <a:pt x="195638" y="8228"/>
                  </a:lnTo>
                  <a:lnTo>
                    <a:pt x="195663" y="7934"/>
                  </a:lnTo>
                  <a:lnTo>
                    <a:pt x="195676" y="7621"/>
                  </a:lnTo>
                  <a:lnTo>
                    <a:pt x="195689" y="7326"/>
                  </a:lnTo>
                  <a:lnTo>
                    <a:pt x="195689" y="7013"/>
                  </a:lnTo>
                  <a:lnTo>
                    <a:pt x="195683" y="6719"/>
                  </a:lnTo>
                  <a:lnTo>
                    <a:pt x="195663" y="6406"/>
                  </a:lnTo>
                  <a:lnTo>
                    <a:pt x="195644" y="6111"/>
                  </a:lnTo>
                  <a:lnTo>
                    <a:pt x="195612" y="5817"/>
                  </a:lnTo>
                  <a:lnTo>
                    <a:pt x="195567" y="5541"/>
                  </a:lnTo>
                  <a:lnTo>
                    <a:pt x="195522" y="5283"/>
                  </a:lnTo>
                  <a:lnTo>
                    <a:pt x="195464" y="5025"/>
                  </a:lnTo>
                  <a:lnTo>
                    <a:pt x="195399" y="4768"/>
                  </a:lnTo>
                  <a:lnTo>
                    <a:pt x="195322" y="4547"/>
                  </a:lnTo>
                  <a:lnTo>
                    <a:pt x="195238" y="4344"/>
                  </a:lnTo>
                  <a:lnTo>
                    <a:pt x="195148" y="4142"/>
                  </a:lnTo>
                  <a:lnTo>
                    <a:pt x="195045" y="3976"/>
                  </a:lnTo>
                  <a:lnTo>
                    <a:pt x="194942" y="3829"/>
                  </a:lnTo>
                  <a:lnTo>
                    <a:pt x="194820" y="3700"/>
                  </a:lnTo>
                  <a:lnTo>
                    <a:pt x="194698" y="3608"/>
                  </a:lnTo>
                  <a:lnTo>
                    <a:pt x="194562" y="3535"/>
                  </a:lnTo>
                  <a:lnTo>
                    <a:pt x="194421" y="3498"/>
                  </a:lnTo>
                  <a:lnTo>
                    <a:pt x="191305" y="3001"/>
                  </a:lnTo>
                  <a:lnTo>
                    <a:pt x="188163" y="2522"/>
                  </a:lnTo>
                  <a:lnTo>
                    <a:pt x="185002" y="2062"/>
                  </a:lnTo>
                  <a:lnTo>
                    <a:pt x="181822" y="1620"/>
                  </a:lnTo>
                  <a:lnTo>
                    <a:pt x="180232" y="1418"/>
                  </a:lnTo>
                  <a:lnTo>
                    <a:pt x="178635" y="1215"/>
                  </a:lnTo>
                  <a:lnTo>
                    <a:pt x="177032" y="1031"/>
                  </a:lnTo>
                  <a:lnTo>
                    <a:pt x="175429" y="866"/>
                  </a:lnTo>
                  <a:lnTo>
                    <a:pt x="173826" y="700"/>
                  </a:lnTo>
                  <a:lnTo>
                    <a:pt x="172223" y="571"/>
                  </a:lnTo>
                  <a:lnTo>
                    <a:pt x="170614" y="442"/>
                  </a:lnTo>
                  <a:lnTo>
                    <a:pt x="169011" y="332"/>
                  </a:lnTo>
                  <a:lnTo>
                    <a:pt x="167401" y="258"/>
                  </a:lnTo>
                  <a:lnTo>
                    <a:pt x="165798" y="185"/>
                  </a:lnTo>
                  <a:lnTo>
                    <a:pt x="164189" y="148"/>
                  </a:lnTo>
                  <a:lnTo>
                    <a:pt x="162586" y="130"/>
                  </a:lnTo>
                  <a:lnTo>
                    <a:pt x="160989" y="148"/>
                  </a:lnTo>
                  <a:lnTo>
                    <a:pt x="159386" y="185"/>
                  </a:lnTo>
                  <a:lnTo>
                    <a:pt x="157790" y="240"/>
                  </a:lnTo>
                  <a:lnTo>
                    <a:pt x="156200" y="332"/>
                  </a:lnTo>
                  <a:lnTo>
                    <a:pt x="154610" y="461"/>
                  </a:lnTo>
                  <a:lnTo>
                    <a:pt x="153026" y="608"/>
                  </a:lnTo>
                  <a:lnTo>
                    <a:pt x="151442" y="792"/>
                  </a:lnTo>
                  <a:lnTo>
                    <a:pt x="149865" y="1013"/>
                  </a:lnTo>
                  <a:lnTo>
                    <a:pt x="148294" y="1271"/>
                  </a:lnTo>
                  <a:lnTo>
                    <a:pt x="146730" y="1565"/>
                  </a:lnTo>
                  <a:lnTo>
                    <a:pt x="145172" y="1897"/>
                  </a:lnTo>
                  <a:lnTo>
                    <a:pt x="143620" y="2265"/>
                  </a:lnTo>
                  <a:lnTo>
                    <a:pt x="143517" y="2301"/>
                  </a:lnTo>
                  <a:lnTo>
                    <a:pt x="143414" y="2357"/>
                  </a:lnTo>
                  <a:lnTo>
                    <a:pt x="143311" y="2393"/>
                  </a:lnTo>
                  <a:lnTo>
                    <a:pt x="143215" y="2467"/>
                  </a:lnTo>
                  <a:lnTo>
                    <a:pt x="143125" y="2541"/>
                  </a:lnTo>
                  <a:lnTo>
                    <a:pt x="143035" y="2614"/>
                  </a:lnTo>
                  <a:lnTo>
                    <a:pt x="142951" y="2706"/>
                  </a:lnTo>
                  <a:lnTo>
                    <a:pt x="142867" y="2817"/>
                  </a:lnTo>
                  <a:lnTo>
                    <a:pt x="142783" y="2927"/>
                  </a:lnTo>
                  <a:lnTo>
                    <a:pt x="142706" y="3038"/>
                  </a:lnTo>
                  <a:lnTo>
                    <a:pt x="142635" y="3167"/>
                  </a:lnTo>
                  <a:lnTo>
                    <a:pt x="142565" y="3295"/>
                  </a:lnTo>
                  <a:lnTo>
                    <a:pt x="142429" y="3571"/>
                  </a:lnTo>
                  <a:lnTo>
                    <a:pt x="142307" y="3884"/>
                  </a:lnTo>
                  <a:lnTo>
                    <a:pt x="142204" y="4216"/>
                  </a:lnTo>
                  <a:lnTo>
                    <a:pt x="142107" y="4584"/>
                  </a:lnTo>
                  <a:lnTo>
                    <a:pt x="142024" y="4952"/>
                  </a:lnTo>
                  <a:lnTo>
                    <a:pt x="141953" y="5338"/>
                  </a:lnTo>
                  <a:lnTo>
                    <a:pt x="141895" y="5743"/>
                  </a:lnTo>
                  <a:lnTo>
                    <a:pt x="141850" y="6167"/>
                  </a:lnTo>
                  <a:lnTo>
                    <a:pt x="141818" y="6590"/>
                  </a:lnTo>
                  <a:lnTo>
                    <a:pt x="141792" y="7032"/>
                  </a:lnTo>
                  <a:lnTo>
                    <a:pt x="141786" y="7473"/>
                  </a:lnTo>
                  <a:lnTo>
                    <a:pt x="141786" y="7897"/>
                  </a:lnTo>
                  <a:lnTo>
                    <a:pt x="141798" y="8339"/>
                  </a:lnTo>
                  <a:lnTo>
                    <a:pt x="141831" y="8780"/>
                  </a:lnTo>
                  <a:lnTo>
                    <a:pt x="141869" y="9204"/>
                  </a:lnTo>
                  <a:lnTo>
                    <a:pt x="141921" y="9627"/>
                  </a:lnTo>
                  <a:lnTo>
                    <a:pt x="141979" y="10032"/>
                  </a:lnTo>
                  <a:lnTo>
                    <a:pt x="142056" y="10437"/>
                  </a:lnTo>
                  <a:lnTo>
                    <a:pt x="142140" y="10805"/>
                  </a:lnTo>
                  <a:lnTo>
                    <a:pt x="142243" y="11173"/>
                  </a:lnTo>
                  <a:lnTo>
                    <a:pt x="142352" y="11523"/>
                  </a:lnTo>
                  <a:lnTo>
                    <a:pt x="142474" y="11836"/>
                  </a:lnTo>
                  <a:lnTo>
                    <a:pt x="142610" y="12130"/>
                  </a:lnTo>
                  <a:lnTo>
                    <a:pt x="142751" y="12388"/>
                  </a:lnTo>
                  <a:lnTo>
                    <a:pt x="142912" y="12627"/>
                  </a:lnTo>
                  <a:lnTo>
                    <a:pt x="142989" y="12738"/>
                  </a:lnTo>
                  <a:lnTo>
                    <a:pt x="143080" y="12830"/>
                  </a:lnTo>
                  <a:lnTo>
                    <a:pt x="143215" y="14836"/>
                  </a:lnTo>
                  <a:lnTo>
                    <a:pt x="143331" y="16805"/>
                  </a:lnTo>
                  <a:lnTo>
                    <a:pt x="143440" y="18719"/>
                  </a:lnTo>
                  <a:lnTo>
                    <a:pt x="143530" y="20597"/>
                  </a:lnTo>
                  <a:lnTo>
                    <a:pt x="143614" y="22419"/>
                  </a:lnTo>
                  <a:lnTo>
                    <a:pt x="143685" y="24186"/>
                  </a:lnTo>
                  <a:lnTo>
                    <a:pt x="143820" y="27628"/>
                  </a:lnTo>
                  <a:lnTo>
                    <a:pt x="143949" y="30922"/>
                  </a:lnTo>
                  <a:lnTo>
                    <a:pt x="144019" y="32505"/>
                  </a:lnTo>
                  <a:lnTo>
                    <a:pt x="144090" y="34070"/>
                  </a:lnTo>
                  <a:lnTo>
                    <a:pt x="144168" y="35598"/>
                  </a:lnTo>
                  <a:lnTo>
                    <a:pt x="144258" y="37107"/>
                  </a:lnTo>
                  <a:lnTo>
                    <a:pt x="144361" y="38579"/>
                  </a:lnTo>
                  <a:lnTo>
                    <a:pt x="144412" y="39315"/>
                  </a:lnTo>
                  <a:lnTo>
                    <a:pt x="144470" y="40052"/>
                  </a:lnTo>
                  <a:lnTo>
                    <a:pt x="144535" y="40770"/>
                  </a:lnTo>
                  <a:lnTo>
                    <a:pt x="144605" y="41469"/>
                  </a:lnTo>
                  <a:lnTo>
                    <a:pt x="144676" y="42187"/>
                  </a:lnTo>
                  <a:lnTo>
                    <a:pt x="144753" y="42886"/>
                  </a:lnTo>
                  <a:lnTo>
                    <a:pt x="144831" y="43586"/>
                  </a:lnTo>
                  <a:lnTo>
                    <a:pt x="144921" y="44285"/>
                  </a:lnTo>
                  <a:lnTo>
                    <a:pt x="145011" y="44984"/>
                  </a:lnTo>
                  <a:lnTo>
                    <a:pt x="145114" y="45665"/>
                  </a:lnTo>
                  <a:lnTo>
                    <a:pt x="145217" y="46347"/>
                  </a:lnTo>
                  <a:lnTo>
                    <a:pt x="145326" y="47028"/>
                  </a:lnTo>
                  <a:lnTo>
                    <a:pt x="145442" y="47709"/>
                  </a:lnTo>
                  <a:lnTo>
                    <a:pt x="145571" y="48390"/>
                  </a:lnTo>
                  <a:lnTo>
                    <a:pt x="145700" y="49052"/>
                  </a:lnTo>
                  <a:lnTo>
                    <a:pt x="145841" y="49733"/>
                  </a:lnTo>
                  <a:lnTo>
                    <a:pt x="145989" y="50396"/>
                  </a:lnTo>
                  <a:lnTo>
                    <a:pt x="146144" y="51058"/>
                  </a:lnTo>
                  <a:lnTo>
                    <a:pt x="146305" y="51721"/>
                  </a:lnTo>
                  <a:lnTo>
                    <a:pt x="146479" y="52384"/>
                  </a:lnTo>
                  <a:lnTo>
                    <a:pt x="146659" y="53046"/>
                  </a:lnTo>
                  <a:lnTo>
                    <a:pt x="146852" y="53709"/>
                  </a:lnTo>
                  <a:lnTo>
                    <a:pt x="147052" y="54371"/>
                  </a:lnTo>
                  <a:lnTo>
                    <a:pt x="147258" y="55034"/>
                  </a:lnTo>
                  <a:lnTo>
                    <a:pt x="147483" y="55697"/>
                  </a:lnTo>
                  <a:lnTo>
                    <a:pt x="147708" y="56359"/>
                  </a:lnTo>
                  <a:lnTo>
                    <a:pt x="147947" y="57022"/>
                  </a:lnTo>
                  <a:lnTo>
                    <a:pt x="148198" y="57684"/>
                  </a:lnTo>
                  <a:lnTo>
                    <a:pt x="148462" y="58347"/>
                  </a:lnTo>
                  <a:lnTo>
                    <a:pt x="148732" y="59010"/>
                  </a:lnTo>
                  <a:lnTo>
                    <a:pt x="149022" y="59672"/>
                  </a:lnTo>
                  <a:lnTo>
                    <a:pt x="149318" y="60335"/>
                  </a:lnTo>
                  <a:lnTo>
                    <a:pt x="149627" y="60998"/>
                  </a:lnTo>
                  <a:lnTo>
                    <a:pt x="149949" y="61679"/>
                  </a:lnTo>
                  <a:lnTo>
                    <a:pt x="150348" y="62488"/>
                  </a:lnTo>
                  <a:lnTo>
                    <a:pt x="150760" y="63280"/>
                  </a:lnTo>
                  <a:lnTo>
                    <a:pt x="151172" y="64053"/>
                  </a:lnTo>
                  <a:lnTo>
                    <a:pt x="151584" y="64826"/>
                  </a:lnTo>
                  <a:lnTo>
                    <a:pt x="152009" y="65599"/>
                  </a:lnTo>
                  <a:lnTo>
                    <a:pt x="152427" y="66335"/>
                  </a:lnTo>
                  <a:lnTo>
                    <a:pt x="152859" y="67071"/>
                  </a:lnTo>
                  <a:lnTo>
                    <a:pt x="153290" y="67808"/>
                  </a:lnTo>
                  <a:lnTo>
                    <a:pt x="153721" y="68507"/>
                  </a:lnTo>
                  <a:lnTo>
                    <a:pt x="154159" y="69207"/>
                  </a:lnTo>
                  <a:lnTo>
                    <a:pt x="154597" y="69888"/>
                  </a:lnTo>
                  <a:lnTo>
                    <a:pt x="155041" y="70569"/>
                  </a:lnTo>
                  <a:lnTo>
                    <a:pt x="155485" y="71231"/>
                  </a:lnTo>
                  <a:lnTo>
                    <a:pt x="155936" y="71875"/>
                  </a:lnTo>
                  <a:lnTo>
                    <a:pt x="156386" y="72501"/>
                  </a:lnTo>
                  <a:lnTo>
                    <a:pt x="156844" y="73127"/>
                  </a:lnTo>
                  <a:lnTo>
                    <a:pt x="156927" y="76495"/>
                  </a:lnTo>
                  <a:lnTo>
                    <a:pt x="156992" y="79808"/>
                  </a:lnTo>
                  <a:lnTo>
                    <a:pt x="157050" y="83121"/>
                  </a:lnTo>
                  <a:lnTo>
                    <a:pt x="157088" y="86398"/>
                  </a:lnTo>
                  <a:lnTo>
                    <a:pt x="157120" y="89637"/>
                  </a:lnTo>
                  <a:lnTo>
                    <a:pt x="157133" y="92858"/>
                  </a:lnTo>
                  <a:lnTo>
                    <a:pt x="157133" y="96061"/>
                  </a:lnTo>
                  <a:lnTo>
                    <a:pt x="157120" y="99245"/>
                  </a:lnTo>
                  <a:lnTo>
                    <a:pt x="157088" y="102411"/>
                  </a:lnTo>
                  <a:lnTo>
                    <a:pt x="157050" y="105558"/>
                  </a:lnTo>
                  <a:lnTo>
                    <a:pt x="156992" y="108687"/>
                  </a:lnTo>
                  <a:lnTo>
                    <a:pt x="156921" y="111798"/>
                  </a:lnTo>
                  <a:lnTo>
                    <a:pt x="156837" y="114908"/>
                  </a:lnTo>
                  <a:lnTo>
                    <a:pt x="156734" y="118000"/>
                  </a:lnTo>
                  <a:lnTo>
                    <a:pt x="156618" y="121092"/>
                  </a:lnTo>
                  <a:lnTo>
                    <a:pt x="156489" y="124166"/>
                  </a:lnTo>
                  <a:lnTo>
                    <a:pt x="156341" y="127240"/>
                  </a:lnTo>
                  <a:lnTo>
                    <a:pt x="156180" y="130314"/>
                  </a:lnTo>
                  <a:lnTo>
                    <a:pt x="156007" y="133369"/>
                  </a:lnTo>
                  <a:lnTo>
                    <a:pt x="155820" y="136443"/>
                  </a:lnTo>
                  <a:lnTo>
                    <a:pt x="155614" y="139517"/>
                  </a:lnTo>
                  <a:lnTo>
                    <a:pt x="155389" y="142590"/>
                  </a:lnTo>
                  <a:lnTo>
                    <a:pt x="155150" y="145664"/>
                  </a:lnTo>
                  <a:lnTo>
                    <a:pt x="154899" y="148738"/>
                  </a:lnTo>
                  <a:lnTo>
                    <a:pt x="154629" y="151830"/>
                  </a:lnTo>
                  <a:lnTo>
                    <a:pt x="154346" y="154941"/>
                  </a:lnTo>
                  <a:lnTo>
                    <a:pt x="154043" y="158051"/>
                  </a:lnTo>
                  <a:lnTo>
                    <a:pt x="153728" y="161180"/>
                  </a:lnTo>
                  <a:lnTo>
                    <a:pt x="153393" y="164328"/>
                  </a:lnTo>
                  <a:lnTo>
                    <a:pt x="153045" y="167475"/>
                  </a:lnTo>
                  <a:lnTo>
                    <a:pt x="152678" y="170659"/>
                  </a:lnTo>
                  <a:lnTo>
                    <a:pt x="152292" y="173843"/>
                  </a:lnTo>
                  <a:lnTo>
                    <a:pt x="147258" y="174212"/>
                  </a:lnTo>
                  <a:lnTo>
                    <a:pt x="142223" y="174598"/>
                  </a:lnTo>
                  <a:lnTo>
                    <a:pt x="137195" y="175021"/>
                  </a:lnTo>
                  <a:lnTo>
                    <a:pt x="132161" y="175463"/>
                  </a:lnTo>
                  <a:lnTo>
                    <a:pt x="127127" y="175942"/>
                  </a:lnTo>
                  <a:lnTo>
                    <a:pt x="122092" y="176420"/>
                  </a:lnTo>
                  <a:lnTo>
                    <a:pt x="117058" y="176936"/>
                  </a:lnTo>
                  <a:lnTo>
                    <a:pt x="112030" y="177451"/>
                  </a:lnTo>
                  <a:lnTo>
                    <a:pt x="111779" y="175776"/>
                  </a:lnTo>
                  <a:lnTo>
                    <a:pt x="111534" y="174120"/>
                  </a:lnTo>
                  <a:lnTo>
                    <a:pt x="111303" y="172445"/>
                  </a:lnTo>
                  <a:lnTo>
                    <a:pt x="111071" y="170788"/>
                  </a:lnTo>
                  <a:lnTo>
                    <a:pt x="110846" y="169113"/>
                  </a:lnTo>
                  <a:lnTo>
                    <a:pt x="110627" y="167457"/>
                  </a:lnTo>
                  <a:lnTo>
                    <a:pt x="110414" y="165782"/>
                  </a:lnTo>
                  <a:lnTo>
                    <a:pt x="110208" y="164125"/>
                  </a:lnTo>
                  <a:lnTo>
                    <a:pt x="110009" y="162469"/>
                  </a:lnTo>
                  <a:lnTo>
                    <a:pt x="109816" y="160794"/>
                  </a:lnTo>
                  <a:lnTo>
                    <a:pt x="109629" y="159137"/>
                  </a:lnTo>
                  <a:lnTo>
                    <a:pt x="109442" y="157462"/>
                  </a:lnTo>
                  <a:lnTo>
                    <a:pt x="109268" y="155806"/>
                  </a:lnTo>
                  <a:lnTo>
                    <a:pt x="109095" y="154149"/>
                  </a:lnTo>
                  <a:lnTo>
                    <a:pt x="108934" y="152474"/>
                  </a:lnTo>
                  <a:lnTo>
                    <a:pt x="108773" y="150818"/>
                  </a:lnTo>
                  <a:lnTo>
                    <a:pt x="108625" y="149143"/>
                  </a:lnTo>
                  <a:lnTo>
                    <a:pt x="108477" y="147486"/>
                  </a:lnTo>
                  <a:lnTo>
                    <a:pt x="108335" y="145811"/>
                  </a:lnTo>
                  <a:lnTo>
                    <a:pt x="108206" y="144155"/>
                  </a:lnTo>
                  <a:lnTo>
                    <a:pt x="108077" y="142480"/>
                  </a:lnTo>
                  <a:lnTo>
                    <a:pt x="107955" y="140805"/>
                  </a:lnTo>
                  <a:lnTo>
                    <a:pt x="107839" y="139130"/>
                  </a:lnTo>
                  <a:lnTo>
                    <a:pt x="107730" y="137474"/>
                  </a:lnTo>
                  <a:lnTo>
                    <a:pt x="107627" y="135799"/>
                  </a:lnTo>
                  <a:lnTo>
                    <a:pt x="107530" y="134124"/>
                  </a:lnTo>
                  <a:lnTo>
                    <a:pt x="107440" y="132449"/>
                  </a:lnTo>
                  <a:lnTo>
                    <a:pt x="107356" y="130755"/>
                  </a:lnTo>
                  <a:lnTo>
                    <a:pt x="107279" y="129081"/>
                  </a:lnTo>
                  <a:lnTo>
                    <a:pt x="107208" y="127406"/>
                  </a:lnTo>
                  <a:lnTo>
                    <a:pt x="107144" y="125712"/>
                  </a:lnTo>
                  <a:lnTo>
                    <a:pt x="107086" y="124037"/>
                  </a:lnTo>
                  <a:lnTo>
                    <a:pt x="107028" y="122344"/>
                  </a:lnTo>
                  <a:lnTo>
                    <a:pt x="106983" y="120651"/>
                  </a:lnTo>
                  <a:lnTo>
                    <a:pt x="106944" y="118957"/>
                  </a:lnTo>
                  <a:lnTo>
                    <a:pt x="106912" y="117264"/>
                  </a:lnTo>
                  <a:lnTo>
                    <a:pt x="106886" y="115571"/>
                  </a:lnTo>
                  <a:lnTo>
                    <a:pt x="106861" y="113877"/>
                  </a:lnTo>
                  <a:lnTo>
                    <a:pt x="106848" y="112166"/>
                  </a:lnTo>
                  <a:lnTo>
                    <a:pt x="106841" y="110472"/>
                  </a:lnTo>
                  <a:lnTo>
                    <a:pt x="106841" y="108761"/>
                  </a:lnTo>
                  <a:lnTo>
                    <a:pt x="106848" y="107049"/>
                  </a:lnTo>
                  <a:lnTo>
                    <a:pt x="106854" y="105337"/>
                  </a:lnTo>
                  <a:lnTo>
                    <a:pt x="106874" y="103607"/>
                  </a:lnTo>
                  <a:lnTo>
                    <a:pt x="106899" y="101895"/>
                  </a:lnTo>
                  <a:lnTo>
                    <a:pt x="106931" y="100165"/>
                  </a:lnTo>
                  <a:lnTo>
                    <a:pt x="106970" y="98435"/>
                  </a:lnTo>
                  <a:lnTo>
                    <a:pt x="107015" y="96705"/>
                  </a:lnTo>
                  <a:lnTo>
                    <a:pt x="107060" y="94975"/>
                  </a:lnTo>
                  <a:lnTo>
                    <a:pt x="107118" y="93244"/>
                  </a:lnTo>
                  <a:lnTo>
                    <a:pt x="107183" y="91496"/>
                  </a:lnTo>
                  <a:lnTo>
                    <a:pt x="107253" y="89747"/>
                  </a:lnTo>
                  <a:lnTo>
                    <a:pt x="107331" y="87999"/>
                  </a:lnTo>
                  <a:lnTo>
                    <a:pt x="107414" y="86250"/>
                  </a:lnTo>
                  <a:lnTo>
                    <a:pt x="107504" y="84483"/>
                  </a:lnTo>
                  <a:lnTo>
                    <a:pt x="107601" y="82735"/>
                  </a:lnTo>
                  <a:lnTo>
                    <a:pt x="107704" y="80968"/>
                  </a:lnTo>
                  <a:lnTo>
                    <a:pt x="107820" y="79182"/>
                  </a:lnTo>
                  <a:lnTo>
                    <a:pt x="107936" y="77415"/>
                  </a:lnTo>
                  <a:lnTo>
                    <a:pt x="108058" y="75630"/>
                  </a:lnTo>
                  <a:lnTo>
                    <a:pt x="108187" y="73845"/>
                  </a:lnTo>
                  <a:lnTo>
                    <a:pt x="108328" y="72059"/>
                  </a:lnTo>
                  <a:lnTo>
                    <a:pt x="108470" y="70274"/>
                  </a:lnTo>
                  <a:lnTo>
                    <a:pt x="108625" y="68470"/>
                  </a:lnTo>
                  <a:lnTo>
                    <a:pt x="108637" y="68139"/>
                  </a:lnTo>
                  <a:lnTo>
                    <a:pt x="108650" y="67826"/>
                  </a:lnTo>
                  <a:lnTo>
                    <a:pt x="108650" y="67513"/>
                  </a:lnTo>
                  <a:lnTo>
                    <a:pt x="108644" y="67219"/>
                  </a:lnTo>
                  <a:lnTo>
                    <a:pt x="108631" y="66943"/>
                  </a:lnTo>
                  <a:lnTo>
                    <a:pt x="108605" y="66685"/>
                  </a:lnTo>
                  <a:lnTo>
                    <a:pt x="108573" y="66427"/>
                  </a:lnTo>
                  <a:lnTo>
                    <a:pt x="108534" y="66170"/>
                  </a:lnTo>
                  <a:lnTo>
                    <a:pt x="108901" y="65746"/>
                  </a:lnTo>
                  <a:lnTo>
                    <a:pt x="109255" y="65286"/>
                  </a:lnTo>
                  <a:lnTo>
                    <a:pt x="109616" y="64826"/>
                  </a:lnTo>
                  <a:lnTo>
                    <a:pt x="109970" y="64347"/>
                  </a:lnTo>
                  <a:lnTo>
                    <a:pt x="110318" y="63850"/>
                  </a:lnTo>
                  <a:lnTo>
                    <a:pt x="110665" y="63353"/>
                  </a:lnTo>
                  <a:lnTo>
                    <a:pt x="111007" y="62820"/>
                  </a:lnTo>
                  <a:lnTo>
                    <a:pt x="111341" y="62286"/>
                  </a:lnTo>
                  <a:lnTo>
                    <a:pt x="111676" y="61734"/>
                  </a:lnTo>
                  <a:lnTo>
                    <a:pt x="112004" y="61182"/>
                  </a:lnTo>
                  <a:lnTo>
                    <a:pt x="112326" y="60611"/>
                  </a:lnTo>
                  <a:lnTo>
                    <a:pt x="112648" y="60004"/>
                  </a:lnTo>
                  <a:lnTo>
                    <a:pt x="112964" y="59415"/>
                  </a:lnTo>
                  <a:lnTo>
                    <a:pt x="113273" y="58789"/>
                  </a:lnTo>
                  <a:lnTo>
                    <a:pt x="113582" y="58163"/>
                  </a:lnTo>
                  <a:lnTo>
                    <a:pt x="113884" y="57519"/>
                  </a:lnTo>
                  <a:lnTo>
                    <a:pt x="114180" y="56856"/>
                  </a:lnTo>
                  <a:lnTo>
                    <a:pt x="114470" y="56175"/>
                  </a:lnTo>
                  <a:lnTo>
                    <a:pt x="114753" y="55494"/>
                  </a:lnTo>
                  <a:lnTo>
                    <a:pt x="115037" y="54795"/>
                  </a:lnTo>
                  <a:lnTo>
                    <a:pt x="115313" y="54077"/>
                  </a:lnTo>
                  <a:lnTo>
                    <a:pt x="115584" y="53341"/>
                  </a:lnTo>
                  <a:lnTo>
                    <a:pt x="115848" y="52604"/>
                  </a:lnTo>
                  <a:lnTo>
                    <a:pt x="116105" y="51831"/>
                  </a:lnTo>
                  <a:lnTo>
                    <a:pt x="116356" y="51077"/>
                  </a:lnTo>
                  <a:lnTo>
                    <a:pt x="116607" y="50285"/>
                  </a:lnTo>
                  <a:lnTo>
                    <a:pt x="116846" y="49475"/>
                  </a:lnTo>
                  <a:lnTo>
                    <a:pt x="117077" y="48666"/>
                  </a:lnTo>
                  <a:lnTo>
                    <a:pt x="117309" y="47837"/>
                  </a:lnTo>
                  <a:lnTo>
                    <a:pt x="117528" y="47009"/>
                  </a:lnTo>
                  <a:lnTo>
                    <a:pt x="117747" y="46144"/>
                  </a:lnTo>
                  <a:lnTo>
                    <a:pt x="117953" y="45279"/>
                  </a:lnTo>
                  <a:lnTo>
                    <a:pt x="118159" y="44395"/>
                  </a:lnTo>
                  <a:lnTo>
                    <a:pt x="118352" y="43494"/>
                  </a:lnTo>
                  <a:lnTo>
                    <a:pt x="118539" y="42592"/>
                  </a:lnTo>
                  <a:lnTo>
                    <a:pt x="118725" y="41671"/>
                  </a:lnTo>
                  <a:lnTo>
                    <a:pt x="118899" y="40733"/>
                  </a:lnTo>
                  <a:lnTo>
                    <a:pt x="119067" y="39776"/>
                  </a:lnTo>
                  <a:lnTo>
                    <a:pt x="119221" y="38819"/>
                  </a:lnTo>
                  <a:lnTo>
                    <a:pt x="119376" y="37843"/>
                  </a:lnTo>
                  <a:lnTo>
                    <a:pt x="119524" y="36849"/>
                  </a:lnTo>
                  <a:lnTo>
                    <a:pt x="119659" y="35837"/>
                  </a:lnTo>
                  <a:lnTo>
                    <a:pt x="119788" y="34806"/>
                  </a:lnTo>
                  <a:lnTo>
                    <a:pt x="119910" y="33775"/>
                  </a:lnTo>
                  <a:lnTo>
                    <a:pt x="120026" y="32726"/>
                  </a:lnTo>
                  <a:lnTo>
                    <a:pt x="120129" y="31677"/>
                  </a:lnTo>
                  <a:lnTo>
                    <a:pt x="120225" y="30591"/>
                  </a:lnTo>
                  <a:lnTo>
                    <a:pt x="120316" y="29505"/>
                  </a:lnTo>
                  <a:lnTo>
                    <a:pt x="120393" y="28401"/>
                  </a:lnTo>
                  <a:lnTo>
                    <a:pt x="120470" y="27278"/>
                  </a:lnTo>
                  <a:lnTo>
                    <a:pt x="120534" y="26155"/>
                  </a:lnTo>
                  <a:lnTo>
                    <a:pt x="120586" y="25014"/>
                  </a:lnTo>
                  <a:lnTo>
                    <a:pt x="120631" y="23855"/>
                  </a:lnTo>
                  <a:lnTo>
                    <a:pt x="120670" y="22677"/>
                  </a:lnTo>
                  <a:lnTo>
                    <a:pt x="120695" y="21499"/>
                  </a:lnTo>
                  <a:lnTo>
                    <a:pt x="120715" y="20302"/>
                  </a:lnTo>
                  <a:lnTo>
                    <a:pt x="120728" y="19088"/>
                  </a:lnTo>
                  <a:lnTo>
                    <a:pt x="120728" y="17854"/>
                  </a:lnTo>
                  <a:lnTo>
                    <a:pt x="120715" y="16621"/>
                  </a:lnTo>
                  <a:lnTo>
                    <a:pt x="120702" y="15370"/>
                  </a:lnTo>
                  <a:lnTo>
                    <a:pt x="120670" y="14100"/>
                  </a:lnTo>
                  <a:lnTo>
                    <a:pt x="120631" y="12811"/>
                  </a:lnTo>
                  <a:lnTo>
                    <a:pt x="120586" y="11523"/>
                  </a:lnTo>
                  <a:lnTo>
                    <a:pt x="120528" y="10216"/>
                  </a:lnTo>
                  <a:lnTo>
                    <a:pt x="120625" y="10198"/>
                  </a:lnTo>
                  <a:lnTo>
                    <a:pt x="120683" y="10179"/>
                  </a:lnTo>
                  <a:lnTo>
                    <a:pt x="120728" y="10124"/>
                  </a:lnTo>
                  <a:lnTo>
                    <a:pt x="120818" y="10105"/>
                  </a:lnTo>
                  <a:lnTo>
                    <a:pt x="120901" y="10069"/>
                  </a:lnTo>
                  <a:lnTo>
                    <a:pt x="120985" y="10013"/>
                  </a:lnTo>
                  <a:lnTo>
                    <a:pt x="121069" y="9958"/>
                  </a:lnTo>
                  <a:lnTo>
                    <a:pt x="121146" y="9903"/>
                  </a:lnTo>
                  <a:lnTo>
                    <a:pt x="121223" y="9829"/>
                  </a:lnTo>
                  <a:lnTo>
                    <a:pt x="121294" y="9737"/>
                  </a:lnTo>
                  <a:lnTo>
                    <a:pt x="121365" y="9645"/>
                  </a:lnTo>
                  <a:lnTo>
                    <a:pt x="121500" y="9443"/>
                  </a:lnTo>
                  <a:lnTo>
                    <a:pt x="121616" y="9204"/>
                  </a:lnTo>
                  <a:lnTo>
                    <a:pt x="121725" y="8928"/>
                  </a:lnTo>
                  <a:lnTo>
                    <a:pt x="121828" y="8633"/>
                  </a:lnTo>
                  <a:lnTo>
                    <a:pt x="121912" y="8320"/>
                  </a:lnTo>
                  <a:lnTo>
                    <a:pt x="121989" y="7989"/>
                  </a:lnTo>
                  <a:lnTo>
                    <a:pt x="122054" y="7639"/>
                  </a:lnTo>
                  <a:lnTo>
                    <a:pt x="122105" y="7271"/>
                  </a:lnTo>
                  <a:lnTo>
                    <a:pt x="122144" y="6884"/>
                  </a:lnTo>
                  <a:lnTo>
                    <a:pt x="122176" y="6516"/>
                  </a:lnTo>
                  <a:lnTo>
                    <a:pt x="122189" y="6130"/>
                  </a:lnTo>
                  <a:lnTo>
                    <a:pt x="122195" y="5725"/>
                  </a:lnTo>
                  <a:lnTo>
                    <a:pt x="122189" y="5338"/>
                  </a:lnTo>
                  <a:lnTo>
                    <a:pt x="122176" y="4952"/>
                  </a:lnTo>
                  <a:lnTo>
                    <a:pt x="122150" y="4565"/>
                  </a:lnTo>
                  <a:lnTo>
                    <a:pt x="122105" y="4197"/>
                  </a:lnTo>
                  <a:lnTo>
                    <a:pt x="122054" y="3848"/>
                  </a:lnTo>
                  <a:lnTo>
                    <a:pt x="121996" y="3498"/>
                  </a:lnTo>
                  <a:lnTo>
                    <a:pt x="121919" y="3167"/>
                  </a:lnTo>
                  <a:lnTo>
                    <a:pt x="121835" y="2854"/>
                  </a:lnTo>
                  <a:lnTo>
                    <a:pt x="121738" y="2578"/>
                  </a:lnTo>
                  <a:lnTo>
                    <a:pt x="121629" y="2320"/>
                  </a:lnTo>
                  <a:lnTo>
                    <a:pt x="121507" y="2081"/>
                  </a:lnTo>
                  <a:lnTo>
                    <a:pt x="121442" y="1970"/>
                  </a:lnTo>
                  <a:lnTo>
                    <a:pt x="121371" y="1878"/>
                  </a:lnTo>
                  <a:lnTo>
                    <a:pt x="121301" y="1786"/>
                  </a:lnTo>
                  <a:lnTo>
                    <a:pt x="121230" y="1712"/>
                  </a:lnTo>
                  <a:lnTo>
                    <a:pt x="121152" y="1639"/>
                  </a:lnTo>
                  <a:lnTo>
                    <a:pt x="121075" y="1584"/>
                  </a:lnTo>
                  <a:lnTo>
                    <a:pt x="120992" y="1547"/>
                  </a:lnTo>
                  <a:lnTo>
                    <a:pt x="120908" y="1492"/>
                  </a:lnTo>
                  <a:lnTo>
                    <a:pt x="120818" y="1473"/>
                  </a:lnTo>
                  <a:lnTo>
                    <a:pt x="120728" y="1455"/>
                  </a:lnTo>
                  <a:lnTo>
                    <a:pt x="117934" y="1123"/>
                  </a:lnTo>
                  <a:lnTo>
                    <a:pt x="115133" y="829"/>
                  </a:lnTo>
                  <a:lnTo>
                    <a:pt x="112320" y="571"/>
                  </a:lnTo>
                  <a:lnTo>
                    <a:pt x="110916" y="461"/>
                  </a:lnTo>
                  <a:lnTo>
                    <a:pt x="109500" y="350"/>
                  </a:lnTo>
                  <a:lnTo>
                    <a:pt x="108090" y="258"/>
                  </a:lnTo>
                  <a:lnTo>
                    <a:pt x="106680" y="185"/>
                  </a:lnTo>
                  <a:lnTo>
                    <a:pt x="105264" y="130"/>
                  </a:lnTo>
                  <a:lnTo>
                    <a:pt x="103848" y="74"/>
                  </a:lnTo>
                  <a:lnTo>
                    <a:pt x="102431" y="38"/>
                  </a:lnTo>
                  <a:lnTo>
                    <a:pt x="101015" y="19"/>
                  </a:lnTo>
                  <a:lnTo>
                    <a:pt x="99599"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3"/>
            <p:cNvSpPr/>
            <p:nvPr/>
          </p:nvSpPr>
          <p:spPr>
            <a:xfrm>
              <a:off x="-4506975" y="-18287325"/>
              <a:ext cx="255425" cy="1085975"/>
            </a:xfrm>
            <a:custGeom>
              <a:avLst/>
              <a:gdLst/>
              <a:ahLst/>
              <a:cxnLst/>
              <a:rect l="l" t="t" r="r" b="b"/>
              <a:pathLst>
                <a:path w="10217" h="43439" extrusionOk="0">
                  <a:moveTo>
                    <a:pt x="200" y="1"/>
                  </a:moveTo>
                  <a:lnTo>
                    <a:pt x="148" y="2669"/>
                  </a:lnTo>
                  <a:lnTo>
                    <a:pt x="103" y="5338"/>
                  </a:lnTo>
                  <a:lnTo>
                    <a:pt x="64" y="8007"/>
                  </a:lnTo>
                  <a:lnTo>
                    <a:pt x="39" y="10658"/>
                  </a:lnTo>
                  <a:lnTo>
                    <a:pt x="13" y="13308"/>
                  </a:lnTo>
                  <a:lnTo>
                    <a:pt x="7" y="15940"/>
                  </a:lnTo>
                  <a:lnTo>
                    <a:pt x="0" y="18572"/>
                  </a:lnTo>
                  <a:lnTo>
                    <a:pt x="7" y="21204"/>
                  </a:lnTo>
                  <a:lnTo>
                    <a:pt x="19" y="23818"/>
                  </a:lnTo>
                  <a:lnTo>
                    <a:pt x="39" y="26413"/>
                  </a:lnTo>
                  <a:lnTo>
                    <a:pt x="71" y="29027"/>
                  </a:lnTo>
                  <a:lnTo>
                    <a:pt x="110" y="31622"/>
                  </a:lnTo>
                  <a:lnTo>
                    <a:pt x="155" y="34217"/>
                  </a:lnTo>
                  <a:lnTo>
                    <a:pt x="213" y="36812"/>
                  </a:lnTo>
                  <a:lnTo>
                    <a:pt x="277" y="39389"/>
                  </a:lnTo>
                  <a:lnTo>
                    <a:pt x="348" y="41966"/>
                  </a:lnTo>
                  <a:lnTo>
                    <a:pt x="946" y="41911"/>
                  </a:lnTo>
                  <a:lnTo>
                    <a:pt x="1558" y="41892"/>
                  </a:lnTo>
                  <a:lnTo>
                    <a:pt x="2163" y="41892"/>
                  </a:lnTo>
                  <a:lnTo>
                    <a:pt x="2775" y="41911"/>
                  </a:lnTo>
                  <a:lnTo>
                    <a:pt x="3393" y="41947"/>
                  </a:lnTo>
                  <a:lnTo>
                    <a:pt x="4004" y="42003"/>
                  </a:lnTo>
                  <a:lnTo>
                    <a:pt x="4622" y="42095"/>
                  </a:lnTo>
                  <a:lnTo>
                    <a:pt x="5234" y="42187"/>
                  </a:lnTo>
                  <a:lnTo>
                    <a:pt x="5852" y="42297"/>
                  </a:lnTo>
                  <a:lnTo>
                    <a:pt x="6464" y="42426"/>
                  </a:lnTo>
                  <a:lnTo>
                    <a:pt x="7082" y="42555"/>
                  </a:lnTo>
                  <a:lnTo>
                    <a:pt x="7693" y="42720"/>
                  </a:lnTo>
                  <a:lnTo>
                    <a:pt x="8298" y="42886"/>
                  </a:lnTo>
                  <a:lnTo>
                    <a:pt x="8904" y="43052"/>
                  </a:lnTo>
                  <a:lnTo>
                    <a:pt x="10107" y="43438"/>
                  </a:lnTo>
                  <a:lnTo>
                    <a:pt x="10062" y="40751"/>
                  </a:lnTo>
                  <a:lnTo>
                    <a:pt x="10030" y="38045"/>
                  </a:lnTo>
                  <a:lnTo>
                    <a:pt x="10004" y="35358"/>
                  </a:lnTo>
                  <a:lnTo>
                    <a:pt x="9979" y="32671"/>
                  </a:lnTo>
                  <a:lnTo>
                    <a:pt x="9966" y="30002"/>
                  </a:lnTo>
                  <a:lnTo>
                    <a:pt x="9959" y="27333"/>
                  </a:lnTo>
                  <a:lnTo>
                    <a:pt x="9953" y="24664"/>
                  </a:lnTo>
                  <a:lnTo>
                    <a:pt x="9959" y="22014"/>
                  </a:lnTo>
                  <a:lnTo>
                    <a:pt x="9966" y="19364"/>
                  </a:lnTo>
                  <a:lnTo>
                    <a:pt x="9985" y="16732"/>
                  </a:lnTo>
                  <a:lnTo>
                    <a:pt x="10004" y="14099"/>
                  </a:lnTo>
                  <a:lnTo>
                    <a:pt x="10037" y="11486"/>
                  </a:lnTo>
                  <a:lnTo>
                    <a:pt x="10075" y="8891"/>
                  </a:lnTo>
                  <a:lnTo>
                    <a:pt x="10114" y="6295"/>
                  </a:lnTo>
                  <a:lnTo>
                    <a:pt x="10165" y="3700"/>
                  </a:lnTo>
                  <a:lnTo>
                    <a:pt x="10217" y="1142"/>
                  </a:lnTo>
                  <a:lnTo>
                    <a:pt x="8961" y="1160"/>
                  </a:lnTo>
                  <a:lnTo>
                    <a:pt x="7706" y="1142"/>
                  </a:lnTo>
                  <a:lnTo>
                    <a:pt x="6444" y="1068"/>
                  </a:lnTo>
                  <a:lnTo>
                    <a:pt x="5820" y="1031"/>
                  </a:lnTo>
                  <a:lnTo>
                    <a:pt x="5189" y="958"/>
                  </a:lnTo>
                  <a:lnTo>
                    <a:pt x="4564" y="903"/>
                  </a:lnTo>
                  <a:lnTo>
                    <a:pt x="3934" y="810"/>
                  </a:lnTo>
                  <a:lnTo>
                    <a:pt x="3309" y="718"/>
                  </a:lnTo>
                  <a:lnTo>
                    <a:pt x="2685" y="590"/>
                  </a:lnTo>
                  <a:lnTo>
                    <a:pt x="2060" y="479"/>
                  </a:lnTo>
                  <a:lnTo>
                    <a:pt x="1442" y="332"/>
                  </a:lnTo>
                  <a:lnTo>
                    <a:pt x="818" y="166"/>
                  </a:lnTo>
                  <a:lnTo>
                    <a:pt x="200"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3"/>
            <p:cNvSpPr/>
            <p:nvPr/>
          </p:nvSpPr>
          <p:spPr>
            <a:xfrm>
              <a:off x="-4488950" y="-17033425"/>
              <a:ext cx="283275" cy="1126925"/>
            </a:xfrm>
            <a:custGeom>
              <a:avLst/>
              <a:gdLst/>
              <a:ahLst/>
              <a:cxnLst/>
              <a:rect l="l" t="t" r="r" b="b"/>
              <a:pathLst>
                <a:path w="11331" h="45077" extrusionOk="0">
                  <a:moveTo>
                    <a:pt x="9496" y="0"/>
                  </a:moveTo>
                  <a:lnTo>
                    <a:pt x="8331" y="369"/>
                  </a:lnTo>
                  <a:lnTo>
                    <a:pt x="7738" y="553"/>
                  </a:lnTo>
                  <a:lnTo>
                    <a:pt x="7146" y="718"/>
                  </a:lnTo>
                  <a:lnTo>
                    <a:pt x="6554" y="884"/>
                  </a:lnTo>
                  <a:lnTo>
                    <a:pt x="5955" y="1013"/>
                  </a:lnTo>
                  <a:lnTo>
                    <a:pt x="5356" y="1142"/>
                  </a:lnTo>
                  <a:lnTo>
                    <a:pt x="4758" y="1270"/>
                  </a:lnTo>
                  <a:lnTo>
                    <a:pt x="4159" y="1362"/>
                  </a:lnTo>
                  <a:lnTo>
                    <a:pt x="3560" y="1436"/>
                  </a:lnTo>
                  <a:lnTo>
                    <a:pt x="2961" y="1510"/>
                  </a:lnTo>
                  <a:lnTo>
                    <a:pt x="2363" y="1565"/>
                  </a:lnTo>
                  <a:lnTo>
                    <a:pt x="1764" y="1583"/>
                  </a:lnTo>
                  <a:lnTo>
                    <a:pt x="1172" y="1602"/>
                  </a:lnTo>
                  <a:lnTo>
                    <a:pt x="586" y="1583"/>
                  </a:lnTo>
                  <a:lnTo>
                    <a:pt x="0" y="1547"/>
                  </a:lnTo>
                  <a:lnTo>
                    <a:pt x="116" y="4326"/>
                  </a:lnTo>
                  <a:lnTo>
                    <a:pt x="245" y="7087"/>
                  </a:lnTo>
                  <a:lnTo>
                    <a:pt x="386" y="9848"/>
                  </a:lnTo>
                  <a:lnTo>
                    <a:pt x="534" y="12590"/>
                  </a:lnTo>
                  <a:lnTo>
                    <a:pt x="695" y="15332"/>
                  </a:lnTo>
                  <a:lnTo>
                    <a:pt x="869" y="18075"/>
                  </a:lnTo>
                  <a:lnTo>
                    <a:pt x="1049" y="20799"/>
                  </a:lnTo>
                  <a:lnTo>
                    <a:pt x="1243" y="23523"/>
                  </a:lnTo>
                  <a:lnTo>
                    <a:pt x="1442" y="26247"/>
                  </a:lnTo>
                  <a:lnTo>
                    <a:pt x="1655" y="28953"/>
                  </a:lnTo>
                  <a:lnTo>
                    <a:pt x="1874" y="31658"/>
                  </a:lnTo>
                  <a:lnTo>
                    <a:pt x="2099" y="34346"/>
                  </a:lnTo>
                  <a:lnTo>
                    <a:pt x="2331" y="37033"/>
                  </a:lnTo>
                  <a:lnTo>
                    <a:pt x="2575" y="39720"/>
                  </a:lnTo>
                  <a:lnTo>
                    <a:pt x="2826" y="42407"/>
                  </a:lnTo>
                  <a:lnTo>
                    <a:pt x="3090" y="45076"/>
                  </a:lnTo>
                  <a:lnTo>
                    <a:pt x="3592" y="44874"/>
                  </a:lnTo>
                  <a:lnTo>
                    <a:pt x="4095" y="44708"/>
                  </a:lnTo>
                  <a:lnTo>
                    <a:pt x="5105" y="44414"/>
                  </a:lnTo>
                  <a:lnTo>
                    <a:pt x="5607" y="44266"/>
                  </a:lnTo>
                  <a:lnTo>
                    <a:pt x="6116" y="44101"/>
                  </a:lnTo>
                  <a:lnTo>
                    <a:pt x="6618" y="43917"/>
                  </a:lnTo>
                  <a:lnTo>
                    <a:pt x="7120" y="43677"/>
                  </a:lnTo>
                  <a:lnTo>
                    <a:pt x="7397" y="43549"/>
                  </a:lnTo>
                  <a:lnTo>
                    <a:pt x="7668" y="43383"/>
                  </a:lnTo>
                  <a:lnTo>
                    <a:pt x="7938" y="43217"/>
                  </a:lnTo>
                  <a:lnTo>
                    <a:pt x="8202" y="43052"/>
                  </a:lnTo>
                  <a:lnTo>
                    <a:pt x="8466" y="42849"/>
                  </a:lnTo>
                  <a:lnTo>
                    <a:pt x="8736" y="42665"/>
                  </a:lnTo>
                  <a:lnTo>
                    <a:pt x="9258" y="42242"/>
                  </a:lnTo>
                  <a:lnTo>
                    <a:pt x="9779" y="41763"/>
                  </a:lnTo>
                  <a:lnTo>
                    <a:pt x="10301" y="41266"/>
                  </a:lnTo>
                  <a:lnTo>
                    <a:pt x="10816" y="40732"/>
                  </a:lnTo>
                  <a:lnTo>
                    <a:pt x="11331" y="40162"/>
                  </a:lnTo>
                  <a:lnTo>
                    <a:pt x="11163" y="37714"/>
                  </a:lnTo>
                  <a:lnTo>
                    <a:pt x="11002" y="35229"/>
                  </a:lnTo>
                  <a:lnTo>
                    <a:pt x="10848" y="32763"/>
                  </a:lnTo>
                  <a:lnTo>
                    <a:pt x="10700" y="30260"/>
                  </a:lnTo>
                  <a:lnTo>
                    <a:pt x="10564" y="27775"/>
                  </a:lnTo>
                  <a:lnTo>
                    <a:pt x="10429" y="25253"/>
                  </a:lnTo>
                  <a:lnTo>
                    <a:pt x="10307" y="22750"/>
                  </a:lnTo>
                  <a:lnTo>
                    <a:pt x="10191" y="20228"/>
                  </a:lnTo>
                  <a:lnTo>
                    <a:pt x="10075" y="17707"/>
                  </a:lnTo>
                  <a:lnTo>
                    <a:pt x="9972" y="15185"/>
                  </a:lnTo>
                  <a:lnTo>
                    <a:pt x="9876" y="12664"/>
                  </a:lnTo>
                  <a:lnTo>
                    <a:pt x="9786" y="10124"/>
                  </a:lnTo>
                  <a:lnTo>
                    <a:pt x="9708" y="7584"/>
                  </a:lnTo>
                  <a:lnTo>
                    <a:pt x="9631" y="5062"/>
                  </a:lnTo>
                  <a:lnTo>
                    <a:pt x="9560" y="2522"/>
                  </a:lnTo>
                  <a:lnTo>
                    <a:pt x="9496"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3"/>
            <p:cNvSpPr/>
            <p:nvPr/>
          </p:nvSpPr>
          <p:spPr>
            <a:xfrm>
              <a:off x="-4496200" y="-19379700"/>
              <a:ext cx="284725" cy="947000"/>
            </a:xfrm>
            <a:custGeom>
              <a:avLst/>
              <a:gdLst/>
              <a:ahLst/>
              <a:cxnLst/>
              <a:rect l="l" t="t" r="r" b="b"/>
              <a:pathLst>
                <a:path w="11389" h="37880" extrusionOk="0">
                  <a:moveTo>
                    <a:pt x="1861" y="0"/>
                  </a:moveTo>
                  <a:lnTo>
                    <a:pt x="1700" y="2191"/>
                  </a:lnTo>
                  <a:lnTo>
                    <a:pt x="1552" y="4381"/>
                  </a:lnTo>
                  <a:lnTo>
                    <a:pt x="1404" y="6553"/>
                  </a:lnTo>
                  <a:lnTo>
                    <a:pt x="1262" y="8743"/>
                  </a:lnTo>
                  <a:lnTo>
                    <a:pt x="1127" y="10915"/>
                  </a:lnTo>
                  <a:lnTo>
                    <a:pt x="992" y="13087"/>
                  </a:lnTo>
                  <a:lnTo>
                    <a:pt x="870" y="15259"/>
                  </a:lnTo>
                  <a:lnTo>
                    <a:pt x="747" y="17431"/>
                  </a:lnTo>
                  <a:lnTo>
                    <a:pt x="631" y="19584"/>
                  </a:lnTo>
                  <a:lnTo>
                    <a:pt x="528" y="21738"/>
                  </a:lnTo>
                  <a:lnTo>
                    <a:pt x="425" y="23891"/>
                  </a:lnTo>
                  <a:lnTo>
                    <a:pt x="329" y="26044"/>
                  </a:lnTo>
                  <a:lnTo>
                    <a:pt x="239" y="28198"/>
                  </a:lnTo>
                  <a:lnTo>
                    <a:pt x="155" y="30333"/>
                  </a:lnTo>
                  <a:lnTo>
                    <a:pt x="71" y="32468"/>
                  </a:lnTo>
                  <a:lnTo>
                    <a:pt x="0" y="34603"/>
                  </a:lnTo>
                  <a:lnTo>
                    <a:pt x="625" y="34695"/>
                  </a:lnTo>
                  <a:lnTo>
                    <a:pt x="1249" y="34806"/>
                  </a:lnTo>
                  <a:lnTo>
                    <a:pt x="1867" y="34934"/>
                  </a:lnTo>
                  <a:lnTo>
                    <a:pt x="2492" y="35063"/>
                  </a:lnTo>
                  <a:lnTo>
                    <a:pt x="3116" y="35229"/>
                  </a:lnTo>
                  <a:lnTo>
                    <a:pt x="3741" y="35413"/>
                  </a:lnTo>
                  <a:lnTo>
                    <a:pt x="4365" y="35597"/>
                  </a:lnTo>
                  <a:lnTo>
                    <a:pt x="4990" y="35818"/>
                  </a:lnTo>
                  <a:lnTo>
                    <a:pt x="5614" y="36039"/>
                  </a:lnTo>
                  <a:lnTo>
                    <a:pt x="6239" y="36260"/>
                  </a:lnTo>
                  <a:lnTo>
                    <a:pt x="7481" y="36775"/>
                  </a:lnTo>
                  <a:lnTo>
                    <a:pt x="8724" y="37309"/>
                  </a:lnTo>
                  <a:lnTo>
                    <a:pt x="9960" y="37879"/>
                  </a:lnTo>
                  <a:lnTo>
                    <a:pt x="10095" y="33407"/>
                  </a:lnTo>
                  <a:lnTo>
                    <a:pt x="10243" y="28989"/>
                  </a:lnTo>
                  <a:lnTo>
                    <a:pt x="10397" y="24646"/>
                  </a:lnTo>
                  <a:lnTo>
                    <a:pt x="10481" y="22492"/>
                  </a:lnTo>
                  <a:lnTo>
                    <a:pt x="10565" y="20375"/>
                  </a:lnTo>
                  <a:lnTo>
                    <a:pt x="10661" y="18259"/>
                  </a:lnTo>
                  <a:lnTo>
                    <a:pt x="10751" y="16179"/>
                  </a:lnTo>
                  <a:lnTo>
                    <a:pt x="10848" y="14099"/>
                  </a:lnTo>
                  <a:lnTo>
                    <a:pt x="10951" y="12056"/>
                  </a:lnTo>
                  <a:lnTo>
                    <a:pt x="11054" y="10031"/>
                  </a:lnTo>
                  <a:lnTo>
                    <a:pt x="11164" y="8025"/>
                  </a:lnTo>
                  <a:lnTo>
                    <a:pt x="11273" y="6056"/>
                  </a:lnTo>
                  <a:lnTo>
                    <a:pt x="11389" y="4086"/>
                  </a:lnTo>
                  <a:lnTo>
                    <a:pt x="11112" y="4197"/>
                  </a:lnTo>
                  <a:lnTo>
                    <a:pt x="10835" y="4307"/>
                  </a:lnTo>
                  <a:lnTo>
                    <a:pt x="10552" y="4381"/>
                  </a:lnTo>
                  <a:lnTo>
                    <a:pt x="10275" y="4454"/>
                  </a:lnTo>
                  <a:lnTo>
                    <a:pt x="9992" y="4510"/>
                  </a:lnTo>
                  <a:lnTo>
                    <a:pt x="9709" y="4547"/>
                  </a:lnTo>
                  <a:lnTo>
                    <a:pt x="9419" y="4565"/>
                  </a:lnTo>
                  <a:lnTo>
                    <a:pt x="9136" y="4583"/>
                  </a:lnTo>
                  <a:lnTo>
                    <a:pt x="8846" y="4565"/>
                  </a:lnTo>
                  <a:lnTo>
                    <a:pt x="8556" y="4547"/>
                  </a:lnTo>
                  <a:lnTo>
                    <a:pt x="8260" y="4510"/>
                  </a:lnTo>
                  <a:lnTo>
                    <a:pt x="7970" y="4454"/>
                  </a:lnTo>
                  <a:lnTo>
                    <a:pt x="7674" y="4381"/>
                  </a:lnTo>
                  <a:lnTo>
                    <a:pt x="7378" y="4289"/>
                  </a:lnTo>
                  <a:lnTo>
                    <a:pt x="7082" y="4178"/>
                  </a:lnTo>
                  <a:lnTo>
                    <a:pt x="6786" y="4068"/>
                  </a:lnTo>
                  <a:lnTo>
                    <a:pt x="6490" y="3939"/>
                  </a:lnTo>
                  <a:lnTo>
                    <a:pt x="6187" y="3792"/>
                  </a:lnTo>
                  <a:lnTo>
                    <a:pt x="5885" y="3608"/>
                  </a:lnTo>
                  <a:lnTo>
                    <a:pt x="5582" y="3442"/>
                  </a:lnTo>
                  <a:lnTo>
                    <a:pt x="5279" y="3240"/>
                  </a:lnTo>
                  <a:lnTo>
                    <a:pt x="4977" y="3019"/>
                  </a:lnTo>
                  <a:lnTo>
                    <a:pt x="4668" y="2798"/>
                  </a:lnTo>
                  <a:lnTo>
                    <a:pt x="4359" y="2540"/>
                  </a:lnTo>
                  <a:lnTo>
                    <a:pt x="4050" y="2283"/>
                  </a:lnTo>
                  <a:lnTo>
                    <a:pt x="3741" y="2007"/>
                  </a:lnTo>
                  <a:lnTo>
                    <a:pt x="3432" y="1712"/>
                  </a:lnTo>
                  <a:lnTo>
                    <a:pt x="3116" y="1399"/>
                  </a:lnTo>
                  <a:lnTo>
                    <a:pt x="2807" y="1068"/>
                  </a:lnTo>
                  <a:lnTo>
                    <a:pt x="2492" y="737"/>
                  </a:lnTo>
                  <a:lnTo>
                    <a:pt x="2176" y="368"/>
                  </a:lnTo>
                  <a:lnTo>
                    <a:pt x="1861"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3"/>
            <p:cNvSpPr/>
            <p:nvPr/>
          </p:nvSpPr>
          <p:spPr>
            <a:xfrm>
              <a:off x="-4388850" y="-15875700"/>
              <a:ext cx="343475" cy="1374475"/>
            </a:xfrm>
            <a:custGeom>
              <a:avLst/>
              <a:gdLst/>
              <a:ahLst/>
              <a:cxnLst/>
              <a:rect l="l" t="t" r="r" b="b"/>
              <a:pathLst>
                <a:path w="13739" h="54979" extrusionOk="0">
                  <a:moveTo>
                    <a:pt x="7758" y="0"/>
                  </a:moveTo>
                  <a:lnTo>
                    <a:pt x="7301" y="626"/>
                  </a:lnTo>
                  <a:lnTo>
                    <a:pt x="6837" y="1252"/>
                  </a:lnTo>
                  <a:lnTo>
                    <a:pt x="6367" y="1859"/>
                  </a:lnTo>
                  <a:lnTo>
                    <a:pt x="5897" y="2467"/>
                  </a:lnTo>
                  <a:lnTo>
                    <a:pt x="5415" y="3056"/>
                  </a:lnTo>
                  <a:lnTo>
                    <a:pt x="4932" y="3626"/>
                  </a:lnTo>
                  <a:lnTo>
                    <a:pt x="4442" y="4160"/>
                  </a:lnTo>
                  <a:lnTo>
                    <a:pt x="3953" y="4675"/>
                  </a:lnTo>
                  <a:lnTo>
                    <a:pt x="3457" y="5154"/>
                  </a:lnTo>
                  <a:lnTo>
                    <a:pt x="2962" y="5614"/>
                  </a:lnTo>
                  <a:lnTo>
                    <a:pt x="2466" y="6001"/>
                  </a:lnTo>
                  <a:lnTo>
                    <a:pt x="2221" y="6203"/>
                  </a:lnTo>
                  <a:lnTo>
                    <a:pt x="1970" y="6369"/>
                  </a:lnTo>
                  <a:lnTo>
                    <a:pt x="1726" y="6534"/>
                  </a:lnTo>
                  <a:lnTo>
                    <a:pt x="1475" y="6682"/>
                  </a:lnTo>
                  <a:lnTo>
                    <a:pt x="1230" y="6811"/>
                  </a:lnTo>
                  <a:lnTo>
                    <a:pt x="979" y="6939"/>
                  </a:lnTo>
                  <a:lnTo>
                    <a:pt x="734" y="7050"/>
                  </a:lnTo>
                  <a:lnTo>
                    <a:pt x="490" y="7142"/>
                  </a:lnTo>
                  <a:lnTo>
                    <a:pt x="245" y="7215"/>
                  </a:lnTo>
                  <a:lnTo>
                    <a:pt x="0" y="7271"/>
                  </a:lnTo>
                  <a:lnTo>
                    <a:pt x="342" y="10308"/>
                  </a:lnTo>
                  <a:lnTo>
                    <a:pt x="696" y="13345"/>
                  </a:lnTo>
                  <a:lnTo>
                    <a:pt x="1063" y="16363"/>
                  </a:lnTo>
                  <a:lnTo>
                    <a:pt x="1442" y="19382"/>
                  </a:lnTo>
                  <a:lnTo>
                    <a:pt x="1829" y="22382"/>
                  </a:lnTo>
                  <a:lnTo>
                    <a:pt x="2234" y="25382"/>
                  </a:lnTo>
                  <a:lnTo>
                    <a:pt x="2640" y="28382"/>
                  </a:lnTo>
                  <a:lnTo>
                    <a:pt x="3065" y="31364"/>
                  </a:lnTo>
                  <a:lnTo>
                    <a:pt x="3496" y="34346"/>
                  </a:lnTo>
                  <a:lnTo>
                    <a:pt x="3940" y="37327"/>
                  </a:lnTo>
                  <a:lnTo>
                    <a:pt x="4397" y="40291"/>
                  </a:lnTo>
                  <a:lnTo>
                    <a:pt x="4867" y="43236"/>
                  </a:lnTo>
                  <a:lnTo>
                    <a:pt x="5344" y="46199"/>
                  </a:lnTo>
                  <a:lnTo>
                    <a:pt x="5833" y="49125"/>
                  </a:lnTo>
                  <a:lnTo>
                    <a:pt x="6329" y="52052"/>
                  </a:lnTo>
                  <a:lnTo>
                    <a:pt x="6837" y="54979"/>
                  </a:lnTo>
                  <a:lnTo>
                    <a:pt x="7114" y="54666"/>
                  </a:lnTo>
                  <a:lnTo>
                    <a:pt x="7391" y="54334"/>
                  </a:lnTo>
                  <a:lnTo>
                    <a:pt x="7668" y="53985"/>
                  </a:lnTo>
                  <a:lnTo>
                    <a:pt x="7938" y="53617"/>
                  </a:lnTo>
                  <a:lnTo>
                    <a:pt x="8209" y="53212"/>
                  </a:lnTo>
                  <a:lnTo>
                    <a:pt x="8479" y="52807"/>
                  </a:lnTo>
                  <a:lnTo>
                    <a:pt x="8749" y="52383"/>
                  </a:lnTo>
                  <a:lnTo>
                    <a:pt x="9013" y="51960"/>
                  </a:lnTo>
                  <a:lnTo>
                    <a:pt x="9541" y="51077"/>
                  </a:lnTo>
                  <a:lnTo>
                    <a:pt x="10069" y="50211"/>
                  </a:lnTo>
                  <a:lnTo>
                    <a:pt x="10584" y="49346"/>
                  </a:lnTo>
                  <a:lnTo>
                    <a:pt x="11106" y="48518"/>
                  </a:lnTo>
                  <a:lnTo>
                    <a:pt x="11202" y="48371"/>
                  </a:lnTo>
                  <a:lnTo>
                    <a:pt x="11305" y="48260"/>
                  </a:lnTo>
                  <a:lnTo>
                    <a:pt x="11402" y="48187"/>
                  </a:lnTo>
                  <a:lnTo>
                    <a:pt x="11498" y="48150"/>
                  </a:lnTo>
                  <a:lnTo>
                    <a:pt x="11588" y="48150"/>
                  </a:lnTo>
                  <a:lnTo>
                    <a:pt x="11679" y="48187"/>
                  </a:lnTo>
                  <a:lnTo>
                    <a:pt x="11762" y="48242"/>
                  </a:lnTo>
                  <a:lnTo>
                    <a:pt x="11846" y="48334"/>
                  </a:lnTo>
                  <a:lnTo>
                    <a:pt x="11923" y="48463"/>
                  </a:lnTo>
                  <a:lnTo>
                    <a:pt x="12000" y="48592"/>
                  </a:lnTo>
                  <a:lnTo>
                    <a:pt x="12071" y="48757"/>
                  </a:lnTo>
                  <a:lnTo>
                    <a:pt x="12136" y="48941"/>
                  </a:lnTo>
                  <a:lnTo>
                    <a:pt x="12194" y="49144"/>
                  </a:lnTo>
                  <a:lnTo>
                    <a:pt x="12245" y="49346"/>
                  </a:lnTo>
                  <a:lnTo>
                    <a:pt x="12290" y="49586"/>
                  </a:lnTo>
                  <a:lnTo>
                    <a:pt x="12335" y="49825"/>
                  </a:lnTo>
                  <a:lnTo>
                    <a:pt x="13739" y="47690"/>
                  </a:lnTo>
                  <a:lnTo>
                    <a:pt x="13488" y="46346"/>
                  </a:lnTo>
                  <a:lnTo>
                    <a:pt x="13243" y="44984"/>
                  </a:lnTo>
                  <a:lnTo>
                    <a:pt x="12998" y="43622"/>
                  </a:lnTo>
                  <a:lnTo>
                    <a:pt x="12760" y="42242"/>
                  </a:lnTo>
                  <a:lnTo>
                    <a:pt x="12528" y="40843"/>
                  </a:lnTo>
                  <a:lnTo>
                    <a:pt x="12303" y="39444"/>
                  </a:lnTo>
                  <a:lnTo>
                    <a:pt x="12078" y="38027"/>
                  </a:lnTo>
                  <a:lnTo>
                    <a:pt x="11859" y="36610"/>
                  </a:lnTo>
                  <a:lnTo>
                    <a:pt x="11640" y="35174"/>
                  </a:lnTo>
                  <a:lnTo>
                    <a:pt x="11427" y="33738"/>
                  </a:lnTo>
                  <a:lnTo>
                    <a:pt x="11221" y="32284"/>
                  </a:lnTo>
                  <a:lnTo>
                    <a:pt x="11015" y="30812"/>
                  </a:lnTo>
                  <a:lnTo>
                    <a:pt x="10816" y="29358"/>
                  </a:lnTo>
                  <a:lnTo>
                    <a:pt x="10623" y="27867"/>
                  </a:lnTo>
                  <a:lnTo>
                    <a:pt x="10430" y="26376"/>
                  </a:lnTo>
                  <a:lnTo>
                    <a:pt x="10243" y="24885"/>
                  </a:lnTo>
                  <a:lnTo>
                    <a:pt x="10056" y="23376"/>
                  </a:lnTo>
                  <a:lnTo>
                    <a:pt x="9876" y="21867"/>
                  </a:lnTo>
                  <a:lnTo>
                    <a:pt x="9702" y="20357"/>
                  </a:lnTo>
                  <a:lnTo>
                    <a:pt x="9528" y="18830"/>
                  </a:lnTo>
                  <a:lnTo>
                    <a:pt x="9361" y="17283"/>
                  </a:lnTo>
                  <a:lnTo>
                    <a:pt x="9194" y="15756"/>
                  </a:lnTo>
                  <a:lnTo>
                    <a:pt x="9033" y="14210"/>
                  </a:lnTo>
                  <a:lnTo>
                    <a:pt x="8878" y="12645"/>
                  </a:lnTo>
                  <a:lnTo>
                    <a:pt x="8724" y="11081"/>
                  </a:lnTo>
                  <a:lnTo>
                    <a:pt x="8576" y="9516"/>
                  </a:lnTo>
                  <a:lnTo>
                    <a:pt x="8427" y="7952"/>
                  </a:lnTo>
                  <a:lnTo>
                    <a:pt x="8286" y="6369"/>
                  </a:lnTo>
                  <a:lnTo>
                    <a:pt x="8151" y="4786"/>
                  </a:lnTo>
                  <a:lnTo>
                    <a:pt x="8015" y="3185"/>
                  </a:lnTo>
                  <a:lnTo>
                    <a:pt x="7880" y="1602"/>
                  </a:lnTo>
                  <a:lnTo>
                    <a:pt x="7758"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3"/>
            <p:cNvSpPr/>
            <p:nvPr/>
          </p:nvSpPr>
          <p:spPr>
            <a:xfrm>
              <a:off x="-4194925" y="-14683475"/>
              <a:ext cx="372775" cy="1519900"/>
            </a:xfrm>
            <a:custGeom>
              <a:avLst/>
              <a:gdLst/>
              <a:ahLst/>
              <a:cxnLst/>
              <a:rect l="l" t="t" r="r" b="b"/>
              <a:pathLst>
                <a:path w="14911" h="60796" extrusionOk="0">
                  <a:moveTo>
                    <a:pt x="5982" y="1"/>
                  </a:moveTo>
                  <a:lnTo>
                    <a:pt x="4578" y="2136"/>
                  </a:lnTo>
                  <a:lnTo>
                    <a:pt x="4597" y="2320"/>
                  </a:lnTo>
                  <a:lnTo>
                    <a:pt x="4610" y="2504"/>
                  </a:lnTo>
                  <a:lnTo>
                    <a:pt x="4623" y="2706"/>
                  </a:lnTo>
                  <a:lnTo>
                    <a:pt x="4630" y="2909"/>
                  </a:lnTo>
                  <a:lnTo>
                    <a:pt x="4630" y="3093"/>
                  </a:lnTo>
                  <a:lnTo>
                    <a:pt x="4623" y="3295"/>
                  </a:lnTo>
                  <a:lnTo>
                    <a:pt x="4610" y="3498"/>
                  </a:lnTo>
                  <a:lnTo>
                    <a:pt x="4597" y="3682"/>
                  </a:lnTo>
                  <a:lnTo>
                    <a:pt x="4572" y="3884"/>
                  </a:lnTo>
                  <a:lnTo>
                    <a:pt x="4540" y="4069"/>
                  </a:lnTo>
                  <a:lnTo>
                    <a:pt x="4507" y="4234"/>
                  </a:lnTo>
                  <a:lnTo>
                    <a:pt x="4462" y="4418"/>
                  </a:lnTo>
                  <a:lnTo>
                    <a:pt x="4411" y="4565"/>
                  </a:lnTo>
                  <a:lnTo>
                    <a:pt x="4346" y="4731"/>
                  </a:lnTo>
                  <a:lnTo>
                    <a:pt x="4282" y="4860"/>
                  </a:lnTo>
                  <a:lnTo>
                    <a:pt x="4205" y="4989"/>
                  </a:lnTo>
                  <a:lnTo>
                    <a:pt x="3683" y="5872"/>
                  </a:lnTo>
                  <a:lnTo>
                    <a:pt x="3143" y="6756"/>
                  </a:lnTo>
                  <a:lnTo>
                    <a:pt x="2595" y="7621"/>
                  </a:lnTo>
                  <a:lnTo>
                    <a:pt x="2048" y="8504"/>
                  </a:lnTo>
                  <a:lnTo>
                    <a:pt x="1778" y="8964"/>
                  </a:lnTo>
                  <a:lnTo>
                    <a:pt x="1507" y="9425"/>
                  </a:lnTo>
                  <a:lnTo>
                    <a:pt x="1243" y="9885"/>
                  </a:lnTo>
                  <a:lnTo>
                    <a:pt x="979" y="10363"/>
                  </a:lnTo>
                  <a:lnTo>
                    <a:pt x="728" y="10860"/>
                  </a:lnTo>
                  <a:lnTo>
                    <a:pt x="477" y="11376"/>
                  </a:lnTo>
                  <a:lnTo>
                    <a:pt x="233" y="11891"/>
                  </a:lnTo>
                  <a:lnTo>
                    <a:pt x="1" y="12443"/>
                  </a:lnTo>
                  <a:lnTo>
                    <a:pt x="567" y="15517"/>
                  </a:lnTo>
                  <a:lnTo>
                    <a:pt x="1147" y="18591"/>
                  </a:lnTo>
                  <a:lnTo>
                    <a:pt x="1739" y="21664"/>
                  </a:lnTo>
                  <a:lnTo>
                    <a:pt x="2344" y="24720"/>
                  </a:lnTo>
                  <a:lnTo>
                    <a:pt x="2956" y="27757"/>
                  </a:lnTo>
                  <a:lnTo>
                    <a:pt x="3587" y="30812"/>
                  </a:lnTo>
                  <a:lnTo>
                    <a:pt x="4224" y="33849"/>
                  </a:lnTo>
                  <a:lnTo>
                    <a:pt x="4874" y="36868"/>
                  </a:lnTo>
                  <a:lnTo>
                    <a:pt x="5537" y="39886"/>
                  </a:lnTo>
                  <a:lnTo>
                    <a:pt x="6207" y="42886"/>
                  </a:lnTo>
                  <a:lnTo>
                    <a:pt x="6896" y="45905"/>
                  </a:lnTo>
                  <a:lnTo>
                    <a:pt x="7591" y="48887"/>
                  </a:lnTo>
                  <a:lnTo>
                    <a:pt x="8299" y="51887"/>
                  </a:lnTo>
                  <a:lnTo>
                    <a:pt x="9020" y="54869"/>
                  </a:lnTo>
                  <a:lnTo>
                    <a:pt x="9754" y="57832"/>
                  </a:lnTo>
                  <a:lnTo>
                    <a:pt x="10501" y="60795"/>
                  </a:lnTo>
                  <a:lnTo>
                    <a:pt x="10668" y="59065"/>
                  </a:lnTo>
                  <a:lnTo>
                    <a:pt x="10855" y="57335"/>
                  </a:lnTo>
                  <a:lnTo>
                    <a:pt x="11048" y="55568"/>
                  </a:lnTo>
                  <a:lnTo>
                    <a:pt x="11261" y="53819"/>
                  </a:lnTo>
                  <a:lnTo>
                    <a:pt x="11486" y="52052"/>
                  </a:lnTo>
                  <a:lnTo>
                    <a:pt x="11731" y="50285"/>
                  </a:lnTo>
                  <a:lnTo>
                    <a:pt x="11982" y="48519"/>
                  </a:lnTo>
                  <a:lnTo>
                    <a:pt x="12252" y="46752"/>
                  </a:lnTo>
                  <a:lnTo>
                    <a:pt x="12535" y="45003"/>
                  </a:lnTo>
                  <a:lnTo>
                    <a:pt x="12831" y="43273"/>
                  </a:lnTo>
                  <a:lnTo>
                    <a:pt x="12986" y="42426"/>
                  </a:lnTo>
                  <a:lnTo>
                    <a:pt x="13147" y="41561"/>
                  </a:lnTo>
                  <a:lnTo>
                    <a:pt x="13308" y="40714"/>
                  </a:lnTo>
                  <a:lnTo>
                    <a:pt x="13469" y="39868"/>
                  </a:lnTo>
                  <a:lnTo>
                    <a:pt x="13636" y="39040"/>
                  </a:lnTo>
                  <a:lnTo>
                    <a:pt x="13810" y="38193"/>
                  </a:lnTo>
                  <a:lnTo>
                    <a:pt x="13984" y="37383"/>
                  </a:lnTo>
                  <a:lnTo>
                    <a:pt x="14164" y="36555"/>
                  </a:lnTo>
                  <a:lnTo>
                    <a:pt x="14344" y="35763"/>
                  </a:lnTo>
                  <a:lnTo>
                    <a:pt x="14531" y="34953"/>
                  </a:lnTo>
                  <a:lnTo>
                    <a:pt x="14718" y="34162"/>
                  </a:lnTo>
                  <a:lnTo>
                    <a:pt x="14911" y="33389"/>
                  </a:lnTo>
                  <a:lnTo>
                    <a:pt x="14570" y="32524"/>
                  </a:lnTo>
                  <a:lnTo>
                    <a:pt x="14241" y="31640"/>
                  </a:lnTo>
                  <a:lnTo>
                    <a:pt x="13913" y="30757"/>
                  </a:lnTo>
                  <a:lnTo>
                    <a:pt x="13585" y="29855"/>
                  </a:lnTo>
                  <a:lnTo>
                    <a:pt x="13263" y="28935"/>
                  </a:lnTo>
                  <a:lnTo>
                    <a:pt x="12947" y="28014"/>
                  </a:lnTo>
                  <a:lnTo>
                    <a:pt x="12638" y="27057"/>
                  </a:lnTo>
                  <a:lnTo>
                    <a:pt x="12323" y="26119"/>
                  </a:lnTo>
                  <a:lnTo>
                    <a:pt x="12020" y="25143"/>
                  </a:lnTo>
                  <a:lnTo>
                    <a:pt x="11718" y="24168"/>
                  </a:lnTo>
                  <a:lnTo>
                    <a:pt x="11422" y="23192"/>
                  </a:lnTo>
                  <a:lnTo>
                    <a:pt x="11125" y="22180"/>
                  </a:lnTo>
                  <a:lnTo>
                    <a:pt x="10836" y="21168"/>
                  </a:lnTo>
                  <a:lnTo>
                    <a:pt x="10546" y="20155"/>
                  </a:lnTo>
                  <a:lnTo>
                    <a:pt x="10263" y="19124"/>
                  </a:lnTo>
                  <a:lnTo>
                    <a:pt x="9979" y="18075"/>
                  </a:lnTo>
                  <a:lnTo>
                    <a:pt x="9703" y="17026"/>
                  </a:lnTo>
                  <a:lnTo>
                    <a:pt x="9432" y="15959"/>
                  </a:lnTo>
                  <a:lnTo>
                    <a:pt x="9162" y="14891"/>
                  </a:lnTo>
                  <a:lnTo>
                    <a:pt x="8898" y="13805"/>
                  </a:lnTo>
                  <a:lnTo>
                    <a:pt x="8634" y="12701"/>
                  </a:lnTo>
                  <a:lnTo>
                    <a:pt x="8376" y="11596"/>
                  </a:lnTo>
                  <a:lnTo>
                    <a:pt x="8119" y="10474"/>
                  </a:lnTo>
                  <a:lnTo>
                    <a:pt x="7868" y="9351"/>
                  </a:lnTo>
                  <a:lnTo>
                    <a:pt x="7623" y="8210"/>
                  </a:lnTo>
                  <a:lnTo>
                    <a:pt x="7379" y="7069"/>
                  </a:lnTo>
                  <a:lnTo>
                    <a:pt x="7134" y="5909"/>
                  </a:lnTo>
                  <a:lnTo>
                    <a:pt x="6896" y="4750"/>
                  </a:lnTo>
                  <a:lnTo>
                    <a:pt x="6664" y="3572"/>
                  </a:lnTo>
                  <a:lnTo>
                    <a:pt x="6432" y="2394"/>
                  </a:lnTo>
                  <a:lnTo>
                    <a:pt x="6201" y="1216"/>
                  </a:lnTo>
                  <a:lnTo>
                    <a:pt x="5982"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3"/>
            <p:cNvSpPr/>
            <p:nvPr/>
          </p:nvSpPr>
          <p:spPr>
            <a:xfrm>
              <a:off x="-3860150" y="-14090350"/>
              <a:ext cx="349425" cy="2657375"/>
            </a:xfrm>
            <a:custGeom>
              <a:avLst/>
              <a:gdLst/>
              <a:ahLst/>
              <a:cxnLst/>
              <a:rect l="l" t="t" r="r" b="b"/>
              <a:pathLst>
                <a:path w="13977" h="106295" extrusionOk="0">
                  <a:moveTo>
                    <a:pt x="13301" y="1"/>
                  </a:moveTo>
                  <a:lnTo>
                    <a:pt x="13088" y="19"/>
                  </a:lnTo>
                  <a:lnTo>
                    <a:pt x="12876" y="38"/>
                  </a:lnTo>
                  <a:lnTo>
                    <a:pt x="12664" y="93"/>
                  </a:lnTo>
                  <a:lnTo>
                    <a:pt x="12458" y="148"/>
                  </a:lnTo>
                  <a:lnTo>
                    <a:pt x="12252" y="203"/>
                  </a:lnTo>
                  <a:lnTo>
                    <a:pt x="12046" y="277"/>
                  </a:lnTo>
                  <a:lnTo>
                    <a:pt x="11840" y="369"/>
                  </a:lnTo>
                  <a:lnTo>
                    <a:pt x="11640" y="479"/>
                  </a:lnTo>
                  <a:lnTo>
                    <a:pt x="11440" y="590"/>
                  </a:lnTo>
                  <a:lnTo>
                    <a:pt x="11241" y="719"/>
                  </a:lnTo>
                  <a:lnTo>
                    <a:pt x="11048" y="866"/>
                  </a:lnTo>
                  <a:lnTo>
                    <a:pt x="10848" y="1013"/>
                  </a:lnTo>
                  <a:lnTo>
                    <a:pt x="10655" y="1160"/>
                  </a:lnTo>
                  <a:lnTo>
                    <a:pt x="10468" y="1345"/>
                  </a:lnTo>
                  <a:lnTo>
                    <a:pt x="10275" y="1529"/>
                  </a:lnTo>
                  <a:lnTo>
                    <a:pt x="10088" y="1713"/>
                  </a:lnTo>
                  <a:lnTo>
                    <a:pt x="9902" y="1915"/>
                  </a:lnTo>
                  <a:lnTo>
                    <a:pt x="9722" y="2136"/>
                  </a:lnTo>
                  <a:lnTo>
                    <a:pt x="9541" y="2357"/>
                  </a:lnTo>
                  <a:lnTo>
                    <a:pt x="9355" y="2596"/>
                  </a:lnTo>
                  <a:lnTo>
                    <a:pt x="9181" y="2835"/>
                  </a:lnTo>
                  <a:lnTo>
                    <a:pt x="9001" y="3093"/>
                  </a:lnTo>
                  <a:lnTo>
                    <a:pt x="8653" y="3645"/>
                  </a:lnTo>
                  <a:lnTo>
                    <a:pt x="8312" y="4216"/>
                  </a:lnTo>
                  <a:lnTo>
                    <a:pt x="7977" y="4842"/>
                  </a:lnTo>
                  <a:lnTo>
                    <a:pt x="7649" y="5486"/>
                  </a:lnTo>
                  <a:lnTo>
                    <a:pt x="7333" y="6167"/>
                  </a:lnTo>
                  <a:lnTo>
                    <a:pt x="7018" y="6903"/>
                  </a:lnTo>
                  <a:lnTo>
                    <a:pt x="6709" y="7658"/>
                  </a:lnTo>
                  <a:lnTo>
                    <a:pt x="6413" y="8431"/>
                  </a:lnTo>
                  <a:lnTo>
                    <a:pt x="6116" y="9241"/>
                  </a:lnTo>
                  <a:lnTo>
                    <a:pt x="5833" y="10087"/>
                  </a:lnTo>
                  <a:lnTo>
                    <a:pt x="5556" y="10952"/>
                  </a:lnTo>
                  <a:lnTo>
                    <a:pt x="5286" y="11854"/>
                  </a:lnTo>
                  <a:lnTo>
                    <a:pt x="5016" y="12775"/>
                  </a:lnTo>
                  <a:lnTo>
                    <a:pt x="4758" y="13732"/>
                  </a:lnTo>
                  <a:lnTo>
                    <a:pt x="4507" y="14689"/>
                  </a:lnTo>
                  <a:lnTo>
                    <a:pt x="4269" y="15683"/>
                  </a:lnTo>
                  <a:lnTo>
                    <a:pt x="4031" y="16695"/>
                  </a:lnTo>
                  <a:lnTo>
                    <a:pt x="3799" y="17726"/>
                  </a:lnTo>
                  <a:lnTo>
                    <a:pt x="3573" y="18775"/>
                  </a:lnTo>
                  <a:lnTo>
                    <a:pt x="3361" y="19842"/>
                  </a:lnTo>
                  <a:lnTo>
                    <a:pt x="3149" y="20928"/>
                  </a:lnTo>
                  <a:lnTo>
                    <a:pt x="2949" y="22033"/>
                  </a:lnTo>
                  <a:lnTo>
                    <a:pt x="2749" y="23137"/>
                  </a:lnTo>
                  <a:lnTo>
                    <a:pt x="2563" y="24278"/>
                  </a:lnTo>
                  <a:lnTo>
                    <a:pt x="2382" y="25401"/>
                  </a:lnTo>
                  <a:lnTo>
                    <a:pt x="2202" y="26560"/>
                  </a:lnTo>
                  <a:lnTo>
                    <a:pt x="2035" y="27702"/>
                  </a:lnTo>
                  <a:lnTo>
                    <a:pt x="1874" y="28880"/>
                  </a:lnTo>
                  <a:lnTo>
                    <a:pt x="1719" y="30039"/>
                  </a:lnTo>
                  <a:lnTo>
                    <a:pt x="1571" y="31217"/>
                  </a:lnTo>
                  <a:lnTo>
                    <a:pt x="1430" y="32395"/>
                  </a:lnTo>
                  <a:lnTo>
                    <a:pt x="1294" y="33573"/>
                  </a:lnTo>
                  <a:lnTo>
                    <a:pt x="1166" y="34769"/>
                  </a:lnTo>
                  <a:lnTo>
                    <a:pt x="1043" y="35947"/>
                  </a:lnTo>
                  <a:lnTo>
                    <a:pt x="928" y="37144"/>
                  </a:lnTo>
                  <a:lnTo>
                    <a:pt x="825" y="38322"/>
                  </a:lnTo>
                  <a:lnTo>
                    <a:pt x="722" y="39500"/>
                  </a:lnTo>
                  <a:lnTo>
                    <a:pt x="625" y="40678"/>
                  </a:lnTo>
                  <a:lnTo>
                    <a:pt x="541" y="41856"/>
                  </a:lnTo>
                  <a:lnTo>
                    <a:pt x="458" y="43034"/>
                  </a:lnTo>
                  <a:lnTo>
                    <a:pt x="380" y="44193"/>
                  </a:lnTo>
                  <a:lnTo>
                    <a:pt x="316" y="45334"/>
                  </a:lnTo>
                  <a:lnTo>
                    <a:pt x="252" y="46476"/>
                  </a:lnTo>
                  <a:lnTo>
                    <a:pt x="200" y="47617"/>
                  </a:lnTo>
                  <a:lnTo>
                    <a:pt x="149" y="48739"/>
                  </a:lnTo>
                  <a:lnTo>
                    <a:pt x="110" y="49844"/>
                  </a:lnTo>
                  <a:lnTo>
                    <a:pt x="78" y="50930"/>
                  </a:lnTo>
                  <a:lnTo>
                    <a:pt x="46" y="52016"/>
                  </a:lnTo>
                  <a:lnTo>
                    <a:pt x="26" y="53065"/>
                  </a:lnTo>
                  <a:lnTo>
                    <a:pt x="13" y="54114"/>
                  </a:lnTo>
                  <a:lnTo>
                    <a:pt x="0" y="55126"/>
                  </a:lnTo>
                  <a:lnTo>
                    <a:pt x="0" y="56139"/>
                  </a:lnTo>
                  <a:lnTo>
                    <a:pt x="7" y="57280"/>
                  </a:lnTo>
                  <a:lnTo>
                    <a:pt x="20" y="58439"/>
                  </a:lnTo>
                  <a:lnTo>
                    <a:pt x="39" y="59562"/>
                  </a:lnTo>
                  <a:lnTo>
                    <a:pt x="71" y="60703"/>
                  </a:lnTo>
                  <a:lnTo>
                    <a:pt x="104" y="61826"/>
                  </a:lnTo>
                  <a:lnTo>
                    <a:pt x="149" y="62930"/>
                  </a:lnTo>
                  <a:lnTo>
                    <a:pt x="200" y="64035"/>
                  </a:lnTo>
                  <a:lnTo>
                    <a:pt x="258" y="65139"/>
                  </a:lnTo>
                  <a:lnTo>
                    <a:pt x="322" y="66225"/>
                  </a:lnTo>
                  <a:lnTo>
                    <a:pt x="393" y="67292"/>
                  </a:lnTo>
                  <a:lnTo>
                    <a:pt x="470" y="68360"/>
                  </a:lnTo>
                  <a:lnTo>
                    <a:pt x="554" y="69428"/>
                  </a:lnTo>
                  <a:lnTo>
                    <a:pt x="644" y="70477"/>
                  </a:lnTo>
                  <a:lnTo>
                    <a:pt x="747" y="71526"/>
                  </a:lnTo>
                  <a:lnTo>
                    <a:pt x="850" y="72557"/>
                  </a:lnTo>
                  <a:lnTo>
                    <a:pt x="960" y="73569"/>
                  </a:lnTo>
                  <a:lnTo>
                    <a:pt x="1082" y="74581"/>
                  </a:lnTo>
                  <a:lnTo>
                    <a:pt x="1211" y="75575"/>
                  </a:lnTo>
                  <a:lnTo>
                    <a:pt x="1340" y="76569"/>
                  </a:lnTo>
                  <a:lnTo>
                    <a:pt x="1481" y="77545"/>
                  </a:lnTo>
                  <a:lnTo>
                    <a:pt x="1623" y="78520"/>
                  </a:lnTo>
                  <a:lnTo>
                    <a:pt x="1777" y="79459"/>
                  </a:lnTo>
                  <a:lnTo>
                    <a:pt x="1938" y="80416"/>
                  </a:lnTo>
                  <a:lnTo>
                    <a:pt x="2099" y="81336"/>
                  </a:lnTo>
                  <a:lnTo>
                    <a:pt x="2273" y="82256"/>
                  </a:lnTo>
                  <a:lnTo>
                    <a:pt x="2447" y="83158"/>
                  </a:lnTo>
                  <a:lnTo>
                    <a:pt x="2634" y="84060"/>
                  </a:lnTo>
                  <a:lnTo>
                    <a:pt x="2820" y="84944"/>
                  </a:lnTo>
                  <a:lnTo>
                    <a:pt x="3020" y="85809"/>
                  </a:lnTo>
                  <a:lnTo>
                    <a:pt x="3219" y="86655"/>
                  </a:lnTo>
                  <a:lnTo>
                    <a:pt x="3432" y="87502"/>
                  </a:lnTo>
                  <a:lnTo>
                    <a:pt x="3644" y="88330"/>
                  </a:lnTo>
                  <a:lnTo>
                    <a:pt x="3863" y="89140"/>
                  </a:lnTo>
                  <a:lnTo>
                    <a:pt x="4095" y="89950"/>
                  </a:lnTo>
                  <a:lnTo>
                    <a:pt x="4327" y="90723"/>
                  </a:lnTo>
                  <a:lnTo>
                    <a:pt x="4565" y="91496"/>
                  </a:lnTo>
                  <a:lnTo>
                    <a:pt x="4810" y="92251"/>
                  </a:lnTo>
                  <a:lnTo>
                    <a:pt x="5061" y="93005"/>
                  </a:lnTo>
                  <a:lnTo>
                    <a:pt x="5312" y="93723"/>
                  </a:lnTo>
                  <a:lnTo>
                    <a:pt x="5576" y="94441"/>
                  </a:lnTo>
                  <a:lnTo>
                    <a:pt x="5840" y="95122"/>
                  </a:lnTo>
                  <a:lnTo>
                    <a:pt x="6116" y="95803"/>
                  </a:lnTo>
                  <a:lnTo>
                    <a:pt x="6393" y="96466"/>
                  </a:lnTo>
                  <a:lnTo>
                    <a:pt x="6676" y="97110"/>
                  </a:lnTo>
                  <a:lnTo>
                    <a:pt x="6966" y="97754"/>
                  </a:lnTo>
                  <a:lnTo>
                    <a:pt x="7262" y="98361"/>
                  </a:lnTo>
                  <a:lnTo>
                    <a:pt x="7565" y="98950"/>
                  </a:lnTo>
                  <a:lnTo>
                    <a:pt x="7867" y="99539"/>
                  </a:lnTo>
                  <a:lnTo>
                    <a:pt x="8176" y="100092"/>
                  </a:lnTo>
                  <a:lnTo>
                    <a:pt x="8492" y="100644"/>
                  </a:lnTo>
                  <a:lnTo>
                    <a:pt x="8814" y="101178"/>
                  </a:lnTo>
                  <a:lnTo>
                    <a:pt x="9142" y="101675"/>
                  </a:lnTo>
                  <a:lnTo>
                    <a:pt x="9477" y="102171"/>
                  </a:lnTo>
                  <a:lnTo>
                    <a:pt x="9812" y="102632"/>
                  </a:lnTo>
                  <a:lnTo>
                    <a:pt x="10153" y="103092"/>
                  </a:lnTo>
                  <a:lnTo>
                    <a:pt x="10501" y="103534"/>
                  </a:lnTo>
                  <a:lnTo>
                    <a:pt x="10855" y="103938"/>
                  </a:lnTo>
                  <a:lnTo>
                    <a:pt x="11209" y="104343"/>
                  </a:lnTo>
                  <a:lnTo>
                    <a:pt x="11569" y="104711"/>
                  </a:lnTo>
                  <a:lnTo>
                    <a:pt x="11936" y="105061"/>
                  </a:lnTo>
                  <a:lnTo>
                    <a:pt x="12310" y="105411"/>
                  </a:lnTo>
                  <a:lnTo>
                    <a:pt x="12683" y="105724"/>
                  </a:lnTo>
                  <a:lnTo>
                    <a:pt x="13063" y="106018"/>
                  </a:lnTo>
                  <a:lnTo>
                    <a:pt x="13449" y="106294"/>
                  </a:lnTo>
                  <a:lnTo>
                    <a:pt x="13423" y="104564"/>
                  </a:lnTo>
                  <a:lnTo>
                    <a:pt x="13398" y="102852"/>
                  </a:lnTo>
                  <a:lnTo>
                    <a:pt x="13385" y="101122"/>
                  </a:lnTo>
                  <a:lnTo>
                    <a:pt x="13372" y="99392"/>
                  </a:lnTo>
                  <a:lnTo>
                    <a:pt x="13365" y="97644"/>
                  </a:lnTo>
                  <a:lnTo>
                    <a:pt x="13365" y="95914"/>
                  </a:lnTo>
                  <a:lnTo>
                    <a:pt x="13372" y="94165"/>
                  </a:lnTo>
                  <a:lnTo>
                    <a:pt x="13385" y="92416"/>
                  </a:lnTo>
                  <a:lnTo>
                    <a:pt x="13410" y="88938"/>
                  </a:lnTo>
                  <a:lnTo>
                    <a:pt x="13455" y="85441"/>
                  </a:lnTo>
                  <a:lnTo>
                    <a:pt x="13507" y="81925"/>
                  </a:lnTo>
                  <a:lnTo>
                    <a:pt x="13571" y="78428"/>
                  </a:lnTo>
                  <a:lnTo>
                    <a:pt x="13700" y="71452"/>
                  </a:lnTo>
                  <a:lnTo>
                    <a:pt x="13764" y="67974"/>
                  </a:lnTo>
                  <a:lnTo>
                    <a:pt x="13822" y="64495"/>
                  </a:lnTo>
                  <a:lnTo>
                    <a:pt x="13880" y="61053"/>
                  </a:lnTo>
                  <a:lnTo>
                    <a:pt x="13919" y="57611"/>
                  </a:lnTo>
                  <a:lnTo>
                    <a:pt x="13951" y="54206"/>
                  </a:lnTo>
                  <a:lnTo>
                    <a:pt x="13958" y="52513"/>
                  </a:lnTo>
                  <a:lnTo>
                    <a:pt x="13964" y="50819"/>
                  </a:lnTo>
                  <a:lnTo>
                    <a:pt x="13977" y="47635"/>
                  </a:lnTo>
                  <a:lnTo>
                    <a:pt x="13977" y="44469"/>
                  </a:lnTo>
                  <a:lnTo>
                    <a:pt x="13977" y="38119"/>
                  </a:lnTo>
                  <a:lnTo>
                    <a:pt x="13964" y="31769"/>
                  </a:lnTo>
                  <a:lnTo>
                    <a:pt x="13938" y="25419"/>
                  </a:lnTo>
                  <a:lnTo>
                    <a:pt x="13900" y="19069"/>
                  </a:lnTo>
                  <a:lnTo>
                    <a:pt x="13855" y="12719"/>
                  </a:lnTo>
                  <a:lnTo>
                    <a:pt x="13797" y="6369"/>
                  </a:lnTo>
                  <a:lnTo>
                    <a:pt x="13739"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3"/>
            <p:cNvSpPr/>
            <p:nvPr/>
          </p:nvSpPr>
          <p:spPr>
            <a:xfrm>
              <a:off x="-3823300" y="-10477750"/>
              <a:ext cx="4590800" cy="10715875"/>
            </a:xfrm>
            <a:custGeom>
              <a:avLst/>
              <a:gdLst/>
              <a:ahLst/>
              <a:cxnLst/>
              <a:rect l="l" t="t" r="r" b="b"/>
              <a:pathLst>
                <a:path w="183632" h="428635" extrusionOk="0">
                  <a:moveTo>
                    <a:pt x="113370" y="21352"/>
                  </a:moveTo>
                  <a:lnTo>
                    <a:pt x="113338" y="23431"/>
                  </a:lnTo>
                  <a:lnTo>
                    <a:pt x="113312" y="25530"/>
                  </a:lnTo>
                  <a:lnTo>
                    <a:pt x="113267" y="29671"/>
                  </a:lnTo>
                  <a:lnTo>
                    <a:pt x="113215" y="33812"/>
                  </a:lnTo>
                  <a:lnTo>
                    <a:pt x="113183" y="35855"/>
                  </a:lnTo>
                  <a:lnTo>
                    <a:pt x="113138" y="37880"/>
                  </a:lnTo>
                  <a:lnTo>
                    <a:pt x="112881" y="48022"/>
                  </a:lnTo>
                  <a:lnTo>
                    <a:pt x="111606" y="47653"/>
                  </a:lnTo>
                  <a:lnTo>
                    <a:pt x="110331" y="47304"/>
                  </a:lnTo>
                  <a:lnTo>
                    <a:pt x="109057" y="46954"/>
                  </a:lnTo>
                  <a:lnTo>
                    <a:pt x="107776" y="46623"/>
                  </a:lnTo>
                  <a:lnTo>
                    <a:pt x="106501" y="46310"/>
                  </a:lnTo>
                  <a:lnTo>
                    <a:pt x="105220" y="46015"/>
                  </a:lnTo>
                  <a:lnTo>
                    <a:pt x="103939" y="45739"/>
                  </a:lnTo>
                  <a:lnTo>
                    <a:pt x="102664" y="45482"/>
                  </a:lnTo>
                  <a:lnTo>
                    <a:pt x="101383" y="45224"/>
                  </a:lnTo>
                  <a:lnTo>
                    <a:pt x="100095" y="44966"/>
                  </a:lnTo>
                  <a:lnTo>
                    <a:pt x="98814" y="44745"/>
                  </a:lnTo>
                  <a:lnTo>
                    <a:pt x="97533" y="44524"/>
                  </a:lnTo>
                  <a:lnTo>
                    <a:pt x="94964" y="44101"/>
                  </a:lnTo>
                  <a:lnTo>
                    <a:pt x="92402" y="43733"/>
                  </a:lnTo>
                  <a:lnTo>
                    <a:pt x="89833" y="43383"/>
                  </a:lnTo>
                  <a:lnTo>
                    <a:pt x="87265" y="43070"/>
                  </a:lnTo>
                  <a:lnTo>
                    <a:pt x="84696" y="42757"/>
                  </a:lnTo>
                  <a:lnTo>
                    <a:pt x="82127" y="42481"/>
                  </a:lnTo>
                  <a:lnTo>
                    <a:pt x="76997" y="41948"/>
                  </a:lnTo>
                  <a:lnTo>
                    <a:pt x="71872" y="41395"/>
                  </a:lnTo>
                  <a:lnTo>
                    <a:pt x="71853" y="36868"/>
                  </a:lnTo>
                  <a:lnTo>
                    <a:pt x="71827" y="32358"/>
                  </a:lnTo>
                  <a:lnTo>
                    <a:pt x="71788" y="27849"/>
                  </a:lnTo>
                  <a:lnTo>
                    <a:pt x="71763" y="25585"/>
                  </a:lnTo>
                  <a:lnTo>
                    <a:pt x="71730" y="23321"/>
                  </a:lnTo>
                  <a:lnTo>
                    <a:pt x="73018" y="23523"/>
                  </a:lnTo>
                  <a:lnTo>
                    <a:pt x="74306" y="23726"/>
                  </a:lnTo>
                  <a:lnTo>
                    <a:pt x="75593" y="23892"/>
                  </a:lnTo>
                  <a:lnTo>
                    <a:pt x="76887" y="24057"/>
                  </a:lnTo>
                  <a:lnTo>
                    <a:pt x="78188" y="24204"/>
                  </a:lnTo>
                  <a:lnTo>
                    <a:pt x="79482" y="24333"/>
                  </a:lnTo>
                  <a:lnTo>
                    <a:pt x="80782" y="24444"/>
                  </a:lnTo>
                  <a:lnTo>
                    <a:pt x="82089" y="24536"/>
                  </a:lnTo>
                  <a:lnTo>
                    <a:pt x="83396" y="24628"/>
                  </a:lnTo>
                  <a:lnTo>
                    <a:pt x="84703" y="24683"/>
                  </a:lnTo>
                  <a:lnTo>
                    <a:pt x="86009" y="24738"/>
                  </a:lnTo>
                  <a:lnTo>
                    <a:pt x="87316" y="24757"/>
                  </a:lnTo>
                  <a:lnTo>
                    <a:pt x="88630" y="24775"/>
                  </a:lnTo>
                  <a:lnTo>
                    <a:pt x="89936" y="24757"/>
                  </a:lnTo>
                  <a:lnTo>
                    <a:pt x="91250" y="24738"/>
                  </a:lnTo>
                  <a:lnTo>
                    <a:pt x="92563" y="24701"/>
                  </a:lnTo>
                  <a:lnTo>
                    <a:pt x="93870" y="24628"/>
                  </a:lnTo>
                  <a:lnTo>
                    <a:pt x="95183" y="24554"/>
                  </a:lnTo>
                  <a:lnTo>
                    <a:pt x="96497" y="24462"/>
                  </a:lnTo>
                  <a:lnTo>
                    <a:pt x="97803" y="24333"/>
                  </a:lnTo>
                  <a:lnTo>
                    <a:pt x="99110" y="24204"/>
                  </a:lnTo>
                  <a:lnTo>
                    <a:pt x="100417" y="24039"/>
                  </a:lnTo>
                  <a:lnTo>
                    <a:pt x="101724" y="23873"/>
                  </a:lnTo>
                  <a:lnTo>
                    <a:pt x="103031" y="23671"/>
                  </a:lnTo>
                  <a:lnTo>
                    <a:pt x="104331" y="23450"/>
                  </a:lnTo>
                  <a:lnTo>
                    <a:pt x="105632" y="23229"/>
                  </a:lnTo>
                  <a:lnTo>
                    <a:pt x="106926" y="22953"/>
                  </a:lnTo>
                  <a:lnTo>
                    <a:pt x="108220" y="22677"/>
                  </a:lnTo>
                  <a:lnTo>
                    <a:pt x="109514" y="22382"/>
                  </a:lnTo>
                  <a:lnTo>
                    <a:pt x="110801" y="22069"/>
                  </a:lnTo>
                  <a:lnTo>
                    <a:pt x="112089" y="21720"/>
                  </a:lnTo>
                  <a:lnTo>
                    <a:pt x="113370" y="21352"/>
                  </a:lnTo>
                  <a:close/>
                  <a:moveTo>
                    <a:pt x="71930" y="52439"/>
                  </a:moveTo>
                  <a:lnTo>
                    <a:pt x="72619" y="52531"/>
                  </a:lnTo>
                  <a:lnTo>
                    <a:pt x="72645" y="52531"/>
                  </a:lnTo>
                  <a:lnTo>
                    <a:pt x="77518" y="53083"/>
                  </a:lnTo>
                  <a:lnTo>
                    <a:pt x="82391" y="53635"/>
                  </a:lnTo>
                  <a:lnTo>
                    <a:pt x="84825" y="53911"/>
                  </a:lnTo>
                  <a:lnTo>
                    <a:pt x="87265" y="54151"/>
                  </a:lnTo>
                  <a:lnTo>
                    <a:pt x="89698" y="54372"/>
                  </a:lnTo>
                  <a:lnTo>
                    <a:pt x="92138" y="54574"/>
                  </a:lnTo>
                  <a:lnTo>
                    <a:pt x="94713" y="54740"/>
                  </a:lnTo>
                  <a:lnTo>
                    <a:pt x="97288" y="54868"/>
                  </a:lnTo>
                  <a:lnTo>
                    <a:pt x="99863" y="54961"/>
                  </a:lnTo>
                  <a:lnTo>
                    <a:pt x="101151" y="54997"/>
                  </a:lnTo>
                  <a:lnTo>
                    <a:pt x="102432" y="55016"/>
                  </a:lnTo>
                  <a:lnTo>
                    <a:pt x="105007" y="55016"/>
                  </a:lnTo>
                  <a:lnTo>
                    <a:pt x="106295" y="54997"/>
                  </a:lnTo>
                  <a:lnTo>
                    <a:pt x="107576" y="54961"/>
                  </a:lnTo>
                  <a:lnTo>
                    <a:pt x="108864" y="54905"/>
                  </a:lnTo>
                  <a:lnTo>
                    <a:pt x="110145" y="54832"/>
                  </a:lnTo>
                  <a:lnTo>
                    <a:pt x="111432" y="54758"/>
                  </a:lnTo>
                  <a:lnTo>
                    <a:pt x="112713" y="54648"/>
                  </a:lnTo>
                  <a:lnTo>
                    <a:pt x="112565" y="60298"/>
                  </a:lnTo>
                  <a:lnTo>
                    <a:pt x="112436" y="65949"/>
                  </a:lnTo>
                  <a:lnTo>
                    <a:pt x="112379" y="68765"/>
                  </a:lnTo>
                  <a:lnTo>
                    <a:pt x="112321" y="71599"/>
                  </a:lnTo>
                  <a:lnTo>
                    <a:pt x="112269" y="74415"/>
                  </a:lnTo>
                  <a:lnTo>
                    <a:pt x="112224" y="77232"/>
                  </a:lnTo>
                  <a:lnTo>
                    <a:pt x="107138" y="77176"/>
                  </a:lnTo>
                  <a:lnTo>
                    <a:pt x="102059" y="77084"/>
                  </a:lnTo>
                  <a:lnTo>
                    <a:pt x="99522" y="77029"/>
                  </a:lnTo>
                  <a:lnTo>
                    <a:pt x="96992" y="76955"/>
                  </a:lnTo>
                  <a:lnTo>
                    <a:pt x="94462" y="76863"/>
                  </a:lnTo>
                  <a:lnTo>
                    <a:pt x="91939" y="76753"/>
                  </a:lnTo>
                  <a:lnTo>
                    <a:pt x="81947" y="76238"/>
                  </a:lnTo>
                  <a:lnTo>
                    <a:pt x="76958" y="75980"/>
                  </a:lnTo>
                  <a:lnTo>
                    <a:pt x="71962" y="75685"/>
                  </a:lnTo>
                  <a:lnTo>
                    <a:pt x="71956" y="64090"/>
                  </a:lnTo>
                  <a:lnTo>
                    <a:pt x="71949" y="58274"/>
                  </a:lnTo>
                  <a:lnTo>
                    <a:pt x="71930" y="52439"/>
                  </a:lnTo>
                  <a:close/>
                  <a:moveTo>
                    <a:pt x="21136" y="86324"/>
                  </a:moveTo>
                  <a:lnTo>
                    <a:pt x="25559" y="86692"/>
                  </a:lnTo>
                  <a:lnTo>
                    <a:pt x="29981" y="87005"/>
                  </a:lnTo>
                  <a:lnTo>
                    <a:pt x="34404" y="87318"/>
                  </a:lnTo>
                  <a:lnTo>
                    <a:pt x="38827" y="87576"/>
                  </a:lnTo>
                  <a:lnTo>
                    <a:pt x="43250" y="87833"/>
                  </a:lnTo>
                  <a:lnTo>
                    <a:pt x="47672" y="88054"/>
                  </a:lnTo>
                  <a:lnTo>
                    <a:pt x="52102" y="88257"/>
                  </a:lnTo>
                  <a:lnTo>
                    <a:pt x="56524" y="88441"/>
                  </a:lnTo>
                  <a:lnTo>
                    <a:pt x="65376" y="88772"/>
                  </a:lnTo>
                  <a:lnTo>
                    <a:pt x="74228" y="89085"/>
                  </a:lnTo>
                  <a:lnTo>
                    <a:pt x="83080" y="89416"/>
                  </a:lnTo>
                  <a:lnTo>
                    <a:pt x="87509" y="89582"/>
                  </a:lnTo>
                  <a:lnTo>
                    <a:pt x="91939" y="89747"/>
                  </a:lnTo>
                  <a:lnTo>
                    <a:pt x="94185" y="89858"/>
                  </a:lnTo>
                  <a:lnTo>
                    <a:pt x="96432" y="89987"/>
                  </a:lnTo>
                  <a:lnTo>
                    <a:pt x="98679" y="90134"/>
                  </a:lnTo>
                  <a:lnTo>
                    <a:pt x="100932" y="90281"/>
                  </a:lnTo>
                  <a:lnTo>
                    <a:pt x="105445" y="90631"/>
                  </a:lnTo>
                  <a:lnTo>
                    <a:pt x="109964" y="90999"/>
                  </a:lnTo>
                  <a:lnTo>
                    <a:pt x="114484" y="91367"/>
                  </a:lnTo>
                  <a:lnTo>
                    <a:pt x="119009" y="91735"/>
                  </a:lnTo>
                  <a:lnTo>
                    <a:pt x="123535" y="92067"/>
                  </a:lnTo>
                  <a:lnTo>
                    <a:pt x="125801" y="92214"/>
                  </a:lnTo>
                  <a:lnTo>
                    <a:pt x="128061" y="92361"/>
                  </a:lnTo>
                  <a:lnTo>
                    <a:pt x="130327" y="92472"/>
                  </a:lnTo>
                  <a:lnTo>
                    <a:pt x="132587" y="92564"/>
                  </a:lnTo>
                  <a:lnTo>
                    <a:pt x="134853" y="92656"/>
                  </a:lnTo>
                  <a:lnTo>
                    <a:pt x="137112" y="92692"/>
                  </a:lnTo>
                  <a:lnTo>
                    <a:pt x="139379" y="92729"/>
                  </a:lnTo>
                  <a:lnTo>
                    <a:pt x="141638" y="92729"/>
                  </a:lnTo>
                  <a:lnTo>
                    <a:pt x="143898" y="92692"/>
                  </a:lnTo>
                  <a:lnTo>
                    <a:pt x="146158" y="92637"/>
                  </a:lnTo>
                  <a:lnTo>
                    <a:pt x="148411" y="92527"/>
                  </a:lnTo>
                  <a:lnTo>
                    <a:pt x="150670" y="92398"/>
                  </a:lnTo>
                  <a:lnTo>
                    <a:pt x="152924" y="92214"/>
                  </a:lnTo>
                  <a:lnTo>
                    <a:pt x="155177" y="91993"/>
                  </a:lnTo>
                  <a:lnTo>
                    <a:pt x="156303" y="91864"/>
                  </a:lnTo>
                  <a:lnTo>
                    <a:pt x="157430" y="91735"/>
                  </a:lnTo>
                  <a:lnTo>
                    <a:pt x="158550" y="91588"/>
                  </a:lnTo>
                  <a:lnTo>
                    <a:pt x="159677" y="91422"/>
                  </a:lnTo>
                  <a:lnTo>
                    <a:pt x="160797" y="91257"/>
                  </a:lnTo>
                  <a:lnTo>
                    <a:pt x="161924" y="91073"/>
                  </a:lnTo>
                  <a:lnTo>
                    <a:pt x="163044" y="90870"/>
                  </a:lnTo>
                  <a:lnTo>
                    <a:pt x="164164" y="90649"/>
                  </a:lnTo>
                  <a:lnTo>
                    <a:pt x="164196" y="92692"/>
                  </a:lnTo>
                  <a:lnTo>
                    <a:pt x="164228" y="94754"/>
                  </a:lnTo>
                  <a:lnTo>
                    <a:pt x="164273" y="96815"/>
                  </a:lnTo>
                  <a:lnTo>
                    <a:pt x="164312" y="98895"/>
                  </a:lnTo>
                  <a:lnTo>
                    <a:pt x="164415" y="103055"/>
                  </a:lnTo>
                  <a:lnTo>
                    <a:pt x="164525" y="107251"/>
                  </a:lnTo>
                  <a:lnTo>
                    <a:pt x="164647" y="111485"/>
                  </a:lnTo>
                  <a:lnTo>
                    <a:pt x="164782" y="115718"/>
                  </a:lnTo>
                  <a:lnTo>
                    <a:pt x="165052" y="124277"/>
                  </a:lnTo>
                  <a:lnTo>
                    <a:pt x="162831" y="123817"/>
                  </a:lnTo>
                  <a:lnTo>
                    <a:pt x="160604" y="123375"/>
                  </a:lnTo>
                  <a:lnTo>
                    <a:pt x="158376" y="122970"/>
                  </a:lnTo>
                  <a:lnTo>
                    <a:pt x="156155" y="122583"/>
                  </a:lnTo>
                  <a:lnTo>
                    <a:pt x="153928" y="122215"/>
                  </a:lnTo>
                  <a:lnTo>
                    <a:pt x="151700" y="121884"/>
                  </a:lnTo>
                  <a:lnTo>
                    <a:pt x="149473" y="121553"/>
                  </a:lnTo>
                  <a:lnTo>
                    <a:pt x="147246" y="121258"/>
                  </a:lnTo>
                  <a:lnTo>
                    <a:pt x="145012" y="120964"/>
                  </a:lnTo>
                  <a:lnTo>
                    <a:pt x="142784" y="120706"/>
                  </a:lnTo>
                  <a:lnTo>
                    <a:pt x="140557" y="120467"/>
                  </a:lnTo>
                  <a:lnTo>
                    <a:pt x="138323" y="120246"/>
                  </a:lnTo>
                  <a:lnTo>
                    <a:pt x="136095" y="120025"/>
                  </a:lnTo>
                  <a:lnTo>
                    <a:pt x="133868" y="119841"/>
                  </a:lnTo>
                  <a:lnTo>
                    <a:pt x="131634" y="119657"/>
                  </a:lnTo>
                  <a:lnTo>
                    <a:pt x="129406" y="119491"/>
                  </a:lnTo>
                  <a:lnTo>
                    <a:pt x="127173" y="119344"/>
                  </a:lnTo>
                  <a:lnTo>
                    <a:pt x="124939" y="119215"/>
                  </a:lnTo>
                  <a:lnTo>
                    <a:pt x="122711" y="119086"/>
                  </a:lnTo>
                  <a:lnTo>
                    <a:pt x="120477" y="118957"/>
                  </a:lnTo>
                  <a:lnTo>
                    <a:pt x="116016" y="118773"/>
                  </a:lnTo>
                  <a:lnTo>
                    <a:pt x="111554" y="118608"/>
                  </a:lnTo>
                  <a:lnTo>
                    <a:pt x="107093" y="118461"/>
                  </a:lnTo>
                  <a:lnTo>
                    <a:pt x="102632" y="118350"/>
                  </a:lnTo>
                  <a:lnTo>
                    <a:pt x="93709" y="118148"/>
                  </a:lnTo>
                  <a:lnTo>
                    <a:pt x="91475" y="118092"/>
                  </a:lnTo>
                  <a:lnTo>
                    <a:pt x="89241" y="118019"/>
                  </a:lnTo>
                  <a:lnTo>
                    <a:pt x="84760" y="117835"/>
                  </a:lnTo>
                  <a:lnTo>
                    <a:pt x="80267" y="117651"/>
                  </a:lnTo>
                  <a:lnTo>
                    <a:pt x="75773" y="117448"/>
                  </a:lnTo>
                  <a:lnTo>
                    <a:pt x="71267" y="117246"/>
                  </a:lnTo>
                  <a:lnTo>
                    <a:pt x="66760" y="117080"/>
                  </a:lnTo>
                  <a:lnTo>
                    <a:pt x="64507" y="117006"/>
                  </a:lnTo>
                  <a:lnTo>
                    <a:pt x="62254" y="116951"/>
                  </a:lnTo>
                  <a:lnTo>
                    <a:pt x="60001" y="116896"/>
                  </a:lnTo>
                  <a:lnTo>
                    <a:pt x="57741" y="116859"/>
                  </a:lnTo>
                  <a:lnTo>
                    <a:pt x="53235" y="116859"/>
                  </a:lnTo>
                  <a:lnTo>
                    <a:pt x="50981" y="116896"/>
                  </a:lnTo>
                  <a:lnTo>
                    <a:pt x="48728" y="116951"/>
                  </a:lnTo>
                  <a:lnTo>
                    <a:pt x="46475" y="117025"/>
                  </a:lnTo>
                  <a:lnTo>
                    <a:pt x="44222" y="117135"/>
                  </a:lnTo>
                  <a:lnTo>
                    <a:pt x="41975" y="117283"/>
                  </a:lnTo>
                  <a:lnTo>
                    <a:pt x="39728" y="117448"/>
                  </a:lnTo>
                  <a:lnTo>
                    <a:pt x="37481" y="117651"/>
                  </a:lnTo>
                  <a:lnTo>
                    <a:pt x="35235" y="117890"/>
                  </a:lnTo>
                  <a:lnTo>
                    <a:pt x="32994" y="118166"/>
                  </a:lnTo>
                  <a:lnTo>
                    <a:pt x="30754" y="118479"/>
                  </a:lnTo>
                  <a:lnTo>
                    <a:pt x="28514" y="118847"/>
                  </a:lnTo>
                  <a:lnTo>
                    <a:pt x="27400" y="119031"/>
                  </a:lnTo>
                  <a:lnTo>
                    <a:pt x="26280" y="119252"/>
                  </a:lnTo>
                  <a:lnTo>
                    <a:pt x="25166" y="119473"/>
                  </a:lnTo>
                  <a:lnTo>
                    <a:pt x="24052" y="119694"/>
                  </a:lnTo>
                  <a:lnTo>
                    <a:pt x="22932" y="119933"/>
                  </a:lnTo>
                  <a:lnTo>
                    <a:pt x="21818" y="120191"/>
                  </a:lnTo>
                  <a:lnTo>
                    <a:pt x="21702" y="120227"/>
                  </a:lnTo>
                  <a:lnTo>
                    <a:pt x="21587" y="120283"/>
                  </a:lnTo>
                  <a:lnTo>
                    <a:pt x="21477" y="120375"/>
                  </a:lnTo>
                  <a:lnTo>
                    <a:pt x="21368" y="120467"/>
                  </a:lnTo>
                  <a:lnTo>
                    <a:pt x="21271" y="120559"/>
                  </a:lnTo>
                  <a:lnTo>
                    <a:pt x="21175" y="120688"/>
                  </a:lnTo>
                  <a:lnTo>
                    <a:pt x="21084" y="120835"/>
                  </a:lnTo>
                  <a:lnTo>
                    <a:pt x="21001" y="120982"/>
                  </a:lnTo>
                  <a:lnTo>
                    <a:pt x="20924" y="121148"/>
                  </a:lnTo>
                  <a:lnTo>
                    <a:pt x="20846" y="121313"/>
                  </a:lnTo>
                  <a:lnTo>
                    <a:pt x="20782" y="121497"/>
                  </a:lnTo>
                  <a:lnTo>
                    <a:pt x="20718" y="121700"/>
                  </a:lnTo>
                  <a:lnTo>
                    <a:pt x="20653" y="121902"/>
                  </a:lnTo>
                  <a:lnTo>
                    <a:pt x="20602" y="122123"/>
                  </a:lnTo>
                  <a:lnTo>
                    <a:pt x="20550" y="122344"/>
                  </a:lnTo>
                  <a:lnTo>
                    <a:pt x="20505" y="122565"/>
                  </a:lnTo>
                  <a:lnTo>
                    <a:pt x="20660" y="114043"/>
                  </a:lnTo>
                  <a:lnTo>
                    <a:pt x="20833" y="105503"/>
                  </a:lnTo>
                  <a:lnTo>
                    <a:pt x="20924" y="101233"/>
                  </a:lnTo>
                  <a:lnTo>
                    <a:pt x="21014" y="96981"/>
                  </a:lnTo>
                  <a:lnTo>
                    <a:pt x="21117" y="92711"/>
                  </a:lnTo>
                  <a:lnTo>
                    <a:pt x="21220" y="88441"/>
                  </a:lnTo>
                  <a:lnTo>
                    <a:pt x="21226" y="88146"/>
                  </a:lnTo>
                  <a:lnTo>
                    <a:pt x="21226" y="87852"/>
                  </a:lnTo>
                  <a:lnTo>
                    <a:pt x="21220" y="87594"/>
                  </a:lnTo>
                  <a:lnTo>
                    <a:pt x="21207" y="87318"/>
                  </a:lnTo>
                  <a:lnTo>
                    <a:pt x="21175" y="86821"/>
                  </a:lnTo>
                  <a:lnTo>
                    <a:pt x="21136" y="86324"/>
                  </a:lnTo>
                  <a:close/>
                  <a:moveTo>
                    <a:pt x="15471" y="125915"/>
                  </a:moveTo>
                  <a:lnTo>
                    <a:pt x="15419" y="129191"/>
                  </a:lnTo>
                  <a:lnTo>
                    <a:pt x="15368" y="132467"/>
                  </a:lnTo>
                  <a:lnTo>
                    <a:pt x="15329" y="135744"/>
                  </a:lnTo>
                  <a:lnTo>
                    <a:pt x="15284" y="139020"/>
                  </a:lnTo>
                  <a:lnTo>
                    <a:pt x="15252" y="142296"/>
                  </a:lnTo>
                  <a:lnTo>
                    <a:pt x="15220" y="145572"/>
                  </a:lnTo>
                  <a:lnTo>
                    <a:pt x="15194" y="148848"/>
                  </a:lnTo>
                  <a:lnTo>
                    <a:pt x="15175" y="152143"/>
                  </a:lnTo>
                  <a:lnTo>
                    <a:pt x="15155" y="155419"/>
                  </a:lnTo>
                  <a:lnTo>
                    <a:pt x="15142" y="158696"/>
                  </a:lnTo>
                  <a:lnTo>
                    <a:pt x="15136" y="161972"/>
                  </a:lnTo>
                  <a:lnTo>
                    <a:pt x="15130" y="165248"/>
                  </a:lnTo>
                  <a:lnTo>
                    <a:pt x="15130" y="168543"/>
                  </a:lnTo>
                  <a:lnTo>
                    <a:pt x="15136" y="171819"/>
                  </a:lnTo>
                  <a:lnTo>
                    <a:pt x="15142" y="175095"/>
                  </a:lnTo>
                  <a:lnTo>
                    <a:pt x="15155" y="178371"/>
                  </a:lnTo>
                  <a:lnTo>
                    <a:pt x="15175" y="181666"/>
                  </a:lnTo>
                  <a:lnTo>
                    <a:pt x="15194" y="184942"/>
                  </a:lnTo>
                  <a:lnTo>
                    <a:pt x="15226" y="188218"/>
                  </a:lnTo>
                  <a:lnTo>
                    <a:pt x="15252" y="191495"/>
                  </a:lnTo>
                  <a:lnTo>
                    <a:pt x="15290" y="194789"/>
                  </a:lnTo>
                  <a:lnTo>
                    <a:pt x="15329" y="198066"/>
                  </a:lnTo>
                  <a:lnTo>
                    <a:pt x="15374" y="201342"/>
                  </a:lnTo>
                  <a:lnTo>
                    <a:pt x="15426" y="204636"/>
                  </a:lnTo>
                  <a:lnTo>
                    <a:pt x="15477" y="207913"/>
                  </a:lnTo>
                  <a:lnTo>
                    <a:pt x="15535" y="211189"/>
                  </a:lnTo>
                  <a:lnTo>
                    <a:pt x="15599" y="214484"/>
                  </a:lnTo>
                  <a:lnTo>
                    <a:pt x="15664" y="217760"/>
                  </a:lnTo>
                  <a:lnTo>
                    <a:pt x="15741" y="221036"/>
                  </a:lnTo>
                  <a:lnTo>
                    <a:pt x="15818" y="224331"/>
                  </a:lnTo>
                  <a:lnTo>
                    <a:pt x="15896" y="227607"/>
                  </a:lnTo>
                  <a:lnTo>
                    <a:pt x="15986" y="230902"/>
                  </a:lnTo>
                  <a:lnTo>
                    <a:pt x="16024" y="232558"/>
                  </a:lnTo>
                  <a:lnTo>
                    <a:pt x="16063" y="234270"/>
                  </a:lnTo>
                  <a:lnTo>
                    <a:pt x="16102" y="236000"/>
                  </a:lnTo>
                  <a:lnTo>
                    <a:pt x="16127" y="237767"/>
                  </a:lnTo>
                  <a:lnTo>
                    <a:pt x="16127" y="237767"/>
                  </a:lnTo>
                  <a:lnTo>
                    <a:pt x="15973" y="237730"/>
                  </a:lnTo>
                  <a:lnTo>
                    <a:pt x="15805" y="237712"/>
                  </a:lnTo>
                  <a:lnTo>
                    <a:pt x="15722" y="237730"/>
                  </a:lnTo>
                  <a:lnTo>
                    <a:pt x="15638" y="237748"/>
                  </a:lnTo>
                  <a:lnTo>
                    <a:pt x="15554" y="237804"/>
                  </a:lnTo>
                  <a:lnTo>
                    <a:pt x="15471" y="237841"/>
                  </a:lnTo>
                  <a:lnTo>
                    <a:pt x="15168" y="238043"/>
                  </a:lnTo>
                  <a:lnTo>
                    <a:pt x="14878" y="238227"/>
                  </a:lnTo>
                  <a:lnTo>
                    <a:pt x="14595" y="238374"/>
                  </a:lnTo>
                  <a:lnTo>
                    <a:pt x="14312" y="238522"/>
                  </a:lnTo>
                  <a:lnTo>
                    <a:pt x="14035" y="238632"/>
                  </a:lnTo>
                  <a:lnTo>
                    <a:pt x="13765" y="238724"/>
                  </a:lnTo>
                  <a:lnTo>
                    <a:pt x="13501" y="238779"/>
                  </a:lnTo>
                  <a:lnTo>
                    <a:pt x="13237" y="238834"/>
                  </a:lnTo>
                  <a:lnTo>
                    <a:pt x="12979" y="238871"/>
                  </a:lnTo>
                  <a:lnTo>
                    <a:pt x="12735" y="238871"/>
                  </a:lnTo>
                  <a:lnTo>
                    <a:pt x="12484" y="238853"/>
                  </a:lnTo>
                  <a:lnTo>
                    <a:pt x="12245" y="238834"/>
                  </a:lnTo>
                  <a:lnTo>
                    <a:pt x="12007" y="238779"/>
                  </a:lnTo>
                  <a:lnTo>
                    <a:pt x="11775" y="238706"/>
                  </a:lnTo>
                  <a:lnTo>
                    <a:pt x="11550" y="238614"/>
                  </a:lnTo>
                  <a:lnTo>
                    <a:pt x="11331" y="238522"/>
                  </a:lnTo>
                  <a:lnTo>
                    <a:pt x="11112" y="238393"/>
                  </a:lnTo>
                  <a:lnTo>
                    <a:pt x="10900" y="238245"/>
                  </a:lnTo>
                  <a:lnTo>
                    <a:pt x="10694" y="238080"/>
                  </a:lnTo>
                  <a:lnTo>
                    <a:pt x="10488" y="237914"/>
                  </a:lnTo>
                  <a:lnTo>
                    <a:pt x="10288" y="237712"/>
                  </a:lnTo>
                  <a:lnTo>
                    <a:pt x="10095" y="237491"/>
                  </a:lnTo>
                  <a:lnTo>
                    <a:pt x="9902" y="237270"/>
                  </a:lnTo>
                  <a:lnTo>
                    <a:pt x="9715" y="237031"/>
                  </a:lnTo>
                  <a:lnTo>
                    <a:pt x="9535" y="236755"/>
                  </a:lnTo>
                  <a:lnTo>
                    <a:pt x="9355" y="236478"/>
                  </a:lnTo>
                  <a:lnTo>
                    <a:pt x="9181" y="236184"/>
                  </a:lnTo>
                  <a:lnTo>
                    <a:pt x="9014" y="235890"/>
                  </a:lnTo>
                  <a:lnTo>
                    <a:pt x="8846" y="235558"/>
                  </a:lnTo>
                  <a:lnTo>
                    <a:pt x="8685" y="235227"/>
                  </a:lnTo>
                  <a:lnTo>
                    <a:pt x="8531" y="234877"/>
                  </a:lnTo>
                  <a:lnTo>
                    <a:pt x="8376" y="234509"/>
                  </a:lnTo>
                  <a:lnTo>
                    <a:pt x="8228" y="234123"/>
                  </a:lnTo>
                  <a:lnTo>
                    <a:pt x="8080" y="233718"/>
                  </a:lnTo>
                  <a:lnTo>
                    <a:pt x="7939" y="233313"/>
                  </a:lnTo>
                  <a:lnTo>
                    <a:pt x="7803" y="232889"/>
                  </a:lnTo>
                  <a:lnTo>
                    <a:pt x="7668" y="232466"/>
                  </a:lnTo>
                  <a:lnTo>
                    <a:pt x="7533" y="232006"/>
                  </a:lnTo>
                  <a:lnTo>
                    <a:pt x="7404" y="231564"/>
                  </a:lnTo>
                  <a:lnTo>
                    <a:pt x="7282" y="231086"/>
                  </a:lnTo>
                  <a:lnTo>
                    <a:pt x="7160" y="230607"/>
                  </a:lnTo>
                  <a:lnTo>
                    <a:pt x="7044" y="230110"/>
                  </a:lnTo>
                  <a:lnTo>
                    <a:pt x="6934" y="229595"/>
                  </a:lnTo>
                  <a:lnTo>
                    <a:pt x="6825" y="229079"/>
                  </a:lnTo>
                  <a:lnTo>
                    <a:pt x="6715" y="228564"/>
                  </a:lnTo>
                  <a:lnTo>
                    <a:pt x="6612" y="228012"/>
                  </a:lnTo>
                  <a:lnTo>
                    <a:pt x="6509" y="227460"/>
                  </a:lnTo>
                  <a:lnTo>
                    <a:pt x="6413" y="226907"/>
                  </a:lnTo>
                  <a:lnTo>
                    <a:pt x="6316" y="226337"/>
                  </a:lnTo>
                  <a:lnTo>
                    <a:pt x="6226" y="225766"/>
                  </a:lnTo>
                  <a:lnTo>
                    <a:pt x="6142" y="225177"/>
                  </a:lnTo>
                  <a:lnTo>
                    <a:pt x="6052" y="224588"/>
                  </a:lnTo>
                  <a:lnTo>
                    <a:pt x="5891" y="223374"/>
                  </a:lnTo>
                  <a:lnTo>
                    <a:pt x="5743" y="222122"/>
                  </a:lnTo>
                  <a:lnTo>
                    <a:pt x="5602" y="220834"/>
                  </a:lnTo>
                  <a:lnTo>
                    <a:pt x="5473" y="219527"/>
                  </a:lnTo>
                  <a:lnTo>
                    <a:pt x="5351" y="218202"/>
                  </a:lnTo>
                  <a:lnTo>
                    <a:pt x="5241" y="216840"/>
                  </a:lnTo>
                  <a:lnTo>
                    <a:pt x="5145" y="215459"/>
                  </a:lnTo>
                  <a:lnTo>
                    <a:pt x="5054" y="214060"/>
                  </a:lnTo>
                  <a:lnTo>
                    <a:pt x="4971" y="212661"/>
                  </a:lnTo>
                  <a:lnTo>
                    <a:pt x="4893" y="211226"/>
                  </a:lnTo>
                  <a:lnTo>
                    <a:pt x="4829" y="209790"/>
                  </a:lnTo>
                  <a:lnTo>
                    <a:pt x="4771" y="208336"/>
                  </a:lnTo>
                  <a:lnTo>
                    <a:pt x="4720" y="206864"/>
                  </a:lnTo>
                  <a:lnTo>
                    <a:pt x="4675" y="205410"/>
                  </a:lnTo>
                  <a:lnTo>
                    <a:pt x="4636" y="203937"/>
                  </a:lnTo>
                  <a:lnTo>
                    <a:pt x="4604" y="202446"/>
                  </a:lnTo>
                  <a:lnTo>
                    <a:pt x="4572" y="200974"/>
                  </a:lnTo>
                  <a:lnTo>
                    <a:pt x="4552" y="199501"/>
                  </a:lnTo>
                  <a:lnTo>
                    <a:pt x="4533" y="198047"/>
                  </a:lnTo>
                  <a:lnTo>
                    <a:pt x="4520" y="196575"/>
                  </a:lnTo>
                  <a:lnTo>
                    <a:pt x="4507" y="193685"/>
                  </a:lnTo>
                  <a:lnTo>
                    <a:pt x="4501" y="190851"/>
                  </a:lnTo>
                  <a:lnTo>
                    <a:pt x="4514" y="188071"/>
                  </a:lnTo>
                  <a:lnTo>
                    <a:pt x="4527" y="185384"/>
                  </a:lnTo>
                  <a:lnTo>
                    <a:pt x="4546" y="182807"/>
                  </a:lnTo>
                  <a:lnTo>
                    <a:pt x="4578" y="178022"/>
                  </a:lnTo>
                  <a:lnTo>
                    <a:pt x="4591" y="175868"/>
                  </a:lnTo>
                  <a:lnTo>
                    <a:pt x="4591" y="173862"/>
                  </a:lnTo>
                  <a:lnTo>
                    <a:pt x="4591" y="173052"/>
                  </a:lnTo>
                  <a:lnTo>
                    <a:pt x="4578" y="172205"/>
                  </a:lnTo>
                  <a:lnTo>
                    <a:pt x="4546" y="170438"/>
                  </a:lnTo>
                  <a:lnTo>
                    <a:pt x="4507" y="168580"/>
                  </a:lnTo>
                  <a:lnTo>
                    <a:pt x="4456" y="166628"/>
                  </a:lnTo>
                  <a:lnTo>
                    <a:pt x="4346" y="162561"/>
                  </a:lnTo>
                  <a:lnTo>
                    <a:pt x="4295" y="160481"/>
                  </a:lnTo>
                  <a:lnTo>
                    <a:pt x="4256" y="158401"/>
                  </a:lnTo>
                  <a:lnTo>
                    <a:pt x="4230" y="156321"/>
                  </a:lnTo>
                  <a:lnTo>
                    <a:pt x="4224" y="155291"/>
                  </a:lnTo>
                  <a:lnTo>
                    <a:pt x="4217" y="154260"/>
                  </a:lnTo>
                  <a:lnTo>
                    <a:pt x="4217" y="153247"/>
                  </a:lnTo>
                  <a:lnTo>
                    <a:pt x="4230" y="152254"/>
                  </a:lnTo>
                  <a:lnTo>
                    <a:pt x="4243" y="151278"/>
                  </a:lnTo>
                  <a:lnTo>
                    <a:pt x="4263" y="150303"/>
                  </a:lnTo>
                  <a:lnTo>
                    <a:pt x="4288" y="149345"/>
                  </a:lnTo>
                  <a:lnTo>
                    <a:pt x="4327" y="148425"/>
                  </a:lnTo>
                  <a:lnTo>
                    <a:pt x="4372" y="147523"/>
                  </a:lnTo>
                  <a:lnTo>
                    <a:pt x="4423" y="146640"/>
                  </a:lnTo>
                  <a:lnTo>
                    <a:pt x="4488" y="145793"/>
                  </a:lnTo>
                  <a:lnTo>
                    <a:pt x="4559" y="144965"/>
                  </a:lnTo>
                  <a:lnTo>
                    <a:pt x="4642" y="144192"/>
                  </a:lnTo>
                  <a:lnTo>
                    <a:pt x="4739" y="143437"/>
                  </a:lnTo>
                  <a:lnTo>
                    <a:pt x="4842" y="142646"/>
                  </a:lnTo>
                  <a:lnTo>
                    <a:pt x="4951" y="141873"/>
                  </a:lnTo>
                  <a:lnTo>
                    <a:pt x="5067" y="141136"/>
                  </a:lnTo>
                  <a:lnTo>
                    <a:pt x="5183" y="140419"/>
                  </a:lnTo>
                  <a:lnTo>
                    <a:pt x="5299" y="139738"/>
                  </a:lnTo>
                  <a:lnTo>
                    <a:pt x="5415" y="139093"/>
                  </a:lnTo>
                  <a:lnTo>
                    <a:pt x="5537" y="138449"/>
                  </a:lnTo>
                  <a:lnTo>
                    <a:pt x="5666" y="137842"/>
                  </a:lnTo>
                  <a:lnTo>
                    <a:pt x="5788" y="137253"/>
                  </a:lnTo>
                  <a:lnTo>
                    <a:pt x="5917" y="136701"/>
                  </a:lnTo>
                  <a:lnTo>
                    <a:pt x="6052" y="136167"/>
                  </a:lnTo>
                  <a:lnTo>
                    <a:pt x="6181" y="135652"/>
                  </a:lnTo>
                  <a:lnTo>
                    <a:pt x="6316" y="135155"/>
                  </a:lnTo>
                  <a:lnTo>
                    <a:pt x="6458" y="134676"/>
                  </a:lnTo>
                  <a:lnTo>
                    <a:pt x="6599" y="134216"/>
                  </a:lnTo>
                  <a:lnTo>
                    <a:pt x="6741" y="133793"/>
                  </a:lnTo>
                  <a:lnTo>
                    <a:pt x="6883" y="133369"/>
                  </a:lnTo>
                  <a:lnTo>
                    <a:pt x="7031" y="132983"/>
                  </a:lnTo>
                  <a:lnTo>
                    <a:pt x="7179" y="132615"/>
                  </a:lnTo>
                  <a:lnTo>
                    <a:pt x="7327" y="132246"/>
                  </a:lnTo>
                  <a:lnTo>
                    <a:pt x="7481" y="131915"/>
                  </a:lnTo>
                  <a:lnTo>
                    <a:pt x="7636" y="131584"/>
                  </a:lnTo>
                  <a:lnTo>
                    <a:pt x="7790" y="131271"/>
                  </a:lnTo>
                  <a:lnTo>
                    <a:pt x="7951" y="130976"/>
                  </a:lnTo>
                  <a:lnTo>
                    <a:pt x="8106" y="130700"/>
                  </a:lnTo>
                  <a:lnTo>
                    <a:pt x="8267" y="130443"/>
                  </a:lnTo>
                  <a:lnTo>
                    <a:pt x="8434" y="130203"/>
                  </a:lnTo>
                  <a:lnTo>
                    <a:pt x="8595" y="129964"/>
                  </a:lnTo>
                  <a:lnTo>
                    <a:pt x="8763" y="129743"/>
                  </a:lnTo>
                  <a:lnTo>
                    <a:pt x="8936" y="129541"/>
                  </a:lnTo>
                  <a:lnTo>
                    <a:pt x="9104" y="129338"/>
                  </a:lnTo>
                  <a:lnTo>
                    <a:pt x="9278" y="129154"/>
                  </a:lnTo>
                  <a:lnTo>
                    <a:pt x="9451" y="128970"/>
                  </a:lnTo>
                  <a:lnTo>
                    <a:pt x="9625" y="128805"/>
                  </a:lnTo>
                  <a:lnTo>
                    <a:pt x="9979" y="128510"/>
                  </a:lnTo>
                  <a:lnTo>
                    <a:pt x="10340" y="128252"/>
                  </a:lnTo>
                  <a:lnTo>
                    <a:pt x="10707" y="128013"/>
                  </a:lnTo>
                  <a:lnTo>
                    <a:pt x="11080" y="127792"/>
                  </a:lnTo>
                  <a:lnTo>
                    <a:pt x="11454" y="127608"/>
                  </a:lnTo>
                  <a:lnTo>
                    <a:pt x="11840" y="127443"/>
                  </a:lnTo>
                  <a:lnTo>
                    <a:pt x="12226" y="127277"/>
                  </a:lnTo>
                  <a:lnTo>
                    <a:pt x="13011" y="126982"/>
                  </a:lnTo>
                  <a:lnTo>
                    <a:pt x="13816" y="126670"/>
                  </a:lnTo>
                  <a:lnTo>
                    <a:pt x="14228" y="126504"/>
                  </a:lnTo>
                  <a:lnTo>
                    <a:pt x="14634" y="126338"/>
                  </a:lnTo>
                  <a:lnTo>
                    <a:pt x="15052" y="126136"/>
                  </a:lnTo>
                  <a:lnTo>
                    <a:pt x="15471" y="125915"/>
                  </a:lnTo>
                  <a:close/>
                  <a:moveTo>
                    <a:pt x="169488" y="132964"/>
                  </a:moveTo>
                  <a:lnTo>
                    <a:pt x="169958" y="133259"/>
                  </a:lnTo>
                  <a:lnTo>
                    <a:pt x="170415" y="133590"/>
                  </a:lnTo>
                  <a:lnTo>
                    <a:pt x="170866" y="133977"/>
                  </a:lnTo>
                  <a:lnTo>
                    <a:pt x="171303" y="134382"/>
                  </a:lnTo>
                  <a:lnTo>
                    <a:pt x="171735" y="134823"/>
                  </a:lnTo>
                  <a:lnTo>
                    <a:pt x="171947" y="135063"/>
                  </a:lnTo>
                  <a:lnTo>
                    <a:pt x="172153" y="135302"/>
                  </a:lnTo>
                  <a:lnTo>
                    <a:pt x="172359" y="135560"/>
                  </a:lnTo>
                  <a:lnTo>
                    <a:pt x="172565" y="135817"/>
                  </a:lnTo>
                  <a:lnTo>
                    <a:pt x="172765" y="136093"/>
                  </a:lnTo>
                  <a:lnTo>
                    <a:pt x="172964" y="136388"/>
                  </a:lnTo>
                  <a:lnTo>
                    <a:pt x="173158" y="136664"/>
                  </a:lnTo>
                  <a:lnTo>
                    <a:pt x="173351" y="136977"/>
                  </a:lnTo>
                  <a:lnTo>
                    <a:pt x="173544" y="137290"/>
                  </a:lnTo>
                  <a:lnTo>
                    <a:pt x="173731" y="137603"/>
                  </a:lnTo>
                  <a:lnTo>
                    <a:pt x="173917" y="137934"/>
                  </a:lnTo>
                  <a:lnTo>
                    <a:pt x="174097" y="138265"/>
                  </a:lnTo>
                  <a:lnTo>
                    <a:pt x="174278" y="138615"/>
                  </a:lnTo>
                  <a:lnTo>
                    <a:pt x="174458" y="138983"/>
                  </a:lnTo>
                  <a:lnTo>
                    <a:pt x="174632" y="139351"/>
                  </a:lnTo>
                  <a:lnTo>
                    <a:pt x="174806" y="139719"/>
                  </a:lnTo>
                  <a:lnTo>
                    <a:pt x="174973" y="140106"/>
                  </a:lnTo>
                  <a:lnTo>
                    <a:pt x="175140" y="140511"/>
                  </a:lnTo>
                  <a:lnTo>
                    <a:pt x="175308" y="140916"/>
                  </a:lnTo>
                  <a:lnTo>
                    <a:pt x="175469" y="141339"/>
                  </a:lnTo>
                  <a:lnTo>
                    <a:pt x="175630" y="141762"/>
                  </a:lnTo>
                  <a:lnTo>
                    <a:pt x="175784" y="142186"/>
                  </a:lnTo>
                  <a:lnTo>
                    <a:pt x="175939" y="142627"/>
                  </a:lnTo>
                  <a:lnTo>
                    <a:pt x="176087" y="143087"/>
                  </a:lnTo>
                  <a:lnTo>
                    <a:pt x="176235" y="143548"/>
                  </a:lnTo>
                  <a:lnTo>
                    <a:pt x="176376" y="144026"/>
                  </a:lnTo>
                  <a:lnTo>
                    <a:pt x="176518" y="144523"/>
                  </a:lnTo>
                  <a:lnTo>
                    <a:pt x="176660" y="145002"/>
                  </a:lnTo>
                  <a:lnTo>
                    <a:pt x="176795" y="145517"/>
                  </a:lnTo>
                  <a:lnTo>
                    <a:pt x="176930" y="146032"/>
                  </a:lnTo>
                  <a:lnTo>
                    <a:pt x="177059" y="146548"/>
                  </a:lnTo>
                  <a:lnTo>
                    <a:pt x="177188" y="147082"/>
                  </a:lnTo>
                  <a:lnTo>
                    <a:pt x="177310" y="147634"/>
                  </a:lnTo>
                  <a:lnTo>
                    <a:pt x="177432" y="148186"/>
                  </a:lnTo>
                  <a:lnTo>
                    <a:pt x="177555" y="148756"/>
                  </a:lnTo>
                  <a:lnTo>
                    <a:pt x="177664" y="149327"/>
                  </a:lnTo>
                  <a:lnTo>
                    <a:pt x="177780" y="149916"/>
                  </a:lnTo>
                  <a:lnTo>
                    <a:pt x="177889" y="150505"/>
                  </a:lnTo>
                  <a:lnTo>
                    <a:pt x="177999" y="151112"/>
                  </a:lnTo>
                  <a:lnTo>
                    <a:pt x="178102" y="151720"/>
                  </a:lnTo>
                  <a:lnTo>
                    <a:pt x="178198" y="152346"/>
                  </a:lnTo>
                  <a:lnTo>
                    <a:pt x="178295" y="152990"/>
                  </a:lnTo>
                  <a:lnTo>
                    <a:pt x="178391" y="153634"/>
                  </a:lnTo>
                  <a:lnTo>
                    <a:pt x="178482" y="154278"/>
                  </a:lnTo>
                  <a:lnTo>
                    <a:pt x="178572" y="154959"/>
                  </a:lnTo>
                  <a:lnTo>
                    <a:pt x="178655" y="155640"/>
                  </a:lnTo>
                  <a:lnTo>
                    <a:pt x="178739" y="156321"/>
                  </a:lnTo>
                  <a:lnTo>
                    <a:pt x="178816" y="157021"/>
                  </a:lnTo>
                  <a:lnTo>
                    <a:pt x="178894" y="157720"/>
                  </a:lnTo>
                  <a:lnTo>
                    <a:pt x="178964" y="158438"/>
                  </a:lnTo>
                  <a:lnTo>
                    <a:pt x="179035" y="159174"/>
                  </a:lnTo>
                  <a:lnTo>
                    <a:pt x="179100" y="159910"/>
                  </a:lnTo>
                  <a:lnTo>
                    <a:pt x="179164" y="160665"/>
                  </a:lnTo>
                  <a:lnTo>
                    <a:pt x="179222" y="161438"/>
                  </a:lnTo>
                  <a:lnTo>
                    <a:pt x="179273" y="162211"/>
                  </a:lnTo>
                  <a:lnTo>
                    <a:pt x="179325" y="163021"/>
                  </a:lnTo>
                  <a:lnTo>
                    <a:pt x="179370" y="163812"/>
                  </a:lnTo>
                  <a:lnTo>
                    <a:pt x="179415" y="164641"/>
                  </a:lnTo>
                  <a:lnTo>
                    <a:pt x="179447" y="165451"/>
                  </a:lnTo>
                  <a:lnTo>
                    <a:pt x="179479" y="166279"/>
                  </a:lnTo>
                  <a:lnTo>
                    <a:pt x="179505" y="167125"/>
                  </a:lnTo>
                  <a:lnTo>
                    <a:pt x="179531" y="167954"/>
                  </a:lnTo>
                  <a:lnTo>
                    <a:pt x="179563" y="169647"/>
                  </a:lnTo>
                  <a:lnTo>
                    <a:pt x="179589" y="171359"/>
                  </a:lnTo>
                  <a:lnTo>
                    <a:pt x="179595" y="173089"/>
                  </a:lnTo>
                  <a:lnTo>
                    <a:pt x="179602" y="174801"/>
                  </a:lnTo>
                  <a:lnTo>
                    <a:pt x="179595" y="176531"/>
                  </a:lnTo>
                  <a:lnTo>
                    <a:pt x="179582" y="178261"/>
                  </a:lnTo>
                  <a:lnTo>
                    <a:pt x="179550" y="181648"/>
                  </a:lnTo>
                  <a:lnTo>
                    <a:pt x="179518" y="184979"/>
                  </a:lnTo>
                  <a:lnTo>
                    <a:pt x="179512" y="186599"/>
                  </a:lnTo>
                  <a:lnTo>
                    <a:pt x="179505" y="188182"/>
                  </a:lnTo>
                  <a:lnTo>
                    <a:pt x="179492" y="194789"/>
                  </a:lnTo>
                  <a:lnTo>
                    <a:pt x="179479" y="198158"/>
                  </a:lnTo>
                  <a:lnTo>
                    <a:pt x="179473" y="199851"/>
                  </a:lnTo>
                  <a:lnTo>
                    <a:pt x="179454" y="201563"/>
                  </a:lnTo>
                  <a:lnTo>
                    <a:pt x="179441" y="203256"/>
                  </a:lnTo>
                  <a:lnTo>
                    <a:pt x="179415" y="204968"/>
                  </a:lnTo>
                  <a:lnTo>
                    <a:pt x="179383" y="206661"/>
                  </a:lnTo>
                  <a:lnTo>
                    <a:pt x="179344" y="208336"/>
                  </a:lnTo>
                  <a:lnTo>
                    <a:pt x="179299" y="210011"/>
                  </a:lnTo>
                  <a:lnTo>
                    <a:pt x="179248" y="211667"/>
                  </a:lnTo>
                  <a:lnTo>
                    <a:pt x="179183" y="213324"/>
                  </a:lnTo>
                  <a:lnTo>
                    <a:pt x="179106" y="214944"/>
                  </a:lnTo>
                  <a:lnTo>
                    <a:pt x="179119" y="215956"/>
                  </a:lnTo>
                  <a:lnTo>
                    <a:pt x="179119" y="216968"/>
                  </a:lnTo>
                  <a:lnTo>
                    <a:pt x="179106" y="217962"/>
                  </a:lnTo>
                  <a:lnTo>
                    <a:pt x="179087" y="218938"/>
                  </a:lnTo>
                  <a:lnTo>
                    <a:pt x="179061" y="219913"/>
                  </a:lnTo>
                  <a:lnTo>
                    <a:pt x="179022" y="220870"/>
                  </a:lnTo>
                  <a:lnTo>
                    <a:pt x="178971" y="221827"/>
                  </a:lnTo>
                  <a:lnTo>
                    <a:pt x="178913" y="222785"/>
                  </a:lnTo>
                  <a:lnTo>
                    <a:pt x="178842" y="223705"/>
                  </a:lnTo>
                  <a:lnTo>
                    <a:pt x="178765" y="224644"/>
                  </a:lnTo>
                  <a:lnTo>
                    <a:pt x="178675" y="225545"/>
                  </a:lnTo>
                  <a:lnTo>
                    <a:pt x="178578" y="226466"/>
                  </a:lnTo>
                  <a:lnTo>
                    <a:pt x="178469" y="227349"/>
                  </a:lnTo>
                  <a:lnTo>
                    <a:pt x="178353" y="228233"/>
                  </a:lnTo>
                  <a:lnTo>
                    <a:pt x="178224" y="229116"/>
                  </a:lnTo>
                  <a:lnTo>
                    <a:pt x="178082" y="229981"/>
                  </a:lnTo>
                  <a:lnTo>
                    <a:pt x="177934" y="230828"/>
                  </a:lnTo>
                  <a:lnTo>
                    <a:pt x="177773" y="231675"/>
                  </a:lnTo>
                  <a:lnTo>
                    <a:pt x="177606" y="232503"/>
                  </a:lnTo>
                  <a:lnTo>
                    <a:pt x="177432" y="233331"/>
                  </a:lnTo>
                  <a:lnTo>
                    <a:pt x="177239" y="234141"/>
                  </a:lnTo>
                  <a:lnTo>
                    <a:pt x="177046" y="234951"/>
                  </a:lnTo>
                  <a:lnTo>
                    <a:pt x="176834" y="235742"/>
                  </a:lnTo>
                  <a:lnTo>
                    <a:pt x="176621" y="236515"/>
                  </a:lnTo>
                  <a:lnTo>
                    <a:pt x="176389" y="237307"/>
                  </a:lnTo>
                  <a:lnTo>
                    <a:pt x="176158" y="238061"/>
                  </a:lnTo>
                  <a:lnTo>
                    <a:pt x="175906" y="238816"/>
                  </a:lnTo>
                  <a:lnTo>
                    <a:pt x="175649" y="239552"/>
                  </a:lnTo>
                  <a:lnTo>
                    <a:pt x="175385" y="240288"/>
                  </a:lnTo>
                  <a:lnTo>
                    <a:pt x="175108" y="241006"/>
                  </a:lnTo>
                  <a:lnTo>
                    <a:pt x="174825" y="241724"/>
                  </a:lnTo>
                  <a:lnTo>
                    <a:pt x="174529" y="242424"/>
                  </a:lnTo>
                  <a:lnTo>
                    <a:pt x="174239" y="242313"/>
                  </a:lnTo>
                  <a:lnTo>
                    <a:pt x="173949" y="242221"/>
                  </a:lnTo>
                  <a:lnTo>
                    <a:pt x="173660" y="242147"/>
                  </a:lnTo>
                  <a:lnTo>
                    <a:pt x="173370" y="242074"/>
                  </a:lnTo>
                  <a:lnTo>
                    <a:pt x="173087" y="242019"/>
                  </a:lnTo>
                  <a:lnTo>
                    <a:pt x="172797" y="242000"/>
                  </a:lnTo>
                  <a:lnTo>
                    <a:pt x="172507" y="241982"/>
                  </a:lnTo>
                  <a:lnTo>
                    <a:pt x="172224" y="241982"/>
                  </a:lnTo>
                  <a:lnTo>
                    <a:pt x="171934" y="242000"/>
                  </a:lnTo>
                  <a:lnTo>
                    <a:pt x="171651" y="242019"/>
                  </a:lnTo>
                  <a:lnTo>
                    <a:pt x="171361" y="242074"/>
                  </a:lnTo>
                  <a:lnTo>
                    <a:pt x="171072" y="242129"/>
                  </a:lnTo>
                  <a:lnTo>
                    <a:pt x="170788" y="242203"/>
                  </a:lnTo>
                  <a:lnTo>
                    <a:pt x="170499" y="242295"/>
                  </a:lnTo>
                  <a:lnTo>
                    <a:pt x="170209" y="242405"/>
                  </a:lnTo>
                  <a:lnTo>
                    <a:pt x="169919" y="242516"/>
                  </a:lnTo>
                  <a:lnTo>
                    <a:pt x="169977" y="240804"/>
                  </a:lnTo>
                  <a:lnTo>
                    <a:pt x="170029" y="239111"/>
                  </a:lnTo>
                  <a:lnTo>
                    <a:pt x="170074" y="237399"/>
                  </a:lnTo>
                  <a:lnTo>
                    <a:pt x="170119" y="235705"/>
                  </a:lnTo>
                  <a:lnTo>
                    <a:pt x="170196" y="232319"/>
                  </a:lnTo>
                  <a:lnTo>
                    <a:pt x="170261" y="228932"/>
                  </a:lnTo>
                  <a:lnTo>
                    <a:pt x="170312" y="225564"/>
                  </a:lnTo>
                  <a:lnTo>
                    <a:pt x="170351" y="222214"/>
                  </a:lnTo>
                  <a:lnTo>
                    <a:pt x="170383" y="218883"/>
                  </a:lnTo>
                  <a:lnTo>
                    <a:pt x="170409" y="215588"/>
                  </a:lnTo>
                  <a:lnTo>
                    <a:pt x="170434" y="210471"/>
                  </a:lnTo>
                  <a:lnTo>
                    <a:pt x="170454" y="205317"/>
                  </a:lnTo>
                  <a:lnTo>
                    <a:pt x="170467" y="200182"/>
                  </a:lnTo>
                  <a:lnTo>
                    <a:pt x="170467" y="195010"/>
                  </a:lnTo>
                  <a:lnTo>
                    <a:pt x="170454" y="189857"/>
                  </a:lnTo>
                  <a:lnTo>
                    <a:pt x="170434" y="184685"/>
                  </a:lnTo>
                  <a:lnTo>
                    <a:pt x="170402" y="179513"/>
                  </a:lnTo>
                  <a:lnTo>
                    <a:pt x="170357" y="174341"/>
                  </a:lnTo>
                  <a:lnTo>
                    <a:pt x="170299" y="169150"/>
                  </a:lnTo>
                  <a:lnTo>
                    <a:pt x="170228" y="163978"/>
                  </a:lnTo>
                  <a:lnTo>
                    <a:pt x="170145" y="158806"/>
                  </a:lnTo>
                  <a:lnTo>
                    <a:pt x="170042" y="153616"/>
                  </a:lnTo>
                  <a:lnTo>
                    <a:pt x="169990" y="151039"/>
                  </a:lnTo>
                  <a:lnTo>
                    <a:pt x="169932" y="148444"/>
                  </a:lnTo>
                  <a:lnTo>
                    <a:pt x="169868" y="145867"/>
                  </a:lnTo>
                  <a:lnTo>
                    <a:pt x="169797" y="143272"/>
                  </a:lnTo>
                  <a:lnTo>
                    <a:pt x="169726" y="140695"/>
                  </a:lnTo>
                  <a:lnTo>
                    <a:pt x="169655" y="138118"/>
                  </a:lnTo>
                  <a:lnTo>
                    <a:pt x="169572" y="135541"/>
                  </a:lnTo>
                  <a:lnTo>
                    <a:pt x="169488" y="132964"/>
                  </a:lnTo>
                  <a:close/>
                  <a:moveTo>
                    <a:pt x="20421" y="126909"/>
                  </a:moveTo>
                  <a:lnTo>
                    <a:pt x="20466" y="127148"/>
                  </a:lnTo>
                  <a:lnTo>
                    <a:pt x="20518" y="127387"/>
                  </a:lnTo>
                  <a:lnTo>
                    <a:pt x="20569" y="127608"/>
                  </a:lnTo>
                  <a:lnTo>
                    <a:pt x="20634" y="127829"/>
                  </a:lnTo>
                  <a:lnTo>
                    <a:pt x="20705" y="128032"/>
                  </a:lnTo>
                  <a:lnTo>
                    <a:pt x="20775" y="128234"/>
                  </a:lnTo>
                  <a:lnTo>
                    <a:pt x="20853" y="128418"/>
                  </a:lnTo>
                  <a:lnTo>
                    <a:pt x="20936" y="128602"/>
                  </a:lnTo>
                  <a:lnTo>
                    <a:pt x="21027" y="128768"/>
                  </a:lnTo>
                  <a:lnTo>
                    <a:pt x="21123" y="128915"/>
                  </a:lnTo>
                  <a:lnTo>
                    <a:pt x="21226" y="129044"/>
                  </a:lnTo>
                  <a:lnTo>
                    <a:pt x="21336" y="129154"/>
                  </a:lnTo>
                  <a:lnTo>
                    <a:pt x="21445" y="129246"/>
                  </a:lnTo>
                  <a:lnTo>
                    <a:pt x="21567" y="129338"/>
                  </a:lnTo>
                  <a:lnTo>
                    <a:pt x="21690" y="129394"/>
                  </a:lnTo>
                  <a:lnTo>
                    <a:pt x="21818" y="129430"/>
                  </a:lnTo>
                  <a:lnTo>
                    <a:pt x="24059" y="129706"/>
                  </a:lnTo>
                  <a:lnTo>
                    <a:pt x="26299" y="129946"/>
                  </a:lnTo>
                  <a:lnTo>
                    <a:pt x="28539" y="130130"/>
                  </a:lnTo>
                  <a:lnTo>
                    <a:pt x="30780" y="130295"/>
                  </a:lnTo>
                  <a:lnTo>
                    <a:pt x="33027" y="130424"/>
                  </a:lnTo>
                  <a:lnTo>
                    <a:pt x="35273" y="130516"/>
                  </a:lnTo>
                  <a:lnTo>
                    <a:pt x="37514" y="130572"/>
                  </a:lnTo>
                  <a:lnTo>
                    <a:pt x="39760" y="130608"/>
                  </a:lnTo>
                  <a:lnTo>
                    <a:pt x="42007" y="130627"/>
                  </a:lnTo>
                  <a:lnTo>
                    <a:pt x="44260" y="130627"/>
                  </a:lnTo>
                  <a:lnTo>
                    <a:pt x="46507" y="130590"/>
                  </a:lnTo>
                  <a:lnTo>
                    <a:pt x="48754" y="130535"/>
                  </a:lnTo>
                  <a:lnTo>
                    <a:pt x="51007" y="130480"/>
                  </a:lnTo>
                  <a:lnTo>
                    <a:pt x="53254" y="130406"/>
                  </a:lnTo>
                  <a:lnTo>
                    <a:pt x="57754" y="130203"/>
                  </a:lnTo>
                  <a:lnTo>
                    <a:pt x="62254" y="129983"/>
                  </a:lnTo>
                  <a:lnTo>
                    <a:pt x="66754" y="129743"/>
                  </a:lnTo>
                  <a:lnTo>
                    <a:pt x="71254" y="129504"/>
                  </a:lnTo>
                  <a:lnTo>
                    <a:pt x="75754" y="129283"/>
                  </a:lnTo>
                  <a:lnTo>
                    <a:pt x="78001" y="129191"/>
                  </a:lnTo>
                  <a:lnTo>
                    <a:pt x="80248" y="129099"/>
                  </a:lnTo>
                  <a:lnTo>
                    <a:pt x="82494" y="129044"/>
                  </a:lnTo>
                  <a:lnTo>
                    <a:pt x="84741" y="128970"/>
                  </a:lnTo>
                  <a:lnTo>
                    <a:pt x="86982" y="128933"/>
                  </a:lnTo>
                  <a:lnTo>
                    <a:pt x="89228" y="128915"/>
                  </a:lnTo>
                  <a:lnTo>
                    <a:pt x="91469" y="128915"/>
                  </a:lnTo>
                  <a:lnTo>
                    <a:pt x="93709" y="128952"/>
                  </a:lnTo>
                  <a:lnTo>
                    <a:pt x="98183" y="129044"/>
                  </a:lnTo>
                  <a:lnTo>
                    <a:pt x="102657" y="129173"/>
                  </a:lnTo>
                  <a:lnTo>
                    <a:pt x="107132" y="129338"/>
                  </a:lnTo>
                  <a:lnTo>
                    <a:pt x="111606" y="129522"/>
                  </a:lnTo>
                  <a:lnTo>
                    <a:pt x="120555" y="129946"/>
                  </a:lnTo>
                  <a:lnTo>
                    <a:pt x="129497" y="130351"/>
                  </a:lnTo>
                  <a:lnTo>
                    <a:pt x="133971" y="130535"/>
                  </a:lnTo>
                  <a:lnTo>
                    <a:pt x="138439" y="130700"/>
                  </a:lnTo>
                  <a:lnTo>
                    <a:pt x="142913" y="130829"/>
                  </a:lnTo>
                  <a:lnTo>
                    <a:pt x="147387" y="130940"/>
                  </a:lnTo>
                  <a:lnTo>
                    <a:pt x="149621" y="130976"/>
                  </a:lnTo>
                  <a:lnTo>
                    <a:pt x="151861" y="130995"/>
                  </a:lnTo>
                  <a:lnTo>
                    <a:pt x="156336" y="130995"/>
                  </a:lnTo>
                  <a:lnTo>
                    <a:pt x="158570" y="130976"/>
                  </a:lnTo>
                  <a:lnTo>
                    <a:pt x="160810" y="130940"/>
                  </a:lnTo>
                  <a:lnTo>
                    <a:pt x="163044" y="130903"/>
                  </a:lnTo>
                  <a:lnTo>
                    <a:pt x="165284" y="130829"/>
                  </a:lnTo>
                  <a:lnTo>
                    <a:pt x="165574" y="139296"/>
                  </a:lnTo>
                  <a:lnTo>
                    <a:pt x="165870" y="147836"/>
                  </a:lnTo>
                  <a:lnTo>
                    <a:pt x="166012" y="152125"/>
                  </a:lnTo>
                  <a:lnTo>
                    <a:pt x="166147" y="156413"/>
                  </a:lnTo>
                  <a:lnTo>
                    <a:pt x="166282" y="160702"/>
                  </a:lnTo>
                  <a:lnTo>
                    <a:pt x="166404" y="165009"/>
                  </a:lnTo>
                  <a:lnTo>
                    <a:pt x="166527" y="169316"/>
                  </a:lnTo>
                  <a:lnTo>
                    <a:pt x="166630" y="173623"/>
                  </a:lnTo>
                  <a:lnTo>
                    <a:pt x="166733" y="177930"/>
                  </a:lnTo>
                  <a:lnTo>
                    <a:pt x="166816" y="182237"/>
                  </a:lnTo>
                  <a:lnTo>
                    <a:pt x="166887" y="186544"/>
                  </a:lnTo>
                  <a:lnTo>
                    <a:pt x="166945" y="190832"/>
                  </a:lnTo>
                  <a:lnTo>
                    <a:pt x="166971" y="192986"/>
                  </a:lnTo>
                  <a:lnTo>
                    <a:pt x="166990" y="195121"/>
                  </a:lnTo>
                  <a:lnTo>
                    <a:pt x="167003" y="197256"/>
                  </a:lnTo>
                  <a:lnTo>
                    <a:pt x="167016" y="199391"/>
                  </a:lnTo>
                  <a:lnTo>
                    <a:pt x="167022" y="201526"/>
                  </a:lnTo>
                  <a:lnTo>
                    <a:pt x="167022" y="203661"/>
                  </a:lnTo>
                  <a:lnTo>
                    <a:pt x="167016" y="205778"/>
                  </a:lnTo>
                  <a:lnTo>
                    <a:pt x="167009" y="207894"/>
                  </a:lnTo>
                  <a:lnTo>
                    <a:pt x="166997" y="210029"/>
                  </a:lnTo>
                  <a:lnTo>
                    <a:pt x="166977" y="212128"/>
                  </a:lnTo>
                  <a:lnTo>
                    <a:pt x="166952" y="214244"/>
                  </a:lnTo>
                  <a:lnTo>
                    <a:pt x="166919" y="216343"/>
                  </a:lnTo>
                  <a:lnTo>
                    <a:pt x="166881" y="218441"/>
                  </a:lnTo>
                  <a:lnTo>
                    <a:pt x="166836" y="220539"/>
                  </a:lnTo>
                  <a:lnTo>
                    <a:pt x="166791" y="222637"/>
                  </a:lnTo>
                  <a:lnTo>
                    <a:pt x="166733" y="224717"/>
                  </a:lnTo>
                  <a:lnTo>
                    <a:pt x="166668" y="226779"/>
                  </a:lnTo>
                  <a:lnTo>
                    <a:pt x="166604" y="228858"/>
                  </a:lnTo>
                  <a:lnTo>
                    <a:pt x="166527" y="230920"/>
                  </a:lnTo>
                  <a:lnTo>
                    <a:pt x="166443" y="232981"/>
                  </a:lnTo>
                  <a:lnTo>
                    <a:pt x="166353" y="235024"/>
                  </a:lnTo>
                  <a:lnTo>
                    <a:pt x="166256" y="237067"/>
                  </a:lnTo>
                  <a:lnTo>
                    <a:pt x="166147" y="239111"/>
                  </a:lnTo>
                  <a:lnTo>
                    <a:pt x="166037" y="241135"/>
                  </a:lnTo>
                  <a:lnTo>
                    <a:pt x="165915" y="243160"/>
                  </a:lnTo>
                  <a:lnTo>
                    <a:pt x="165786" y="245166"/>
                  </a:lnTo>
                  <a:lnTo>
                    <a:pt x="165651" y="247172"/>
                  </a:lnTo>
                  <a:lnTo>
                    <a:pt x="165503" y="249160"/>
                  </a:lnTo>
                  <a:lnTo>
                    <a:pt x="165355" y="251148"/>
                  </a:lnTo>
                  <a:lnTo>
                    <a:pt x="165188" y="253117"/>
                  </a:lnTo>
                  <a:lnTo>
                    <a:pt x="165020" y="255087"/>
                  </a:lnTo>
                  <a:lnTo>
                    <a:pt x="164840" y="257038"/>
                  </a:lnTo>
                  <a:lnTo>
                    <a:pt x="164647" y="258989"/>
                  </a:lnTo>
                  <a:lnTo>
                    <a:pt x="164447" y="260921"/>
                  </a:lnTo>
                  <a:lnTo>
                    <a:pt x="164241" y="262854"/>
                  </a:lnTo>
                  <a:lnTo>
                    <a:pt x="164022" y="264768"/>
                  </a:lnTo>
                  <a:lnTo>
                    <a:pt x="163945" y="265449"/>
                  </a:lnTo>
                  <a:lnTo>
                    <a:pt x="163855" y="266130"/>
                  </a:lnTo>
                  <a:lnTo>
                    <a:pt x="163771" y="266793"/>
                  </a:lnTo>
                  <a:lnTo>
                    <a:pt x="163675" y="267455"/>
                  </a:lnTo>
                  <a:lnTo>
                    <a:pt x="163585" y="268118"/>
                  </a:lnTo>
                  <a:lnTo>
                    <a:pt x="163488" y="268762"/>
                  </a:lnTo>
                  <a:lnTo>
                    <a:pt x="163385" y="269406"/>
                  </a:lnTo>
                  <a:lnTo>
                    <a:pt x="163282" y="270032"/>
                  </a:lnTo>
                  <a:lnTo>
                    <a:pt x="163063" y="271284"/>
                  </a:lnTo>
                  <a:lnTo>
                    <a:pt x="162831" y="272499"/>
                  </a:lnTo>
                  <a:lnTo>
                    <a:pt x="162593" y="273695"/>
                  </a:lnTo>
                  <a:lnTo>
                    <a:pt x="162336" y="274855"/>
                  </a:lnTo>
                  <a:lnTo>
                    <a:pt x="162072" y="275996"/>
                  </a:lnTo>
                  <a:lnTo>
                    <a:pt x="161795" y="277100"/>
                  </a:lnTo>
                  <a:lnTo>
                    <a:pt x="161505" y="278186"/>
                  </a:lnTo>
                  <a:lnTo>
                    <a:pt x="161203" y="279254"/>
                  </a:lnTo>
                  <a:lnTo>
                    <a:pt x="160894" y="280284"/>
                  </a:lnTo>
                  <a:lnTo>
                    <a:pt x="160572" y="281278"/>
                  </a:lnTo>
                  <a:lnTo>
                    <a:pt x="160243" y="282272"/>
                  </a:lnTo>
                  <a:lnTo>
                    <a:pt x="159896" y="283229"/>
                  </a:lnTo>
                  <a:lnTo>
                    <a:pt x="159548" y="284150"/>
                  </a:lnTo>
                  <a:lnTo>
                    <a:pt x="159181" y="285051"/>
                  </a:lnTo>
                  <a:lnTo>
                    <a:pt x="158808" y="285935"/>
                  </a:lnTo>
                  <a:lnTo>
                    <a:pt x="158428" y="286800"/>
                  </a:lnTo>
                  <a:lnTo>
                    <a:pt x="158035" y="287647"/>
                  </a:lnTo>
                  <a:lnTo>
                    <a:pt x="157630" y="288456"/>
                  </a:lnTo>
                  <a:lnTo>
                    <a:pt x="157218" y="289248"/>
                  </a:lnTo>
                  <a:lnTo>
                    <a:pt x="156799" y="290003"/>
                  </a:lnTo>
                  <a:lnTo>
                    <a:pt x="156368" y="290757"/>
                  </a:lnTo>
                  <a:lnTo>
                    <a:pt x="155930" y="291475"/>
                  </a:lnTo>
                  <a:lnTo>
                    <a:pt x="155486" y="292174"/>
                  </a:lnTo>
                  <a:lnTo>
                    <a:pt x="155029" y="292855"/>
                  </a:lnTo>
                  <a:lnTo>
                    <a:pt x="154565" y="293518"/>
                  </a:lnTo>
                  <a:lnTo>
                    <a:pt x="154095" y="294162"/>
                  </a:lnTo>
                  <a:lnTo>
                    <a:pt x="153612" y="294770"/>
                  </a:lnTo>
                  <a:lnTo>
                    <a:pt x="153130" y="295377"/>
                  </a:lnTo>
                  <a:lnTo>
                    <a:pt x="152634" y="295948"/>
                  </a:lnTo>
                  <a:lnTo>
                    <a:pt x="152132" y="296500"/>
                  </a:lnTo>
                  <a:lnTo>
                    <a:pt x="151623" y="297034"/>
                  </a:lnTo>
                  <a:lnTo>
                    <a:pt x="151108" y="297567"/>
                  </a:lnTo>
                  <a:lnTo>
                    <a:pt x="150587" y="298064"/>
                  </a:lnTo>
                  <a:lnTo>
                    <a:pt x="150052" y="298543"/>
                  </a:lnTo>
                  <a:lnTo>
                    <a:pt x="149518" y="299003"/>
                  </a:lnTo>
                  <a:lnTo>
                    <a:pt x="148977" y="299445"/>
                  </a:lnTo>
                  <a:lnTo>
                    <a:pt x="148430" y="299868"/>
                  </a:lnTo>
                  <a:lnTo>
                    <a:pt x="147876" y="300291"/>
                  </a:lnTo>
                  <a:lnTo>
                    <a:pt x="147316" y="300678"/>
                  </a:lnTo>
                  <a:lnTo>
                    <a:pt x="146750" y="301046"/>
                  </a:lnTo>
                  <a:lnTo>
                    <a:pt x="146177" y="301414"/>
                  </a:lnTo>
                  <a:lnTo>
                    <a:pt x="145604" y="301745"/>
                  </a:lnTo>
                  <a:lnTo>
                    <a:pt x="145018" y="302077"/>
                  </a:lnTo>
                  <a:lnTo>
                    <a:pt x="144432" y="302390"/>
                  </a:lnTo>
                  <a:lnTo>
                    <a:pt x="143846" y="302684"/>
                  </a:lnTo>
                  <a:lnTo>
                    <a:pt x="143248" y="302960"/>
                  </a:lnTo>
                  <a:lnTo>
                    <a:pt x="142649" y="303236"/>
                  </a:lnTo>
                  <a:lnTo>
                    <a:pt x="142044" y="303494"/>
                  </a:lnTo>
                  <a:lnTo>
                    <a:pt x="141439" y="303715"/>
                  </a:lnTo>
                  <a:lnTo>
                    <a:pt x="140827" y="303954"/>
                  </a:lnTo>
                  <a:lnTo>
                    <a:pt x="140209" y="304157"/>
                  </a:lnTo>
                  <a:lnTo>
                    <a:pt x="139591" y="304359"/>
                  </a:lnTo>
                  <a:lnTo>
                    <a:pt x="138967" y="304543"/>
                  </a:lnTo>
                  <a:lnTo>
                    <a:pt x="138342" y="304709"/>
                  </a:lnTo>
                  <a:lnTo>
                    <a:pt x="137711" y="304856"/>
                  </a:lnTo>
                  <a:lnTo>
                    <a:pt x="137080" y="305003"/>
                  </a:lnTo>
                  <a:lnTo>
                    <a:pt x="136449" y="305151"/>
                  </a:lnTo>
                  <a:lnTo>
                    <a:pt x="135812" y="305261"/>
                  </a:lnTo>
                  <a:lnTo>
                    <a:pt x="135175" y="305371"/>
                  </a:lnTo>
                  <a:lnTo>
                    <a:pt x="134531" y="305482"/>
                  </a:lnTo>
                  <a:lnTo>
                    <a:pt x="133243" y="305647"/>
                  </a:lnTo>
                  <a:lnTo>
                    <a:pt x="131956" y="305758"/>
                  </a:lnTo>
                  <a:lnTo>
                    <a:pt x="130655" y="305850"/>
                  </a:lnTo>
                  <a:lnTo>
                    <a:pt x="129355" y="305905"/>
                  </a:lnTo>
                  <a:lnTo>
                    <a:pt x="128055" y="305924"/>
                  </a:lnTo>
                  <a:lnTo>
                    <a:pt x="126748" y="305905"/>
                  </a:lnTo>
                  <a:lnTo>
                    <a:pt x="125447" y="305868"/>
                  </a:lnTo>
                  <a:lnTo>
                    <a:pt x="124147" y="305795"/>
                  </a:lnTo>
                  <a:lnTo>
                    <a:pt x="122846" y="305703"/>
                  </a:lnTo>
                  <a:lnTo>
                    <a:pt x="121552" y="305574"/>
                  </a:lnTo>
                  <a:lnTo>
                    <a:pt x="120271" y="305445"/>
                  </a:lnTo>
                  <a:lnTo>
                    <a:pt x="118990" y="305279"/>
                  </a:lnTo>
                  <a:lnTo>
                    <a:pt x="117722" y="305114"/>
                  </a:lnTo>
                  <a:lnTo>
                    <a:pt x="116467" y="304930"/>
                  </a:lnTo>
                  <a:lnTo>
                    <a:pt x="115218" y="304727"/>
                  </a:lnTo>
                  <a:lnTo>
                    <a:pt x="113982" y="304525"/>
                  </a:lnTo>
                  <a:lnTo>
                    <a:pt x="111567" y="304101"/>
                  </a:lnTo>
                  <a:lnTo>
                    <a:pt x="109218" y="303678"/>
                  </a:lnTo>
                  <a:lnTo>
                    <a:pt x="106951" y="303255"/>
                  </a:lnTo>
                  <a:lnTo>
                    <a:pt x="104776" y="302868"/>
                  </a:lnTo>
                  <a:lnTo>
                    <a:pt x="102703" y="302537"/>
                  </a:lnTo>
                  <a:lnTo>
                    <a:pt x="101711" y="302390"/>
                  </a:lnTo>
                  <a:lnTo>
                    <a:pt x="100745" y="302261"/>
                  </a:lnTo>
                  <a:lnTo>
                    <a:pt x="99818" y="302150"/>
                  </a:lnTo>
                  <a:lnTo>
                    <a:pt x="98917" y="302077"/>
                  </a:lnTo>
                  <a:lnTo>
                    <a:pt x="98054" y="302022"/>
                  </a:lnTo>
                  <a:lnTo>
                    <a:pt x="97230" y="302003"/>
                  </a:lnTo>
                  <a:lnTo>
                    <a:pt x="82230" y="301764"/>
                  </a:lnTo>
                  <a:lnTo>
                    <a:pt x="74724" y="301653"/>
                  </a:lnTo>
                  <a:lnTo>
                    <a:pt x="67211" y="301580"/>
                  </a:lnTo>
                  <a:lnTo>
                    <a:pt x="66278" y="301598"/>
                  </a:lnTo>
                  <a:lnTo>
                    <a:pt x="65338" y="301635"/>
                  </a:lnTo>
                  <a:lnTo>
                    <a:pt x="64385" y="301690"/>
                  </a:lnTo>
                  <a:lnTo>
                    <a:pt x="63432" y="301764"/>
                  </a:lnTo>
                  <a:lnTo>
                    <a:pt x="62473" y="301856"/>
                  </a:lnTo>
                  <a:lnTo>
                    <a:pt x="61501" y="301966"/>
                  </a:lnTo>
                  <a:lnTo>
                    <a:pt x="59557" y="302224"/>
                  </a:lnTo>
                  <a:lnTo>
                    <a:pt x="57587" y="302500"/>
                  </a:lnTo>
                  <a:lnTo>
                    <a:pt x="55610" y="302795"/>
                  </a:lnTo>
                  <a:lnTo>
                    <a:pt x="53627" y="303071"/>
                  </a:lnTo>
                  <a:lnTo>
                    <a:pt x="52636" y="303200"/>
                  </a:lnTo>
                  <a:lnTo>
                    <a:pt x="51638" y="303310"/>
                  </a:lnTo>
                  <a:lnTo>
                    <a:pt x="50647" y="303402"/>
                  </a:lnTo>
                  <a:lnTo>
                    <a:pt x="49655" y="303476"/>
                  </a:lnTo>
                  <a:lnTo>
                    <a:pt x="48670" y="303531"/>
                  </a:lnTo>
                  <a:lnTo>
                    <a:pt x="47679" y="303568"/>
                  </a:lnTo>
                  <a:lnTo>
                    <a:pt x="46700" y="303568"/>
                  </a:lnTo>
                  <a:lnTo>
                    <a:pt x="45715" y="303549"/>
                  </a:lnTo>
                  <a:lnTo>
                    <a:pt x="44743" y="303494"/>
                  </a:lnTo>
                  <a:lnTo>
                    <a:pt x="43771" y="303402"/>
                  </a:lnTo>
                  <a:lnTo>
                    <a:pt x="42806" y="303273"/>
                  </a:lnTo>
                  <a:lnTo>
                    <a:pt x="41846" y="303107"/>
                  </a:lnTo>
                  <a:lnTo>
                    <a:pt x="41370" y="303015"/>
                  </a:lnTo>
                  <a:lnTo>
                    <a:pt x="40893" y="302905"/>
                  </a:lnTo>
                  <a:lnTo>
                    <a:pt x="40417" y="302776"/>
                  </a:lnTo>
                  <a:lnTo>
                    <a:pt x="39947" y="302647"/>
                  </a:lnTo>
                  <a:lnTo>
                    <a:pt x="39477" y="302500"/>
                  </a:lnTo>
                  <a:lnTo>
                    <a:pt x="39007" y="302334"/>
                  </a:lnTo>
                  <a:lnTo>
                    <a:pt x="38544" y="302169"/>
                  </a:lnTo>
                  <a:lnTo>
                    <a:pt x="38080" y="301985"/>
                  </a:lnTo>
                  <a:lnTo>
                    <a:pt x="37617" y="301782"/>
                  </a:lnTo>
                  <a:lnTo>
                    <a:pt x="37160" y="301561"/>
                  </a:lnTo>
                  <a:lnTo>
                    <a:pt x="36702" y="301341"/>
                  </a:lnTo>
                  <a:lnTo>
                    <a:pt x="36245" y="301101"/>
                  </a:lnTo>
                  <a:lnTo>
                    <a:pt x="35814" y="300844"/>
                  </a:lnTo>
                  <a:lnTo>
                    <a:pt x="35389" y="300567"/>
                  </a:lnTo>
                  <a:lnTo>
                    <a:pt x="34977" y="300291"/>
                  </a:lnTo>
                  <a:lnTo>
                    <a:pt x="34565" y="299978"/>
                  </a:lnTo>
                  <a:lnTo>
                    <a:pt x="34166" y="299647"/>
                  </a:lnTo>
                  <a:lnTo>
                    <a:pt x="33773" y="299279"/>
                  </a:lnTo>
                  <a:lnTo>
                    <a:pt x="33387" y="298911"/>
                  </a:lnTo>
                  <a:lnTo>
                    <a:pt x="33014" y="298524"/>
                  </a:lnTo>
                  <a:lnTo>
                    <a:pt x="32640" y="298120"/>
                  </a:lnTo>
                  <a:lnTo>
                    <a:pt x="32280" y="297678"/>
                  </a:lnTo>
                  <a:lnTo>
                    <a:pt x="31919" y="297236"/>
                  </a:lnTo>
                  <a:lnTo>
                    <a:pt x="31572" y="296776"/>
                  </a:lnTo>
                  <a:lnTo>
                    <a:pt x="31230" y="296279"/>
                  </a:lnTo>
                  <a:lnTo>
                    <a:pt x="30889" y="295782"/>
                  </a:lnTo>
                  <a:lnTo>
                    <a:pt x="30561" y="295267"/>
                  </a:lnTo>
                  <a:lnTo>
                    <a:pt x="30239" y="294733"/>
                  </a:lnTo>
                  <a:lnTo>
                    <a:pt x="29924" y="294162"/>
                  </a:lnTo>
                  <a:lnTo>
                    <a:pt x="29615" y="293592"/>
                  </a:lnTo>
                  <a:lnTo>
                    <a:pt x="29312" y="293003"/>
                  </a:lnTo>
                  <a:lnTo>
                    <a:pt x="29016" y="292414"/>
                  </a:lnTo>
                  <a:lnTo>
                    <a:pt x="28726" y="291788"/>
                  </a:lnTo>
                  <a:lnTo>
                    <a:pt x="28443" y="291144"/>
                  </a:lnTo>
                  <a:lnTo>
                    <a:pt x="28166" y="290500"/>
                  </a:lnTo>
                  <a:lnTo>
                    <a:pt x="27896" y="289818"/>
                  </a:lnTo>
                  <a:lnTo>
                    <a:pt x="27632" y="289137"/>
                  </a:lnTo>
                  <a:lnTo>
                    <a:pt x="27374" y="288438"/>
                  </a:lnTo>
                  <a:lnTo>
                    <a:pt x="27123" y="287739"/>
                  </a:lnTo>
                  <a:lnTo>
                    <a:pt x="26878" y="287002"/>
                  </a:lnTo>
                  <a:lnTo>
                    <a:pt x="26634" y="286266"/>
                  </a:lnTo>
                  <a:lnTo>
                    <a:pt x="26402" y="285512"/>
                  </a:lnTo>
                  <a:lnTo>
                    <a:pt x="26170" y="284739"/>
                  </a:lnTo>
                  <a:lnTo>
                    <a:pt x="25945" y="283947"/>
                  </a:lnTo>
                  <a:lnTo>
                    <a:pt x="25733" y="283156"/>
                  </a:lnTo>
                  <a:lnTo>
                    <a:pt x="25520" y="282346"/>
                  </a:lnTo>
                  <a:lnTo>
                    <a:pt x="25308" y="281536"/>
                  </a:lnTo>
                  <a:lnTo>
                    <a:pt x="25108" y="280689"/>
                  </a:lnTo>
                  <a:lnTo>
                    <a:pt x="24915" y="279843"/>
                  </a:lnTo>
                  <a:lnTo>
                    <a:pt x="24722" y="278996"/>
                  </a:lnTo>
                  <a:lnTo>
                    <a:pt x="24535" y="278112"/>
                  </a:lnTo>
                  <a:lnTo>
                    <a:pt x="24355" y="277229"/>
                  </a:lnTo>
                  <a:lnTo>
                    <a:pt x="24181" y="276345"/>
                  </a:lnTo>
                  <a:lnTo>
                    <a:pt x="24007" y="275444"/>
                  </a:lnTo>
                  <a:lnTo>
                    <a:pt x="23840" y="274523"/>
                  </a:lnTo>
                  <a:lnTo>
                    <a:pt x="23679" y="273603"/>
                  </a:lnTo>
                  <a:lnTo>
                    <a:pt x="23524" y="272664"/>
                  </a:lnTo>
                  <a:lnTo>
                    <a:pt x="23370" y="271707"/>
                  </a:lnTo>
                  <a:lnTo>
                    <a:pt x="23222" y="270750"/>
                  </a:lnTo>
                  <a:lnTo>
                    <a:pt x="23080" y="269793"/>
                  </a:lnTo>
                  <a:lnTo>
                    <a:pt x="22945" y="268817"/>
                  </a:lnTo>
                  <a:lnTo>
                    <a:pt x="22810" y="267842"/>
                  </a:lnTo>
                  <a:lnTo>
                    <a:pt x="22681" y="266848"/>
                  </a:lnTo>
                  <a:lnTo>
                    <a:pt x="22552" y="265836"/>
                  </a:lnTo>
                  <a:lnTo>
                    <a:pt x="22430" y="264842"/>
                  </a:lnTo>
                  <a:lnTo>
                    <a:pt x="22314" y="263811"/>
                  </a:lnTo>
                  <a:lnTo>
                    <a:pt x="22198" y="262799"/>
                  </a:lnTo>
                  <a:lnTo>
                    <a:pt x="22089" y="261750"/>
                  </a:lnTo>
                  <a:lnTo>
                    <a:pt x="21986" y="260719"/>
                  </a:lnTo>
                  <a:lnTo>
                    <a:pt x="21883" y="259670"/>
                  </a:lnTo>
                  <a:lnTo>
                    <a:pt x="21786" y="258621"/>
                  </a:lnTo>
                  <a:lnTo>
                    <a:pt x="21696" y="257553"/>
                  </a:lnTo>
                  <a:lnTo>
                    <a:pt x="21606" y="256486"/>
                  </a:lnTo>
                  <a:lnTo>
                    <a:pt x="21516" y="255418"/>
                  </a:lnTo>
                  <a:lnTo>
                    <a:pt x="21355" y="253246"/>
                  </a:lnTo>
                  <a:lnTo>
                    <a:pt x="21200" y="251074"/>
                  </a:lnTo>
                  <a:lnTo>
                    <a:pt x="21065" y="248866"/>
                  </a:lnTo>
                  <a:lnTo>
                    <a:pt x="20943" y="246638"/>
                  </a:lnTo>
                  <a:lnTo>
                    <a:pt x="20827" y="244411"/>
                  </a:lnTo>
                  <a:lnTo>
                    <a:pt x="20724" y="242147"/>
                  </a:lnTo>
                  <a:lnTo>
                    <a:pt x="20634" y="239884"/>
                  </a:lnTo>
                  <a:lnTo>
                    <a:pt x="20550" y="237620"/>
                  </a:lnTo>
                  <a:lnTo>
                    <a:pt x="20479" y="235337"/>
                  </a:lnTo>
                  <a:lnTo>
                    <a:pt x="20415" y="233055"/>
                  </a:lnTo>
                  <a:lnTo>
                    <a:pt x="20363" y="230754"/>
                  </a:lnTo>
                  <a:lnTo>
                    <a:pt x="20312" y="228472"/>
                  </a:lnTo>
                  <a:lnTo>
                    <a:pt x="20273" y="226171"/>
                  </a:lnTo>
                  <a:lnTo>
                    <a:pt x="20241" y="223889"/>
                  </a:lnTo>
                  <a:lnTo>
                    <a:pt x="20215" y="221607"/>
                  </a:lnTo>
                  <a:lnTo>
                    <a:pt x="20190" y="219324"/>
                  </a:lnTo>
                  <a:lnTo>
                    <a:pt x="20177" y="217060"/>
                  </a:lnTo>
                  <a:lnTo>
                    <a:pt x="20164" y="214796"/>
                  </a:lnTo>
                  <a:lnTo>
                    <a:pt x="20157" y="212551"/>
                  </a:lnTo>
                  <a:lnTo>
                    <a:pt x="20145" y="208097"/>
                  </a:lnTo>
                  <a:lnTo>
                    <a:pt x="20151" y="203716"/>
                  </a:lnTo>
                  <a:lnTo>
                    <a:pt x="20157" y="199428"/>
                  </a:lnTo>
                  <a:lnTo>
                    <a:pt x="20164" y="195231"/>
                  </a:lnTo>
                  <a:lnTo>
                    <a:pt x="20164" y="191163"/>
                  </a:lnTo>
                  <a:lnTo>
                    <a:pt x="20151" y="187225"/>
                  </a:lnTo>
                  <a:lnTo>
                    <a:pt x="20145" y="185310"/>
                  </a:lnTo>
                  <a:lnTo>
                    <a:pt x="20132" y="183433"/>
                  </a:lnTo>
                  <a:lnTo>
                    <a:pt x="20112" y="179899"/>
                  </a:lnTo>
                  <a:lnTo>
                    <a:pt x="20093" y="176347"/>
                  </a:lnTo>
                  <a:lnTo>
                    <a:pt x="20080" y="172813"/>
                  </a:lnTo>
                  <a:lnTo>
                    <a:pt x="20074" y="169279"/>
                  </a:lnTo>
                  <a:lnTo>
                    <a:pt x="20080" y="165745"/>
                  </a:lnTo>
                  <a:lnTo>
                    <a:pt x="20087" y="162211"/>
                  </a:lnTo>
                  <a:lnTo>
                    <a:pt x="20099" y="158677"/>
                  </a:lnTo>
                  <a:lnTo>
                    <a:pt x="20112" y="155143"/>
                  </a:lnTo>
                  <a:lnTo>
                    <a:pt x="20138" y="151609"/>
                  </a:lnTo>
                  <a:lnTo>
                    <a:pt x="20164" y="148075"/>
                  </a:lnTo>
                  <a:lnTo>
                    <a:pt x="20196" y="144542"/>
                  </a:lnTo>
                  <a:lnTo>
                    <a:pt x="20235" y="141008"/>
                  </a:lnTo>
                  <a:lnTo>
                    <a:pt x="20273" y="137492"/>
                  </a:lnTo>
                  <a:lnTo>
                    <a:pt x="20318" y="133958"/>
                  </a:lnTo>
                  <a:lnTo>
                    <a:pt x="20421" y="126909"/>
                  </a:lnTo>
                  <a:close/>
                  <a:moveTo>
                    <a:pt x="95531" y="315992"/>
                  </a:moveTo>
                  <a:lnTo>
                    <a:pt x="97752" y="316028"/>
                  </a:lnTo>
                  <a:lnTo>
                    <a:pt x="99979" y="316065"/>
                  </a:lnTo>
                  <a:lnTo>
                    <a:pt x="102065" y="316065"/>
                  </a:lnTo>
                  <a:lnTo>
                    <a:pt x="101273" y="322654"/>
                  </a:lnTo>
                  <a:lnTo>
                    <a:pt x="100482" y="329262"/>
                  </a:lnTo>
                  <a:lnTo>
                    <a:pt x="100089" y="332594"/>
                  </a:lnTo>
                  <a:lnTo>
                    <a:pt x="99703" y="335925"/>
                  </a:lnTo>
                  <a:lnTo>
                    <a:pt x="99316" y="339256"/>
                  </a:lnTo>
                  <a:lnTo>
                    <a:pt x="98936" y="342588"/>
                  </a:lnTo>
                  <a:lnTo>
                    <a:pt x="98563" y="345938"/>
                  </a:lnTo>
                  <a:lnTo>
                    <a:pt x="98196" y="349269"/>
                  </a:lnTo>
                  <a:lnTo>
                    <a:pt x="97836" y="352637"/>
                  </a:lnTo>
                  <a:lnTo>
                    <a:pt x="97482" y="355987"/>
                  </a:lnTo>
                  <a:lnTo>
                    <a:pt x="97140" y="359337"/>
                  </a:lnTo>
                  <a:lnTo>
                    <a:pt x="96806" y="362705"/>
                  </a:lnTo>
                  <a:lnTo>
                    <a:pt x="96484" y="366055"/>
                  </a:lnTo>
                  <a:lnTo>
                    <a:pt x="96168" y="369424"/>
                  </a:lnTo>
                  <a:lnTo>
                    <a:pt x="95885" y="369368"/>
                  </a:lnTo>
                  <a:lnTo>
                    <a:pt x="95595" y="369332"/>
                  </a:lnTo>
                  <a:lnTo>
                    <a:pt x="95312" y="369332"/>
                  </a:lnTo>
                  <a:lnTo>
                    <a:pt x="95029" y="369350"/>
                  </a:lnTo>
                  <a:lnTo>
                    <a:pt x="94745" y="369368"/>
                  </a:lnTo>
                  <a:lnTo>
                    <a:pt x="94469" y="369424"/>
                  </a:lnTo>
                  <a:lnTo>
                    <a:pt x="94192" y="369497"/>
                  </a:lnTo>
                  <a:lnTo>
                    <a:pt x="93909" y="369571"/>
                  </a:lnTo>
                  <a:lnTo>
                    <a:pt x="93909" y="369571"/>
                  </a:lnTo>
                  <a:lnTo>
                    <a:pt x="93947" y="369276"/>
                  </a:lnTo>
                  <a:lnTo>
                    <a:pt x="93986" y="368963"/>
                  </a:lnTo>
                  <a:lnTo>
                    <a:pt x="94012" y="368651"/>
                  </a:lnTo>
                  <a:lnTo>
                    <a:pt x="94031" y="368319"/>
                  </a:lnTo>
                  <a:lnTo>
                    <a:pt x="94037" y="367988"/>
                  </a:lnTo>
                  <a:lnTo>
                    <a:pt x="94037" y="367638"/>
                  </a:lnTo>
                  <a:lnTo>
                    <a:pt x="94024" y="367270"/>
                  </a:lnTo>
                  <a:lnTo>
                    <a:pt x="93999" y="366884"/>
                  </a:lnTo>
                  <a:lnTo>
                    <a:pt x="93818" y="363718"/>
                  </a:lnTo>
                  <a:lnTo>
                    <a:pt x="93651" y="360534"/>
                  </a:lnTo>
                  <a:lnTo>
                    <a:pt x="93316" y="354184"/>
                  </a:lnTo>
                  <a:lnTo>
                    <a:pt x="92988" y="347797"/>
                  </a:lnTo>
                  <a:lnTo>
                    <a:pt x="92660" y="341410"/>
                  </a:lnTo>
                  <a:lnTo>
                    <a:pt x="92486" y="338207"/>
                  </a:lnTo>
                  <a:lnTo>
                    <a:pt x="92312" y="335023"/>
                  </a:lnTo>
                  <a:lnTo>
                    <a:pt x="92132" y="331821"/>
                  </a:lnTo>
                  <a:lnTo>
                    <a:pt x="91945" y="328636"/>
                  </a:lnTo>
                  <a:lnTo>
                    <a:pt x="91745" y="325471"/>
                  </a:lnTo>
                  <a:lnTo>
                    <a:pt x="91546" y="322305"/>
                  </a:lnTo>
                  <a:lnTo>
                    <a:pt x="91333" y="319139"/>
                  </a:lnTo>
                  <a:lnTo>
                    <a:pt x="91108" y="315992"/>
                  </a:lnTo>
                  <a:close/>
                  <a:moveTo>
                    <a:pt x="95338" y="379400"/>
                  </a:moveTo>
                  <a:lnTo>
                    <a:pt x="95357" y="379676"/>
                  </a:lnTo>
                  <a:lnTo>
                    <a:pt x="95383" y="379933"/>
                  </a:lnTo>
                  <a:lnTo>
                    <a:pt x="95415" y="380191"/>
                  </a:lnTo>
                  <a:lnTo>
                    <a:pt x="95454" y="380430"/>
                  </a:lnTo>
                  <a:lnTo>
                    <a:pt x="95499" y="380651"/>
                  </a:lnTo>
                  <a:lnTo>
                    <a:pt x="95550" y="380854"/>
                  </a:lnTo>
                  <a:lnTo>
                    <a:pt x="95608" y="381056"/>
                  </a:lnTo>
                  <a:lnTo>
                    <a:pt x="95666" y="381222"/>
                  </a:lnTo>
                  <a:lnTo>
                    <a:pt x="95737" y="381387"/>
                  </a:lnTo>
                  <a:lnTo>
                    <a:pt x="95808" y="381535"/>
                  </a:lnTo>
                  <a:lnTo>
                    <a:pt x="95879" y="381682"/>
                  </a:lnTo>
                  <a:lnTo>
                    <a:pt x="95956" y="381792"/>
                  </a:lnTo>
                  <a:lnTo>
                    <a:pt x="96033" y="381884"/>
                  </a:lnTo>
                  <a:lnTo>
                    <a:pt x="96117" y="381976"/>
                  </a:lnTo>
                  <a:lnTo>
                    <a:pt x="96200" y="382032"/>
                  </a:lnTo>
                  <a:lnTo>
                    <a:pt x="96291" y="382087"/>
                  </a:lnTo>
                  <a:lnTo>
                    <a:pt x="96374" y="382124"/>
                  </a:lnTo>
                  <a:lnTo>
                    <a:pt x="96554" y="382124"/>
                  </a:lnTo>
                  <a:lnTo>
                    <a:pt x="96638" y="382105"/>
                  </a:lnTo>
                  <a:lnTo>
                    <a:pt x="96728" y="382068"/>
                  </a:lnTo>
                  <a:lnTo>
                    <a:pt x="96812" y="381995"/>
                  </a:lnTo>
                  <a:lnTo>
                    <a:pt x="96896" y="381921"/>
                  </a:lnTo>
                  <a:lnTo>
                    <a:pt x="96979" y="381829"/>
                  </a:lnTo>
                  <a:lnTo>
                    <a:pt x="97057" y="381700"/>
                  </a:lnTo>
                  <a:lnTo>
                    <a:pt x="97134" y="381571"/>
                  </a:lnTo>
                  <a:lnTo>
                    <a:pt x="97211" y="381406"/>
                  </a:lnTo>
                  <a:lnTo>
                    <a:pt x="97282" y="381222"/>
                  </a:lnTo>
                  <a:lnTo>
                    <a:pt x="97346" y="381019"/>
                  </a:lnTo>
                  <a:lnTo>
                    <a:pt x="97411" y="380798"/>
                  </a:lnTo>
                  <a:lnTo>
                    <a:pt x="97462" y="380559"/>
                  </a:lnTo>
                  <a:lnTo>
                    <a:pt x="97514" y="380301"/>
                  </a:lnTo>
                  <a:lnTo>
                    <a:pt x="97855" y="380559"/>
                  </a:lnTo>
                  <a:lnTo>
                    <a:pt x="98190" y="380854"/>
                  </a:lnTo>
                  <a:lnTo>
                    <a:pt x="98524" y="381203"/>
                  </a:lnTo>
                  <a:lnTo>
                    <a:pt x="98853" y="381571"/>
                  </a:lnTo>
                  <a:lnTo>
                    <a:pt x="99175" y="381958"/>
                  </a:lnTo>
                  <a:lnTo>
                    <a:pt x="99490" y="382400"/>
                  </a:lnTo>
                  <a:lnTo>
                    <a:pt x="99806" y="382841"/>
                  </a:lnTo>
                  <a:lnTo>
                    <a:pt x="100121" y="383320"/>
                  </a:lnTo>
                  <a:lnTo>
                    <a:pt x="100198" y="383430"/>
                  </a:lnTo>
                  <a:lnTo>
                    <a:pt x="100269" y="383541"/>
                  </a:lnTo>
                  <a:lnTo>
                    <a:pt x="100346" y="383614"/>
                  </a:lnTo>
                  <a:lnTo>
                    <a:pt x="100424" y="383688"/>
                  </a:lnTo>
                  <a:lnTo>
                    <a:pt x="100494" y="383743"/>
                  </a:lnTo>
                  <a:lnTo>
                    <a:pt x="100572" y="383780"/>
                  </a:lnTo>
                  <a:lnTo>
                    <a:pt x="100649" y="383817"/>
                  </a:lnTo>
                  <a:lnTo>
                    <a:pt x="100720" y="383817"/>
                  </a:lnTo>
                  <a:lnTo>
                    <a:pt x="100900" y="384608"/>
                  </a:lnTo>
                  <a:lnTo>
                    <a:pt x="101067" y="385437"/>
                  </a:lnTo>
                  <a:lnTo>
                    <a:pt x="101222" y="386265"/>
                  </a:lnTo>
                  <a:lnTo>
                    <a:pt x="101370" y="387112"/>
                  </a:lnTo>
                  <a:lnTo>
                    <a:pt x="101505" y="387977"/>
                  </a:lnTo>
                  <a:lnTo>
                    <a:pt x="101627" y="388860"/>
                  </a:lnTo>
                  <a:lnTo>
                    <a:pt x="101743" y="389744"/>
                  </a:lnTo>
                  <a:lnTo>
                    <a:pt x="101846" y="390645"/>
                  </a:lnTo>
                  <a:lnTo>
                    <a:pt x="101936" y="391547"/>
                  </a:lnTo>
                  <a:lnTo>
                    <a:pt x="102020" y="392449"/>
                  </a:lnTo>
                  <a:lnTo>
                    <a:pt x="102085" y="393370"/>
                  </a:lnTo>
                  <a:lnTo>
                    <a:pt x="102142" y="394308"/>
                  </a:lnTo>
                  <a:lnTo>
                    <a:pt x="102188" y="395228"/>
                  </a:lnTo>
                  <a:lnTo>
                    <a:pt x="102220" y="396167"/>
                  </a:lnTo>
                  <a:lnTo>
                    <a:pt x="102233" y="397087"/>
                  </a:lnTo>
                  <a:lnTo>
                    <a:pt x="102239" y="398026"/>
                  </a:lnTo>
                  <a:lnTo>
                    <a:pt x="102233" y="398946"/>
                  </a:lnTo>
                  <a:lnTo>
                    <a:pt x="102213" y="399885"/>
                  </a:lnTo>
                  <a:lnTo>
                    <a:pt x="102181" y="400805"/>
                  </a:lnTo>
                  <a:lnTo>
                    <a:pt x="102130" y="401707"/>
                  </a:lnTo>
                  <a:lnTo>
                    <a:pt x="102072" y="402628"/>
                  </a:lnTo>
                  <a:lnTo>
                    <a:pt x="101994" y="403530"/>
                  </a:lnTo>
                  <a:lnTo>
                    <a:pt x="101904" y="404413"/>
                  </a:lnTo>
                  <a:lnTo>
                    <a:pt x="101801" y="405296"/>
                  </a:lnTo>
                  <a:lnTo>
                    <a:pt x="101685" y="406162"/>
                  </a:lnTo>
                  <a:lnTo>
                    <a:pt x="101621" y="406603"/>
                  </a:lnTo>
                  <a:lnTo>
                    <a:pt x="101550" y="407027"/>
                  </a:lnTo>
                  <a:lnTo>
                    <a:pt x="101479" y="407450"/>
                  </a:lnTo>
                  <a:lnTo>
                    <a:pt x="101402" y="407855"/>
                  </a:lnTo>
                  <a:lnTo>
                    <a:pt x="101325" y="408278"/>
                  </a:lnTo>
                  <a:lnTo>
                    <a:pt x="101241" y="408683"/>
                  </a:lnTo>
                  <a:lnTo>
                    <a:pt x="101157" y="409088"/>
                  </a:lnTo>
                  <a:lnTo>
                    <a:pt x="101061" y="409493"/>
                  </a:lnTo>
                  <a:lnTo>
                    <a:pt x="100971" y="409898"/>
                  </a:lnTo>
                  <a:lnTo>
                    <a:pt x="100868" y="410284"/>
                  </a:lnTo>
                  <a:lnTo>
                    <a:pt x="100765" y="410671"/>
                  </a:lnTo>
                  <a:lnTo>
                    <a:pt x="100662" y="411057"/>
                  </a:lnTo>
                  <a:lnTo>
                    <a:pt x="100552" y="411426"/>
                  </a:lnTo>
                  <a:lnTo>
                    <a:pt x="100436" y="411794"/>
                  </a:lnTo>
                  <a:lnTo>
                    <a:pt x="100321" y="412162"/>
                  </a:lnTo>
                  <a:lnTo>
                    <a:pt x="100198" y="412493"/>
                  </a:lnTo>
                  <a:lnTo>
                    <a:pt x="100076" y="412824"/>
                  </a:lnTo>
                  <a:lnTo>
                    <a:pt x="99954" y="413156"/>
                  </a:lnTo>
                  <a:lnTo>
                    <a:pt x="99825" y="413469"/>
                  </a:lnTo>
                  <a:lnTo>
                    <a:pt x="99696" y="413782"/>
                  </a:lnTo>
                  <a:lnTo>
                    <a:pt x="99561" y="414058"/>
                  </a:lnTo>
                  <a:lnTo>
                    <a:pt x="99426" y="414352"/>
                  </a:lnTo>
                  <a:lnTo>
                    <a:pt x="99284" y="414610"/>
                  </a:lnTo>
                  <a:lnTo>
                    <a:pt x="99142" y="414886"/>
                  </a:lnTo>
                  <a:lnTo>
                    <a:pt x="99001" y="415125"/>
                  </a:lnTo>
                  <a:lnTo>
                    <a:pt x="98853" y="415364"/>
                  </a:lnTo>
                  <a:lnTo>
                    <a:pt x="98705" y="415604"/>
                  </a:lnTo>
                  <a:lnTo>
                    <a:pt x="98550" y="415825"/>
                  </a:lnTo>
                  <a:lnTo>
                    <a:pt x="98402" y="416027"/>
                  </a:lnTo>
                  <a:lnTo>
                    <a:pt x="98248" y="416230"/>
                  </a:lnTo>
                  <a:lnTo>
                    <a:pt x="98087" y="416414"/>
                  </a:lnTo>
                  <a:lnTo>
                    <a:pt x="97932" y="416579"/>
                  </a:lnTo>
                  <a:lnTo>
                    <a:pt x="97771" y="416745"/>
                  </a:lnTo>
                  <a:lnTo>
                    <a:pt x="97610" y="416911"/>
                  </a:lnTo>
                  <a:lnTo>
                    <a:pt x="97449" y="417058"/>
                  </a:lnTo>
                  <a:lnTo>
                    <a:pt x="97282" y="417187"/>
                  </a:lnTo>
                  <a:lnTo>
                    <a:pt x="97121" y="417297"/>
                  </a:lnTo>
                  <a:lnTo>
                    <a:pt x="96954" y="417426"/>
                  </a:lnTo>
                  <a:lnTo>
                    <a:pt x="96786" y="417518"/>
                  </a:lnTo>
                  <a:lnTo>
                    <a:pt x="96619" y="417610"/>
                  </a:lnTo>
                  <a:lnTo>
                    <a:pt x="96284" y="417757"/>
                  </a:lnTo>
                  <a:lnTo>
                    <a:pt x="95943" y="417868"/>
                  </a:lnTo>
                  <a:lnTo>
                    <a:pt x="95602" y="417923"/>
                  </a:lnTo>
                  <a:lnTo>
                    <a:pt x="95260" y="417941"/>
                  </a:lnTo>
                  <a:lnTo>
                    <a:pt x="94919" y="417923"/>
                  </a:lnTo>
                  <a:lnTo>
                    <a:pt x="94578" y="417849"/>
                  </a:lnTo>
                  <a:lnTo>
                    <a:pt x="94411" y="417794"/>
                  </a:lnTo>
                  <a:lnTo>
                    <a:pt x="94243" y="417739"/>
                  </a:lnTo>
                  <a:lnTo>
                    <a:pt x="94070" y="417665"/>
                  </a:lnTo>
                  <a:lnTo>
                    <a:pt x="93902" y="417573"/>
                  </a:lnTo>
                  <a:lnTo>
                    <a:pt x="93735" y="417481"/>
                  </a:lnTo>
                  <a:lnTo>
                    <a:pt x="93574" y="417389"/>
                  </a:lnTo>
                  <a:lnTo>
                    <a:pt x="93406" y="417260"/>
                  </a:lnTo>
                  <a:lnTo>
                    <a:pt x="93245" y="417131"/>
                  </a:lnTo>
                  <a:lnTo>
                    <a:pt x="93085" y="417003"/>
                  </a:lnTo>
                  <a:lnTo>
                    <a:pt x="92924" y="416855"/>
                  </a:lnTo>
                  <a:lnTo>
                    <a:pt x="92763" y="416690"/>
                  </a:lnTo>
                  <a:lnTo>
                    <a:pt x="92602" y="416524"/>
                  </a:lnTo>
                  <a:lnTo>
                    <a:pt x="92447" y="416340"/>
                  </a:lnTo>
                  <a:lnTo>
                    <a:pt x="92293" y="416137"/>
                  </a:lnTo>
                  <a:lnTo>
                    <a:pt x="92145" y="415935"/>
                  </a:lnTo>
                  <a:lnTo>
                    <a:pt x="91990" y="415714"/>
                  </a:lnTo>
                  <a:lnTo>
                    <a:pt x="91842" y="415493"/>
                  </a:lnTo>
                  <a:lnTo>
                    <a:pt x="91694" y="415254"/>
                  </a:lnTo>
                  <a:lnTo>
                    <a:pt x="91552" y="414996"/>
                  </a:lnTo>
                  <a:lnTo>
                    <a:pt x="91411" y="414739"/>
                  </a:lnTo>
                  <a:lnTo>
                    <a:pt x="91276" y="414463"/>
                  </a:lnTo>
                  <a:lnTo>
                    <a:pt x="91134" y="414186"/>
                  </a:lnTo>
                  <a:lnTo>
                    <a:pt x="91005" y="413892"/>
                  </a:lnTo>
                  <a:lnTo>
                    <a:pt x="90870" y="413579"/>
                  </a:lnTo>
                  <a:lnTo>
                    <a:pt x="90741" y="413266"/>
                  </a:lnTo>
                  <a:lnTo>
                    <a:pt x="90619" y="412935"/>
                  </a:lnTo>
                  <a:lnTo>
                    <a:pt x="90497" y="412604"/>
                  </a:lnTo>
                  <a:lnTo>
                    <a:pt x="90374" y="412254"/>
                  </a:lnTo>
                  <a:lnTo>
                    <a:pt x="90258" y="411904"/>
                  </a:lnTo>
                  <a:lnTo>
                    <a:pt x="90149" y="411536"/>
                  </a:lnTo>
                  <a:lnTo>
                    <a:pt x="90039" y="411168"/>
                  </a:lnTo>
                  <a:lnTo>
                    <a:pt x="89936" y="410781"/>
                  </a:lnTo>
                  <a:lnTo>
                    <a:pt x="89833" y="410395"/>
                  </a:lnTo>
                  <a:lnTo>
                    <a:pt x="89737" y="409990"/>
                  </a:lnTo>
                  <a:lnTo>
                    <a:pt x="89647" y="409585"/>
                  </a:lnTo>
                  <a:lnTo>
                    <a:pt x="89557" y="409180"/>
                  </a:lnTo>
                  <a:lnTo>
                    <a:pt x="89473" y="408757"/>
                  </a:lnTo>
                  <a:lnTo>
                    <a:pt x="89389" y="408333"/>
                  </a:lnTo>
                  <a:lnTo>
                    <a:pt x="89312" y="407910"/>
                  </a:lnTo>
                  <a:lnTo>
                    <a:pt x="89235" y="407468"/>
                  </a:lnTo>
                  <a:lnTo>
                    <a:pt x="89164" y="407027"/>
                  </a:lnTo>
                  <a:lnTo>
                    <a:pt x="89100" y="406585"/>
                  </a:lnTo>
                  <a:lnTo>
                    <a:pt x="89035" y="406125"/>
                  </a:lnTo>
                  <a:lnTo>
                    <a:pt x="88977" y="405665"/>
                  </a:lnTo>
                  <a:lnTo>
                    <a:pt x="88919" y="405204"/>
                  </a:lnTo>
                  <a:lnTo>
                    <a:pt x="88868" y="404744"/>
                  </a:lnTo>
                  <a:lnTo>
                    <a:pt x="88823" y="404284"/>
                  </a:lnTo>
                  <a:lnTo>
                    <a:pt x="88778" y="403806"/>
                  </a:lnTo>
                  <a:lnTo>
                    <a:pt x="88739" y="403327"/>
                  </a:lnTo>
                  <a:lnTo>
                    <a:pt x="88700" y="402848"/>
                  </a:lnTo>
                  <a:lnTo>
                    <a:pt x="88668" y="402370"/>
                  </a:lnTo>
                  <a:lnTo>
                    <a:pt x="88636" y="401891"/>
                  </a:lnTo>
                  <a:lnTo>
                    <a:pt x="88610" y="401394"/>
                  </a:lnTo>
                  <a:lnTo>
                    <a:pt x="88591" y="400916"/>
                  </a:lnTo>
                  <a:lnTo>
                    <a:pt x="88559" y="399940"/>
                  </a:lnTo>
                  <a:lnTo>
                    <a:pt x="88546" y="398965"/>
                  </a:lnTo>
                  <a:lnTo>
                    <a:pt x="88539" y="398468"/>
                  </a:lnTo>
                  <a:lnTo>
                    <a:pt x="88546" y="397989"/>
                  </a:lnTo>
                  <a:lnTo>
                    <a:pt x="88552" y="397492"/>
                  </a:lnTo>
                  <a:lnTo>
                    <a:pt x="88559" y="396995"/>
                  </a:lnTo>
                  <a:lnTo>
                    <a:pt x="88572" y="396517"/>
                  </a:lnTo>
                  <a:lnTo>
                    <a:pt x="88591" y="396038"/>
                  </a:lnTo>
                  <a:lnTo>
                    <a:pt x="88610" y="395541"/>
                  </a:lnTo>
                  <a:lnTo>
                    <a:pt x="88636" y="395063"/>
                  </a:lnTo>
                  <a:lnTo>
                    <a:pt x="88662" y="394584"/>
                  </a:lnTo>
                  <a:lnTo>
                    <a:pt x="88700" y="394106"/>
                  </a:lnTo>
                  <a:lnTo>
                    <a:pt x="88733" y="393627"/>
                  </a:lnTo>
                  <a:lnTo>
                    <a:pt x="88778" y="393149"/>
                  </a:lnTo>
                  <a:lnTo>
                    <a:pt x="88823" y="392688"/>
                  </a:lnTo>
                  <a:lnTo>
                    <a:pt x="88868" y="392228"/>
                  </a:lnTo>
                  <a:lnTo>
                    <a:pt x="88919" y="391750"/>
                  </a:lnTo>
                  <a:lnTo>
                    <a:pt x="88977" y="391308"/>
                  </a:lnTo>
                  <a:lnTo>
                    <a:pt x="89035" y="390848"/>
                  </a:lnTo>
                  <a:lnTo>
                    <a:pt x="89100" y="390406"/>
                  </a:lnTo>
                  <a:lnTo>
                    <a:pt x="89170" y="389964"/>
                  </a:lnTo>
                  <a:lnTo>
                    <a:pt x="89241" y="389523"/>
                  </a:lnTo>
                  <a:lnTo>
                    <a:pt x="89318" y="389081"/>
                  </a:lnTo>
                  <a:lnTo>
                    <a:pt x="89396" y="388658"/>
                  </a:lnTo>
                  <a:lnTo>
                    <a:pt x="89479" y="388234"/>
                  </a:lnTo>
                  <a:lnTo>
                    <a:pt x="89569" y="387829"/>
                  </a:lnTo>
                  <a:lnTo>
                    <a:pt x="89660" y="387424"/>
                  </a:lnTo>
                  <a:lnTo>
                    <a:pt x="89756" y="387020"/>
                  </a:lnTo>
                  <a:lnTo>
                    <a:pt x="89859" y="386633"/>
                  </a:lnTo>
                  <a:lnTo>
                    <a:pt x="89962" y="386246"/>
                  </a:lnTo>
                  <a:lnTo>
                    <a:pt x="90072" y="385878"/>
                  </a:lnTo>
                  <a:lnTo>
                    <a:pt x="90181" y="385510"/>
                  </a:lnTo>
                  <a:lnTo>
                    <a:pt x="90297" y="385142"/>
                  </a:lnTo>
                  <a:lnTo>
                    <a:pt x="90419" y="384792"/>
                  </a:lnTo>
                  <a:lnTo>
                    <a:pt x="90548" y="384443"/>
                  </a:lnTo>
                  <a:lnTo>
                    <a:pt x="90683" y="384093"/>
                  </a:lnTo>
                  <a:lnTo>
                    <a:pt x="90825" y="383762"/>
                  </a:lnTo>
                  <a:lnTo>
                    <a:pt x="90960" y="383430"/>
                  </a:lnTo>
                  <a:lnTo>
                    <a:pt x="91102" y="383136"/>
                  </a:lnTo>
                  <a:lnTo>
                    <a:pt x="91243" y="382841"/>
                  </a:lnTo>
                  <a:lnTo>
                    <a:pt x="91385" y="382547"/>
                  </a:lnTo>
                  <a:lnTo>
                    <a:pt x="91527" y="382289"/>
                  </a:lnTo>
                  <a:lnTo>
                    <a:pt x="91675" y="382032"/>
                  </a:lnTo>
                  <a:lnTo>
                    <a:pt x="91823" y="381792"/>
                  </a:lnTo>
                  <a:lnTo>
                    <a:pt x="91971" y="381553"/>
                  </a:lnTo>
                  <a:lnTo>
                    <a:pt x="92125" y="381332"/>
                  </a:lnTo>
                  <a:lnTo>
                    <a:pt x="92273" y="381130"/>
                  </a:lnTo>
                  <a:lnTo>
                    <a:pt x="92428" y="380946"/>
                  </a:lnTo>
                  <a:lnTo>
                    <a:pt x="92582" y="380762"/>
                  </a:lnTo>
                  <a:lnTo>
                    <a:pt x="92743" y="380596"/>
                  </a:lnTo>
                  <a:lnTo>
                    <a:pt x="92898" y="380430"/>
                  </a:lnTo>
                  <a:lnTo>
                    <a:pt x="93052" y="380283"/>
                  </a:lnTo>
                  <a:lnTo>
                    <a:pt x="93213" y="380154"/>
                  </a:lnTo>
                  <a:lnTo>
                    <a:pt x="93374" y="380025"/>
                  </a:lnTo>
                  <a:lnTo>
                    <a:pt x="93535" y="379915"/>
                  </a:lnTo>
                  <a:lnTo>
                    <a:pt x="93696" y="379823"/>
                  </a:lnTo>
                  <a:lnTo>
                    <a:pt x="94018" y="379657"/>
                  </a:lnTo>
                  <a:lnTo>
                    <a:pt x="94346" y="379528"/>
                  </a:lnTo>
                  <a:lnTo>
                    <a:pt x="94675" y="379436"/>
                  </a:lnTo>
                  <a:lnTo>
                    <a:pt x="95009" y="379400"/>
                  </a:lnTo>
                  <a:close/>
                  <a:moveTo>
                    <a:pt x="69554" y="1"/>
                  </a:moveTo>
                  <a:lnTo>
                    <a:pt x="69497" y="2798"/>
                  </a:lnTo>
                  <a:lnTo>
                    <a:pt x="69439" y="5615"/>
                  </a:lnTo>
                  <a:lnTo>
                    <a:pt x="69387" y="8431"/>
                  </a:lnTo>
                  <a:lnTo>
                    <a:pt x="69336" y="11228"/>
                  </a:lnTo>
                  <a:lnTo>
                    <a:pt x="69297" y="14044"/>
                  </a:lnTo>
                  <a:lnTo>
                    <a:pt x="69258" y="16842"/>
                  </a:lnTo>
                  <a:lnTo>
                    <a:pt x="69194" y="22474"/>
                  </a:lnTo>
                  <a:lnTo>
                    <a:pt x="69136" y="28088"/>
                  </a:lnTo>
                  <a:lnTo>
                    <a:pt x="69097" y="33720"/>
                  </a:lnTo>
                  <a:lnTo>
                    <a:pt x="69065" y="39352"/>
                  </a:lnTo>
                  <a:lnTo>
                    <a:pt x="69039" y="45003"/>
                  </a:lnTo>
                  <a:lnTo>
                    <a:pt x="69001" y="45371"/>
                  </a:lnTo>
                  <a:lnTo>
                    <a:pt x="68975" y="45758"/>
                  </a:lnTo>
                  <a:lnTo>
                    <a:pt x="68956" y="46126"/>
                  </a:lnTo>
                  <a:lnTo>
                    <a:pt x="68949" y="46512"/>
                  </a:lnTo>
                  <a:lnTo>
                    <a:pt x="68956" y="46899"/>
                  </a:lnTo>
                  <a:lnTo>
                    <a:pt x="68962" y="47285"/>
                  </a:lnTo>
                  <a:lnTo>
                    <a:pt x="68981" y="47653"/>
                  </a:lnTo>
                  <a:lnTo>
                    <a:pt x="69014" y="48022"/>
                  </a:lnTo>
                  <a:lnTo>
                    <a:pt x="68994" y="54905"/>
                  </a:lnTo>
                  <a:lnTo>
                    <a:pt x="68988" y="61771"/>
                  </a:lnTo>
                  <a:lnTo>
                    <a:pt x="68981" y="75520"/>
                  </a:lnTo>
                  <a:lnTo>
                    <a:pt x="62724" y="75188"/>
                  </a:lnTo>
                  <a:lnTo>
                    <a:pt x="56473" y="74857"/>
                  </a:lnTo>
                  <a:lnTo>
                    <a:pt x="50215" y="74563"/>
                  </a:lnTo>
                  <a:lnTo>
                    <a:pt x="43958" y="74287"/>
                  </a:lnTo>
                  <a:lnTo>
                    <a:pt x="40829" y="74158"/>
                  </a:lnTo>
                  <a:lnTo>
                    <a:pt x="37700" y="74047"/>
                  </a:lnTo>
                  <a:lnTo>
                    <a:pt x="34572" y="73955"/>
                  </a:lnTo>
                  <a:lnTo>
                    <a:pt x="31443" y="73882"/>
                  </a:lnTo>
                  <a:lnTo>
                    <a:pt x="28314" y="73808"/>
                  </a:lnTo>
                  <a:lnTo>
                    <a:pt x="25185" y="73753"/>
                  </a:lnTo>
                  <a:lnTo>
                    <a:pt x="22057" y="73734"/>
                  </a:lnTo>
                  <a:lnTo>
                    <a:pt x="18928" y="73716"/>
                  </a:lnTo>
                  <a:lnTo>
                    <a:pt x="18748" y="73734"/>
                  </a:lnTo>
                  <a:lnTo>
                    <a:pt x="18580" y="73790"/>
                  </a:lnTo>
                  <a:lnTo>
                    <a:pt x="18413" y="73863"/>
                  </a:lnTo>
                  <a:lnTo>
                    <a:pt x="18258" y="73992"/>
                  </a:lnTo>
                  <a:lnTo>
                    <a:pt x="18110" y="74121"/>
                  </a:lnTo>
                  <a:lnTo>
                    <a:pt x="17969" y="74305"/>
                  </a:lnTo>
                  <a:lnTo>
                    <a:pt x="17840" y="74507"/>
                  </a:lnTo>
                  <a:lnTo>
                    <a:pt x="17718" y="74728"/>
                  </a:lnTo>
                  <a:lnTo>
                    <a:pt x="17602" y="74968"/>
                  </a:lnTo>
                  <a:lnTo>
                    <a:pt x="17499" y="75225"/>
                  </a:lnTo>
                  <a:lnTo>
                    <a:pt x="17402" y="75520"/>
                  </a:lnTo>
                  <a:lnTo>
                    <a:pt x="17312" y="75833"/>
                  </a:lnTo>
                  <a:lnTo>
                    <a:pt x="17228" y="76146"/>
                  </a:lnTo>
                  <a:lnTo>
                    <a:pt x="17157" y="76477"/>
                  </a:lnTo>
                  <a:lnTo>
                    <a:pt x="17093" y="76827"/>
                  </a:lnTo>
                  <a:lnTo>
                    <a:pt x="17035" y="77195"/>
                  </a:lnTo>
                  <a:lnTo>
                    <a:pt x="16984" y="77563"/>
                  </a:lnTo>
                  <a:lnTo>
                    <a:pt x="16945" y="77949"/>
                  </a:lnTo>
                  <a:lnTo>
                    <a:pt x="16913" y="78336"/>
                  </a:lnTo>
                  <a:lnTo>
                    <a:pt x="16893" y="78741"/>
                  </a:lnTo>
                  <a:lnTo>
                    <a:pt x="16874" y="79127"/>
                  </a:lnTo>
                  <a:lnTo>
                    <a:pt x="16868" y="79532"/>
                  </a:lnTo>
                  <a:lnTo>
                    <a:pt x="16868" y="79937"/>
                  </a:lnTo>
                  <a:lnTo>
                    <a:pt x="16881" y="80342"/>
                  </a:lnTo>
                  <a:lnTo>
                    <a:pt x="16893" y="80747"/>
                  </a:lnTo>
                  <a:lnTo>
                    <a:pt x="16919" y="81152"/>
                  </a:lnTo>
                  <a:lnTo>
                    <a:pt x="16951" y="81538"/>
                  </a:lnTo>
                  <a:lnTo>
                    <a:pt x="16996" y="81925"/>
                  </a:lnTo>
                  <a:lnTo>
                    <a:pt x="17048" y="82312"/>
                  </a:lnTo>
                  <a:lnTo>
                    <a:pt x="17106" y="82680"/>
                  </a:lnTo>
                  <a:lnTo>
                    <a:pt x="17170" y="83029"/>
                  </a:lnTo>
                  <a:lnTo>
                    <a:pt x="17241" y="83379"/>
                  </a:lnTo>
                  <a:lnTo>
                    <a:pt x="17151" y="83600"/>
                  </a:lnTo>
                  <a:lnTo>
                    <a:pt x="17067" y="83821"/>
                  </a:lnTo>
                  <a:lnTo>
                    <a:pt x="16984" y="84078"/>
                  </a:lnTo>
                  <a:lnTo>
                    <a:pt x="16900" y="84336"/>
                  </a:lnTo>
                  <a:lnTo>
                    <a:pt x="16829" y="84612"/>
                  </a:lnTo>
                  <a:lnTo>
                    <a:pt x="16752" y="84907"/>
                  </a:lnTo>
                  <a:lnTo>
                    <a:pt x="16687" y="85201"/>
                  </a:lnTo>
                  <a:lnTo>
                    <a:pt x="16623" y="85514"/>
                  </a:lnTo>
                  <a:lnTo>
                    <a:pt x="16565" y="85827"/>
                  </a:lnTo>
                  <a:lnTo>
                    <a:pt x="16514" y="86177"/>
                  </a:lnTo>
                  <a:lnTo>
                    <a:pt x="16469" y="86526"/>
                  </a:lnTo>
                  <a:lnTo>
                    <a:pt x="16424" y="86876"/>
                  </a:lnTo>
                  <a:lnTo>
                    <a:pt x="16391" y="87263"/>
                  </a:lnTo>
                  <a:lnTo>
                    <a:pt x="16366" y="87649"/>
                  </a:lnTo>
                  <a:lnTo>
                    <a:pt x="16340" y="88036"/>
                  </a:lnTo>
                  <a:lnTo>
                    <a:pt x="16327" y="88441"/>
                  </a:lnTo>
                  <a:lnTo>
                    <a:pt x="16211" y="92416"/>
                  </a:lnTo>
                  <a:lnTo>
                    <a:pt x="16102" y="96374"/>
                  </a:lnTo>
                  <a:lnTo>
                    <a:pt x="15999" y="100349"/>
                  </a:lnTo>
                  <a:lnTo>
                    <a:pt x="15902" y="104325"/>
                  </a:lnTo>
                  <a:lnTo>
                    <a:pt x="15812" y="108301"/>
                  </a:lnTo>
                  <a:lnTo>
                    <a:pt x="15728" y="112258"/>
                  </a:lnTo>
                  <a:lnTo>
                    <a:pt x="15651" y="116233"/>
                  </a:lnTo>
                  <a:lnTo>
                    <a:pt x="15580" y="120191"/>
                  </a:lnTo>
                  <a:lnTo>
                    <a:pt x="14775" y="119657"/>
                  </a:lnTo>
                  <a:lnTo>
                    <a:pt x="13926" y="119142"/>
                  </a:lnTo>
                  <a:lnTo>
                    <a:pt x="13481" y="118865"/>
                  </a:lnTo>
                  <a:lnTo>
                    <a:pt x="13031" y="118626"/>
                  </a:lnTo>
                  <a:lnTo>
                    <a:pt x="12574" y="118387"/>
                  </a:lnTo>
                  <a:lnTo>
                    <a:pt x="12110" y="118166"/>
                  </a:lnTo>
                  <a:lnTo>
                    <a:pt x="11640" y="117945"/>
                  </a:lnTo>
                  <a:lnTo>
                    <a:pt x="11164" y="117761"/>
                  </a:lnTo>
                  <a:lnTo>
                    <a:pt x="10687" y="117595"/>
                  </a:lnTo>
                  <a:lnTo>
                    <a:pt x="10211" y="117448"/>
                  </a:lnTo>
                  <a:lnTo>
                    <a:pt x="9735" y="117338"/>
                  </a:lnTo>
                  <a:lnTo>
                    <a:pt x="9258" y="117264"/>
                  </a:lnTo>
                  <a:lnTo>
                    <a:pt x="8782" y="117209"/>
                  </a:lnTo>
                  <a:lnTo>
                    <a:pt x="8312" y="117191"/>
                  </a:lnTo>
                  <a:lnTo>
                    <a:pt x="7842" y="117227"/>
                  </a:lnTo>
                  <a:lnTo>
                    <a:pt x="7610" y="117246"/>
                  </a:lnTo>
                  <a:lnTo>
                    <a:pt x="7378" y="117283"/>
                  </a:lnTo>
                  <a:lnTo>
                    <a:pt x="7153" y="117338"/>
                  </a:lnTo>
                  <a:lnTo>
                    <a:pt x="6921" y="117393"/>
                  </a:lnTo>
                  <a:lnTo>
                    <a:pt x="6696" y="117467"/>
                  </a:lnTo>
                  <a:lnTo>
                    <a:pt x="6477" y="117559"/>
                  </a:lnTo>
                  <a:lnTo>
                    <a:pt x="6258" y="117651"/>
                  </a:lnTo>
                  <a:lnTo>
                    <a:pt x="6039" y="117780"/>
                  </a:lnTo>
                  <a:lnTo>
                    <a:pt x="5820" y="117890"/>
                  </a:lnTo>
                  <a:lnTo>
                    <a:pt x="5608" y="118037"/>
                  </a:lnTo>
                  <a:lnTo>
                    <a:pt x="5396" y="118184"/>
                  </a:lnTo>
                  <a:lnTo>
                    <a:pt x="5190" y="118350"/>
                  </a:lnTo>
                  <a:lnTo>
                    <a:pt x="4984" y="118534"/>
                  </a:lnTo>
                  <a:lnTo>
                    <a:pt x="4784" y="118737"/>
                  </a:lnTo>
                  <a:lnTo>
                    <a:pt x="4584" y="118939"/>
                  </a:lnTo>
                  <a:lnTo>
                    <a:pt x="4391" y="119178"/>
                  </a:lnTo>
                  <a:lnTo>
                    <a:pt x="4205" y="119418"/>
                  </a:lnTo>
                  <a:lnTo>
                    <a:pt x="4018" y="119675"/>
                  </a:lnTo>
                  <a:lnTo>
                    <a:pt x="3831" y="119951"/>
                  </a:lnTo>
                  <a:lnTo>
                    <a:pt x="3657" y="120246"/>
                  </a:lnTo>
                  <a:lnTo>
                    <a:pt x="3484" y="120559"/>
                  </a:lnTo>
                  <a:lnTo>
                    <a:pt x="3310" y="120890"/>
                  </a:lnTo>
                  <a:lnTo>
                    <a:pt x="3149" y="121240"/>
                  </a:lnTo>
                  <a:lnTo>
                    <a:pt x="2988" y="121590"/>
                  </a:lnTo>
                  <a:lnTo>
                    <a:pt x="2833" y="121976"/>
                  </a:lnTo>
                  <a:lnTo>
                    <a:pt x="2679" y="122381"/>
                  </a:lnTo>
                  <a:lnTo>
                    <a:pt x="2537" y="122804"/>
                  </a:lnTo>
                  <a:lnTo>
                    <a:pt x="2396" y="123246"/>
                  </a:lnTo>
                  <a:lnTo>
                    <a:pt x="2260" y="123725"/>
                  </a:lnTo>
                  <a:lnTo>
                    <a:pt x="2132" y="124203"/>
                  </a:lnTo>
                  <a:lnTo>
                    <a:pt x="1971" y="124866"/>
                  </a:lnTo>
                  <a:lnTo>
                    <a:pt x="1810" y="125547"/>
                  </a:lnTo>
                  <a:lnTo>
                    <a:pt x="1662" y="126265"/>
                  </a:lnTo>
                  <a:lnTo>
                    <a:pt x="1526" y="127001"/>
                  </a:lnTo>
                  <a:lnTo>
                    <a:pt x="1391" y="127755"/>
                  </a:lnTo>
                  <a:lnTo>
                    <a:pt x="1269" y="128547"/>
                  </a:lnTo>
                  <a:lnTo>
                    <a:pt x="1147" y="129338"/>
                  </a:lnTo>
                  <a:lnTo>
                    <a:pt x="1037" y="130185"/>
                  </a:lnTo>
                  <a:lnTo>
                    <a:pt x="934" y="131032"/>
                  </a:lnTo>
                  <a:lnTo>
                    <a:pt x="831" y="131897"/>
                  </a:lnTo>
                  <a:lnTo>
                    <a:pt x="741" y="132799"/>
                  </a:lnTo>
                  <a:lnTo>
                    <a:pt x="657" y="133701"/>
                  </a:lnTo>
                  <a:lnTo>
                    <a:pt x="580" y="134621"/>
                  </a:lnTo>
                  <a:lnTo>
                    <a:pt x="503" y="135578"/>
                  </a:lnTo>
                  <a:lnTo>
                    <a:pt x="439" y="136535"/>
                  </a:lnTo>
                  <a:lnTo>
                    <a:pt x="374" y="137511"/>
                  </a:lnTo>
                  <a:lnTo>
                    <a:pt x="316" y="138504"/>
                  </a:lnTo>
                  <a:lnTo>
                    <a:pt x="265" y="139517"/>
                  </a:lnTo>
                  <a:lnTo>
                    <a:pt x="220" y="140529"/>
                  </a:lnTo>
                  <a:lnTo>
                    <a:pt x="181" y="141560"/>
                  </a:lnTo>
                  <a:lnTo>
                    <a:pt x="142" y="142609"/>
                  </a:lnTo>
                  <a:lnTo>
                    <a:pt x="110" y="143658"/>
                  </a:lnTo>
                  <a:lnTo>
                    <a:pt x="84" y="144726"/>
                  </a:lnTo>
                  <a:lnTo>
                    <a:pt x="59" y="145793"/>
                  </a:lnTo>
                  <a:lnTo>
                    <a:pt x="39" y="146879"/>
                  </a:lnTo>
                  <a:lnTo>
                    <a:pt x="26" y="147965"/>
                  </a:lnTo>
                  <a:lnTo>
                    <a:pt x="7" y="150174"/>
                  </a:lnTo>
                  <a:lnTo>
                    <a:pt x="1" y="152382"/>
                  </a:lnTo>
                  <a:lnTo>
                    <a:pt x="7" y="154610"/>
                  </a:lnTo>
                  <a:lnTo>
                    <a:pt x="26" y="156855"/>
                  </a:lnTo>
                  <a:lnTo>
                    <a:pt x="52" y="159101"/>
                  </a:lnTo>
                  <a:lnTo>
                    <a:pt x="84" y="161328"/>
                  </a:lnTo>
                  <a:lnTo>
                    <a:pt x="130" y="163555"/>
                  </a:lnTo>
                  <a:lnTo>
                    <a:pt x="175" y="165745"/>
                  </a:lnTo>
                  <a:lnTo>
                    <a:pt x="226" y="167935"/>
                  </a:lnTo>
                  <a:lnTo>
                    <a:pt x="336" y="172187"/>
                  </a:lnTo>
                  <a:lnTo>
                    <a:pt x="445" y="176255"/>
                  </a:lnTo>
                  <a:lnTo>
                    <a:pt x="548" y="180102"/>
                  </a:lnTo>
                  <a:lnTo>
                    <a:pt x="593" y="181905"/>
                  </a:lnTo>
                  <a:lnTo>
                    <a:pt x="625" y="183654"/>
                  </a:lnTo>
                  <a:lnTo>
                    <a:pt x="651" y="185310"/>
                  </a:lnTo>
                  <a:lnTo>
                    <a:pt x="670" y="186875"/>
                  </a:lnTo>
                  <a:lnTo>
                    <a:pt x="715" y="193483"/>
                  </a:lnTo>
                  <a:lnTo>
                    <a:pt x="741" y="196796"/>
                  </a:lnTo>
                  <a:lnTo>
                    <a:pt x="773" y="200090"/>
                  </a:lnTo>
                  <a:lnTo>
                    <a:pt x="818" y="203366"/>
                  </a:lnTo>
                  <a:lnTo>
                    <a:pt x="870" y="206624"/>
                  </a:lnTo>
                  <a:lnTo>
                    <a:pt x="902" y="208226"/>
                  </a:lnTo>
                  <a:lnTo>
                    <a:pt x="934" y="209827"/>
                  </a:lnTo>
                  <a:lnTo>
                    <a:pt x="979" y="211410"/>
                  </a:lnTo>
                  <a:lnTo>
                    <a:pt x="1024" y="212974"/>
                  </a:lnTo>
                  <a:lnTo>
                    <a:pt x="1076" y="214520"/>
                  </a:lnTo>
                  <a:lnTo>
                    <a:pt x="1127" y="216066"/>
                  </a:lnTo>
                  <a:lnTo>
                    <a:pt x="1192" y="217576"/>
                  </a:lnTo>
                  <a:lnTo>
                    <a:pt x="1263" y="219085"/>
                  </a:lnTo>
                  <a:lnTo>
                    <a:pt x="1333" y="220576"/>
                  </a:lnTo>
                  <a:lnTo>
                    <a:pt x="1417" y="222030"/>
                  </a:lnTo>
                  <a:lnTo>
                    <a:pt x="1507" y="223466"/>
                  </a:lnTo>
                  <a:lnTo>
                    <a:pt x="1604" y="224883"/>
                  </a:lnTo>
                  <a:lnTo>
                    <a:pt x="1713" y="226282"/>
                  </a:lnTo>
                  <a:lnTo>
                    <a:pt x="1829" y="227644"/>
                  </a:lnTo>
                  <a:lnTo>
                    <a:pt x="1951" y="228987"/>
                  </a:lnTo>
                  <a:lnTo>
                    <a:pt x="2087" y="230294"/>
                  </a:lnTo>
                  <a:lnTo>
                    <a:pt x="2228" y="231583"/>
                  </a:lnTo>
                  <a:lnTo>
                    <a:pt x="2383" y="232816"/>
                  </a:lnTo>
                  <a:lnTo>
                    <a:pt x="2550" y="234049"/>
                  </a:lnTo>
                  <a:lnTo>
                    <a:pt x="2724" y="235227"/>
                  </a:lnTo>
                  <a:lnTo>
                    <a:pt x="2814" y="235816"/>
                  </a:lnTo>
                  <a:lnTo>
                    <a:pt x="2911" y="236386"/>
                  </a:lnTo>
                  <a:lnTo>
                    <a:pt x="3007" y="236939"/>
                  </a:lnTo>
                  <a:lnTo>
                    <a:pt x="3104" y="237509"/>
                  </a:lnTo>
                  <a:lnTo>
                    <a:pt x="3213" y="238043"/>
                  </a:lnTo>
                  <a:lnTo>
                    <a:pt x="3316" y="238577"/>
                  </a:lnTo>
                  <a:lnTo>
                    <a:pt x="3426" y="239111"/>
                  </a:lnTo>
                  <a:lnTo>
                    <a:pt x="3542" y="239626"/>
                  </a:lnTo>
                  <a:lnTo>
                    <a:pt x="3657" y="240123"/>
                  </a:lnTo>
                  <a:lnTo>
                    <a:pt x="3773" y="240638"/>
                  </a:lnTo>
                  <a:lnTo>
                    <a:pt x="3896" y="241117"/>
                  </a:lnTo>
                  <a:lnTo>
                    <a:pt x="4024" y="241595"/>
                  </a:lnTo>
                  <a:lnTo>
                    <a:pt x="4153" y="242055"/>
                  </a:lnTo>
                  <a:lnTo>
                    <a:pt x="4288" y="242516"/>
                  </a:lnTo>
                  <a:lnTo>
                    <a:pt x="4423" y="242957"/>
                  </a:lnTo>
                  <a:lnTo>
                    <a:pt x="4565" y="243399"/>
                  </a:lnTo>
                  <a:lnTo>
                    <a:pt x="4707" y="243822"/>
                  </a:lnTo>
                  <a:lnTo>
                    <a:pt x="4855" y="244227"/>
                  </a:lnTo>
                  <a:lnTo>
                    <a:pt x="5003" y="244632"/>
                  </a:lnTo>
                  <a:lnTo>
                    <a:pt x="5157" y="245019"/>
                  </a:lnTo>
                  <a:lnTo>
                    <a:pt x="5318" y="245405"/>
                  </a:lnTo>
                  <a:lnTo>
                    <a:pt x="5479" y="245773"/>
                  </a:lnTo>
                  <a:lnTo>
                    <a:pt x="5647" y="246123"/>
                  </a:lnTo>
                  <a:lnTo>
                    <a:pt x="5814" y="246473"/>
                  </a:lnTo>
                  <a:lnTo>
                    <a:pt x="5994" y="246804"/>
                  </a:lnTo>
                  <a:lnTo>
                    <a:pt x="6168" y="247117"/>
                  </a:lnTo>
                  <a:lnTo>
                    <a:pt x="6348" y="247430"/>
                  </a:lnTo>
                  <a:lnTo>
                    <a:pt x="6535" y="247724"/>
                  </a:lnTo>
                  <a:lnTo>
                    <a:pt x="6728" y="248001"/>
                  </a:lnTo>
                  <a:lnTo>
                    <a:pt x="6921" y="248277"/>
                  </a:lnTo>
                  <a:lnTo>
                    <a:pt x="7121" y="248534"/>
                  </a:lnTo>
                  <a:lnTo>
                    <a:pt x="7327" y="248774"/>
                  </a:lnTo>
                  <a:lnTo>
                    <a:pt x="7533" y="249013"/>
                  </a:lnTo>
                  <a:lnTo>
                    <a:pt x="7745" y="249215"/>
                  </a:lnTo>
                  <a:lnTo>
                    <a:pt x="7958" y="249418"/>
                  </a:lnTo>
                  <a:lnTo>
                    <a:pt x="8183" y="249620"/>
                  </a:lnTo>
                  <a:lnTo>
                    <a:pt x="8408" y="249786"/>
                  </a:lnTo>
                  <a:lnTo>
                    <a:pt x="8640" y="249952"/>
                  </a:lnTo>
                  <a:lnTo>
                    <a:pt x="8872" y="250099"/>
                  </a:lnTo>
                  <a:lnTo>
                    <a:pt x="9110" y="250228"/>
                  </a:lnTo>
                  <a:lnTo>
                    <a:pt x="9355" y="250356"/>
                  </a:lnTo>
                  <a:lnTo>
                    <a:pt x="9606" y="250448"/>
                  </a:lnTo>
                  <a:lnTo>
                    <a:pt x="9857" y="250541"/>
                  </a:lnTo>
                  <a:lnTo>
                    <a:pt x="10114" y="250614"/>
                  </a:lnTo>
                  <a:lnTo>
                    <a:pt x="10378" y="250669"/>
                  </a:lnTo>
                  <a:lnTo>
                    <a:pt x="10649" y="250725"/>
                  </a:lnTo>
                  <a:lnTo>
                    <a:pt x="10919" y="250743"/>
                  </a:lnTo>
                  <a:lnTo>
                    <a:pt x="11202" y="250761"/>
                  </a:lnTo>
                  <a:lnTo>
                    <a:pt x="11486" y="250761"/>
                  </a:lnTo>
                  <a:lnTo>
                    <a:pt x="11775" y="250743"/>
                  </a:lnTo>
                  <a:lnTo>
                    <a:pt x="12065" y="250706"/>
                  </a:lnTo>
                  <a:lnTo>
                    <a:pt x="12368" y="250651"/>
                  </a:lnTo>
                  <a:lnTo>
                    <a:pt x="12670" y="250577"/>
                  </a:lnTo>
                  <a:lnTo>
                    <a:pt x="12979" y="250504"/>
                  </a:lnTo>
                  <a:lnTo>
                    <a:pt x="13295" y="250393"/>
                  </a:lnTo>
                  <a:lnTo>
                    <a:pt x="13617" y="250283"/>
                  </a:lnTo>
                  <a:lnTo>
                    <a:pt x="13945" y="250154"/>
                  </a:lnTo>
                  <a:lnTo>
                    <a:pt x="14273" y="250007"/>
                  </a:lnTo>
                  <a:lnTo>
                    <a:pt x="14614" y="249823"/>
                  </a:lnTo>
                  <a:lnTo>
                    <a:pt x="14956" y="249639"/>
                  </a:lnTo>
                  <a:lnTo>
                    <a:pt x="15303" y="249436"/>
                  </a:lnTo>
                  <a:lnTo>
                    <a:pt x="15657" y="249215"/>
                  </a:lnTo>
                  <a:lnTo>
                    <a:pt x="16018" y="248994"/>
                  </a:lnTo>
                  <a:lnTo>
                    <a:pt x="16385" y="248737"/>
                  </a:lnTo>
                  <a:lnTo>
                    <a:pt x="16430" y="250743"/>
                  </a:lnTo>
                  <a:lnTo>
                    <a:pt x="16481" y="252749"/>
                  </a:lnTo>
                  <a:lnTo>
                    <a:pt x="16539" y="254774"/>
                  </a:lnTo>
                  <a:lnTo>
                    <a:pt x="16604" y="256780"/>
                  </a:lnTo>
                  <a:lnTo>
                    <a:pt x="16675" y="258805"/>
                  </a:lnTo>
                  <a:lnTo>
                    <a:pt x="16752" y="260829"/>
                  </a:lnTo>
                  <a:lnTo>
                    <a:pt x="16836" y="262854"/>
                  </a:lnTo>
                  <a:lnTo>
                    <a:pt x="16932" y="264860"/>
                  </a:lnTo>
                  <a:lnTo>
                    <a:pt x="17035" y="266866"/>
                  </a:lnTo>
                  <a:lnTo>
                    <a:pt x="17151" y="268854"/>
                  </a:lnTo>
                  <a:lnTo>
                    <a:pt x="17280" y="270824"/>
                  </a:lnTo>
                  <a:lnTo>
                    <a:pt x="17421" y="272793"/>
                  </a:lnTo>
                  <a:lnTo>
                    <a:pt x="17569" y="274744"/>
                  </a:lnTo>
                  <a:lnTo>
                    <a:pt x="17653" y="275701"/>
                  </a:lnTo>
                  <a:lnTo>
                    <a:pt x="17737" y="276677"/>
                  </a:lnTo>
                  <a:lnTo>
                    <a:pt x="17827" y="277634"/>
                  </a:lnTo>
                  <a:lnTo>
                    <a:pt x="17924" y="278573"/>
                  </a:lnTo>
                  <a:lnTo>
                    <a:pt x="18020" y="279530"/>
                  </a:lnTo>
                  <a:lnTo>
                    <a:pt x="18117" y="280468"/>
                  </a:lnTo>
                  <a:lnTo>
                    <a:pt x="18226" y="281407"/>
                  </a:lnTo>
                  <a:lnTo>
                    <a:pt x="18336" y="282327"/>
                  </a:lnTo>
                  <a:lnTo>
                    <a:pt x="18445" y="283248"/>
                  </a:lnTo>
                  <a:lnTo>
                    <a:pt x="18567" y="284168"/>
                  </a:lnTo>
                  <a:lnTo>
                    <a:pt x="18690" y="285070"/>
                  </a:lnTo>
                  <a:lnTo>
                    <a:pt x="18812" y="285972"/>
                  </a:lnTo>
                  <a:lnTo>
                    <a:pt x="18947" y="286855"/>
                  </a:lnTo>
                  <a:lnTo>
                    <a:pt x="19082" y="287739"/>
                  </a:lnTo>
                  <a:lnTo>
                    <a:pt x="19224" y="288604"/>
                  </a:lnTo>
                  <a:lnTo>
                    <a:pt x="19372" y="289469"/>
                  </a:lnTo>
                  <a:lnTo>
                    <a:pt x="19527" y="290334"/>
                  </a:lnTo>
                  <a:lnTo>
                    <a:pt x="19681" y="291181"/>
                  </a:lnTo>
                  <a:lnTo>
                    <a:pt x="19842" y="292009"/>
                  </a:lnTo>
                  <a:lnTo>
                    <a:pt x="20009" y="292837"/>
                  </a:lnTo>
                  <a:lnTo>
                    <a:pt x="20183" y="293665"/>
                  </a:lnTo>
                  <a:lnTo>
                    <a:pt x="20363" y="294475"/>
                  </a:lnTo>
                  <a:lnTo>
                    <a:pt x="20550" y="295267"/>
                  </a:lnTo>
                  <a:lnTo>
                    <a:pt x="20737" y="296058"/>
                  </a:lnTo>
                  <a:lnTo>
                    <a:pt x="20936" y="296831"/>
                  </a:lnTo>
                  <a:lnTo>
                    <a:pt x="21142" y="297586"/>
                  </a:lnTo>
                  <a:lnTo>
                    <a:pt x="21348" y="298340"/>
                  </a:lnTo>
                  <a:lnTo>
                    <a:pt x="21561" y="299077"/>
                  </a:lnTo>
                  <a:lnTo>
                    <a:pt x="21786" y="299813"/>
                  </a:lnTo>
                  <a:lnTo>
                    <a:pt x="22011" y="300512"/>
                  </a:lnTo>
                  <a:lnTo>
                    <a:pt x="22250" y="301230"/>
                  </a:lnTo>
                  <a:lnTo>
                    <a:pt x="22488" y="301911"/>
                  </a:lnTo>
                  <a:lnTo>
                    <a:pt x="22739" y="302592"/>
                  </a:lnTo>
                  <a:lnTo>
                    <a:pt x="22990" y="303255"/>
                  </a:lnTo>
                  <a:lnTo>
                    <a:pt x="23254" y="303899"/>
                  </a:lnTo>
                  <a:lnTo>
                    <a:pt x="23524" y="304525"/>
                  </a:lnTo>
                  <a:lnTo>
                    <a:pt x="23801" y="305151"/>
                  </a:lnTo>
                  <a:lnTo>
                    <a:pt x="24084" y="305758"/>
                  </a:lnTo>
                  <a:lnTo>
                    <a:pt x="24419" y="306439"/>
                  </a:lnTo>
                  <a:lnTo>
                    <a:pt x="24760" y="307083"/>
                  </a:lnTo>
                  <a:lnTo>
                    <a:pt x="25108" y="307709"/>
                  </a:lnTo>
                  <a:lnTo>
                    <a:pt x="25462" y="308316"/>
                  </a:lnTo>
                  <a:lnTo>
                    <a:pt x="25823" y="308887"/>
                  </a:lnTo>
                  <a:lnTo>
                    <a:pt x="26183" y="309421"/>
                  </a:lnTo>
                  <a:lnTo>
                    <a:pt x="26557" y="309936"/>
                  </a:lnTo>
                  <a:lnTo>
                    <a:pt x="26936" y="310433"/>
                  </a:lnTo>
                  <a:lnTo>
                    <a:pt x="27316" y="310912"/>
                  </a:lnTo>
                  <a:lnTo>
                    <a:pt x="27702" y="311353"/>
                  </a:lnTo>
                  <a:lnTo>
                    <a:pt x="28095" y="311777"/>
                  </a:lnTo>
                  <a:lnTo>
                    <a:pt x="28494" y="312182"/>
                  </a:lnTo>
                  <a:lnTo>
                    <a:pt x="28893" y="312550"/>
                  </a:lnTo>
                  <a:lnTo>
                    <a:pt x="29299" y="312899"/>
                  </a:lnTo>
                  <a:lnTo>
                    <a:pt x="29711" y="313249"/>
                  </a:lnTo>
                  <a:lnTo>
                    <a:pt x="30123" y="313562"/>
                  </a:lnTo>
                  <a:lnTo>
                    <a:pt x="30542" y="313856"/>
                  </a:lnTo>
                  <a:lnTo>
                    <a:pt x="30966" y="314133"/>
                  </a:lnTo>
                  <a:lnTo>
                    <a:pt x="31391" y="314390"/>
                  </a:lnTo>
                  <a:lnTo>
                    <a:pt x="31816" y="314611"/>
                  </a:lnTo>
                  <a:lnTo>
                    <a:pt x="32248" y="314832"/>
                  </a:lnTo>
                  <a:lnTo>
                    <a:pt x="32685" y="315053"/>
                  </a:lnTo>
                  <a:lnTo>
                    <a:pt x="33117" y="315237"/>
                  </a:lnTo>
                  <a:lnTo>
                    <a:pt x="33554" y="315403"/>
                  </a:lnTo>
                  <a:lnTo>
                    <a:pt x="33999" y="315568"/>
                  </a:lnTo>
                  <a:lnTo>
                    <a:pt x="34443" y="315697"/>
                  </a:lnTo>
                  <a:lnTo>
                    <a:pt x="34887" y="315826"/>
                  </a:lnTo>
                  <a:lnTo>
                    <a:pt x="35331" y="315936"/>
                  </a:lnTo>
                  <a:lnTo>
                    <a:pt x="35782" y="316047"/>
                  </a:lnTo>
                  <a:lnTo>
                    <a:pt x="36226" y="316139"/>
                  </a:lnTo>
                  <a:lnTo>
                    <a:pt x="36677" y="316212"/>
                  </a:lnTo>
                  <a:lnTo>
                    <a:pt x="37127" y="316268"/>
                  </a:lnTo>
                  <a:lnTo>
                    <a:pt x="38029" y="316378"/>
                  </a:lnTo>
                  <a:lnTo>
                    <a:pt x="38936" y="316433"/>
                  </a:lnTo>
                  <a:lnTo>
                    <a:pt x="39838" y="316452"/>
                  </a:lnTo>
                  <a:lnTo>
                    <a:pt x="40739" y="316452"/>
                  </a:lnTo>
                  <a:lnTo>
                    <a:pt x="41640" y="316415"/>
                  </a:lnTo>
                  <a:lnTo>
                    <a:pt x="42535" y="316378"/>
                  </a:lnTo>
                  <a:lnTo>
                    <a:pt x="43417" y="316304"/>
                  </a:lnTo>
                  <a:lnTo>
                    <a:pt x="44299" y="316231"/>
                  </a:lnTo>
                  <a:lnTo>
                    <a:pt x="46024" y="316065"/>
                  </a:lnTo>
                  <a:lnTo>
                    <a:pt x="47698" y="315900"/>
                  </a:lnTo>
                  <a:lnTo>
                    <a:pt x="48509" y="315826"/>
                  </a:lnTo>
                  <a:lnTo>
                    <a:pt x="49308" y="315771"/>
                  </a:lnTo>
                  <a:lnTo>
                    <a:pt x="50080" y="315752"/>
                  </a:lnTo>
                  <a:lnTo>
                    <a:pt x="50840" y="315734"/>
                  </a:lnTo>
                  <a:lnTo>
                    <a:pt x="88127" y="315992"/>
                  </a:lnTo>
                  <a:lnTo>
                    <a:pt x="88243" y="319323"/>
                  </a:lnTo>
                  <a:lnTo>
                    <a:pt x="88372" y="322673"/>
                  </a:lnTo>
                  <a:lnTo>
                    <a:pt x="88514" y="326023"/>
                  </a:lnTo>
                  <a:lnTo>
                    <a:pt x="88668" y="329354"/>
                  </a:lnTo>
                  <a:lnTo>
                    <a:pt x="88829" y="332704"/>
                  </a:lnTo>
                  <a:lnTo>
                    <a:pt x="88997" y="336035"/>
                  </a:lnTo>
                  <a:lnTo>
                    <a:pt x="89177" y="339385"/>
                  </a:lnTo>
                  <a:lnTo>
                    <a:pt x="89357" y="342717"/>
                  </a:lnTo>
                  <a:lnTo>
                    <a:pt x="89737" y="349398"/>
                  </a:lnTo>
                  <a:lnTo>
                    <a:pt x="90117" y="356043"/>
                  </a:lnTo>
                  <a:lnTo>
                    <a:pt x="90490" y="362705"/>
                  </a:lnTo>
                  <a:lnTo>
                    <a:pt x="90670" y="366018"/>
                  </a:lnTo>
                  <a:lnTo>
                    <a:pt x="90851" y="369332"/>
                  </a:lnTo>
                  <a:lnTo>
                    <a:pt x="90876" y="369681"/>
                  </a:lnTo>
                  <a:lnTo>
                    <a:pt x="90909" y="370013"/>
                  </a:lnTo>
                  <a:lnTo>
                    <a:pt x="90947" y="370307"/>
                  </a:lnTo>
                  <a:lnTo>
                    <a:pt x="90992" y="370583"/>
                  </a:lnTo>
                  <a:lnTo>
                    <a:pt x="91050" y="370822"/>
                  </a:lnTo>
                  <a:lnTo>
                    <a:pt x="91108" y="371062"/>
                  </a:lnTo>
                  <a:lnTo>
                    <a:pt x="91179" y="371264"/>
                  </a:lnTo>
                  <a:lnTo>
                    <a:pt x="91250" y="371467"/>
                  </a:lnTo>
                  <a:lnTo>
                    <a:pt x="91018" y="371724"/>
                  </a:lnTo>
                  <a:lnTo>
                    <a:pt x="90793" y="372019"/>
                  </a:lnTo>
                  <a:lnTo>
                    <a:pt x="90561" y="372313"/>
                  </a:lnTo>
                  <a:lnTo>
                    <a:pt x="90342" y="372626"/>
                  </a:lnTo>
                  <a:lnTo>
                    <a:pt x="90117" y="372957"/>
                  </a:lnTo>
                  <a:lnTo>
                    <a:pt x="89898" y="373307"/>
                  </a:lnTo>
                  <a:lnTo>
                    <a:pt x="89679" y="373657"/>
                  </a:lnTo>
                  <a:lnTo>
                    <a:pt x="89466" y="374043"/>
                  </a:lnTo>
                  <a:lnTo>
                    <a:pt x="89254" y="374430"/>
                  </a:lnTo>
                  <a:lnTo>
                    <a:pt x="89048" y="374835"/>
                  </a:lnTo>
                  <a:lnTo>
                    <a:pt x="88848" y="375258"/>
                  </a:lnTo>
                  <a:lnTo>
                    <a:pt x="88649" y="375700"/>
                  </a:lnTo>
                  <a:lnTo>
                    <a:pt x="88456" y="376142"/>
                  </a:lnTo>
                  <a:lnTo>
                    <a:pt x="88263" y="376620"/>
                  </a:lnTo>
                  <a:lnTo>
                    <a:pt x="88082" y="377099"/>
                  </a:lnTo>
                  <a:lnTo>
                    <a:pt x="87902" y="377596"/>
                  </a:lnTo>
                  <a:lnTo>
                    <a:pt x="87715" y="378130"/>
                  </a:lnTo>
                  <a:lnTo>
                    <a:pt x="87535" y="378682"/>
                  </a:lnTo>
                  <a:lnTo>
                    <a:pt x="87361" y="379234"/>
                  </a:lnTo>
                  <a:lnTo>
                    <a:pt x="87194" y="379804"/>
                  </a:lnTo>
                  <a:lnTo>
                    <a:pt x="87033" y="380393"/>
                  </a:lnTo>
                  <a:lnTo>
                    <a:pt x="86872" y="380982"/>
                  </a:lnTo>
                  <a:lnTo>
                    <a:pt x="86724" y="381590"/>
                  </a:lnTo>
                  <a:lnTo>
                    <a:pt x="86582" y="382197"/>
                  </a:lnTo>
                  <a:lnTo>
                    <a:pt x="86447" y="382823"/>
                  </a:lnTo>
                  <a:lnTo>
                    <a:pt x="86312" y="383467"/>
                  </a:lnTo>
                  <a:lnTo>
                    <a:pt x="86190" y="384111"/>
                  </a:lnTo>
                  <a:lnTo>
                    <a:pt x="86067" y="384756"/>
                  </a:lnTo>
                  <a:lnTo>
                    <a:pt x="85958" y="385418"/>
                  </a:lnTo>
                  <a:lnTo>
                    <a:pt x="85848" y="386081"/>
                  </a:lnTo>
                  <a:lnTo>
                    <a:pt x="85745" y="386762"/>
                  </a:lnTo>
                  <a:lnTo>
                    <a:pt x="85649" y="387443"/>
                  </a:lnTo>
                  <a:lnTo>
                    <a:pt x="85565" y="388142"/>
                  </a:lnTo>
                  <a:lnTo>
                    <a:pt x="85482" y="388842"/>
                  </a:lnTo>
                  <a:lnTo>
                    <a:pt x="85404" y="389541"/>
                  </a:lnTo>
                  <a:lnTo>
                    <a:pt x="85333" y="390259"/>
                  </a:lnTo>
                  <a:lnTo>
                    <a:pt x="85263" y="390958"/>
                  </a:lnTo>
                  <a:lnTo>
                    <a:pt x="85205" y="391676"/>
                  </a:lnTo>
                  <a:lnTo>
                    <a:pt x="85153" y="392412"/>
                  </a:lnTo>
                  <a:lnTo>
                    <a:pt x="85108" y="393130"/>
                  </a:lnTo>
                  <a:lnTo>
                    <a:pt x="85063" y="393866"/>
                  </a:lnTo>
                  <a:lnTo>
                    <a:pt x="85031" y="394603"/>
                  </a:lnTo>
                  <a:lnTo>
                    <a:pt x="84999" y="395339"/>
                  </a:lnTo>
                  <a:lnTo>
                    <a:pt x="84973" y="396075"/>
                  </a:lnTo>
                  <a:lnTo>
                    <a:pt x="84954" y="396811"/>
                  </a:lnTo>
                  <a:lnTo>
                    <a:pt x="84947" y="397548"/>
                  </a:lnTo>
                  <a:lnTo>
                    <a:pt x="84941" y="398284"/>
                  </a:lnTo>
                  <a:lnTo>
                    <a:pt x="84941" y="399038"/>
                  </a:lnTo>
                  <a:lnTo>
                    <a:pt x="84941" y="399775"/>
                  </a:lnTo>
                  <a:lnTo>
                    <a:pt x="84954" y="400511"/>
                  </a:lnTo>
                  <a:lnTo>
                    <a:pt x="84973" y="401266"/>
                  </a:lnTo>
                  <a:lnTo>
                    <a:pt x="84999" y="402002"/>
                  </a:lnTo>
                  <a:lnTo>
                    <a:pt x="85024" y="402738"/>
                  </a:lnTo>
                  <a:lnTo>
                    <a:pt x="85057" y="403474"/>
                  </a:lnTo>
                  <a:lnTo>
                    <a:pt x="85102" y="404211"/>
                  </a:lnTo>
                  <a:lnTo>
                    <a:pt x="85147" y="404928"/>
                  </a:lnTo>
                  <a:lnTo>
                    <a:pt x="85198" y="405665"/>
                  </a:lnTo>
                  <a:lnTo>
                    <a:pt x="85256" y="406382"/>
                  </a:lnTo>
                  <a:lnTo>
                    <a:pt x="85321" y="407100"/>
                  </a:lnTo>
                  <a:lnTo>
                    <a:pt x="85391" y="407818"/>
                  </a:lnTo>
                  <a:lnTo>
                    <a:pt x="85469" y="408517"/>
                  </a:lnTo>
                  <a:lnTo>
                    <a:pt x="85546" y="409235"/>
                  </a:lnTo>
                  <a:lnTo>
                    <a:pt x="85636" y="409935"/>
                  </a:lnTo>
                  <a:lnTo>
                    <a:pt x="85726" y="410616"/>
                  </a:lnTo>
                  <a:lnTo>
                    <a:pt x="85823" y="411297"/>
                  </a:lnTo>
                  <a:lnTo>
                    <a:pt x="85932" y="411978"/>
                  </a:lnTo>
                  <a:lnTo>
                    <a:pt x="86042" y="412659"/>
                  </a:lnTo>
                  <a:lnTo>
                    <a:pt x="86157" y="413321"/>
                  </a:lnTo>
                  <a:lnTo>
                    <a:pt x="86280" y="413966"/>
                  </a:lnTo>
                  <a:lnTo>
                    <a:pt x="86402" y="414610"/>
                  </a:lnTo>
                  <a:lnTo>
                    <a:pt x="86537" y="415236"/>
                  </a:lnTo>
                  <a:lnTo>
                    <a:pt x="86672" y="415861"/>
                  </a:lnTo>
                  <a:lnTo>
                    <a:pt x="86821" y="416487"/>
                  </a:lnTo>
                  <a:lnTo>
                    <a:pt x="86969" y="417095"/>
                  </a:lnTo>
                  <a:lnTo>
                    <a:pt x="87123" y="417684"/>
                  </a:lnTo>
                  <a:lnTo>
                    <a:pt x="87284" y="418273"/>
                  </a:lnTo>
                  <a:lnTo>
                    <a:pt x="87451" y="418843"/>
                  </a:lnTo>
                  <a:lnTo>
                    <a:pt x="87625" y="419395"/>
                  </a:lnTo>
                  <a:lnTo>
                    <a:pt x="87806" y="419947"/>
                  </a:lnTo>
                  <a:lnTo>
                    <a:pt x="87986" y="420463"/>
                  </a:lnTo>
                  <a:lnTo>
                    <a:pt x="88173" y="420978"/>
                  </a:lnTo>
                  <a:lnTo>
                    <a:pt x="88366" y="421475"/>
                  </a:lnTo>
                  <a:lnTo>
                    <a:pt x="88565" y="421954"/>
                  </a:lnTo>
                  <a:lnTo>
                    <a:pt x="88765" y="422432"/>
                  </a:lnTo>
                  <a:lnTo>
                    <a:pt x="88971" y="422874"/>
                  </a:lnTo>
                  <a:lnTo>
                    <a:pt x="89177" y="423297"/>
                  </a:lnTo>
                  <a:lnTo>
                    <a:pt x="89389" y="423721"/>
                  </a:lnTo>
                  <a:lnTo>
                    <a:pt x="89602" y="424107"/>
                  </a:lnTo>
                  <a:lnTo>
                    <a:pt x="89821" y="424494"/>
                  </a:lnTo>
                  <a:lnTo>
                    <a:pt x="90046" y="424843"/>
                  </a:lnTo>
                  <a:lnTo>
                    <a:pt x="90271" y="425193"/>
                  </a:lnTo>
                  <a:lnTo>
                    <a:pt x="90497" y="425524"/>
                  </a:lnTo>
                  <a:lnTo>
                    <a:pt x="90722" y="425837"/>
                  </a:lnTo>
                  <a:lnTo>
                    <a:pt x="90960" y="426132"/>
                  </a:lnTo>
                  <a:lnTo>
                    <a:pt x="91192" y="426408"/>
                  </a:lnTo>
                  <a:lnTo>
                    <a:pt x="91430" y="426684"/>
                  </a:lnTo>
                  <a:lnTo>
                    <a:pt x="91668" y="426923"/>
                  </a:lnTo>
                  <a:lnTo>
                    <a:pt x="91906" y="427144"/>
                  </a:lnTo>
                  <a:lnTo>
                    <a:pt x="92151" y="427365"/>
                  </a:lnTo>
                  <a:lnTo>
                    <a:pt x="92396" y="427567"/>
                  </a:lnTo>
                  <a:lnTo>
                    <a:pt x="92647" y="427733"/>
                  </a:lnTo>
                  <a:lnTo>
                    <a:pt x="92891" y="427899"/>
                  </a:lnTo>
                  <a:lnTo>
                    <a:pt x="93142" y="428046"/>
                  </a:lnTo>
                  <a:lnTo>
                    <a:pt x="93394" y="428175"/>
                  </a:lnTo>
                  <a:lnTo>
                    <a:pt x="93645" y="428304"/>
                  </a:lnTo>
                  <a:lnTo>
                    <a:pt x="93896" y="428396"/>
                  </a:lnTo>
                  <a:lnTo>
                    <a:pt x="94147" y="428469"/>
                  </a:lnTo>
                  <a:lnTo>
                    <a:pt x="94404" y="428543"/>
                  </a:lnTo>
                  <a:lnTo>
                    <a:pt x="94655" y="428580"/>
                  </a:lnTo>
                  <a:lnTo>
                    <a:pt x="94913" y="428617"/>
                  </a:lnTo>
                  <a:lnTo>
                    <a:pt x="95164" y="428635"/>
                  </a:lnTo>
                  <a:lnTo>
                    <a:pt x="95421" y="428635"/>
                  </a:lnTo>
                  <a:lnTo>
                    <a:pt x="95673" y="428617"/>
                  </a:lnTo>
                  <a:lnTo>
                    <a:pt x="95930" y="428580"/>
                  </a:lnTo>
                  <a:lnTo>
                    <a:pt x="96181" y="428525"/>
                  </a:lnTo>
                  <a:lnTo>
                    <a:pt x="96439" y="428469"/>
                  </a:lnTo>
                  <a:lnTo>
                    <a:pt x="96690" y="428377"/>
                  </a:lnTo>
                  <a:lnTo>
                    <a:pt x="96941" y="428285"/>
                  </a:lnTo>
                  <a:lnTo>
                    <a:pt x="97192" y="428156"/>
                  </a:lnTo>
                  <a:lnTo>
                    <a:pt x="97443" y="428028"/>
                  </a:lnTo>
                  <a:lnTo>
                    <a:pt x="97694" y="427880"/>
                  </a:lnTo>
                  <a:lnTo>
                    <a:pt x="97945" y="427715"/>
                  </a:lnTo>
                  <a:lnTo>
                    <a:pt x="98190" y="427531"/>
                  </a:lnTo>
                  <a:lnTo>
                    <a:pt x="98434" y="427347"/>
                  </a:lnTo>
                  <a:lnTo>
                    <a:pt x="98679" y="427126"/>
                  </a:lnTo>
                  <a:lnTo>
                    <a:pt x="98924" y="426886"/>
                  </a:lnTo>
                  <a:lnTo>
                    <a:pt x="99162" y="426647"/>
                  </a:lnTo>
                  <a:lnTo>
                    <a:pt x="99400" y="426390"/>
                  </a:lnTo>
                  <a:lnTo>
                    <a:pt x="99632" y="426113"/>
                  </a:lnTo>
                  <a:lnTo>
                    <a:pt x="99870" y="425819"/>
                  </a:lnTo>
                  <a:lnTo>
                    <a:pt x="100102" y="425506"/>
                  </a:lnTo>
                  <a:lnTo>
                    <a:pt x="100327" y="425175"/>
                  </a:lnTo>
                  <a:lnTo>
                    <a:pt x="100552" y="424825"/>
                  </a:lnTo>
                  <a:lnTo>
                    <a:pt x="100778" y="424475"/>
                  </a:lnTo>
                  <a:lnTo>
                    <a:pt x="100997" y="424089"/>
                  </a:lnTo>
                  <a:lnTo>
                    <a:pt x="101209" y="423702"/>
                  </a:lnTo>
                  <a:lnTo>
                    <a:pt x="101421" y="423297"/>
                  </a:lnTo>
                  <a:lnTo>
                    <a:pt x="101634" y="422874"/>
                  </a:lnTo>
                  <a:lnTo>
                    <a:pt x="101840" y="422432"/>
                  </a:lnTo>
                  <a:lnTo>
                    <a:pt x="102039" y="421972"/>
                  </a:lnTo>
                  <a:lnTo>
                    <a:pt x="102239" y="421494"/>
                  </a:lnTo>
                  <a:lnTo>
                    <a:pt x="102432" y="421015"/>
                  </a:lnTo>
                  <a:lnTo>
                    <a:pt x="102625" y="420500"/>
                  </a:lnTo>
                  <a:lnTo>
                    <a:pt x="102812" y="419984"/>
                  </a:lnTo>
                  <a:lnTo>
                    <a:pt x="102986" y="419451"/>
                  </a:lnTo>
                  <a:lnTo>
                    <a:pt x="103160" y="418917"/>
                  </a:lnTo>
                  <a:lnTo>
                    <a:pt x="103321" y="418365"/>
                  </a:lnTo>
                  <a:lnTo>
                    <a:pt x="103482" y="417812"/>
                  </a:lnTo>
                  <a:lnTo>
                    <a:pt x="103636" y="417242"/>
                  </a:lnTo>
                  <a:lnTo>
                    <a:pt x="103778" y="416653"/>
                  </a:lnTo>
                  <a:lnTo>
                    <a:pt x="103919" y="416064"/>
                  </a:lnTo>
                  <a:lnTo>
                    <a:pt x="104054" y="415475"/>
                  </a:lnTo>
                  <a:lnTo>
                    <a:pt x="104183" y="414867"/>
                  </a:lnTo>
                  <a:lnTo>
                    <a:pt x="104306" y="414260"/>
                  </a:lnTo>
                  <a:lnTo>
                    <a:pt x="104421" y="413634"/>
                  </a:lnTo>
                  <a:lnTo>
                    <a:pt x="104531" y="413008"/>
                  </a:lnTo>
                  <a:lnTo>
                    <a:pt x="104640" y="412364"/>
                  </a:lnTo>
                  <a:lnTo>
                    <a:pt x="104737" y="411720"/>
                  </a:lnTo>
                  <a:lnTo>
                    <a:pt x="104827" y="411076"/>
                  </a:lnTo>
                  <a:lnTo>
                    <a:pt x="104917" y="410413"/>
                  </a:lnTo>
                  <a:lnTo>
                    <a:pt x="104994" y="409751"/>
                  </a:lnTo>
                  <a:lnTo>
                    <a:pt x="105072" y="409088"/>
                  </a:lnTo>
                  <a:lnTo>
                    <a:pt x="105142" y="408425"/>
                  </a:lnTo>
                  <a:lnTo>
                    <a:pt x="105207" y="407744"/>
                  </a:lnTo>
                  <a:lnTo>
                    <a:pt x="105265" y="407063"/>
                  </a:lnTo>
                  <a:lnTo>
                    <a:pt x="105316" y="406382"/>
                  </a:lnTo>
                  <a:lnTo>
                    <a:pt x="105361" y="405701"/>
                  </a:lnTo>
                  <a:lnTo>
                    <a:pt x="105400" y="405020"/>
                  </a:lnTo>
                  <a:lnTo>
                    <a:pt x="105432" y="404321"/>
                  </a:lnTo>
                  <a:lnTo>
                    <a:pt x="105464" y="403640"/>
                  </a:lnTo>
                  <a:lnTo>
                    <a:pt x="105484" y="402941"/>
                  </a:lnTo>
                  <a:lnTo>
                    <a:pt x="105503" y="402241"/>
                  </a:lnTo>
                  <a:lnTo>
                    <a:pt x="105509" y="401542"/>
                  </a:lnTo>
                  <a:lnTo>
                    <a:pt x="105516" y="400842"/>
                  </a:lnTo>
                  <a:lnTo>
                    <a:pt x="105516" y="400143"/>
                  </a:lnTo>
                  <a:lnTo>
                    <a:pt x="105509" y="399462"/>
                  </a:lnTo>
                  <a:lnTo>
                    <a:pt x="105497" y="398762"/>
                  </a:lnTo>
                  <a:lnTo>
                    <a:pt x="105484" y="398063"/>
                  </a:lnTo>
                  <a:lnTo>
                    <a:pt x="105458" y="397364"/>
                  </a:lnTo>
                  <a:lnTo>
                    <a:pt x="105432" y="396664"/>
                  </a:lnTo>
                  <a:lnTo>
                    <a:pt x="105394" y="395983"/>
                  </a:lnTo>
                  <a:lnTo>
                    <a:pt x="105355" y="395302"/>
                  </a:lnTo>
                  <a:lnTo>
                    <a:pt x="105310" y="394603"/>
                  </a:lnTo>
                  <a:lnTo>
                    <a:pt x="105258" y="393922"/>
                  </a:lnTo>
                  <a:lnTo>
                    <a:pt x="105200" y="393241"/>
                  </a:lnTo>
                  <a:lnTo>
                    <a:pt x="105136" y="392578"/>
                  </a:lnTo>
                  <a:lnTo>
                    <a:pt x="105065" y="391897"/>
                  </a:lnTo>
                  <a:lnTo>
                    <a:pt x="104994" y="391234"/>
                  </a:lnTo>
                  <a:lnTo>
                    <a:pt x="104911" y="390572"/>
                  </a:lnTo>
                  <a:lnTo>
                    <a:pt x="104827" y="389928"/>
                  </a:lnTo>
                  <a:lnTo>
                    <a:pt x="104737" y="389265"/>
                  </a:lnTo>
                  <a:lnTo>
                    <a:pt x="104640" y="388621"/>
                  </a:lnTo>
                  <a:lnTo>
                    <a:pt x="104537" y="387995"/>
                  </a:lnTo>
                  <a:lnTo>
                    <a:pt x="104434" y="387351"/>
                  </a:lnTo>
                  <a:lnTo>
                    <a:pt x="104318" y="386743"/>
                  </a:lnTo>
                  <a:lnTo>
                    <a:pt x="104203" y="386118"/>
                  </a:lnTo>
                  <a:lnTo>
                    <a:pt x="104074" y="385510"/>
                  </a:lnTo>
                  <a:lnTo>
                    <a:pt x="103945" y="384921"/>
                  </a:lnTo>
                  <a:lnTo>
                    <a:pt x="103810" y="384332"/>
                  </a:lnTo>
                  <a:lnTo>
                    <a:pt x="103668" y="383743"/>
                  </a:lnTo>
                  <a:lnTo>
                    <a:pt x="103527" y="383173"/>
                  </a:lnTo>
                  <a:lnTo>
                    <a:pt x="103372" y="382621"/>
                  </a:lnTo>
                  <a:lnTo>
                    <a:pt x="103218" y="382068"/>
                  </a:lnTo>
                  <a:lnTo>
                    <a:pt x="103057" y="381516"/>
                  </a:lnTo>
                  <a:lnTo>
                    <a:pt x="102889" y="381001"/>
                  </a:lnTo>
                  <a:lnTo>
                    <a:pt x="102715" y="380485"/>
                  </a:lnTo>
                  <a:lnTo>
                    <a:pt x="102535" y="379970"/>
                  </a:lnTo>
                  <a:lnTo>
                    <a:pt x="102355" y="379473"/>
                  </a:lnTo>
                  <a:lnTo>
                    <a:pt x="102348" y="379105"/>
                  </a:lnTo>
                  <a:lnTo>
                    <a:pt x="102329" y="378737"/>
                  </a:lnTo>
                  <a:lnTo>
                    <a:pt x="102297" y="378350"/>
                  </a:lnTo>
                  <a:lnTo>
                    <a:pt x="102258" y="377982"/>
                  </a:lnTo>
                  <a:lnTo>
                    <a:pt x="102226" y="377798"/>
                  </a:lnTo>
                  <a:lnTo>
                    <a:pt x="102200" y="377614"/>
                  </a:lnTo>
                  <a:lnTo>
                    <a:pt x="102162" y="377448"/>
                  </a:lnTo>
                  <a:lnTo>
                    <a:pt x="102123" y="377264"/>
                  </a:lnTo>
                  <a:lnTo>
                    <a:pt x="102078" y="377099"/>
                  </a:lnTo>
                  <a:lnTo>
                    <a:pt x="102033" y="376933"/>
                  </a:lnTo>
                  <a:lnTo>
                    <a:pt x="101982" y="376767"/>
                  </a:lnTo>
                  <a:lnTo>
                    <a:pt x="101924" y="376620"/>
                  </a:lnTo>
                  <a:lnTo>
                    <a:pt x="101743" y="376123"/>
                  </a:lnTo>
                  <a:lnTo>
                    <a:pt x="101557" y="375645"/>
                  </a:lnTo>
                  <a:lnTo>
                    <a:pt x="101370" y="375166"/>
                  </a:lnTo>
                  <a:lnTo>
                    <a:pt x="101177" y="374724"/>
                  </a:lnTo>
                  <a:lnTo>
                    <a:pt x="100984" y="374301"/>
                  </a:lnTo>
                  <a:lnTo>
                    <a:pt x="100784" y="373896"/>
                  </a:lnTo>
                  <a:lnTo>
                    <a:pt x="100578" y="373510"/>
                  </a:lnTo>
                  <a:lnTo>
                    <a:pt x="100372" y="373123"/>
                  </a:lnTo>
                  <a:lnTo>
                    <a:pt x="100160" y="372773"/>
                  </a:lnTo>
                  <a:lnTo>
                    <a:pt x="99947" y="372442"/>
                  </a:lnTo>
                  <a:lnTo>
                    <a:pt x="99728" y="372111"/>
                  </a:lnTo>
                  <a:lnTo>
                    <a:pt x="99509" y="371816"/>
                  </a:lnTo>
                  <a:lnTo>
                    <a:pt x="99284" y="371540"/>
                  </a:lnTo>
                  <a:lnTo>
                    <a:pt x="99059" y="371283"/>
                  </a:lnTo>
                  <a:lnTo>
                    <a:pt x="98833" y="371025"/>
                  </a:lnTo>
                  <a:lnTo>
                    <a:pt x="98602" y="370804"/>
                  </a:lnTo>
                  <a:lnTo>
                    <a:pt x="98969" y="367436"/>
                  </a:lnTo>
                  <a:lnTo>
                    <a:pt x="99323" y="364049"/>
                  </a:lnTo>
                  <a:lnTo>
                    <a:pt x="99677" y="360662"/>
                  </a:lnTo>
                  <a:lnTo>
                    <a:pt x="100012" y="357257"/>
                  </a:lnTo>
                  <a:lnTo>
                    <a:pt x="100346" y="353852"/>
                  </a:lnTo>
                  <a:lnTo>
                    <a:pt x="100668" y="350429"/>
                  </a:lnTo>
                  <a:lnTo>
                    <a:pt x="100990" y="347005"/>
                  </a:lnTo>
                  <a:lnTo>
                    <a:pt x="101299" y="343563"/>
                  </a:lnTo>
                  <a:lnTo>
                    <a:pt x="101608" y="340140"/>
                  </a:lnTo>
                  <a:lnTo>
                    <a:pt x="101904" y="336698"/>
                  </a:lnTo>
                  <a:lnTo>
                    <a:pt x="102200" y="333275"/>
                  </a:lnTo>
                  <a:lnTo>
                    <a:pt x="102490" y="329833"/>
                  </a:lnTo>
                  <a:lnTo>
                    <a:pt x="103057" y="322986"/>
                  </a:lnTo>
                  <a:lnTo>
                    <a:pt x="103610" y="316157"/>
                  </a:lnTo>
                  <a:lnTo>
                    <a:pt x="106237" y="316212"/>
                  </a:lnTo>
                  <a:lnTo>
                    <a:pt x="108864" y="316286"/>
                  </a:lnTo>
                  <a:lnTo>
                    <a:pt x="114117" y="316488"/>
                  </a:lnTo>
                  <a:lnTo>
                    <a:pt x="119376" y="316691"/>
                  </a:lnTo>
                  <a:lnTo>
                    <a:pt x="122009" y="316783"/>
                  </a:lnTo>
                  <a:lnTo>
                    <a:pt x="124636" y="316838"/>
                  </a:lnTo>
                  <a:lnTo>
                    <a:pt x="127269" y="316893"/>
                  </a:lnTo>
                  <a:lnTo>
                    <a:pt x="129896" y="316912"/>
                  </a:lnTo>
                  <a:lnTo>
                    <a:pt x="132522" y="316893"/>
                  </a:lnTo>
                  <a:lnTo>
                    <a:pt x="133836" y="316875"/>
                  </a:lnTo>
                  <a:lnTo>
                    <a:pt x="135149" y="316838"/>
                  </a:lnTo>
                  <a:lnTo>
                    <a:pt x="136456" y="316801"/>
                  </a:lnTo>
                  <a:lnTo>
                    <a:pt x="137769" y="316728"/>
                  </a:lnTo>
                  <a:lnTo>
                    <a:pt x="139082" y="316654"/>
                  </a:lnTo>
                  <a:lnTo>
                    <a:pt x="140389" y="316581"/>
                  </a:lnTo>
                  <a:lnTo>
                    <a:pt x="141696" y="316470"/>
                  </a:lnTo>
                  <a:lnTo>
                    <a:pt x="143009" y="316360"/>
                  </a:lnTo>
                  <a:lnTo>
                    <a:pt x="144316" y="316212"/>
                  </a:lnTo>
                  <a:lnTo>
                    <a:pt x="145623" y="316065"/>
                  </a:lnTo>
                  <a:lnTo>
                    <a:pt x="146325" y="315973"/>
                  </a:lnTo>
                  <a:lnTo>
                    <a:pt x="147014" y="315844"/>
                  </a:lnTo>
                  <a:lnTo>
                    <a:pt x="147696" y="315697"/>
                  </a:lnTo>
                  <a:lnTo>
                    <a:pt x="148372" y="315513"/>
                  </a:lnTo>
                  <a:lnTo>
                    <a:pt x="149042" y="315311"/>
                  </a:lnTo>
                  <a:lnTo>
                    <a:pt x="149705" y="315090"/>
                  </a:lnTo>
                  <a:lnTo>
                    <a:pt x="150361" y="314832"/>
                  </a:lnTo>
                  <a:lnTo>
                    <a:pt x="151005" y="314537"/>
                  </a:lnTo>
                  <a:lnTo>
                    <a:pt x="151643" y="314206"/>
                  </a:lnTo>
                  <a:lnTo>
                    <a:pt x="152273" y="313838"/>
                  </a:lnTo>
                  <a:lnTo>
                    <a:pt x="152898" y="313433"/>
                  </a:lnTo>
                  <a:lnTo>
                    <a:pt x="153207" y="313212"/>
                  </a:lnTo>
                  <a:lnTo>
                    <a:pt x="153509" y="312991"/>
                  </a:lnTo>
                  <a:lnTo>
                    <a:pt x="153812" y="312752"/>
                  </a:lnTo>
                  <a:lnTo>
                    <a:pt x="154115" y="312494"/>
                  </a:lnTo>
                  <a:lnTo>
                    <a:pt x="154417" y="312237"/>
                  </a:lnTo>
                  <a:lnTo>
                    <a:pt x="154713" y="311979"/>
                  </a:lnTo>
                  <a:lnTo>
                    <a:pt x="155009" y="311685"/>
                  </a:lnTo>
                  <a:lnTo>
                    <a:pt x="155306" y="311390"/>
                  </a:lnTo>
                  <a:lnTo>
                    <a:pt x="155595" y="311096"/>
                  </a:lnTo>
                  <a:lnTo>
                    <a:pt x="155885" y="310764"/>
                  </a:lnTo>
                  <a:lnTo>
                    <a:pt x="156175" y="310433"/>
                  </a:lnTo>
                  <a:lnTo>
                    <a:pt x="156458" y="310102"/>
                  </a:lnTo>
                  <a:lnTo>
                    <a:pt x="156741" y="309734"/>
                  </a:lnTo>
                  <a:lnTo>
                    <a:pt x="157025" y="309365"/>
                  </a:lnTo>
                  <a:lnTo>
                    <a:pt x="157301" y="308997"/>
                  </a:lnTo>
                  <a:lnTo>
                    <a:pt x="157578" y="308592"/>
                  </a:lnTo>
                  <a:lnTo>
                    <a:pt x="157855" y="308187"/>
                  </a:lnTo>
                  <a:lnTo>
                    <a:pt x="158132" y="307764"/>
                  </a:lnTo>
                  <a:lnTo>
                    <a:pt x="158402" y="307322"/>
                  </a:lnTo>
                  <a:lnTo>
                    <a:pt x="158666" y="306881"/>
                  </a:lnTo>
                  <a:lnTo>
                    <a:pt x="158937" y="306402"/>
                  </a:lnTo>
                  <a:lnTo>
                    <a:pt x="159200" y="305924"/>
                  </a:lnTo>
                  <a:lnTo>
                    <a:pt x="159464" y="305427"/>
                  </a:lnTo>
                  <a:lnTo>
                    <a:pt x="159722" y="304911"/>
                  </a:lnTo>
                  <a:lnTo>
                    <a:pt x="159979" y="304396"/>
                  </a:lnTo>
                  <a:lnTo>
                    <a:pt x="160237" y="303844"/>
                  </a:lnTo>
                  <a:lnTo>
                    <a:pt x="160488" y="303292"/>
                  </a:lnTo>
                  <a:lnTo>
                    <a:pt x="160739" y="302721"/>
                  </a:lnTo>
                  <a:lnTo>
                    <a:pt x="160990" y="302132"/>
                  </a:lnTo>
                  <a:lnTo>
                    <a:pt x="161235" y="301525"/>
                  </a:lnTo>
                  <a:lnTo>
                    <a:pt x="161479" y="300899"/>
                  </a:lnTo>
                  <a:lnTo>
                    <a:pt x="161724" y="300255"/>
                  </a:lnTo>
                  <a:lnTo>
                    <a:pt x="161962" y="299592"/>
                  </a:lnTo>
                  <a:lnTo>
                    <a:pt x="162200" y="298911"/>
                  </a:lnTo>
                  <a:lnTo>
                    <a:pt x="162439" y="298212"/>
                  </a:lnTo>
                  <a:lnTo>
                    <a:pt x="162670" y="297512"/>
                  </a:lnTo>
                  <a:lnTo>
                    <a:pt x="162902" y="296776"/>
                  </a:lnTo>
                  <a:lnTo>
                    <a:pt x="163134" y="296021"/>
                  </a:lnTo>
                  <a:lnTo>
                    <a:pt x="163359" y="295248"/>
                  </a:lnTo>
                  <a:lnTo>
                    <a:pt x="163585" y="294457"/>
                  </a:lnTo>
                  <a:lnTo>
                    <a:pt x="163803" y="293665"/>
                  </a:lnTo>
                  <a:lnTo>
                    <a:pt x="164022" y="292837"/>
                  </a:lnTo>
                  <a:lnTo>
                    <a:pt x="164306" y="291751"/>
                  </a:lnTo>
                  <a:lnTo>
                    <a:pt x="164576" y="290647"/>
                  </a:lnTo>
                  <a:lnTo>
                    <a:pt x="164840" y="289524"/>
                  </a:lnTo>
                  <a:lnTo>
                    <a:pt x="165091" y="288401"/>
                  </a:lnTo>
                  <a:lnTo>
                    <a:pt x="165342" y="287260"/>
                  </a:lnTo>
                  <a:lnTo>
                    <a:pt x="165580" y="286119"/>
                  </a:lnTo>
                  <a:lnTo>
                    <a:pt x="165812" y="284959"/>
                  </a:lnTo>
                  <a:lnTo>
                    <a:pt x="166031" y="283781"/>
                  </a:lnTo>
                  <a:lnTo>
                    <a:pt x="166250" y="282603"/>
                  </a:lnTo>
                  <a:lnTo>
                    <a:pt x="166456" y="281407"/>
                  </a:lnTo>
                  <a:lnTo>
                    <a:pt x="166655" y="280192"/>
                  </a:lnTo>
                  <a:lnTo>
                    <a:pt x="166849" y="278977"/>
                  </a:lnTo>
                  <a:lnTo>
                    <a:pt x="167035" y="277763"/>
                  </a:lnTo>
                  <a:lnTo>
                    <a:pt x="167215" y="276530"/>
                  </a:lnTo>
                  <a:lnTo>
                    <a:pt x="167389" y="275278"/>
                  </a:lnTo>
                  <a:lnTo>
                    <a:pt x="167557" y="274026"/>
                  </a:lnTo>
                  <a:lnTo>
                    <a:pt x="167718" y="272775"/>
                  </a:lnTo>
                  <a:lnTo>
                    <a:pt x="167866" y="271505"/>
                  </a:lnTo>
                  <a:lnTo>
                    <a:pt x="168014" y="270235"/>
                  </a:lnTo>
                  <a:lnTo>
                    <a:pt x="168155" y="268965"/>
                  </a:lnTo>
                  <a:lnTo>
                    <a:pt x="168291" y="267676"/>
                  </a:lnTo>
                  <a:lnTo>
                    <a:pt x="168419" y="266370"/>
                  </a:lnTo>
                  <a:lnTo>
                    <a:pt x="168548" y="265081"/>
                  </a:lnTo>
                  <a:lnTo>
                    <a:pt x="168664" y="263774"/>
                  </a:lnTo>
                  <a:lnTo>
                    <a:pt x="168780" y="262449"/>
                  </a:lnTo>
                  <a:lnTo>
                    <a:pt x="168883" y="261142"/>
                  </a:lnTo>
                  <a:lnTo>
                    <a:pt x="168986" y="259817"/>
                  </a:lnTo>
                  <a:lnTo>
                    <a:pt x="169089" y="258492"/>
                  </a:lnTo>
                  <a:lnTo>
                    <a:pt x="169179" y="257167"/>
                  </a:lnTo>
                  <a:lnTo>
                    <a:pt x="169269" y="255823"/>
                  </a:lnTo>
                  <a:lnTo>
                    <a:pt x="169353" y="254498"/>
                  </a:lnTo>
                  <a:lnTo>
                    <a:pt x="169430" y="253154"/>
                  </a:lnTo>
                  <a:lnTo>
                    <a:pt x="169546" y="253228"/>
                  </a:lnTo>
                  <a:lnTo>
                    <a:pt x="169668" y="253301"/>
                  </a:lnTo>
                  <a:lnTo>
                    <a:pt x="169726" y="253320"/>
                  </a:lnTo>
                  <a:lnTo>
                    <a:pt x="169791" y="253338"/>
                  </a:lnTo>
                  <a:lnTo>
                    <a:pt x="169855" y="253338"/>
                  </a:lnTo>
                  <a:lnTo>
                    <a:pt x="169919" y="253320"/>
                  </a:lnTo>
                  <a:lnTo>
                    <a:pt x="170344" y="253246"/>
                  </a:lnTo>
                  <a:lnTo>
                    <a:pt x="170776" y="253209"/>
                  </a:lnTo>
                  <a:lnTo>
                    <a:pt x="171207" y="253173"/>
                  </a:lnTo>
                  <a:lnTo>
                    <a:pt x="171632" y="253173"/>
                  </a:lnTo>
                  <a:lnTo>
                    <a:pt x="172488" y="253209"/>
                  </a:lnTo>
                  <a:lnTo>
                    <a:pt x="173344" y="253265"/>
                  </a:lnTo>
                  <a:lnTo>
                    <a:pt x="174181" y="253283"/>
                  </a:lnTo>
                  <a:lnTo>
                    <a:pt x="174600" y="253283"/>
                  </a:lnTo>
                  <a:lnTo>
                    <a:pt x="175012" y="253265"/>
                  </a:lnTo>
                  <a:lnTo>
                    <a:pt x="175417" y="253228"/>
                  </a:lnTo>
                  <a:lnTo>
                    <a:pt x="175816" y="253173"/>
                  </a:lnTo>
                  <a:lnTo>
                    <a:pt x="176216" y="253062"/>
                  </a:lnTo>
                  <a:lnTo>
                    <a:pt x="176608" y="252933"/>
                  </a:lnTo>
                  <a:lnTo>
                    <a:pt x="176795" y="252860"/>
                  </a:lnTo>
                  <a:lnTo>
                    <a:pt x="176988" y="252768"/>
                  </a:lnTo>
                  <a:lnTo>
                    <a:pt x="177181" y="252657"/>
                  </a:lnTo>
                  <a:lnTo>
                    <a:pt x="177368" y="252547"/>
                  </a:lnTo>
                  <a:lnTo>
                    <a:pt x="177548" y="252418"/>
                  </a:lnTo>
                  <a:lnTo>
                    <a:pt x="177735" y="252289"/>
                  </a:lnTo>
                  <a:lnTo>
                    <a:pt x="177915" y="252123"/>
                  </a:lnTo>
                  <a:lnTo>
                    <a:pt x="178095" y="251958"/>
                  </a:lnTo>
                  <a:lnTo>
                    <a:pt x="178269" y="251792"/>
                  </a:lnTo>
                  <a:lnTo>
                    <a:pt x="178449" y="251590"/>
                  </a:lnTo>
                  <a:lnTo>
                    <a:pt x="178617" y="251387"/>
                  </a:lnTo>
                  <a:lnTo>
                    <a:pt x="178791" y="251148"/>
                  </a:lnTo>
                  <a:lnTo>
                    <a:pt x="178958" y="250909"/>
                  </a:lnTo>
                  <a:lnTo>
                    <a:pt x="179125" y="250651"/>
                  </a:lnTo>
                  <a:lnTo>
                    <a:pt x="179286" y="250375"/>
                  </a:lnTo>
                  <a:lnTo>
                    <a:pt x="179447" y="250080"/>
                  </a:lnTo>
                  <a:lnTo>
                    <a:pt x="179602" y="249767"/>
                  </a:lnTo>
                  <a:lnTo>
                    <a:pt x="179756" y="249436"/>
                  </a:lnTo>
                  <a:lnTo>
                    <a:pt x="179911" y="249086"/>
                  </a:lnTo>
                  <a:lnTo>
                    <a:pt x="180059" y="248700"/>
                  </a:lnTo>
                  <a:lnTo>
                    <a:pt x="180200" y="248313"/>
                  </a:lnTo>
                  <a:lnTo>
                    <a:pt x="180349" y="247890"/>
                  </a:lnTo>
                  <a:lnTo>
                    <a:pt x="180484" y="247448"/>
                  </a:lnTo>
                  <a:lnTo>
                    <a:pt x="180625" y="246988"/>
                  </a:lnTo>
                  <a:lnTo>
                    <a:pt x="180754" y="246510"/>
                  </a:lnTo>
                  <a:lnTo>
                    <a:pt x="180889" y="246013"/>
                  </a:lnTo>
                  <a:lnTo>
                    <a:pt x="181012" y="245479"/>
                  </a:lnTo>
                  <a:lnTo>
                    <a:pt x="181134" y="244908"/>
                  </a:lnTo>
                  <a:lnTo>
                    <a:pt x="181256" y="244338"/>
                  </a:lnTo>
                  <a:lnTo>
                    <a:pt x="181372" y="243730"/>
                  </a:lnTo>
                  <a:lnTo>
                    <a:pt x="181488" y="243086"/>
                  </a:lnTo>
                  <a:lnTo>
                    <a:pt x="181597" y="242424"/>
                  </a:lnTo>
                  <a:lnTo>
                    <a:pt x="181733" y="241558"/>
                  </a:lnTo>
                  <a:lnTo>
                    <a:pt x="181861" y="240657"/>
                  </a:lnTo>
                  <a:lnTo>
                    <a:pt x="181984" y="239755"/>
                  </a:lnTo>
                  <a:lnTo>
                    <a:pt x="182100" y="238834"/>
                  </a:lnTo>
                  <a:lnTo>
                    <a:pt x="182216" y="237896"/>
                  </a:lnTo>
                  <a:lnTo>
                    <a:pt x="182325" y="236939"/>
                  </a:lnTo>
                  <a:lnTo>
                    <a:pt x="182428" y="235982"/>
                  </a:lnTo>
                  <a:lnTo>
                    <a:pt x="182525" y="235006"/>
                  </a:lnTo>
                  <a:lnTo>
                    <a:pt x="182615" y="234012"/>
                  </a:lnTo>
                  <a:lnTo>
                    <a:pt x="182705" y="233018"/>
                  </a:lnTo>
                  <a:lnTo>
                    <a:pt x="182782" y="232006"/>
                  </a:lnTo>
                  <a:lnTo>
                    <a:pt x="182866" y="230994"/>
                  </a:lnTo>
                  <a:lnTo>
                    <a:pt x="182937" y="229963"/>
                  </a:lnTo>
                  <a:lnTo>
                    <a:pt x="183007" y="228932"/>
                  </a:lnTo>
                  <a:lnTo>
                    <a:pt x="183072" y="227883"/>
                  </a:lnTo>
                  <a:lnTo>
                    <a:pt x="183130" y="226815"/>
                  </a:lnTo>
                  <a:lnTo>
                    <a:pt x="183188" y="225748"/>
                  </a:lnTo>
                  <a:lnTo>
                    <a:pt x="183239" y="224680"/>
                  </a:lnTo>
                  <a:lnTo>
                    <a:pt x="183291" y="223594"/>
                  </a:lnTo>
                  <a:lnTo>
                    <a:pt x="183336" y="222508"/>
                  </a:lnTo>
                  <a:lnTo>
                    <a:pt x="183413" y="220318"/>
                  </a:lnTo>
                  <a:lnTo>
                    <a:pt x="183477" y="218110"/>
                  </a:lnTo>
                  <a:lnTo>
                    <a:pt x="183529" y="215864"/>
                  </a:lnTo>
                  <a:lnTo>
                    <a:pt x="183574" y="213618"/>
                  </a:lnTo>
                  <a:lnTo>
                    <a:pt x="183600" y="211373"/>
                  </a:lnTo>
                  <a:lnTo>
                    <a:pt x="183619" y="209091"/>
                  </a:lnTo>
                  <a:lnTo>
                    <a:pt x="183632" y="206827"/>
                  </a:lnTo>
                  <a:lnTo>
                    <a:pt x="183632" y="204563"/>
                  </a:lnTo>
                  <a:lnTo>
                    <a:pt x="183625" y="202299"/>
                  </a:lnTo>
                  <a:lnTo>
                    <a:pt x="183613" y="200035"/>
                  </a:lnTo>
                  <a:lnTo>
                    <a:pt x="183600" y="197790"/>
                  </a:lnTo>
                  <a:lnTo>
                    <a:pt x="183574" y="195562"/>
                  </a:lnTo>
                  <a:lnTo>
                    <a:pt x="183522" y="191145"/>
                  </a:lnTo>
                  <a:lnTo>
                    <a:pt x="183458" y="186838"/>
                  </a:lnTo>
                  <a:lnTo>
                    <a:pt x="183387" y="182678"/>
                  </a:lnTo>
                  <a:lnTo>
                    <a:pt x="183329" y="178666"/>
                  </a:lnTo>
                  <a:lnTo>
                    <a:pt x="183284" y="174856"/>
                  </a:lnTo>
                  <a:lnTo>
                    <a:pt x="183265" y="172187"/>
                  </a:lnTo>
                  <a:lnTo>
                    <a:pt x="183252" y="169426"/>
                  </a:lnTo>
                  <a:lnTo>
                    <a:pt x="183246" y="166592"/>
                  </a:lnTo>
                  <a:lnTo>
                    <a:pt x="183233" y="163702"/>
                  </a:lnTo>
                  <a:lnTo>
                    <a:pt x="183220" y="162230"/>
                  </a:lnTo>
                  <a:lnTo>
                    <a:pt x="183207" y="160757"/>
                  </a:lnTo>
                  <a:lnTo>
                    <a:pt x="183188" y="159285"/>
                  </a:lnTo>
                  <a:lnTo>
                    <a:pt x="183162" y="157812"/>
                  </a:lnTo>
                  <a:lnTo>
                    <a:pt x="183123" y="156340"/>
                  </a:lnTo>
                  <a:lnTo>
                    <a:pt x="183085" y="154849"/>
                  </a:lnTo>
                  <a:lnTo>
                    <a:pt x="183033" y="153376"/>
                  </a:lnTo>
                  <a:lnTo>
                    <a:pt x="182975" y="151922"/>
                  </a:lnTo>
                  <a:lnTo>
                    <a:pt x="182904" y="150468"/>
                  </a:lnTo>
                  <a:lnTo>
                    <a:pt x="182827" y="149014"/>
                  </a:lnTo>
                  <a:lnTo>
                    <a:pt x="182731" y="147578"/>
                  </a:lnTo>
                  <a:lnTo>
                    <a:pt x="182628" y="146180"/>
                  </a:lnTo>
                  <a:lnTo>
                    <a:pt x="182563" y="145462"/>
                  </a:lnTo>
                  <a:lnTo>
                    <a:pt x="182505" y="144781"/>
                  </a:lnTo>
                  <a:lnTo>
                    <a:pt x="182434" y="144081"/>
                  </a:lnTo>
                  <a:lnTo>
                    <a:pt x="182364" y="143400"/>
                  </a:lnTo>
                  <a:lnTo>
                    <a:pt x="182293" y="142719"/>
                  </a:lnTo>
                  <a:lnTo>
                    <a:pt x="182216" y="142057"/>
                  </a:lnTo>
                  <a:lnTo>
                    <a:pt x="182132" y="141376"/>
                  </a:lnTo>
                  <a:lnTo>
                    <a:pt x="182042" y="140713"/>
                  </a:lnTo>
                  <a:lnTo>
                    <a:pt x="181952" y="140069"/>
                  </a:lnTo>
                  <a:lnTo>
                    <a:pt x="181855" y="139425"/>
                  </a:lnTo>
                  <a:lnTo>
                    <a:pt x="181758" y="138781"/>
                  </a:lnTo>
                  <a:lnTo>
                    <a:pt x="181649" y="138155"/>
                  </a:lnTo>
                  <a:lnTo>
                    <a:pt x="181540" y="137529"/>
                  </a:lnTo>
                  <a:lnTo>
                    <a:pt x="181424" y="136922"/>
                  </a:lnTo>
                  <a:lnTo>
                    <a:pt x="181301" y="136314"/>
                  </a:lnTo>
                  <a:lnTo>
                    <a:pt x="181179" y="135725"/>
                  </a:lnTo>
                  <a:lnTo>
                    <a:pt x="181044" y="135136"/>
                  </a:lnTo>
                  <a:lnTo>
                    <a:pt x="180909" y="134566"/>
                  </a:lnTo>
                  <a:lnTo>
                    <a:pt x="180767" y="133995"/>
                  </a:lnTo>
                  <a:lnTo>
                    <a:pt x="180619" y="133443"/>
                  </a:lnTo>
                  <a:lnTo>
                    <a:pt x="180464" y="132891"/>
                  </a:lnTo>
                  <a:lnTo>
                    <a:pt x="180303" y="132357"/>
                  </a:lnTo>
                  <a:lnTo>
                    <a:pt x="180136" y="131823"/>
                  </a:lnTo>
                  <a:lnTo>
                    <a:pt x="179962" y="131326"/>
                  </a:lnTo>
                  <a:lnTo>
                    <a:pt x="179834" y="130958"/>
                  </a:lnTo>
                  <a:lnTo>
                    <a:pt x="179698" y="130608"/>
                  </a:lnTo>
                  <a:lnTo>
                    <a:pt x="179428" y="129927"/>
                  </a:lnTo>
                  <a:lnTo>
                    <a:pt x="179145" y="129283"/>
                  </a:lnTo>
                  <a:lnTo>
                    <a:pt x="178861" y="128676"/>
                  </a:lnTo>
                  <a:lnTo>
                    <a:pt x="178565" y="128105"/>
                  </a:lnTo>
                  <a:lnTo>
                    <a:pt x="178263" y="127571"/>
                  </a:lnTo>
                  <a:lnTo>
                    <a:pt x="177954" y="127074"/>
                  </a:lnTo>
                  <a:lnTo>
                    <a:pt x="177645" y="126614"/>
                  </a:lnTo>
                  <a:lnTo>
                    <a:pt x="177323" y="126173"/>
                  </a:lnTo>
                  <a:lnTo>
                    <a:pt x="177001" y="125786"/>
                  </a:lnTo>
                  <a:lnTo>
                    <a:pt x="176666" y="125400"/>
                  </a:lnTo>
                  <a:lnTo>
                    <a:pt x="176331" y="125068"/>
                  </a:lnTo>
                  <a:lnTo>
                    <a:pt x="175997" y="124755"/>
                  </a:lnTo>
                  <a:lnTo>
                    <a:pt x="175649" y="124479"/>
                  </a:lnTo>
                  <a:lnTo>
                    <a:pt x="175301" y="124222"/>
                  </a:lnTo>
                  <a:lnTo>
                    <a:pt x="174954" y="123982"/>
                  </a:lnTo>
                  <a:lnTo>
                    <a:pt x="174600" y="123780"/>
                  </a:lnTo>
                  <a:lnTo>
                    <a:pt x="174246" y="123596"/>
                  </a:lnTo>
                  <a:lnTo>
                    <a:pt x="173885" y="123448"/>
                  </a:lnTo>
                  <a:lnTo>
                    <a:pt x="173525" y="123320"/>
                  </a:lnTo>
                  <a:lnTo>
                    <a:pt x="173158" y="123209"/>
                  </a:lnTo>
                  <a:lnTo>
                    <a:pt x="172797" y="123117"/>
                  </a:lnTo>
                  <a:lnTo>
                    <a:pt x="172430" y="123044"/>
                  </a:lnTo>
                  <a:lnTo>
                    <a:pt x="172063" y="123007"/>
                  </a:lnTo>
                  <a:lnTo>
                    <a:pt x="171696" y="122970"/>
                  </a:lnTo>
                  <a:lnTo>
                    <a:pt x="171329" y="122952"/>
                  </a:lnTo>
                  <a:lnTo>
                    <a:pt x="170962" y="122970"/>
                  </a:lnTo>
                  <a:lnTo>
                    <a:pt x="170602" y="122988"/>
                  </a:lnTo>
                  <a:lnTo>
                    <a:pt x="170235" y="123025"/>
                  </a:lnTo>
                  <a:lnTo>
                    <a:pt x="169868" y="123080"/>
                  </a:lnTo>
                  <a:lnTo>
                    <a:pt x="169507" y="123136"/>
                  </a:lnTo>
                  <a:lnTo>
                    <a:pt x="169147" y="123228"/>
                  </a:lnTo>
                  <a:lnTo>
                    <a:pt x="168967" y="118921"/>
                  </a:lnTo>
                  <a:lnTo>
                    <a:pt x="168773" y="114632"/>
                  </a:lnTo>
                  <a:lnTo>
                    <a:pt x="168567" y="110344"/>
                  </a:lnTo>
                  <a:lnTo>
                    <a:pt x="168458" y="108190"/>
                  </a:lnTo>
                  <a:lnTo>
                    <a:pt x="168349" y="106055"/>
                  </a:lnTo>
                  <a:lnTo>
                    <a:pt x="168226" y="103920"/>
                  </a:lnTo>
                  <a:lnTo>
                    <a:pt x="168104" y="101785"/>
                  </a:lnTo>
                  <a:lnTo>
                    <a:pt x="167982" y="99650"/>
                  </a:lnTo>
                  <a:lnTo>
                    <a:pt x="167853" y="97515"/>
                  </a:lnTo>
                  <a:lnTo>
                    <a:pt x="167718" y="95380"/>
                  </a:lnTo>
                  <a:lnTo>
                    <a:pt x="167576" y="93263"/>
                  </a:lnTo>
                  <a:lnTo>
                    <a:pt x="167434" y="91146"/>
                  </a:lnTo>
                  <a:lnTo>
                    <a:pt x="167286" y="89011"/>
                  </a:lnTo>
                  <a:lnTo>
                    <a:pt x="167261" y="88698"/>
                  </a:lnTo>
                  <a:lnTo>
                    <a:pt x="167228" y="88385"/>
                  </a:lnTo>
                  <a:lnTo>
                    <a:pt x="167190" y="88091"/>
                  </a:lnTo>
                  <a:lnTo>
                    <a:pt x="167138" y="87815"/>
                  </a:lnTo>
                  <a:lnTo>
                    <a:pt x="167087" y="87557"/>
                  </a:lnTo>
                  <a:lnTo>
                    <a:pt x="167029" y="87336"/>
                  </a:lnTo>
                  <a:lnTo>
                    <a:pt x="166958" y="87115"/>
                  </a:lnTo>
                  <a:lnTo>
                    <a:pt x="166887" y="86913"/>
                  </a:lnTo>
                  <a:lnTo>
                    <a:pt x="166816" y="86729"/>
                  </a:lnTo>
                  <a:lnTo>
                    <a:pt x="166733" y="86563"/>
                  </a:lnTo>
                  <a:lnTo>
                    <a:pt x="166649" y="86416"/>
                  </a:lnTo>
                  <a:lnTo>
                    <a:pt x="166559" y="86287"/>
                  </a:lnTo>
                  <a:lnTo>
                    <a:pt x="166469" y="86158"/>
                  </a:lnTo>
                  <a:lnTo>
                    <a:pt x="166372" y="86066"/>
                  </a:lnTo>
                  <a:lnTo>
                    <a:pt x="166269" y="85974"/>
                  </a:lnTo>
                  <a:lnTo>
                    <a:pt x="166173" y="85901"/>
                  </a:lnTo>
                  <a:lnTo>
                    <a:pt x="166153" y="85625"/>
                  </a:lnTo>
                  <a:lnTo>
                    <a:pt x="166121" y="85330"/>
                  </a:lnTo>
                  <a:lnTo>
                    <a:pt x="166089" y="85054"/>
                  </a:lnTo>
                  <a:lnTo>
                    <a:pt x="166044" y="84778"/>
                  </a:lnTo>
                  <a:lnTo>
                    <a:pt x="165992" y="84520"/>
                  </a:lnTo>
                  <a:lnTo>
                    <a:pt x="165928" y="84263"/>
                  </a:lnTo>
                  <a:lnTo>
                    <a:pt x="165864" y="84023"/>
                  </a:lnTo>
                  <a:lnTo>
                    <a:pt x="165786" y="83784"/>
                  </a:lnTo>
                  <a:lnTo>
                    <a:pt x="165703" y="83582"/>
                  </a:lnTo>
                  <a:lnTo>
                    <a:pt x="165612" y="83397"/>
                  </a:lnTo>
                  <a:lnTo>
                    <a:pt x="165516" y="83213"/>
                  </a:lnTo>
                  <a:lnTo>
                    <a:pt x="165413" y="83066"/>
                  </a:lnTo>
                  <a:lnTo>
                    <a:pt x="165297" y="82937"/>
                  </a:lnTo>
                  <a:lnTo>
                    <a:pt x="165175" y="82845"/>
                  </a:lnTo>
                  <a:lnTo>
                    <a:pt x="165046" y="82772"/>
                  </a:lnTo>
                  <a:lnTo>
                    <a:pt x="164911" y="82716"/>
                  </a:lnTo>
                  <a:lnTo>
                    <a:pt x="163391" y="82293"/>
                  </a:lnTo>
                  <a:lnTo>
                    <a:pt x="161872" y="81870"/>
                  </a:lnTo>
                  <a:lnTo>
                    <a:pt x="160353" y="81502"/>
                  </a:lnTo>
                  <a:lnTo>
                    <a:pt x="158827" y="81134"/>
                  </a:lnTo>
                  <a:lnTo>
                    <a:pt x="157308" y="80784"/>
                  </a:lnTo>
                  <a:lnTo>
                    <a:pt x="155782" y="80471"/>
                  </a:lnTo>
                  <a:lnTo>
                    <a:pt x="154256" y="80176"/>
                  </a:lnTo>
                  <a:lnTo>
                    <a:pt x="152731" y="79900"/>
                  </a:lnTo>
                  <a:lnTo>
                    <a:pt x="151205" y="79643"/>
                  </a:lnTo>
                  <a:lnTo>
                    <a:pt x="149673" y="79385"/>
                  </a:lnTo>
                  <a:lnTo>
                    <a:pt x="148147" y="79164"/>
                  </a:lnTo>
                  <a:lnTo>
                    <a:pt x="146615" y="78962"/>
                  </a:lnTo>
                  <a:lnTo>
                    <a:pt x="145089" y="78778"/>
                  </a:lnTo>
                  <a:lnTo>
                    <a:pt x="143557" y="78594"/>
                  </a:lnTo>
                  <a:lnTo>
                    <a:pt x="142024" y="78428"/>
                  </a:lnTo>
                  <a:lnTo>
                    <a:pt x="140492" y="78299"/>
                  </a:lnTo>
                  <a:lnTo>
                    <a:pt x="138960" y="78152"/>
                  </a:lnTo>
                  <a:lnTo>
                    <a:pt x="137428" y="78041"/>
                  </a:lnTo>
                  <a:lnTo>
                    <a:pt x="135896" y="77931"/>
                  </a:lnTo>
                  <a:lnTo>
                    <a:pt x="134364" y="77821"/>
                  </a:lnTo>
                  <a:lnTo>
                    <a:pt x="131293" y="77655"/>
                  </a:lnTo>
                  <a:lnTo>
                    <a:pt x="128222" y="77526"/>
                  </a:lnTo>
                  <a:lnTo>
                    <a:pt x="125158" y="77434"/>
                  </a:lnTo>
                  <a:lnTo>
                    <a:pt x="122087" y="77342"/>
                  </a:lnTo>
                  <a:lnTo>
                    <a:pt x="119016" y="77287"/>
                  </a:lnTo>
                  <a:lnTo>
                    <a:pt x="115945" y="77232"/>
                  </a:lnTo>
                  <a:lnTo>
                    <a:pt x="116022" y="75004"/>
                  </a:lnTo>
                  <a:lnTo>
                    <a:pt x="116093" y="72777"/>
                  </a:lnTo>
                  <a:lnTo>
                    <a:pt x="116158" y="70550"/>
                  </a:lnTo>
                  <a:lnTo>
                    <a:pt x="116215" y="68305"/>
                  </a:lnTo>
                  <a:lnTo>
                    <a:pt x="116273" y="66078"/>
                  </a:lnTo>
                  <a:lnTo>
                    <a:pt x="116318" y="63832"/>
                  </a:lnTo>
                  <a:lnTo>
                    <a:pt x="116364" y="61587"/>
                  </a:lnTo>
                  <a:lnTo>
                    <a:pt x="116409" y="59341"/>
                  </a:lnTo>
                  <a:lnTo>
                    <a:pt x="116479" y="54832"/>
                  </a:lnTo>
                  <a:lnTo>
                    <a:pt x="116537" y="50341"/>
                  </a:lnTo>
                  <a:lnTo>
                    <a:pt x="116589" y="45831"/>
                  </a:lnTo>
                  <a:lnTo>
                    <a:pt x="116634" y="41322"/>
                  </a:lnTo>
                  <a:lnTo>
                    <a:pt x="116666" y="38837"/>
                  </a:lnTo>
                  <a:lnTo>
                    <a:pt x="116698" y="36334"/>
                  </a:lnTo>
                  <a:lnTo>
                    <a:pt x="116776" y="31254"/>
                  </a:lnTo>
                  <a:lnTo>
                    <a:pt x="116808" y="28714"/>
                  </a:lnTo>
                  <a:lnTo>
                    <a:pt x="116840" y="26137"/>
                  </a:lnTo>
                  <a:lnTo>
                    <a:pt x="116859" y="23560"/>
                  </a:lnTo>
                  <a:lnTo>
                    <a:pt x="116866" y="21002"/>
                  </a:lnTo>
                  <a:lnTo>
                    <a:pt x="116866" y="19713"/>
                  </a:lnTo>
                  <a:lnTo>
                    <a:pt x="116866" y="18425"/>
                  </a:lnTo>
                  <a:lnTo>
                    <a:pt x="116853" y="17137"/>
                  </a:lnTo>
                  <a:lnTo>
                    <a:pt x="116840" y="15848"/>
                  </a:lnTo>
                  <a:lnTo>
                    <a:pt x="116827" y="14578"/>
                  </a:lnTo>
                  <a:lnTo>
                    <a:pt x="116801" y="13290"/>
                  </a:lnTo>
                  <a:lnTo>
                    <a:pt x="116769" y="12020"/>
                  </a:lnTo>
                  <a:lnTo>
                    <a:pt x="116737" y="10750"/>
                  </a:lnTo>
                  <a:lnTo>
                    <a:pt x="116698" y="9480"/>
                  </a:lnTo>
                  <a:lnTo>
                    <a:pt x="116647" y="8210"/>
                  </a:lnTo>
                  <a:lnTo>
                    <a:pt x="116595" y="6958"/>
                  </a:lnTo>
                  <a:lnTo>
                    <a:pt x="116531" y="5688"/>
                  </a:lnTo>
                  <a:lnTo>
                    <a:pt x="116460" y="4455"/>
                  </a:lnTo>
                  <a:lnTo>
                    <a:pt x="116383" y="3203"/>
                  </a:lnTo>
                  <a:lnTo>
                    <a:pt x="116299" y="1970"/>
                  </a:lnTo>
                  <a:lnTo>
                    <a:pt x="116203" y="737"/>
                  </a:lnTo>
                  <a:lnTo>
                    <a:pt x="114258" y="903"/>
                  </a:lnTo>
                  <a:lnTo>
                    <a:pt x="114188" y="1768"/>
                  </a:lnTo>
                  <a:lnTo>
                    <a:pt x="114117" y="2633"/>
                  </a:lnTo>
                  <a:lnTo>
                    <a:pt x="114052" y="3498"/>
                  </a:lnTo>
                  <a:lnTo>
                    <a:pt x="113994" y="4381"/>
                  </a:lnTo>
                  <a:lnTo>
                    <a:pt x="113936" y="5265"/>
                  </a:lnTo>
                  <a:lnTo>
                    <a:pt x="113885" y="6148"/>
                  </a:lnTo>
                  <a:lnTo>
                    <a:pt x="113788" y="7934"/>
                  </a:lnTo>
                  <a:lnTo>
                    <a:pt x="113705" y="9737"/>
                  </a:lnTo>
                  <a:lnTo>
                    <a:pt x="113634" y="11560"/>
                  </a:lnTo>
                  <a:lnTo>
                    <a:pt x="113570" y="13382"/>
                  </a:lnTo>
                  <a:lnTo>
                    <a:pt x="113512" y="15222"/>
                  </a:lnTo>
                  <a:lnTo>
                    <a:pt x="112218" y="14983"/>
                  </a:lnTo>
                  <a:lnTo>
                    <a:pt x="110917" y="14762"/>
                  </a:lnTo>
                  <a:lnTo>
                    <a:pt x="109617" y="14541"/>
                  </a:lnTo>
                  <a:lnTo>
                    <a:pt x="108310" y="14357"/>
                  </a:lnTo>
                  <a:lnTo>
                    <a:pt x="107003" y="14173"/>
                  </a:lnTo>
                  <a:lnTo>
                    <a:pt x="105696" y="14008"/>
                  </a:lnTo>
                  <a:lnTo>
                    <a:pt x="104389" y="13860"/>
                  </a:lnTo>
                  <a:lnTo>
                    <a:pt x="103082" y="13732"/>
                  </a:lnTo>
                  <a:lnTo>
                    <a:pt x="101769" y="13603"/>
                  </a:lnTo>
                  <a:lnTo>
                    <a:pt x="100456" y="13492"/>
                  </a:lnTo>
                  <a:lnTo>
                    <a:pt x="99142" y="13400"/>
                  </a:lnTo>
                  <a:lnTo>
                    <a:pt x="97829" y="13308"/>
                  </a:lnTo>
                  <a:lnTo>
                    <a:pt x="96509" y="13235"/>
                  </a:lnTo>
                  <a:lnTo>
                    <a:pt x="95196" y="13179"/>
                  </a:lnTo>
                  <a:lnTo>
                    <a:pt x="93883" y="13124"/>
                  </a:lnTo>
                  <a:lnTo>
                    <a:pt x="92563" y="13087"/>
                  </a:lnTo>
                  <a:lnTo>
                    <a:pt x="91250" y="13069"/>
                  </a:lnTo>
                  <a:lnTo>
                    <a:pt x="89930" y="13051"/>
                  </a:lnTo>
                  <a:lnTo>
                    <a:pt x="87303" y="13051"/>
                  </a:lnTo>
                  <a:lnTo>
                    <a:pt x="84677" y="13106"/>
                  </a:lnTo>
                  <a:lnTo>
                    <a:pt x="82050" y="13198"/>
                  </a:lnTo>
                  <a:lnTo>
                    <a:pt x="79430" y="13327"/>
                  </a:lnTo>
                  <a:lnTo>
                    <a:pt x="76816" y="13474"/>
                  </a:lnTo>
                  <a:lnTo>
                    <a:pt x="74215" y="13676"/>
                  </a:lnTo>
                  <a:lnTo>
                    <a:pt x="71615" y="13916"/>
                  </a:lnTo>
                  <a:lnTo>
                    <a:pt x="71569" y="10474"/>
                  </a:lnTo>
                  <a:lnTo>
                    <a:pt x="71512" y="7032"/>
                  </a:lnTo>
                  <a:lnTo>
                    <a:pt x="71389" y="74"/>
                  </a:lnTo>
                  <a:lnTo>
                    <a:pt x="69554"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3"/>
            <p:cNvSpPr/>
            <p:nvPr/>
          </p:nvSpPr>
          <p:spPr>
            <a:xfrm>
              <a:off x="-3717875" y="-7329900"/>
              <a:ext cx="297775" cy="2823950"/>
            </a:xfrm>
            <a:custGeom>
              <a:avLst/>
              <a:gdLst/>
              <a:ahLst/>
              <a:cxnLst/>
              <a:rect l="l" t="t" r="r" b="b"/>
              <a:pathLst>
                <a:path w="11911" h="112958" extrusionOk="0">
                  <a:moveTo>
                    <a:pt x="11254" y="1"/>
                  </a:moveTo>
                  <a:lnTo>
                    <a:pt x="10835" y="222"/>
                  </a:lnTo>
                  <a:lnTo>
                    <a:pt x="10417" y="424"/>
                  </a:lnTo>
                  <a:lnTo>
                    <a:pt x="10011" y="590"/>
                  </a:lnTo>
                  <a:lnTo>
                    <a:pt x="9599" y="756"/>
                  </a:lnTo>
                  <a:lnTo>
                    <a:pt x="8794" y="1068"/>
                  </a:lnTo>
                  <a:lnTo>
                    <a:pt x="8009" y="1363"/>
                  </a:lnTo>
                  <a:lnTo>
                    <a:pt x="7623" y="1529"/>
                  </a:lnTo>
                  <a:lnTo>
                    <a:pt x="7237" y="1694"/>
                  </a:lnTo>
                  <a:lnTo>
                    <a:pt x="6863" y="1878"/>
                  </a:lnTo>
                  <a:lnTo>
                    <a:pt x="6490" y="2099"/>
                  </a:lnTo>
                  <a:lnTo>
                    <a:pt x="6123" y="2338"/>
                  </a:lnTo>
                  <a:lnTo>
                    <a:pt x="5762" y="2596"/>
                  </a:lnTo>
                  <a:lnTo>
                    <a:pt x="5408" y="2891"/>
                  </a:lnTo>
                  <a:lnTo>
                    <a:pt x="5234" y="3056"/>
                  </a:lnTo>
                  <a:lnTo>
                    <a:pt x="5061" y="3240"/>
                  </a:lnTo>
                  <a:lnTo>
                    <a:pt x="4887" y="3424"/>
                  </a:lnTo>
                  <a:lnTo>
                    <a:pt x="4719" y="3627"/>
                  </a:lnTo>
                  <a:lnTo>
                    <a:pt x="4546" y="3829"/>
                  </a:lnTo>
                  <a:lnTo>
                    <a:pt x="4378" y="4050"/>
                  </a:lnTo>
                  <a:lnTo>
                    <a:pt x="4217" y="4289"/>
                  </a:lnTo>
                  <a:lnTo>
                    <a:pt x="4050" y="4529"/>
                  </a:lnTo>
                  <a:lnTo>
                    <a:pt x="3889" y="4786"/>
                  </a:lnTo>
                  <a:lnTo>
                    <a:pt x="3734" y="5062"/>
                  </a:lnTo>
                  <a:lnTo>
                    <a:pt x="3573" y="5357"/>
                  </a:lnTo>
                  <a:lnTo>
                    <a:pt x="3419" y="5670"/>
                  </a:lnTo>
                  <a:lnTo>
                    <a:pt x="3264" y="6001"/>
                  </a:lnTo>
                  <a:lnTo>
                    <a:pt x="3110" y="6332"/>
                  </a:lnTo>
                  <a:lnTo>
                    <a:pt x="2962" y="6701"/>
                  </a:lnTo>
                  <a:lnTo>
                    <a:pt x="2814" y="7069"/>
                  </a:lnTo>
                  <a:lnTo>
                    <a:pt x="2666" y="7455"/>
                  </a:lnTo>
                  <a:lnTo>
                    <a:pt x="2524" y="7879"/>
                  </a:lnTo>
                  <a:lnTo>
                    <a:pt x="2382" y="8302"/>
                  </a:lnTo>
                  <a:lnTo>
                    <a:pt x="2241" y="8762"/>
                  </a:lnTo>
                  <a:lnTo>
                    <a:pt x="2099" y="9241"/>
                  </a:lnTo>
                  <a:lnTo>
                    <a:pt x="1964" y="9738"/>
                  </a:lnTo>
                  <a:lnTo>
                    <a:pt x="1835" y="10253"/>
                  </a:lnTo>
                  <a:lnTo>
                    <a:pt x="1700" y="10787"/>
                  </a:lnTo>
                  <a:lnTo>
                    <a:pt x="1571" y="11339"/>
                  </a:lnTo>
                  <a:lnTo>
                    <a:pt x="1449" y="11928"/>
                  </a:lnTo>
                  <a:lnTo>
                    <a:pt x="1320" y="12535"/>
                  </a:lnTo>
                  <a:lnTo>
                    <a:pt x="1198" y="13179"/>
                  </a:lnTo>
                  <a:lnTo>
                    <a:pt x="1082" y="13824"/>
                  </a:lnTo>
                  <a:lnTo>
                    <a:pt x="966" y="14505"/>
                  </a:lnTo>
                  <a:lnTo>
                    <a:pt x="850" y="15222"/>
                  </a:lnTo>
                  <a:lnTo>
                    <a:pt x="734" y="15959"/>
                  </a:lnTo>
                  <a:lnTo>
                    <a:pt x="625" y="16732"/>
                  </a:lnTo>
                  <a:lnTo>
                    <a:pt x="522" y="17523"/>
                  </a:lnTo>
                  <a:lnTo>
                    <a:pt x="425" y="18278"/>
                  </a:lnTo>
                  <a:lnTo>
                    <a:pt x="342" y="19051"/>
                  </a:lnTo>
                  <a:lnTo>
                    <a:pt x="271" y="19879"/>
                  </a:lnTo>
                  <a:lnTo>
                    <a:pt x="206" y="20726"/>
                  </a:lnTo>
                  <a:lnTo>
                    <a:pt x="155" y="21609"/>
                  </a:lnTo>
                  <a:lnTo>
                    <a:pt x="110" y="22511"/>
                  </a:lnTo>
                  <a:lnTo>
                    <a:pt x="71" y="23431"/>
                  </a:lnTo>
                  <a:lnTo>
                    <a:pt x="46" y="24389"/>
                  </a:lnTo>
                  <a:lnTo>
                    <a:pt x="26" y="25364"/>
                  </a:lnTo>
                  <a:lnTo>
                    <a:pt x="13" y="26340"/>
                  </a:lnTo>
                  <a:lnTo>
                    <a:pt x="0" y="27333"/>
                  </a:lnTo>
                  <a:lnTo>
                    <a:pt x="0" y="28346"/>
                  </a:lnTo>
                  <a:lnTo>
                    <a:pt x="7" y="29377"/>
                  </a:lnTo>
                  <a:lnTo>
                    <a:pt x="13" y="30407"/>
                  </a:lnTo>
                  <a:lnTo>
                    <a:pt x="39" y="32487"/>
                  </a:lnTo>
                  <a:lnTo>
                    <a:pt x="78" y="34567"/>
                  </a:lnTo>
                  <a:lnTo>
                    <a:pt x="129" y="36647"/>
                  </a:lnTo>
                  <a:lnTo>
                    <a:pt x="239" y="40714"/>
                  </a:lnTo>
                  <a:lnTo>
                    <a:pt x="290" y="42666"/>
                  </a:lnTo>
                  <a:lnTo>
                    <a:pt x="329" y="44524"/>
                  </a:lnTo>
                  <a:lnTo>
                    <a:pt x="361" y="46291"/>
                  </a:lnTo>
                  <a:lnTo>
                    <a:pt x="374" y="47138"/>
                  </a:lnTo>
                  <a:lnTo>
                    <a:pt x="374" y="47948"/>
                  </a:lnTo>
                  <a:lnTo>
                    <a:pt x="374" y="49954"/>
                  </a:lnTo>
                  <a:lnTo>
                    <a:pt x="361" y="52108"/>
                  </a:lnTo>
                  <a:lnTo>
                    <a:pt x="329" y="56893"/>
                  </a:lnTo>
                  <a:lnTo>
                    <a:pt x="310" y="59470"/>
                  </a:lnTo>
                  <a:lnTo>
                    <a:pt x="297" y="62157"/>
                  </a:lnTo>
                  <a:lnTo>
                    <a:pt x="284" y="64937"/>
                  </a:lnTo>
                  <a:lnTo>
                    <a:pt x="290" y="67771"/>
                  </a:lnTo>
                  <a:lnTo>
                    <a:pt x="303" y="70661"/>
                  </a:lnTo>
                  <a:lnTo>
                    <a:pt x="316" y="72133"/>
                  </a:lnTo>
                  <a:lnTo>
                    <a:pt x="335" y="73587"/>
                  </a:lnTo>
                  <a:lnTo>
                    <a:pt x="355" y="75060"/>
                  </a:lnTo>
                  <a:lnTo>
                    <a:pt x="387" y="76532"/>
                  </a:lnTo>
                  <a:lnTo>
                    <a:pt x="419" y="78023"/>
                  </a:lnTo>
                  <a:lnTo>
                    <a:pt x="458" y="79496"/>
                  </a:lnTo>
                  <a:lnTo>
                    <a:pt x="503" y="80950"/>
                  </a:lnTo>
                  <a:lnTo>
                    <a:pt x="554" y="82422"/>
                  </a:lnTo>
                  <a:lnTo>
                    <a:pt x="612" y="83876"/>
                  </a:lnTo>
                  <a:lnTo>
                    <a:pt x="676" y="85312"/>
                  </a:lnTo>
                  <a:lnTo>
                    <a:pt x="754" y="86747"/>
                  </a:lnTo>
                  <a:lnTo>
                    <a:pt x="837" y="88146"/>
                  </a:lnTo>
                  <a:lnTo>
                    <a:pt x="928" y="89545"/>
                  </a:lnTo>
                  <a:lnTo>
                    <a:pt x="1024" y="90926"/>
                  </a:lnTo>
                  <a:lnTo>
                    <a:pt x="1134" y="92288"/>
                  </a:lnTo>
                  <a:lnTo>
                    <a:pt x="1256" y="93613"/>
                  </a:lnTo>
                  <a:lnTo>
                    <a:pt x="1385" y="94920"/>
                  </a:lnTo>
                  <a:lnTo>
                    <a:pt x="1526" y="96208"/>
                  </a:lnTo>
                  <a:lnTo>
                    <a:pt x="1674" y="97460"/>
                  </a:lnTo>
                  <a:lnTo>
                    <a:pt x="1835" y="98674"/>
                  </a:lnTo>
                  <a:lnTo>
                    <a:pt x="1925" y="99263"/>
                  </a:lnTo>
                  <a:lnTo>
                    <a:pt x="2009" y="99852"/>
                  </a:lnTo>
                  <a:lnTo>
                    <a:pt x="2099" y="100423"/>
                  </a:lnTo>
                  <a:lnTo>
                    <a:pt x="2196" y="100993"/>
                  </a:lnTo>
                  <a:lnTo>
                    <a:pt x="2292" y="101546"/>
                  </a:lnTo>
                  <a:lnTo>
                    <a:pt x="2395" y="102098"/>
                  </a:lnTo>
                  <a:lnTo>
                    <a:pt x="2498" y="102650"/>
                  </a:lnTo>
                  <a:lnTo>
                    <a:pt x="2608" y="103165"/>
                  </a:lnTo>
                  <a:lnTo>
                    <a:pt x="2717" y="103681"/>
                  </a:lnTo>
                  <a:lnTo>
                    <a:pt x="2827" y="104196"/>
                  </a:lnTo>
                  <a:lnTo>
                    <a:pt x="2943" y="104693"/>
                  </a:lnTo>
                  <a:lnTo>
                    <a:pt x="3065" y="105172"/>
                  </a:lnTo>
                  <a:lnTo>
                    <a:pt x="3187" y="105650"/>
                  </a:lnTo>
                  <a:lnTo>
                    <a:pt x="3316" y="106092"/>
                  </a:lnTo>
                  <a:lnTo>
                    <a:pt x="3451" y="106552"/>
                  </a:lnTo>
                  <a:lnTo>
                    <a:pt x="3586" y="106975"/>
                  </a:lnTo>
                  <a:lnTo>
                    <a:pt x="3722" y="107399"/>
                  </a:lnTo>
                  <a:lnTo>
                    <a:pt x="3863" y="107804"/>
                  </a:lnTo>
                  <a:lnTo>
                    <a:pt x="4011" y="108209"/>
                  </a:lnTo>
                  <a:lnTo>
                    <a:pt x="4159" y="108595"/>
                  </a:lnTo>
                  <a:lnTo>
                    <a:pt x="4314" y="108963"/>
                  </a:lnTo>
                  <a:lnTo>
                    <a:pt x="4468" y="109313"/>
                  </a:lnTo>
                  <a:lnTo>
                    <a:pt x="4629" y="109644"/>
                  </a:lnTo>
                  <a:lnTo>
                    <a:pt x="4797" y="109976"/>
                  </a:lnTo>
                  <a:lnTo>
                    <a:pt x="4964" y="110270"/>
                  </a:lnTo>
                  <a:lnTo>
                    <a:pt x="5138" y="110564"/>
                  </a:lnTo>
                  <a:lnTo>
                    <a:pt x="5318" y="110841"/>
                  </a:lnTo>
                  <a:lnTo>
                    <a:pt x="5498" y="111117"/>
                  </a:lnTo>
                  <a:lnTo>
                    <a:pt x="5685" y="111356"/>
                  </a:lnTo>
                  <a:lnTo>
                    <a:pt x="5878" y="111577"/>
                  </a:lnTo>
                  <a:lnTo>
                    <a:pt x="6071" y="111798"/>
                  </a:lnTo>
                  <a:lnTo>
                    <a:pt x="6271" y="112000"/>
                  </a:lnTo>
                  <a:lnTo>
                    <a:pt x="6477" y="112166"/>
                  </a:lnTo>
                  <a:lnTo>
                    <a:pt x="6683" y="112331"/>
                  </a:lnTo>
                  <a:lnTo>
                    <a:pt x="6895" y="112479"/>
                  </a:lnTo>
                  <a:lnTo>
                    <a:pt x="7114" y="112608"/>
                  </a:lnTo>
                  <a:lnTo>
                    <a:pt x="7333" y="112700"/>
                  </a:lnTo>
                  <a:lnTo>
                    <a:pt x="7558" y="112792"/>
                  </a:lnTo>
                  <a:lnTo>
                    <a:pt x="7790" y="112865"/>
                  </a:lnTo>
                  <a:lnTo>
                    <a:pt x="8028" y="112920"/>
                  </a:lnTo>
                  <a:lnTo>
                    <a:pt x="8267" y="112939"/>
                  </a:lnTo>
                  <a:lnTo>
                    <a:pt x="8518" y="112957"/>
                  </a:lnTo>
                  <a:lnTo>
                    <a:pt x="8762" y="112957"/>
                  </a:lnTo>
                  <a:lnTo>
                    <a:pt x="9020" y="112920"/>
                  </a:lnTo>
                  <a:lnTo>
                    <a:pt x="9284" y="112865"/>
                  </a:lnTo>
                  <a:lnTo>
                    <a:pt x="9548" y="112810"/>
                  </a:lnTo>
                  <a:lnTo>
                    <a:pt x="9818" y="112718"/>
                  </a:lnTo>
                  <a:lnTo>
                    <a:pt x="10095" y="112608"/>
                  </a:lnTo>
                  <a:lnTo>
                    <a:pt x="10378" y="112460"/>
                  </a:lnTo>
                  <a:lnTo>
                    <a:pt x="10661" y="112313"/>
                  </a:lnTo>
                  <a:lnTo>
                    <a:pt x="10951" y="112129"/>
                  </a:lnTo>
                  <a:lnTo>
                    <a:pt x="11254" y="111927"/>
                  </a:lnTo>
                  <a:lnTo>
                    <a:pt x="11337" y="111890"/>
                  </a:lnTo>
                  <a:lnTo>
                    <a:pt x="11421" y="111834"/>
                  </a:lnTo>
                  <a:lnTo>
                    <a:pt x="11505" y="111816"/>
                  </a:lnTo>
                  <a:lnTo>
                    <a:pt x="11588" y="111798"/>
                  </a:lnTo>
                  <a:lnTo>
                    <a:pt x="11756" y="111816"/>
                  </a:lnTo>
                  <a:lnTo>
                    <a:pt x="11910" y="111853"/>
                  </a:lnTo>
                  <a:lnTo>
                    <a:pt x="11910" y="111853"/>
                  </a:lnTo>
                  <a:lnTo>
                    <a:pt x="11885" y="110086"/>
                  </a:lnTo>
                  <a:lnTo>
                    <a:pt x="11846" y="108356"/>
                  </a:lnTo>
                  <a:lnTo>
                    <a:pt x="11807" y="106644"/>
                  </a:lnTo>
                  <a:lnTo>
                    <a:pt x="11769" y="104988"/>
                  </a:lnTo>
                  <a:lnTo>
                    <a:pt x="11679" y="101693"/>
                  </a:lnTo>
                  <a:lnTo>
                    <a:pt x="11601" y="98417"/>
                  </a:lnTo>
                  <a:lnTo>
                    <a:pt x="11524" y="95122"/>
                  </a:lnTo>
                  <a:lnTo>
                    <a:pt x="11447" y="91846"/>
                  </a:lnTo>
                  <a:lnTo>
                    <a:pt x="11382" y="88570"/>
                  </a:lnTo>
                  <a:lnTo>
                    <a:pt x="11318" y="85275"/>
                  </a:lnTo>
                  <a:lnTo>
                    <a:pt x="11260" y="81999"/>
                  </a:lnTo>
                  <a:lnTo>
                    <a:pt x="11209" y="78722"/>
                  </a:lnTo>
                  <a:lnTo>
                    <a:pt x="11157" y="75428"/>
                  </a:lnTo>
                  <a:lnTo>
                    <a:pt x="11112" y="72152"/>
                  </a:lnTo>
                  <a:lnTo>
                    <a:pt x="11073" y="68875"/>
                  </a:lnTo>
                  <a:lnTo>
                    <a:pt x="11035" y="65581"/>
                  </a:lnTo>
                  <a:lnTo>
                    <a:pt x="11009" y="62304"/>
                  </a:lnTo>
                  <a:lnTo>
                    <a:pt x="10977" y="59028"/>
                  </a:lnTo>
                  <a:lnTo>
                    <a:pt x="10958" y="55752"/>
                  </a:lnTo>
                  <a:lnTo>
                    <a:pt x="10938" y="52457"/>
                  </a:lnTo>
                  <a:lnTo>
                    <a:pt x="10925" y="49181"/>
                  </a:lnTo>
                  <a:lnTo>
                    <a:pt x="10919" y="45905"/>
                  </a:lnTo>
                  <a:lnTo>
                    <a:pt x="10913" y="42629"/>
                  </a:lnTo>
                  <a:lnTo>
                    <a:pt x="10913" y="39334"/>
                  </a:lnTo>
                  <a:lnTo>
                    <a:pt x="10919" y="36058"/>
                  </a:lnTo>
                  <a:lnTo>
                    <a:pt x="10925" y="32782"/>
                  </a:lnTo>
                  <a:lnTo>
                    <a:pt x="10938" y="29505"/>
                  </a:lnTo>
                  <a:lnTo>
                    <a:pt x="10958" y="26229"/>
                  </a:lnTo>
                  <a:lnTo>
                    <a:pt x="10977" y="22934"/>
                  </a:lnTo>
                  <a:lnTo>
                    <a:pt x="11003" y="19658"/>
                  </a:lnTo>
                  <a:lnTo>
                    <a:pt x="11035" y="16382"/>
                  </a:lnTo>
                  <a:lnTo>
                    <a:pt x="11067" y="13106"/>
                  </a:lnTo>
                  <a:lnTo>
                    <a:pt x="11112" y="9830"/>
                  </a:lnTo>
                  <a:lnTo>
                    <a:pt x="11151" y="6553"/>
                  </a:lnTo>
                  <a:lnTo>
                    <a:pt x="11202" y="3277"/>
                  </a:lnTo>
                  <a:lnTo>
                    <a:pt x="11254"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3"/>
            <p:cNvSpPr/>
            <p:nvPr/>
          </p:nvSpPr>
          <p:spPr>
            <a:xfrm>
              <a:off x="-3523925" y="-20087400"/>
              <a:ext cx="3923025" cy="9180825"/>
            </a:xfrm>
            <a:custGeom>
              <a:avLst/>
              <a:gdLst/>
              <a:ahLst/>
              <a:cxnLst/>
              <a:rect l="l" t="t" r="r" b="b"/>
              <a:pathLst>
                <a:path w="156921" h="367233" extrusionOk="0">
                  <a:moveTo>
                    <a:pt x="84103" y="83931"/>
                  </a:moveTo>
                  <a:lnTo>
                    <a:pt x="84328" y="83949"/>
                  </a:lnTo>
                  <a:lnTo>
                    <a:pt x="84560" y="83949"/>
                  </a:lnTo>
                  <a:lnTo>
                    <a:pt x="84785" y="83986"/>
                  </a:lnTo>
                  <a:lnTo>
                    <a:pt x="85017" y="84023"/>
                  </a:lnTo>
                  <a:lnTo>
                    <a:pt x="85474" y="84115"/>
                  </a:lnTo>
                  <a:lnTo>
                    <a:pt x="85931" y="84262"/>
                  </a:lnTo>
                  <a:lnTo>
                    <a:pt x="86388" y="84464"/>
                  </a:lnTo>
                  <a:lnTo>
                    <a:pt x="86846" y="84704"/>
                  </a:lnTo>
                  <a:lnTo>
                    <a:pt x="87303" y="84980"/>
                  </a:lnTo>
                  <a:lnTo>
                    <a:pt x="87753" y="85293"/>
                  </a:lnTo>
                  <a:lnTo>
                    <a:pt x="88204" y="85642"/>
                  </a:lnTo>
                  <a:lnTo>
                    <a:pt x="88655" y="86047"/>
                  </a:lnTo>
                  <a:lnTo>
                    <a:pt x="89092" y="86489"/>
                  </a:lnTo>
                  <a:lnTo>
                    <a:pt x="89530" y="86968"/>
                  </a:lnTo>
                  <a:lnTo>
                    <a:pt x="89961" y="87465"/>
                  </a:lnTo>
                  <a:lnTo>
                    <a:pt x="90386" y="88017"/>
                  </a:lnTo>
                  <a:lnTo>
                    <a:pt x="90805" y="88606"/>
                  </a:lnTo>
                  <a:lnTo>
                    <a:pt x="91210" y="89231"/>
                  </a:lnTo>
                  <a:lnTo>
                    <a:pt x="91610" y="89876"/>
                  </a:lnTo>
                  <a:lnTo>
                    <a:pt x="92002" y="90575"/>
                  </a:lnTo>
                  <a:lnTo>
                    <a:pt x="92389" y="91293"/>
                  </a:lnTo>
                  <a:lnTo>
                    <a:pt x="92762" y="92048"/>
                  </a:lnTo>
                  <a:lnTo>
                    <a:pt x="92942" y="92452"/>
                  </a:lnTo>
                  <a:lnTo>
                    <a:pt x="93122" y="92839"/>
                  </a:lnTo>
                  <a:lnTo>
                    <a:pt x="93296" y="93244"/>
                  </a:lnTo>
                  <a:lnTo>
                    <a:pt x="93470" y="93667"/>
                  </a:lnTo>
                  <a:lnTo>
                    <a:pt x="93644" y="94091"/>
                  </a:lnTo>
                  <a:lnTo>
                    <a:pt x="93811" y="94514"/>
                  </a:lnTo>
                  <a:lnTo>
                    <a:pt x="93972" y="94956"/>
                  </a:lnTo>
                  <a:lnTo>
                    <a:pt x="94133" y="95397"/>
                  </a:lnTo>
                  <a:lnTo>
                    <a:pt x="94294" y="95839"/>
                  </a:lnTo>
                  <a:lnTo>
                    <a:pt x="94449" y="96299"/>
                  </a:lnTo>
                  <a:lnTo>
                    <a:pt x="94597" y="96759"/>
                  </a:lnTo>
                  <a:lnTo>
                    <a:pt x="94745" y="97238"/>
                  </a:lnTo>
                  <a:lnTo>
                    <a:pt x="94886" y="97717"/>
                  </a:lnTo>
                  <a:lnTo>
                    <a:pt x="95028" y="98213"/>
                  </a:lnTo>
                  <a:lnTo>
                    <a:pt x="95163" y="98692"/>
                  </a:lnTo>
                  <a:lnTo>
                    <a:pt x="95292" y="99207"/>
                  </a:lnTo>
                  <a:lnTo>
                    <a:pt x="95421" y="99704"/>
                  </a:lnTo>
                  <a:lnTo>
                    <a:pt x="95543" y="100220"/>
                  </a:lnTo>
                  <a:lnTo>
                    <a:pt x="95659" y="100735"/>
                  </a:lnTo>
                  <a:lnTo>
                    <a:pt x="95775" y="101269"/>
                  </a:lnTo>
                  <a:lnTo>
                    <a:pt x="95884" y="101803"/>
                  </a:lnTo>
                  <a:lnTo>
                    <a:pt x="95994" y="102336"/>
                  </a:lnTo>
                  <a:lnTo>
                    <a:pt x="96097" y="102870"/>
                  </a:lnTo>
                  <a:lnTo>
                    <a:pt x="96193" y="103422"/>
                  </a:lnTo>
                  <a:lnTo>
                    <a:pt x="96283" y="103993"/>
                  </a:lnTo>
                  <a:lnTo>
                    <a:pt x="96373" y="104545"/>
                  </a:lnTo>
                  <a:lnTo>
                    <a:pt x="96457" y="105116"/>
                  </a:lnTo>
                  <a:lnTo>
                    <a:pt x="96534" y="105686"/>
                  </a:lnTo>
                  <a:lnTo>
                    <a:pt x="96605" y="106275"/>
                  </a:lnTo>
                  <a:lnTo>
                    <a:pt x="96676" y="106846"/>
                  </a:lnTo>
                  <a:lnTo>
                    <a:pt x="96734" y="107453"/>
                  </a:lnTo>
                  <a:lnTo>
                    <a:pt x="96792" y="108042"/>
                  </a:lnTo>
                  <a:lnTo>
                    <a:pt x="96843" y="108650"/>
                  </a:lnTo>
                  <a:lnTo>
                    <a:pt x="96889" y="109239"/>
                  </a:lnTo>
                  <a:lnTo>
                    <a:pt x="96934" y="109864"/>
                  </a:lnTo>
                  <a:lnTo>
                    <a:pt x="96966" y="110472"/>
                  </a:lnTo>
                  <a:lnTo>
                    <a:pt x="96998" y="111098"/>
                  </a:lnTo>
                  <a:lnTo>
                    <a:pt x="97024" y="111723"/>
                  </a:lnTo>
                  <a:lnTo>
                    <a:pt x="97043" y="112349"/>
                  </a:lnTo>
                  <a:lnTo>
                    <a:pt x="97056" y="112993"/>
                  </a:lnTo>
                  <a:lnTo>
                    <a:pt x="97062" y="113619"/>
                  </a:lnTo>
                  <a:lnTo>
                    <a:pt x="97062" y="114263"/>
                  </a:lnTo>
                  <a:lnTo>
                    <a:pt x="97056" y="114926"/>
                  </a:lnTo>
                  <a:lnTo>
                    <a:pt x="97043" y="115570"/>
                  </a:lnTo>
                  <a:lnTo>
                    <a:pt x="97024" y="116233"/>
                  </a:lnTo>
                  <a:lnTo>
                    <a:pt x="96998" y="116895"/>
                  </a:lnTo>
                  <a:lnTo>
                    <a:pt x="96966" y="117558"/>
                  </a:lnTo>
                  <a:lnTo>
                    <a:pt x="96934" y="118221"/>
                  </a:lnTo>
                  <a:lnTo>
                    <a:pt x="96972" y="119178"/>
                  </a:lnTo>
                  <a:lnTo>
                    <a:pt x="96998" y="120135"/>
                  </a:lnTo>
                  <a:lnTo>
                    <a:pt x="97017" y="121073"/>
                  </a:lnTo>
                  <a:lnTo>
                    <a:pt x="97024" y="122012"/>
                  </a:lnTo>
                  <a:lnTo>
                    <a:pt x="97017" y="122969"/>
                  </a:lnTo>
                  <a:lnTo>
                    <a:pt x="97011" y="123429"/>
                  </a:lnTo>
                  <a:lnTo>
                    <a:pt x="96998" y="123890"/>
                  </a:lnTo>
                  <a:lnTo>
                    <a:pt x="96979" y="124368"/>
                  </a:lnTo>
                  <a:lnTo>
                    <a:pt x="96959" y="124828"/>
                  </a:lnTo>
                  <a:lnTo>
                    <a:pt x="96934" y="125288"/>
                  </a:lnTo>
                  <a:lnTo>
                    <a:pt x="96901" y="125749"/>
                  </a:lnTo>
                  <a:lnTo>
                    <a:pt x="96831" y="126669"/>
                  </a:lnTo>
                  <a:lnTo>
                    <a:pt x="96747" y="127571"/>
                  </a:lnTo>
                  <a:lnTo>
                    <a:pt x="96650" y="128473"/>
                  </a:lnTo>
                  <a:lnTo>
                    <a:pt x="96541" y="129338"/>
                  </a:lnTo>
                  <a:lnTo>
                    <a:pt x="96419" y="130184"/>
                  </a:lnTo>
                  <a:lnTo>
                    <a:pt x="96290" y="131031"/>
                  </a:lnTo>
                  <a:lnTo>
                    <a:pt x="96148" y="131841"/>
                  </a:lnTo>
                  <a:lnTo>
                    <a:pt x="96000" y="132651"/>
                  </a:lnTo>
                  <a:lnTo>
                    <a:pt x="95839" y="133424"/>
                  </a:lnTo>
                  <a:lnTo>
                    <a:pt x="95672" y="134197"/>
                  </a:lnTo>
                  <a:lnTo>
                    <a:pt x="95492" y="134933"/>
                  </a:lnTo>
                  <a:lnTo>
                    <a:pt x="95305" y="135651"/>
                  </a:lnTo>
                  <a:lnTo>
                    <a:pt x="95105" y="136350"/>
                  </a:lnTo>
                  <a:lnTo>
                    <a:pt x="94899" y="137031"/>
                  </a:lnTo>
                  <a:lnTo>
                    <a:pt x="94687" y="137694"/>
                  </a:lnTo>
                  <a:lnTo>
                    <a:pt x="94468" y="138338"/>
                  </a:lnTo>
                  <a:lnTo>
                    <a:pt x="94236" y="138946"/>
                  </a:lnTo>
                  <a:lnTo>
                    <a:pt x="94004" y="139535"/>
                  </a:lnTo>
                  <a:lnTo>
                    <a:pt x="93760" y="140105"/>
                  </a:lnTo>
                  <a:lnTo>
                    <a:pt x="93509" y="140639"/>
                  </a:lnTo>
                  <a:lnTo>
                    <a:pt x="93258" y="141173"/>
                  </a:lnTo>
                  <a:lnTo>
                    <a:pt x="92994" y="141670"/>
                  </a:lnTo>
                  <a:lnTo>
                    <a:pt x="92730" y="142130"/>
                  </a:lnTo>
                  <a:lnTo>
                    <a:pt x="92453" y="142571"/>
                  </a:lnTo>
                  <a:lnTo>
                    <a:pt x="92176" y="142995"/>
                  </a:lnTo>
                  <a:lnTo>
                    <a:pt x="91893" y="143381"/>
                  </a:lnTo>
                  <a:lnTo>
                    <a:pt x="91610" y="143749"/>
                  </a:lnTo>
                  <a:lnTo>
                    <a:pt x="91320" y="144081"/>
                  </a:lnTo>
                  <a:lnTo>
                    <a:pt x="91024" y="144394"/>
                  </a:lnTo>
                  <a:lnTo>
                    <a:pt x="90728" y="144670"/>
                  </a:lnTo>
                  <a:lnTo>
                    <a:pt x="90425" y="144927"/>
                  </a:lnTo>
                  <a:lnTo>
                    <a:pt x="90122" y="145148"/>
                  </a:lnTo>
                  <a:lnTo>
                    <a:pt x="90032" y="145296"/>
                  </a:lnTo>
                  <a:lnTo>
                    <a:pt x="89936" y="145424"/>
                  </a:lnTo>
                  <a:lnTo>
                    <a:pt x="89839" y="145535"/>
                  </a:lnTo>
                  <a:lnTo>
                    <a:pt x="89736" y="145608"/>
                  </a:lnTo>
                  <a:lnTo>
                    <a:pt x="89620" y="145682"/>
                  </a:lnTo>
                  <a:lnTo>
                    <a:pt x="89511" y="145719"/>
                  </a:lnTo>
                  <a:lnTo>
                    <a:pt x="89389" y="145737"/>
                  </a:lnTo>
                  <a:lnTo>
                    <a:pt x="89260" y="145719"/>
                  </a:lnTo>
                  <a:lnTo>
                    <a:pt x="89215" y="145700"/>
                  </a:lnTo>
                  <a:lnTo>
                    <a:pt x="89170" y="145682"/>
                  </a:lnTo>
                  <a:lnTo>
                    <a:pt x="89118" y="145645"/>
                  </a:lnTo>
                  <a:lnTo>
                    <a:pt x="89060" y="145627"/>
                  </a:lnTo>
                  <a:lnTo>
                    <a:pt x="88790" y="145719"/>
                  </a:lnTo>
                  <a:lnTo>
                    <a:pt x="88519" y="145792"/>
                  </a:lnTo>
                  <a:lnTo>
                    <a:pt x="88243" y="145829"/>
                  </a:lnTo>
                  <a:lnTo>
                    <a:pt x="87972" y="145848"/>
                  </a:lnTo>
                  <a:lnTo>
                    <a:pt x="87695" y="145848"/>
                  </a:lnTo>
                  <a:lnTo>
                    <a:pt x="87412" y="145811"/>
                  </a:lnTo>
                  <a:lnTo>
                    <a:pt x="87135" y="145737"/>
                  </a:lnTo>
                  <a:lnTo>
                    <a:pt x="86858" y="145627"/>
                  </a:lnTo>
                  <a:lnTo>
                    <a:pt x="86781" y="145590"/>
                  </a:lnTo>
                  <a:lnTo>
                    <a:pt x="86710" y="145535"/>
                  </a:lnTo>
                  <a:lnTo>
                    <a:pt x="86646" y="145480"/>
                  </a:lnTo>
                  <a:lnTo>
                    <a:pt x="86588" y="145388"/>
                  </a:lnTo>
                  <a:lnTo>
                    <a:pt x="86530" y="145296"/>
                  </a:lnTo>
                  <a:lnTo>
                    <a:pt x="86479" y="145167"/>
                  </a:lnTo>
                  <a:lnTo>
                    <a:pt x="86434" y="145038"/>
                  </a:lnTo>
                  <a:lnTo>
                    <a:pt x="86401" y="144891"/>
                  </a:lnTo>
                  <a:lnTo>
                    <a:pt x="85996" y="144799"/>
                  </a:lnTo>
                  <a:lnTo>
                    <a:pt x="85597" y="144670"/>
                  </a:lnTo>
                  <a:lnTo>
                    <a:pt x="85198" y="144504"/>
                  </a:lnTo>
                  <a:lnTo>
                    <a:pt x="84798" y="144320"/>
                  </a:lnTo>
                  <a:lnTo>
                    <a:pt x="84399" y="144081"/>
                  </a:lnTo>
                  <a:lnTo>
                    <a:pt x="84007" y="143823"/>
                  </a:lnTo>
                  <a:lnTo>
                    <a:pt x="83620" y="143529"/>
                  </a:lnTo>
                  <a:lnTo>
                    <a:pt x="83234" y="143216"/>
                  </a:lnTo>
                  <a:lnTo>
                    <a:pt x="82854" y="142848"/>
                  </a:lnTo>
                  <a:lnTo>
                    <a:pt x="82474" y="142461"/>
                  </a:lnTo>
                  <a:lnTo>
                    <a:pt x="82101" y="142056"/>
                  </a:lnTo>
                  <a:lnTo>
                    <a:pt x="81728" y="141614"/>
                  </a:lnTo>
                  <a:lnTo>
                    <a:pt x="81367" y="141136"/>
                  </a:lnTo>
                  <a:lnTo>
                    <a:pt x="81007" y="140639"/>
                  </a:lnTo>
                  <a:lnTo>
                    <a:pt x="80652" y="140123"/>
                  </a:lnTo>
                  <a:lnTo>
                    <a:pt x="80298" y="139571"/>
                  </a:lnTo>
                  <a:lnTo>
                    <a:pt x="79957" y="139001"/>
                  </a:lnTo>
                  <a:lnTo>
                    <a:pt x="79622" y="138393"/>
                  </a:lnTo>
                  <a:lnTo>
                    <a:pt x="79294" y="137768"/>
                  </a:lnTo>
                  <a:lnTo>
                    <a:pt x="78972" y="137123"/>
                  </a:lnTo>
                  <a:lnTo>
                    <a:pt x="78657" y="136442"/>
                  </a:lnTo>
                  <a:lnTo>
                    <a:pt x="78348" y="135761"/>
                  </a:lnTo>
                  <a:lnTo>
                    <a:pt x="78045" y="135043"/>
                  </a:lnTo>
                  <a:lnTo>
                    <a:pt x="77755" y="134307"/>
                  </a:lnTo>
                  <a:lnTo>
                    <a:pt x="77472" y="133534"/>
                  </a:lnTo>
                  <a:lnTo>
                    <a:pt x="77195" y="132761"/>
                  </a:lnTo>
                  <a:lnTo>
                    <a:pt x="76931" y="131970"/>
                  </a:lnTo>
                  <a:lnTo>
                    <a:pt x="76680" y="131141"/>
                  </a:lnTo>
                  <a:lnTo>
                    <a:pt x="76429" y="130313"/>
                  </a:lnTo>
                  <a:lnTo>
                    <a:pt x="76198" y="129448"/>
                  </a:lnTo>
                  <a:lnTo>
                    <a:pt x="75966" y="128583"/>
                  </a:lnTo>
                  <a:lnTo>
                    <a:pt x="75753" y="127700"/>
                  </a:lnTo>
                  <a:lnTo>
                    <a:pt x="75547" y="126798"/>
                  </a:lnTo>
                  <a:lnTo>
                    <a:pt x="75354" y="125877"/>
                  </a:lnTo>
                  <a:lnTo>
                    <a:pt x="75174" y="124939"/>
                  </a:lnTo>
                  <a:lnTo>
                    <a:pt x="75007" y="124000"/>
                  </a:lnTo>
                  <a:lnTo>
                    <a:pt x="74846" y="123025"/>
                  </a:lnTo>
                  <a:lnTo>
                    <a:pt x="74704" y="122049"/>
                  </a:lnTo>
                  <a:lnTo>
                    <a:pt x="74569" y="121073"/>
                  </a:lnTo>
                  <a:lnTo>
                    <a:pt x="74446" y="120080"/>
                  </a:lnTo>
                  <a:lnTo>
                    <a:pt x="74343" y="119067"/>
                  </a:lnTo>
                  <a:lnTo>
                    <a:pt x="74247" y="118037"/>
                  </a:lnTo>
                  <a:lnTo>
                    <a:pt x="74170" y="117006"/>
                  </a:lnTo>
                  <a:lnTo>
                    <a:pt x="74105" y="115975"/>
                  </a:lnTo>
                  <a:lnTo>
                    <a:pt x="74054" y="114926"/>
                  </a:lnTo>
                  <a:lnTo>
                    <a:pt x="74022" y="113877"/>
                  </a:lnTo>
                  <a:lnTo>
                    <a:pt x="74009" y="113343"/>
                  </a:lnTo>
                  <a:lnTo>
                    <a:pt x="74002" y="112809"/>
                  </a:lnTo>
                  <a:lnTo>
                    <a:pt x="73996" y="112276"/>
                  </a:lnTo>
                  <a:lnTo>
                    <a:pt x="73996" y="111742"/>
                  </a:lnTo>
                  <a:lnTo>
                    <a:pt x="74002" y="111208"/>
                  </a:lnTo>
                  <a:lnTo>
                    <a:pt x="74009" y="110656"/>
                  </a:lnTo>
                  <a:lnTo>
                    <a:pt x="74022" y="110122"/>
                  </a:lnTo>
                  <a:lnTo>
                    <a:pt x="74034" y="109588"/>
                  </a:lnTo>
                  <a:lnTo>
                    <a:pt x="74054" y="109036"/>
                  </a:lnTo>
                  <a:lnTo>
                    <a:pt x="74079" y="108484"/>
                  </a:lnTo>
                  <a:lnTo>
                    <a:pt x="74105" y="107950"/>
                  </a:lnTo>
                  <a:lnTo>
                    <a:pt x="74137" y="107398"/>
                  </a:lnTo>
                  <a:lnTo>
                    <a:pt x="74176" y="106846"/>
                  </a:lnTo>
                  <a:lnTo>
                    <a:pt x="74215" y="106312"/>
                  </a:lnTo>
                  <a:lnTo>
                    <a:pt x="74260" y="105760"/>
                  </a:lnTo>
                  <a:lnTo>
                    <a:pt x="74311" y="105208"/>
                  </a:lnTo>
                  <a:lnTo>
                    <a:pt x="74363" y="104656"/>
                  </a:lnTo>
                  <a:lnTo>
                    <a:pt x="74421" y="104103"/>
                  </a:lnTo>
                  <a:lnTo>
                    <a:pt x="74485" y="103551"/>
                  </a:lnTo>
                  <a:lnTo>
                    <a:pt x="74549" y="102999"/>
                  </a:lnTo>
                  <a:lnTo>
                    <a:pt x="74620" y="102447"/>
                  </a:lnTo>
                  <a:lnTo>
                    <a:pt x="74697" y="101895"/>
                  </a:lnTo>
                  <a:lnTo>
                    <a:pt x="74781" y="101342"/>
                  </a:lnTo>
                  <a:lnTo>
                    <a:pt x="74865" y="100790"/>
                  </a:lnTo>
                  <a:lnTo>
                    <a:pt x="74955" y="100238"/>
                  </a:lnTo>
                  <a:lnTo>
                    <a:pt x="75052" y="99686"/>
                  </a:lnTo>
                  <a:lnTo>
                    <a:pt x="75148" y="99134"/>
                  </a:lnTo>
                  <a:lnTo>
                    <a:pt x="75258" y="98582"/>
                  </a:lnTo>
                  <a:lnTo>
                    <a:pt x="75367" y="98029"/>
                  </a:lnTo>
                  <a:lnTo>
                    <a:pt x="75476" y="97477"/>
                  </a:lnTo>
                  <a:lnTo>
                    <a:pt x="75599" y="96925"/>
                  </a:lnTo>
                  <a:lnTo>
                    <a:pt x="75721" y="96373"/>
                  </a:lnTo>
                  <a:lnTo>
                    <a:pt x="75850" y="95821"/>
                  </a:lnTo>
                  <a:lnTo>
                    <a:pt x="75985" y="95269"/>
                  </a:lnTo>
                  <a:lnTo>
                    <a:pt x="76127" y="94716"/>
                  </a:lnTo>
                  <a:lnTo>
                    <a:pt x="76268" y="94164"/>
                  </a:lnTo>
                  <a:lnTo>
                    <a:pt x="76410" y="93649"/>
                  </a:lnTo>
                  <a:lnTo>
                    <a:pt x="76558" y="93133"/>
                  </a:lnTo>
                  <a:lnTo>
                    <a:pt x="76713" y="92637"/>
                  </a:lnTo>
                  <a:lnTo>
                    <a:pt x="76867" y="92158"/>
                  </a:lnTo>
                  <a:lnTo>
                    <a:pt x="77028" y="91698"/>
                  </a:lnTo>
                  <a:lnTo>
                    <a:pt x="77189" y="91256"/>
                  </a:lnTo>
                  <a:lnTo>
                    <a:pt x="77350" y="90814"/>
                  </a:lnTo>
                  <a:lnTo>
                    <a:pt x="77517" y="90391"/>
                  </a:lnTo>
                  <a:lnTo>
                    <a:pt x="77691" y="89986"/>
                  </a:lnTo>
                  <a:lnTo>
                    <a:pt x="77865" y="89581"/>
                  </a:lnTo>
                  <a:lnTo>
                    <a:pt x="78045" y="89213"/>
                  </a:lnTo>
                  <a:lnTo>
                    <a:pt x="78225" y="88845"/>
                  </a:lnTo>
                  <a:lnTo>
                    <a:pt x="78406" y="88495"/>
                  </a:lnTo>
                  <a:lnTo>
                    <a:pt x="78592" y="88164"/>
                  </a:lnTo>
                  <a:lnTo>
                    <a:pt x="78779" y="87833"/>
                  </a:lnTo>
                  <a:lnTo>
                    <a:pt x="78972" y="87520"/>
                  </a:lnTo>
                  <a:lnTo>
                    <a:pt x="79165" y="87225"/>
                  </a:lnTo>
                  <a:lnTo>
                    <a:pt x="79358" y="86949"/>
                  </a:lnTo>
                  <a:lnTo>
                    <a:pt x="79558" y="86673"/>
                  </a:lnTo>
                  <a:lnTo>
                    <a:pt x="79758" y="86415"/>
                  </a:lnTo>
                  <a:lnTo>
                    <a:pt x="79957" y="86176"/>
                  </a:lnTo>
                  <a:lnTo>
                    <a:pt x="80163" y="85937"/>
                  </a:lnTo>
                  <a:lnTo>
                    <a:pt x="80369" y="85716"/>
                  </a:lnTo>
                  <a:lnTo>
                    <a:pt x="80575" y="85513"/>
                  </a:lnTo>
                  <a:lnTo>
                    <a:pt x="80788" y="85329"/>
                  </a:lnTo>
                  <a:lnTo>
                    <a:pt x="81000" y="85145"/>
                  </a:lnTo>
                  <a:lnTo>
                    <a:pt x="81213" y="84980"/>
                  </a:lnTo>
                  <a:lnTo>
                    <a:pt x="81425" y="84832"/>
                  </a:lnTo>
                  <a:lnTo>
                    <a:pt x="81644" y="84685"/>
                  </a:lnTo>
                  <a:lnTo>
                    <a:pt x="81863" y="84556"/>
                  </a:lnTo>
                  <a:lnTo>
                    <a:pt x="82082" y="84446"/>
                  </a:lnTo>
                  <a:lnTo>
                    <a:pt x="82301" y="84336"/>
                  </a:lnTo>
                  <a:lnTo>
                    <a:pt x="82526" y="84243"/>
                  </a:lnTo>
                  <a:lnTo>
                    <a:pt x="82745" y="84170"/>
                  </a:lnTo>
                  <a:lnTo>
                    <a:pt x="82970" y="84096"/>
                  </a:lnTo>
                  <a:lnTo>
                    <a:pt x="83195" y="84041"/>
                  </a:lnTo>
                  <a:lnTo>
                    <a:pt x="83421" y="84004"/>
                  </a:lnTo>
                  <a:lnTo>
                    <a:pt x="83646" y="83967"/>
                  </a:lnTo>
                  <a:lnTo>
                    <a:pt x="83871" y="83949"/>
                  </a:lnTo>
                  <a:lnTo>
                    <a:pt x="84103" y="83931"/>
                  </a:lnTo>
                  <a:close/>
                  <a:moveTo>
                    <a:pt x="37828" y="89857"/>
                  </a:moveTo>
                  <a:lnTo>
                    <a:pt x="38221" y="89894"/>
                  </a:lnTo>
                  <a:lnTo>
                    <a:pt x="38607" y="89968"/>
                  </a:lnTo>
                  <a:lnTo>
                    <a:pt x="39000" y="90097"/>
                  </a:lnTo>
                  <a:lnTo>
                    <a:pt x="39386" y="90262"/>
                  </a:lnTo>
                  <a:lnTo>
                    <a:pt x="39766" y="90465"/>
                  </a:lnTo>
                  <a:lnTo>
                    <a:pt x="40152" y="90704"/>
                  </a:lnTo>
                  <a:lnTo>
                    <a:pt x="40526" y="90998"/>
                  </a:lnTo>
                  <a:lnTo>
                    <a:pt x="40899" y="91311"/>
                  </a:lnTo>
                  <a:lnTo>
                    <a:pt x="41273" y="91679"/>
                  </a:lnTo>
                  <a:lnTo>
                    <a:pt x="41640" y="92066"/>
                  </a:lnTo>
                  <a:lnTo>
                    <a:pt x="42000" y="92508"/>
                  </a:lnTo>
                  <a:lnTo>
                    <a:pt x="42354" y="92968"/>
                  </a:lnTo>
                  <a:lnTo>
                    <a:pt x="42708" y="93483"/>
                  </a:lnTo>
                  <a:lnTo>
                    <a:pt x="43056" y="94017"/>
                  </a:lnTo>
                  <a:lnTo>
                    <a:pt x="43397" y="94588"/>
                  </a:lnTo>
                  <a:lnTo>
                    <a:pt x="43725" y="95195"/>
                  </a:lnTo>
                  <a:lnTo>
                    <a:pt x="44054" y="95839"/>
                  </a:lnTo>
                  <a:lnTo>
                    <a:pt x="44376" y="96502"/>
                  </a:lnTo>
                  <a:lnTo>
                    <a:pt x="44691" y="97201"/>
                  </a:lnTo>
                  <a:lnTo>
                    <a:pt x="44994" y="97937"/>
                  </a:lnTo>
                  <a:lnTo>
                    <a:pt x="45296" y="98692"/>
                  </a:lnTo>
                  <a:lnTo>
                    <a:pt x="45586" y="99483"/>
                  </a:lnTo>
                  <a:lnTo>
                    <a:pt x="45863" y="100312"/>
                  </a:lnTo>
                  <a:lnTo>
                    <a:pt x="46140" y="101158"/>
                  </a:lnTo>
                  <a:lnTo>
                    <a:pt x="46397" y="102042"/>
                  </a:lnTo>
                  <a:lnTo>
                    <a:pt x="46655" y="102944"/>
                  </a:lnTo>
                  <a:lnTo>
                    <a:pt x="46899" y="103864"/>
                  </a:lnTo>
                  <a:lnTo>
                    <a:pt x="47131" y="104821"/>
                  </a:lnTo>
                  <a:lnTo>
                    <a:pt x="47356" y="105815"/>
                  </a:lnTo>
                  <a:lnTo>
                    <a:pt x="47569" y="106809"/>
                  </a:lnTo>
                  <a:lnTo>
                    <a:pt x="47768" y="107840"/>
                  </a:lnTo>
                  <a:lnTo>
                    <a:pt x="47961" y="108907"/>
                  </a:lnTo>
                  <a:lnTo>
                    <a:pt x="48135" y="109975"/>
                  </a:lnTo>
                  <a:lnTo>
                    <a:pt x="48303" y="111079"/>
                  </a:lnTo>
                  <a:lnTo>
                    <a:pt x="48457" y="112202"/>
                  </a:lnTo>
                  <a:lnTo>
                    <a:pt x="48599" y="113343"/>
                  </a:lnTo>
                  <a:lnTo>
                    <a:pt x="48728" y="114503"/>
                  </a:lnTo>
                  <a:lnTo>
                    <a:pt x="48837" y="115681"/>
                  </a:lnTo>
                  <a:lnTo>
                    <a:pt x="48940" y="116877"/>
                  </a:lnTo>
                  <a:lnTo>
                    <a:pt x="49030" y="118092"/>
                  </a:lnTo>
                  <a:lnTo>
                    <a:pt x="49062" y="118699"/>
                  </a:lnTo>
                  <a:lnTo>
                    <a:pt x="49101" y="119325"/>
                  </a:lnTo>
                  <a:lnTo>
                    <a:pt x="49127" y="119951"/>
                  </a:lnTo>
                  <a:lnTo>
                    <a:pt x="49159" y="120577"/>
                  </a:lnTo>
                  <a:lnTo>
                    <a:pt x="49178" y="121221"/>
                  </a:lnTo>
                  <a:lnTo>
                    <a:pt x="49197" y="121847"/>
                  </a:lnTo>
                  <a:lnTo>
                    <a:pt x="49210" y="122491"/>
                  </a:lnTo>
                  <a:lnTo>
                    <a:pt x="49223" y="123135"/>
                  </a:lnTo>
                  <a:lnTo>
                    <a:pt x="49223" y="123411"/>
                  </a:lnTo>
                  <a:lnTo>
                    <a:pt x="49217" y="123650"/>
                  </a:lnTo>
                  <a:lnTo>
                    <a:pt x="49197" y="123908"/>
                  </a:lnTo>
                  <a:lnTo>
                    <a:pt x="49172" y="124129"/>
                  </a:lnTo>
                  <a:lnTo>
                    <a:pt x="49140" y="124350"/>
                  </a:lnTo>
                  <a:lnTo>
                    <a:pt x="49094" y="124552"/>
                  </a:lnTo>
                  <a:lnTo>
                    <a:pt x="49049" y="124736"/>
                  </a:lnTo>
                  <a:lnTo>
                    <a:pt x="48991" y="124902"/>
                  </a:lnTo>
                  <a:lnTo>
                    <a:pt x="48934" y="125068"/>
                  </a:lnTo>
                  <a:lnTo>
                    <a:pt x="48869" y="125196"/>
                  </a:lnTo>
                  <a:lnTo>
                    <a:pt x="48798" y="125325"/>
                  </a:lnTo>
                  <a:lnTo>
                    <a:pt x="48721" y="125454"/>
                  </a:lnTo>
                  <a:lnTo>
                    <a:pt x="48644" y="125546"/>
                  </a:lnTo>
                  <a:lnTo>
                    <a:pt x="48560" y="125638"/>
                  </a:lnTo>
                  <a:lnTo>
                    <a:pt x="48483" y="125693"/>
                  </a:lnTo>
                  <a:lnTo>
                    <a:pt x="48393" y="125749"/>
                  </a:lnTo>
                  <a:lnTo>
                    <a:pt x="48373" y="126742"/>
                  </a:lnTo>
                  <a:lnTo>
                    <a:pt x="48341" y="127718"/>
                  </a:lnTo>
                  <a:lnTo>
                    <a:pt x="48290" y="128657"/>
                  </a:lnTo>
                  <a:lnTo>
                    <a:pt x="48232" y="129595"/>
                  </a:lnTo>
                  <a:lnTo>
                    <a:pt x="48155" y="130497"/>
                  </a:lnTo>
                  <a:lnTo>
                    <a:pt x="48064" y="131399"/>
                  </a:lnTo>
                  <a:lnTo>
                    <a:pt x="47968" y="132264"/>
                  </a:lnTo>
                  <a:lnTo>
                    <a:pt x="47852" y="133111"/>
                  </a:lnTo>
                  <a:lnTo>
                    <a:pt x="47730" y="133939"/>
                  </a:lnTo>
                  <a:lnTo>
                    <a:pt x="47594" y="134749"/>
                  </a:lnTo>
                  <a:lnTo>
                    <a:pt x="47446" y="135540"/>
                  </a:lnTo>
                  <a:lnTo>
                    <a:pt x="47292" y="136295"/>
                  </a:lnTo>
                  <a:lnTo>
                    <a:pt x="47118" y="137031"/>
                  </a:lnTo>
                  <a:lnTo>
                    <a:pt x="46944" y="137749"/>
                  </a:lnTo>
                  <a:lnTo>
                    <a:pt x="46751" y="138449"/>
                  </a:lnTo>
                  <a:lnTo>
                    <a:pt x="46558" y="139111"/>
                  </a:lnTo>
                  <a:lnTo>
                    <a:pt x="46352" y="139755"/>
                  </a:lnTo>
                  <a:lnTo>
                    <a:pt x="46133" y="140363"/>
                  </a:lnTo>
                  <a:lnTo>
                    <a:pt x="45908" y="140970"/>
                  </a:lnTo>
                  <a:lnTo>
                    <a:pt x="45676" y="141541"/>
                  </a:lnTo>
                  <a:lnTo>
                    <a:pt x="45431" y="142075"/>
                  </a:lnTo>
                  <a:lnTo>
                    <a:pt x="45187" y="142590"/>
                  </a:lnTo>
                  <a:lnTo>
                    <a:pt x="44929" y="143087"/>
                  </a:lnTo>
                  <a:lnTo>
                    <a:pt x="44665" y="143547"/>
                  </a:lnTo>
                  <a:lnTo>
                    <a:pt x="44401" y="143970"/>
                  </a:lnTo>
                  <a:lnTo>
                    <a:pt x="44125" y="144375"/>
                  </a:lnTo>
                  <a:lnTo>
                    <a:pt x="43841" y="144762"/>
                  </a:lnTo>
                  <a:lnTo>
                    <a:pt x="43552" y="145111"/>
                  </a:lnTo>
                  <a:lnTo>
                    <a:pt x="43262" y="145424"/>
                  </a:lnTo>
                  <a:lnTo>
                    <a:pt x="42966" y="145719"/>
                  </a:lnTo>
                  <a:lnTo>
                    <a:pt x="42663" y="145977"/>
                  </a:lnTo>
                  <a:lnTo>
                    <a:pt x="42354" y="146216"/>
                  </a:lnTo>
                  <a:lnTo>
                    <a:pt x="42193" y="146566"/>
                  </a:lnTo>
                  <a:lnTo>
                    <a:pt x="42109" y="146731"/>
                  </a:lnTo>
                  <a:lnTo>
                    <a:pt x="42064" y="146805"/>
                  </a:lnTo>
                  <a:lnTo>
                    <a:pt x="42013" y="146860"/>
                  </a:lnTo>
                  <a:lnTo>
                    <a:pt x="41820" y="147118"/>
                  </a:lnTo>
                  <a:lnTo>
                    <a:pt x="41620" y="147357"/>
                  </a:lnTo>
                  <a:lnTo>
                    <a:pt x="41427" y="147578"/>
                  </a:lnTo>
                  <a:lnTo>
                    <a:pt x="41228" y="147762"/>
                  </a:lnTo>
                  <a:lnTo>
                    <a:pt x="41028" y="147946"/>
                  </a:lnTo>
                  <a:lnTo>
                    <a:pt x="40822" y="148075"/>
                  </a:lnTo>
                  <a:lnTo>
                    <a:pt x="40622" y="148204"/>
                  </a:lnTo>
                  <a:lnTo>
                    <a:pt x="40416" y="148296"/>
                  </a:lnTo>
                  <a:lnTo>
                    <a:pt x="40210" y="148388"/>
                  </a:lnTo>
                  <a:lnTo>
                    <a:pt x="40011" y="148443"/>
                  </a:lnTo>
                  <a:lnTo>
                    <a:pt x="39805" y="148480"/>
                  </a:lnTo>
                  <a:lnTo>
                    <a:pt x="39393" y="148480"/>
                  </a:lnTo>
                  <a:lnTo>
                    <a:pt x="39187" y="148443"/>
                  </a:lnTo>
                  <a:lnTo>
                    <a:pt x="38981" y="148406"/>
                  </a:lnTo>
                  <a:lnTo>
                    <a:pt x="38781" y="148332"/>
                  </a:lnTo>
                  <a:lnTo>
                    <a:pt x="38549" y="148461"/>
                  </a:lnTo>
                  <a:lnTo>
                    <a:pt x="38318" y="148590"/>
                  </a:lnTo>
                  <a:lnTo>
                    <a:pt x="38092" y="148682"/>
                  </a:lnTo>
                  <a:lnTo>
                    <a:pt x="37861" y="148774"/>
                  </a:lnTo>
                  <a:lnTo>
                    <a:pt x="37635" y="148848"/>
                  </a:lnTo>
                  <a:lnTo>
                    <a:pt x="37416" y="148903"/>
                  </a:lnTo>
                  <a:lnTo>
                    <a:pt x="37191" y="148940"/>
                  </a:lnTo>
                  <a:lnTo>
                    <a:pt x="36972" y="148977"/>
                  </a:lnTo>
                  <a:lnTo>
                    <a:pt x="36753" y="148995"/>
                  </a:lnTo>
                  <a:lnTo>
                    <a:pt x="36541" y="148995"/>
                  </a:lnTo>
                  <a:lnTo>
                    <a:pt x="36322" y="148977"/>
                  </a:lnTo>
                  <a:lnTo>
                    <a:pt x="36109" y="148940"/>
                  </a:lnTo>
                  <a:lnTo>
                    <a:pt x="35903" y="148903"/>
                  </a:lnTo>
                  <a:lnTo>
                    <a:pt x="35691" y="148848"/>
                  </a:lnTo>
                  <a:lnTo>
                    <a:pt x="35485" y="148793"/>
                  </a:lnTo>
                  <a:lnTo>
                    <a:pt x="35279" y="148701"/>
                  </a:lnTo>
                  <a:lnTo>
                    <a:pt x="35073" y="148609"/>
                  </a:lnTo>
                  <a:lnTo>
                    <a:pt x="34873" y="148517"/>
                  </a:lnTo>
                  <a:lnTo>
                    <a:pt x="34674" y="148388"/>
                  </a:lnTo>
                  <a:lnTo>
                    <a:pt x="34474" y="148259"/>
                  </a:lnTo>
                  <a:lnTo>
                    <a:pt x="34281" y="148130"/>
                  </a:lnTo>
                  <a:lnTo>
                    <a:pt x="34088" y="147964"/>
                  </a:lnTo>
                  <a:lnTo>
                    <a:pt x="33895" y="147799"/>
                  </a:lnTo>
                  <a:lnTo>
                    <a:pt x="33708" y="147633"/>
                  </a:lnTo>
                  <a:lnTo>
                    <a:pt x="33521" y="147431"/>
                  </a:lnTo>
                  <a:lnTo>
                    <a:pt x="33335" y="147228"/>
                  </a:lnTo>
                  <a:lnTo>
                    <a:pt x="33148" y="147026"/>
                  </a:lnTo>
                  <a:lnTo>
                    <a:pt x="32968" y="146805"/>
                  </a:lnTo>
                  <a:lnTo>
                    <a:pt x="32794" y="146566"/>
                  </a:lnTo>
                  <a:lnTo>
                    <a:pt x="32614" y="146326"/>
                  </a:lnTo>
                  <a:lnTo>
                    <a:pt x="32440" y="146069"/>
                  </a:lnTo>
                  <a:lnTo>
                    <a:pt x="32273" y="145811"/>
                  </a:lnTo>
                  <a:lnTo>
                    <a:pt x="32099" y="145535"/>
                  </a:lnTo>
                  <a:lnTo>
                    <a:pt x="31931" y="145259"/>
                  </a:lnTo>
                  <a:lnTo>
                    <a:pt x="31770" y="144964"/>
                  </a:lnTo>
                  <a:lnTo>
                    <a:pt x="31609" y="144651"/>
                  </a:lnTo>
                  <a:lnTo>
                    <a:pt x="31449" y="144338"/>
                  </a:lnTo>
                  <a:lnTo>
                    <a:pt x="31288" y="144026"/>
                  </a:lnTo>
                  <a:lnTo>
                    <a:pt x="31133" y="143694"/>
                  </a:lnTo>
                  <a:lnTo>
                    <a:pt x="30979" y="143363"/>
                  </a:lnTo>
                  <a:lnTo>
                    <a:pt x="30831" y="143013"/>
                  </a:lnTo>
                  <a:lnTo>
                    <a:pt x="30682" y="142645"/>
                  </a:lnTo>
                  <a:lnTo>
                    <a:pt x="30399" y="141909"/>
                  </a:lnTo>
                  <a:lnTo>
                    <a:pt x="30122" y="141154"/>
                  </a:lnTo>
                  <a:lnTo>
                    <a:pt x="29852" y="140344"/>
                  </a:lnTo>
                  <a:lnTo>
                    <a:pt x="29601" y="139516"/>
                  </a:lnTo>
                  <a:lnTo>
                    <a:pt x="29356" y="138651"/>
                  </a:lnTo>
                  <a:lnTo>
                    <a:pt x="29118" y="137768"/>
                  </a:lnTo>
                  <a:lnTo>
                    <a:pt x="28899" y="136866"/>
                  </a:lnTo>
                  <a:lnTo>
                    <a:pt x="28687" y="135927"/>
                  </a:lnTo>
                  <a:lnTo>
                    <a:pt x="28487" y="134970"/>
                  </a:lnTo>
                  <a:lnTo>
                    <a:pt x="28307" y="133994"/>
                  </a:lnTo>
                  <a:lnTo>
                    <a:pt x="28127" y="133000"/>
                  </a:lnTo>
                  <a:lnTo>
                    <a:pt x="27966" y="131988"/>
                  </a:lnTo>
                  <a:lnTo>
                    <a:pt x="27818" y="130957"/>
                  </a:lnTo>
                  <a:lnTo>
                    <a:pt x="27682" y="129908"/>
                  </a:lnTo>
                  <a:lnTo>
                    <a:pt x="27560" y="128841"/>
                  </a:lnTo>
                  <a:lnTo>
                    <a:pt x="27451" y="127773"/>
                  </a:lnTo>
                  <a:lnTo>
                    <a:pt x="27354" y="126687"/>
                  </a:lnTo>
                  <a:lnTo>
                    <a:pt x="27270" y="125583"/>
                  </a:lnTo>
                  <a:lnTo>
                    <a:pt x="27200" y="124479"/>
                  </a:lnTo>
                  <a:lnTo>
                    <a:pt x="27142" y="123374"/>
                  </a:lnTo>
                  <a:lnTo>
                    <a:pt x="27103" y="122251"/>
                  </a:lnTo>
                  <a:lnTo>
                    <a:pt x="27077" y="121129"/>
                  </a:lnTo>
                  <a:lnTo>
                    <a:pt x="27064" y="120006"/>
                  </a:lnTo>
                  <a:lnTo>
                    <a:pt x="27064" y="118865"/>
                  </a:lnTo>
                  <a:lnTo>
                    <a:pt x="27084" y="117742"/>
                  </a:lnTo>
                  <a:lnTo>
                    <a:pt x="27116" y="116619"/>
                  </a:lnTo>
                  <a:lnTo>
                    <a:pt x="27135" y="116049"/>
                  </a:lnTo>
                  <a:lnTo>
                    <a:pt x="27161" y="115478"/>
                  </a:lnTo>
                  <a:lnTo>
                    <a:pt x="27193" y="114926"/>
                  </a:lnTo>
                  <a:lnTo>
                    <a:pt x="27225" y="114355"/>
                  </a:lnTo>
                  <a:lnTo>
                    <a:pt x="27264" y="113803"/>
                  </a:lnTo>
                  <a:lnTo>
                    <a:pt x="27303" y="113251"/>
                  </a:lnTo>
                  <a:lnTo>
                    <a:pt x="27348" y="112680"/>
                  </a:lnTo>
                  <a:lnTo>
                    <a:pt x="27399" y="112128"/>
                  </a:lnTo>
                  <a:lnTo>
                    <a:pt x="27451" y="111576"/>
                  </a:lnTo>
                  <a:lnTo>
                    <a:pt x="27509" y="111024"/>
                  </a:lnTo>
                  <a:lnTo>
                    <a:pt x="27567" y="110472"/>
                  </a:lnTo>
                  <a:lnTo>
                    <a:pt x="27637" y="109920"/>
                  </a:lnTo>
                  <a:lnTo>
                    <a:pt x="27702" y="109386"/>
                  </a:lnTo>
                  <a:lnTo>
                    <a:pt x="27779" y="108834"/>
                  </a:lnTo>
                  <a:lnTo>
                    <a:pt x="27856" y="108300"/>
                  </a:lnTo>
                  <a:lnTo>
                    <a:pt x="27940" y="107766"/>
                  </a:lnTo>
                  <a:lnTo>
                    <a:pt x="28024" y="107232"/>
                  </a:lnTo>
                  <a:lnTo>
                    <a:pt x="28114" y="106699"/>
                  </a:lnTo>
                  <a:lnTo>
                    <a:pt x="28210" y="106183"/>
                  </a:lnTo>
                  <a:lnTo>
                    <a:pt x="28313" y="105649"/>
                  </a:lnTo>
                  <a:lnTo>
                    <a:pt x="28416" y="105134"/>
                  </a:lnTo>
                  <a:lnTo>
                    <a:pt x="28519" y="104619"/>
                  </a:lnTo>
                  <a:lnTo>
                    <a:pt x="28635" y="104122"/>
                  </a:lnTo>
                  <a:lnTo>
                    <a:pt x="28751" y="103606"/>
                  </a:lnTo>
                  <a:lnTo>
                    <a:pt x="28873" y="103109"/>
                  </a:lnTo>
                  <a:lnTo>
                    <a:pt x="28996" y="102612"/>
                  </a:lnTo>
                  <a:lnTo>
                    <a:pt x="29124" y="102116"/>
                  </a:lnTo>
                  <a:lnTo>
                    <a:pt x="29260" y="101637"/>
                  </a:lnTo>
                  <a:lnTo>
                    <a:pt x="29401" y="101158"/>
                  </a:lnTo>
                  <a:lnTo>
                    <a:pt x="29543" y="100680"/>
                  </a:lnTo>
                  <a:lnTo>
                    <a:pt x="29691" y="100201"/>
                  </a:lnTo>
                  <a:lnTo>
                    <a:pt x="29846" y="99741"/>
                  </a:lnTo>
                  <a:lnTo>
                    <a:pt x="30000" y="99281"/>
                  </a:lnTo>
                  <a:lnTo>
                    <a:pt x="30167" y="98839"/>
                  </a:lnTo>
                  <a:lnTo>
                    <a:pt x="30341" y="98361"/>
                  </a:lnTo>
                  <a:lnTo>
                    <a:pt x="30521" y="97901"/>
                  </a:lnTo>
                  <a:lnTo>
                    <a:pt x="30695" y="97459"/>
                  </a:lnTo>
                  <a:lnTo>
                    <a:pt x="30876" y="97017"/>
                  </a:lnTo>
                  <a:lnTo>
                    <a:pt x="31062" y="96612"/>
                  </a:lnTo>
                  <a:lnTo>
                    <a:pt x="31243" y="96207"/>
                  </a:lnTo>
                  <a:lnTo>
                    <a:pt x="31423" y="95802"/>
                  </a:lnTo>
                  <a:lnTo>
                    <a:pt x="31609" y="95434"/>
                  </a:lnTo>
                  <a:lnTo>
                    <a:pt x="31796" y="95066"/>
                  </a:lnTo>
                  <a:lnTo>
                    <a:pt x="31983" y="94716"/>
                  </a:lnTo>
                  <a:lnTo>
                    <a:pt x="32170" y="94385"/>
                  </a:lnTo>
                  <a:lnTo>
                    <a:pt x="32356" y="94054"/>
                  </a:lnTo>
                  <a:lnTo>
                    <a:pt x="32549" y="93741"/>
                  </a:lnTo>
                  <a:lnTo>
                    <a:pt x="32736" y="93428"/>
                  </a:lnTo>
                  <a:lnTo>
                    <a:pt x="32929" y="93152"/>
                  </a:lnTo>
                  <a:lnTo>
                    <a:pt x="33122" y="92876"/>
                  </a:lnTo>
                  <a:lnTo>
                    <a:pt x="33315" y="92618"/>
                  </a:lnTo>
                  <a:lnTo>
                    <a:pt x="33509" y="92360"/>
                  </a:lnTo>
                  <a:lnTo>
                    <a:pt x="33702" y="92121"/>
                  </a:lnTo>
                  <a:lnTo>
                    <a:pt x="33895" y="91900"/>
                  </a:lnTo>
                  <a:lnTo>
                    <a:pt x="34088" y="91679"/>
                  </a:lnTo>
                  <a:lnTo>
                    <a:pt x="34281" y="91477"/>
                  </a:lnTo>
                  <a:lnTo>
                    <a:pt x="34481" y="91293"/>
                  </a:lnTo>
                  <a:lnTo>
                    <a:pt x="34674" y="91109"/>
                  </a:lnTo>
                  <a:lnTo>
                    <a:pt x="34867" y="90962"/>
                  </a:lnTo>
                  <a:lnTo>
                    <a:pt x="35067" y="90796"/>
                  </a:lnTo>
                  <a:lnTo>
                    <a:pt x="35266" y="90667"/>
                  </a:lnTo>
                  <a:lnTo>
                    <a:pt x="35459" y="90520"/>
                  </a:lnTo>
                  <a:lnTo>
                    <a:pt x="35659" y="90409"/>
                  </a:lnTo>
                  <a:lnTo>
                    <a:pt x="35852" y="90299"/>
                  </a:lnTo>
                  <a:lnTo>
                    <a:pt x="36052" y="90207"/>
                  </a:lnTo>
                  <a:lnTo>
                    <a:pt x="36251" y="90115"/>
                  </a:lnTo>
                  <a:lnTo>
                    <a:pt x="36451" y="90060"/>
                  </a:lnTo>
                  <a:lnTo>
                    <a:pt x="36644" y="89986"/>
                  </a:lnTo>
                  <a:lnTo>
                    <a:pt x="37043" y="89894"/>
                  </a:lnTo>
                  <a:lnTo>
                    <a:pt x="37436" y="89857"/>
                  </a:lnTo>
                  <a:close/>
                  <a:moveTo>
                    <a:pt x="124906" y="87925"/>
                  </a:moveTo>
                  <a:lnTo>
                    <a:pt x="125137" y="87943"/>
                  </a:lnTo>
                  <a:lnTo>
                    <a:pt x="125369" y="87961"/>
                  </a:lnTo>
                  <a:lnTo>
                    <a:pt x="125601" y="87998"/>
                  </a:lnTo>
                  <a:lnTo>
                    <a:pt x="125826" y="88035"/>
                  </a:lnTo>
                  <a:lnTo>
                    <a:pt x="126058" y="88090"/>
                  </a:lnTo>
                  <a:lnTo>
                    <a:pt x="126290" y="88146"/>
                  </a:lnTo>
                  <a:lnTo>
                    <a:pt x="126515" y="88238"/>
                  </a:lnTo>
                  <a:lnTo>
                    <a:pt x="126747" y="88311"/>
                  </a:lnTo>
                  <a:lnTo>
                    <a:pt x="126972" y="88422"/>
                  </a:lnTo>
                  <a:lnTo>
                    <a:pt x="127198" y="88532"/>
                  </a:lnTo>
                  <a:lnTo>
                    <a:pt x="127429" y="88642"/>
                  </a:lnTo>
                  <a:lnTo>
                    <a:pt x="127655" y="88771"/>
                  </a:lnTo>
                  <a:lnTo>
                    <a:pt x="127880" y="88919"/>
                  </a:lnTo>
                  <a:lnTo>
                    <a:pt x="128099" y="89084"/>
                  </a:lnTo>
                  <a:lnTo>
                    <a:pt x="128324" y="89231"/>
                  </a:lnTo>
                  <a:lnTo>
                    <a:pt x="128543" y="89416"/>
                  </a:lnTo>
                  <a:lnTo>
                    <a:pt x="128768" y="89600"/>
                  </a:lnTo>
                  <a:lnTo>
                    <a:pt x="128987" y="89802"/>
                  </a:lnTo>
                  <a:lnTo>
                    <a:pt x="129206" y="90005"/>
                  </a:lnTo>
                  <a:lnTo>
                    <a:pt x="129425" y="90225"/>
                  </a:lnTo>
                  <a:lnTo>
                    <a:pt x="129637" y="90465"/>
                  </a:lnTo>
                  <a:lnTo>
                    <a:pt x="129850" y="90704"/>
                  </a:lnTo>
                  <a:lnTo>
                    <a:pt x="130062" y="90943"/>
                  </a:lnTo>
                  <a:lnTo>
                    <a:pt x="130275" y="91219"/>
                  </a:lnTo>
                  <a:lnTo>
                    <a:pt x="130487" y="91477"/>
                  </a:lnTo>
                  <a:lnTo>
                    <a:pt x="130693" y="91771"/>
                  </a:lnTo>
                  <a:lnTo>
                    <a:pt x="130899" y="92066"/>
                  </a:lnTo>
                  <a:lnTo>
                    <a:pt x="131099" y="92379"/>
                  </a:lnTo>
                  <a:lnTo>
                    <a:pt x="131401" y="92857"/>
                  </a:lnTo>
                  <a:lnTo>
                    <a:pt x="131698" y="93373"/>
                  </a:lnTo>
                  <a:lnTo>
                    <a:pt x="131987" y="93925"/>
                  </a:lnTo>
                  <a:lnTo>
                    <a:pt x="132277" y="94514"/>
                  </a:lnTo>
                  <a:lnTo>
                    <a:pt x="132554" y="95140"/>
                  </a:lnTo>
                  <a:lnTo>
                    <a:pt x="132831" y="95784"/>
                  </a:lnTo>
                  <a:lnTo>
                    <a:pt x="133101" y="96465"/>
                  </a:lnTo>
                  <a:lnTo>
                    <a:pt x="133359" y="97183"/>
                  </a:lnTo>
                  <a:lnTo>
                    <a:pt x="133610" y="97919"/>
                  </a:lnTo>
                  <a:lnTo>
                    <a:pt x="133854" y="98674"/>
                  </a:lnTo>
                  <a:lnTo>
                    <a:pt x="134092" y="99447"/>
                  </a:lnTo>
                  <a:lnTo>
                    <a:pt x="134311" y="100257"/>
                  </a:lnTo>
                  <a:lnTo>
                    <a:pt x="134530" y="101066"/>
                  </a:lnTo>
                  <a:lnTo>
                    <a:pt x="134730" y="101913"/>
                  </a:lnTo>
                  <a:lnTo>
                    <a:pt x="134916" y="102778"/>
                  </a:lnTo>
                  <a:lnTo>
                    <a:pt x="135090" y="103643"/>
                  </a:lnTo>
                  <a:lnTo>
                    <a:pt x="135258" y="104545"/>
                  </a:lnTo>
                  <a:lnTo>
                    <a:pt x="135406" y="105447"/>
                  </a:lnTo>
                  <a:lnTo>
                    <a:pt x="135470" y="105907"/>
                  </a:lnTo>
                  <a:lnTo>
                    <a:pt x="135534" y="106367"/>
                  </a:lnTo>
                  <a:lnTo>
                    <a:pt x="135592" y="106827"/>
                  </a:lnTo>
                  <a:lnTo>
                    <a:pt x="135650" y="107288"/>
                  </a:lnTo>
                  <a:lnTo>
                    <a:pt x="135702" y="107766"/>
                  </a:lnTo>
                  <a:lnTo>
                    <a:pt x="135753" y="108226"/>
                  </a:lnTo>
                  <a:lnTo>
                    <a:pt x="135798" y="108705"/>
                  </a:lnTo>
                  <a:lnTo>
                    <a:pt x="135837" y="109183"/>
                  </a:lnTo>
                  <a:lnTo>
                    <a:pt x="135869" y="109662"/>
                  </a:lnTo>
                  <a:lnTo>
                    <a:pt x="135901" y="110122"/>
                  </a:lnTo>
                  <a:lnTo>
                    <a:pt x="135927" y="110619"/>
                  </a:lnTo>
                  <a:lnTo>
                    <a:pt x="135946" y="111098"/>
                  </a:lnTo>
                  <a:lnTo>
                    <a:pt x="135959" y="111576"/>
                  </a:lnTo>
                  <a:lnTo>
                    <a:pt x="135972" y="112055"/>
                  </a:lnTo>
                  <a:lnTo>
                    <a:pt x="135979" y="112533"/>
                  </a:lnTo>
                  <a:lnTo>
                    <a:pt x="135979" y="113012"/>
                  </a:lnTo>
                  <a:lnTo>
                    <a:pt x="135979" y="113509"/>
                  </a:lnTo>
                  <a:lnTo>
                    <a:pt x="135966" y="113987"/>
                  </a:lnTo>
                  <a:lnTo>
                    <a:pt x="135953" y="114466"/>
                  </a:lnTo>
                  <a:lnTo>
                    <a:pt x="135934" y="114963"/>
                  </a:lnTo>
                  <a:lnTo>
                    <a:pt x="135908" y="115441"/>
                  </a:lnTo>
                  <a:lnTo>
                    <a:pt x="135876" y="115920"/>
                  </a:lnTo>
                  <a:lnTo>
                    <a:pt x="135837" y="116398"/>
                  </a:lnTo>
                  <a:lnTo>
                    <a:pt x="135798" y="116877"/>
                  </a:lnTo>
                  <a:lnTo>
                    <a:pt x="135747" y="117356"/>
                  </a:lnTo>
                  <a:lnTo>
                    <a:pt x="135695" y="117852"/>
                  </a:lnTo>
                  <a:lnTo>
                    <a:pt x="135631" y="118313"/>
                  </a:lnTo>
                  <a:lnTo>
                    <a:pt x="135567" y="118791"/>
                  </a:lnTo>
                  <a:lnTo>
                    <a:pt x="135637" y="119564"/>
                  </a:lnTo>
                  <a:lnTo>
                    <a:pt x="135702" y="120337"/>
                  </a:lnTo>
                  <a:lnTo>
                    <a:pt x="135760" y="121110"/>
                  </a:lnTo>
                  <a:lnTo>
                    <a:pt x="135811" y="121883"/>
                  </a:lnTo>
                  <a:lnTo>
                    <a:pt x="135850" y="122656"/>
                  </a:lnTo>
                  <a:lnTo>
                    <a:pt x="135882" y="123429"/>
                  </a:lnTo>
                  <a:lnTo>
                    <a:pt x="135901" y="124221"/>
                  </a:lnTo>
                  <a:lnTo>
                    <a:pt x="135908" y="125012"/>
                  </a:lnTo>
                  <a:lnTo>
                    <a:pt x="135908" y="125638"/>
                  </a:lnTo>
                  <a:lnTo>
                    <a:pt x="135901" y="126264"/>
                  </a:lnTo>
                  <a:lnTo>
                    <a:pt x="135882" y="126890"/>
                  </a:lnTo>
                  <a:lnTo>
                    <a:pt x="135863" y="127516"/>
                  </a:lnTo>
                  <a:lnTo>
                    <a:pt x="135837" y="128141"/>
                  </a:lnTo>
                  <a:lnTo>
                    <a:pt x="135811" y="128767"/>
                  </a:lnTo>
                  <a:lnTo>
                    <a:pt x="135773" y="129375"/>
                  </a:lnTo>
                  <a:lnTo>
                    <a:pt x="135728" y="130000"/>
                  </a:lnTo>
                  <a:lnTo>
                    <a:pt x="135683" y="130608"/>
                  </a:lnTo>
                  <a:lnTo>
                    <a:pt x="135625" y="131215"/>
                  </a:lnTo>
                  <a:lnTo>
                    <a:pt x="135567" y="131822"/>
                  </a:lnTo>
                  <a:lnTo>
                    <a:pt x="135502" y="132411"/>
                  </a:lnTo>
                  <a:lnTo>
                    <a:pt x="135438" y="133000"/>
                  </a:lnTo>
                  <a:lnTo>
                    <a:pt x="135361" y="133589"/>
                  </a:lnTo>
                  <a:lnTo>
                    <a:pt x="135283" y="134178"/>
                  </a:lnTo>
                  <a:lnTo>
                    <a:pt x="135193" y="134749"/>
                  </a:lnTo>
                  <a:lnTo>
                    <a:pt x="135110" y="135320"/>
                  </a:lnTo>
                  <a:lnTo>
                    <a:pt x="135013" y="135890"/>
                  </a:lnTo>
                  <a:lnTo>
                    <a:pt x="134916" y="136442"/>
                  </a:lnTo>
                  <a:lnTo>
                    <a:pt x="134813" y="136995"/>
                  </a:lnTo>
                  <a:lnTo>
                    <a:pt x="134704" y="137547"/>
                  </a:lnTo>
                  <a:lnTo>
                    <a:pt x="134588" y="138080"/>
                  </a:lnTo>
                  <a:lnTo>
                    <a:pt x="134472" y="138614"/>
                  </a:lnTo>
                  <a:lnTo>
                    <a:pt x="134350" y="139130"/>
                  </a:lnTo>
                  <a:lnTo>
                    <a:pt x="134228" y="139627"/>
                  </a:lnTo>
                  <a:lnTo>
                    <a:pt x="134099" y="140142"/>
                  </a:lnTo>
                  <a:lnTo>
                    <a:pt x="133964" y="140620"/>
                  </a:lnTo>
                  <a:lnTo>
                    <a:pt x="133822" y="141099"/>
                  </a:lnTo>
                  <a:lnTo>
                    <a:pt x="133687" y="141578"/>
                  </a:lnTo>
                  <a:lnTo>
                    <a:pt x="133539" y="142038"/>
                  </a:lnTo>
                  <a:lnTo>
                    <a:pt x="133391" y="142479"/>
                  </a:lnTo>
                  <a:lnTo>
                    <a:pt x="133236" y="142921"/>
                  </a:lnTo>
                  <a:lnTo>
                    <a:pt x="133082" y="143345"/>
                  </a:lnTo>
                  <a:lnTo>
                    <a:pt x="132921" y="143768"/>
                  </a:lnTo>
                  <a:lnTo>
                    <a:pt x="132760" y="144173"/>
                  </a:lnTo>
                  <a:lnTo>
                    <a:pt x="132592" y="144559"/>
                  </a:lnTo>
                  <a:lnTo>
                    <a:pt x="132419" y="144927"/>
                  </a:lnTo>
                  <a:lnTo>
                    <a:pt x="132245" y="145296"/>
                  </a:lnTo>
                  <a:lnTo>
                    <a:pt x="132071" y="145645"/>
                  </a:lnTo>
                  <a:lnTo>
                    <a:pt x="131891" y="145977"/>
                  </a:lnTo>
                  <a:lnTo>
                    <a:pt x="131710" y="146308"/>
                  </a:lnTo>
                  <a:lnTo>
                    <a:pt x="131524" y="146621"/>
                  </a:lnTo>
                  <a:lnTo>
                    <a:pt x="131337" y="146915"/>
                  </a:lnTo>
                  <a:lnTo>
                    <a:pt x="131144" y="147191"/>
                  </a:lnTo>
                  <a:lnTo>
                    <a:pt x="130951" y="147449"/>
                  </a:lnTo>
                  <a:lnTo>
                    <a:pt x="130758" y="147688"/>
                  </a:lnTo>
                  <a:lnTo>
                    <a:pt x="130558" y="147928"/>
                  </a:lnTo>
                  <a:lnTo>
                    <a:pt x="130358" y="148130"/>
                  </a:lnTo>
                  <a:lnTo>
                    <a:pt x="130159" y="148332"/>
                  </a:lnTo>
                  <a:lnTo>
                    <a:pt x="129953" y="148498"/>
                  </a:lnTo>
                  <a:lnTo>
                    <a:pt x="129747" y="148664"/>
                  </a:lnTo>
                  <a:lnTo>
                    <a:pt x="129534" y="148811"/>
                  </a:lnTo>
                  <a:lnTo>
                    <a:pt x="129322" y="148940"/>
                  </a:lnTo>
                  <a:lnTo>
                    <a:pt x="129110" y="149032"/>
                  </a:lnTo>
                  <a:lnTo>
                    <a:pt x="128897" y="149124"/>
                  </a:lnTo>
                  <a:lnTo>
                    <a:pt x="128678" y="149198"/>
                  </a:lnTo>
                  <a:lnTo>
                    <a:pt x="128459" y="149234"/>
                  </a:lnTo>
                  <a:lnTo>
                    <a:pt x="128240" y="149271"/>
                  </a:lnTo>
                  <a:lnTo>
                    <a:pt x="128022" y="149271"/>
                  </a:lnTo>
                  <a:lnTo>
                    <a:pt x="127796" y="149253"/>
                  </a:lnTo>
                  <a:lnTo>
                    <a:pt x="127571" y="149216"/>
                  </a:lnTo>
                  <a:lnTo>
                    <a:pt x="127346" y="149161"/>
                  </a:lnTo>
                  <a:lnTo>
                    <a:pt x="127120" y="149087"/>
                  </a:lnTo>
                  <a:lnTo>
                    <a:pt x="126895" y="148995"/>
                  </a:lnTo>
                  <a:lnTo>
                    <a:pt x="126792" y="148921"/>
                  </a:lnTo>
                  <a:lnTo>
                    <a:pt x="126702" y="148829"/>
                  </a:lnTo>
                  <a:lnTo>
                    <a:pt x="126618" y="148737"/>
                  </a:lnTo>
                  <a:lnTo>
                    <a:pt x="126541" y="148627"/>
                  </a:lnTo>
                  <a:lnTo>
                    <a:pt x="126477" y="148498"/>
                  </a:lnTo>
                  <a:lnTo>
                    <a:pt x="126419" y="148351"/>
                  </a:lnTo>
                  <a:lnTo>
                    <a:pt x="126367" y="148185"/>
                  </a:lnTo>
                  <a:lnTo>
                    <a:pt x="126322" y="148001"/>
                  </a:lnTo>
                  <a:lnTo>
                    <a:pt x="126084" y="148112"/>
                  </a:lnTo>
                  <a:lnTo>
                    <a:pt x="125846" y="148185"/>
                  </a:lnTo>
                  <a:lnTo>
                    <a:pt x="125601" y="148240"/>
                  </a:lnTo>
                  <a:lnTo>
                    <a:pt x="125363" y="148259"/>
                  </a:lnTo>
                  <a:lnTo>
                    <a:pt x="125125" y="148240"/>
                  </a:lnTo>
                  <a:lnTo>
                    <a:pt x="124880" y="148185"/>
                  </a:lnTo>
                  <a:lnTo>
                    <a:pt x="124642" y="148112"/>
                  </a:lnTo>
                  <a:lnTo>
                    <a:pt x="124404" y="148001"/>
                  </a:lnTo>
                  <a:lnTo>
                    <a:pt x="124159" y="148093"/>
                  </a:lnTo>
                  <a:lnTo>
                    <a:pt x="123914" y="148167"/>
                  </a:lnTo>
                  <a:lnTo>
                    <a:pt x="123670" y="148222"/>
                  </a:lnTo>
                  <a:lnTo>
                    <a:pt x="123431" y="148259"/>
                  </a:lnTo>
                  <a:lnTo>
                    <a:pt x="123193" y="148296"/>
                  </a:lnTo>
                  <a:lnTo>
                    <a:pt x="122961" y="148314"/>
                  </a:lnTo>
                  <a:lnTo>
                    <a:pt x="122723" y="148314"/>
                  </a:lnTo>
                  <a:lnTo>
                    <a:pt x="122498" y="148296"/>
                  </a:lnTo>
                  <a:lnTo>
                    <a:pt x="122266" y="148259"/>
                  </a:lnTo>
                  <a:lnTo>
                    <a:pt x="122041" y="148222"/>
                  </a:lnTo>
                  <a:lnTo>
                    <a:pt x="121816" y="148148"/>
                  </a:lnTo>
                  <a:lnTo>
                    <a:pt x="121597" y="148093"/>
                  </a:lnTo>
                  <a:lnTo>
                    <a:pt x="121378" y="148001"/>
                  </a:lnTo>
                  <a:lnTo>
                    <a:pt x="121159" y="147909"/>
                  </a:lnTo>
                  <a:lnTo>
                    <a:pt x="120946" y="147799"/>
                  </a:lnTo>
                  <a:lnTo>
                    <a:pt x="120734" y="147670"/>
                  </a:lnTo>
                  <a:lnTo>
                    <a:pt x="120528" y="147523"/>
                  </a:lnTo>
                  <a:lnTo>
                    <a:pt x="120322" y="147375"/>
                  </a:lnTo>
                  <a:lnTo>
                    <a:pt x="120116" y="147210"/>
                  </a:lnTo>
                  <a:lnTo>
                    <a:pt x="119916" y="147044"/>
                  </a:lnTo>
                  <a:lnTo>
                    <a:pt x="119717" y="146860"/>
                  </a:lnTo>
                  <a:lnTo>
                    <a:pt x="119517" y="146658"/>
                  </a:lnTo>
                  <a:lnTo>
                    <a:pt x="119324" y="146455"/>
                  </a:lnTo>
                  <a:lnTo>
                    <a:pt x="119131" y="146234"/>
                  </a:lnTo>
                  <a:lnTo>
                    <a:pt x="118944" y="145995"/>
                  </a:lnTo>
                  <a:lnTo>
                    <a:pt x="118758" y="145756"/>
                  </a:lnTo>
                  <a:lnTo>
                    <a:pt x="118577" y="145498"/>
                  </a:lnTo>
                  <a:lnTo>
                    <a:pt x="118397" y="145222"/>
                  </a:lnTo>
                  <a:lnTo>
                    <a:pt x="118217" y="144946"/>
                  </a:lnTo>
                  <a:lnTo>
                    <a:pt x="118043" y="144670"/>
                  </a:lnTo>
                  <a:lnTo>
                    <a:pt x="117869" y="144375"/>
                  </a:lnTo>
                  <a:lnTo>
                    <a:pt x="117702" y="144062"/>
                  </a:lnTo>
                  <a:lnTo>
                    <a:pt x="117534" y="143749"/>
                  </a:lnTo>
                  <a:lnTo>
                    <a:pt x="117367" y="143418"/>
                  </a:lnTo>
                  <a:lnTo>
                    <a:pt x="117206" y="143087"/>
                  </a:lnTo>
                  <a:lnTo>
                    <a:pt x="117052" y="142737"/>
                  </a:lnTo>
                  <a:lnTo>
                    <a:pt x="116897" y="142387"/>
                  </a:lnTo>
                  <a:lnTo>
                    <a:pt x="116743" y="142019"/>
                  </a:lnTo>
                  <a:lnTo>
                    <a:pt x="116595" y="141651"/>
                  </a:lnTo>
                  <a:lnTo>
                    <a:pt x="116446" y="141265"/>
                  </a:lnTo>
                  <a:lnTo>
                    <a:pt x="116298" y="140878"/>
                  </a:lnTo>
                  <a:lnTo>
                    <a:pt x="116163" y="140492"/>
                  </a:lnTo>
                  <a:lnTo>
                    <a:pt x="116022" y="140087"/>
                  </a:lnTo>
                  <a:lnTo>
                    <a:pt x="115886" y="139663"/>
                  </a:lnTo>
                  <a:lnTo>
                    <a:pt x="115758" y="139240"/>
                  </a:lnTo>
                  <a:lnTo>
                    <a:pt x="115629" y="138817"/>
                  </a:lnTo>
                  <a:lnTo>
                    <a:pt x="115500" y="138375"/>
                  </a:lnTo>
                  <a:lnTo>
                    <a:pt x="115378" y="137933"/>
                  </a:lnTo>
                  <a:lnTo>
                    <a:pt x="115255" y="137491"/>
                  </a:lnTo>
                  <a:lnTo>
                    <a:pt x="115140" y="137031"/>
                  </a:lnTo>
                  <a:lnTo>
                    <a:pt x="115030" y="136571"/>
                  </a:lnTo>
                  <a:lnTo>
                    <a:pt x="114921" y="136093"/>
                  </a:lnTo>
                  <a:lnTo>
                    <a:pt x="114708" y="135136"/>
                  </a:lnTo>
                  <a:lnTo>
                    <a:pt x="114509" y="134160"/>
                  </a:lnTo>
                  <a:lnTo>
                    <a:pt x="114322" y="133166"/>
                  </a:lnTo>
                  <a:lnTo>
                    <a:pt x="114155" y="132135"/>
                  </a:lnTo>
                  <a:lnTo>
                    <a:pt x="113994" y="131086"/>
                  </a:lnTo>
                  <a:lnTo>
                    <a:pt x="113846" y="130019"/>
                  </a:lnTo>
                  <a:lnTo>
                    <a:pt x="113717" y="128951"/>
                  </a:lnTo>
                  <a:lnTo>
                    <a:pt x="113601" y="127865"/>
                  </a:lnTo>
                  <a:lnTo>
                    <a:pt x="113492" y="126742"/>
                  </a:lnTo>
                  <a:lnTo>
                    <a:pt x="113401" y="125638"/>
                  </a:lnTo>
                  <a:lnTo>
                    <a:pt x="113331" y="124497"/>
                  </a:lnTo>
                  <a:lnTo>
                    <a:pt x="113266" y="123356"/>
                  </a:lnTo>
                  <a:lnTo>
                    <a:pt x="113221" y="122215"/>
                  </a:lnTo>
                  <a:lnTo>
                    <a:pt x="113189" y="121073"/>
                  </a:lnTo>
                  <a:lnTo>
                    <a:pt x="113170" y="119914"/>
                  </a:lnTo>
                  <a:lnTo>
                    <a:pt x="113170" y="118754"/>
                  </a:lnTo>
                  <a:lnTo>
                    <a:pt x="113183" y="117576"/>
                  </a:lnTo>
                  <a:lnTo>
                    <a:pt x="113208" y="116417"/>
                  </a:lnTo>
                  <a:lnTo>
                    <a:pt x="113228" y="115846"/>
                  </a:lnTo>
                  <a:lnTo>
                    <a:pt x="113253" y="115257"/>
                  </a:lnTo>
                  <a:lnTo>
                    <a:pt x="113279" y="114668"/>
                  </a:lnTo>
                  <a:lnTo>
                    <a:pt x="113311" y="114098"/>
                  </a:lnTo>
                  <a:lnTo>
                    <a:pt x="113350" y="113509"/>
                  </a:lnTo>
                  <a:lnTo>
                    <a:pt x="113389" y="112938"/>
                  </a:lnTo>
                  <a:lnTo>
                    <a:pt x="113434" y="112368"/>
                  </a:lnTo>
                  <a:lnTo>
                    <a:pt x="113479" y="111779"/>
                  </a:lnTo>
                  <a:lnTo>
                    <a:pt x="113530" y="111208"/>
                  </a:lnTo>
                  <a:lnTo>
                    <a:pt x="113582" y="110637"/>
                  </a:lnTo>
                  <a:lnTo>
                    <a:pt x="113646" y="110067"/>
                  </a:lnTo>
                  <a:lnTo>
                    <a:pt x="113710" y="109496"/>
                  </a:lnTo>
                  <a:lnTo>
                    <a:pt x="113775" y="108944"/>
                  </a:lnTo>
                  <a:lnTo>
                    <a:pt x="113846" y="108373"/>
                  </a:lnTo>
                  <a:lnTo>
                    <a:pt x="113923" y="107821"/>
                  </a:lnTo>
                  <a:lnTo>
                    <a:pt x="114007" y="107269"/>
                  </a:lnTo>
                  <a:lnTo>
                    <a:pt x="114090" y="106699"/>
                  </a:lnTo>
                  <a:lnTo>
                    <a:pt x="114174" y="106165"/>
                  </a:lnTo>
                  <a:lnTo>
                    <a:pt x="114270" y="105613"/>
                  </a:lnTo>
                  <a:lnTo>
                    <a:pt x="114367" y="105060"/>
                  </a:lnTo>
                  <a:lnTo>
                    <a:pt x="114464" y="104527"/>
                  </a:lnTo>
                  <a:lnTo>
                    <a:pt x="114573" y="103993"/>
                  </a:lnTo>
                  <a:lnTo>
                    <a:pt x="114683" y="103459"/>
                  </a:lnTo>
                  <a:lnTo>
                    <a:pt x="114798" y="102925"/>
                  </a:lnTo>
                  <a:lnTo>
                    <a:pt x="114914" y="102410"/>
                  </a:lnTo>
                  <a:lnTo>
                    <a:pt x="115037" y="101895"/>
                  </a:lnTo>
                  <a:lnTo>
                    <a:pt x="115165" y="101379"/>
                  </a:lnTo>
                  <a:lnTo>
                    <a:pt x="115294" y="100864"/>
                  </a:lnTo>
                  <a:lnTo>
                    <a:pt x="115429" y="100367"/>
                  </a:lnTo>
                  <a:lnTo>
                    <a:pt x="115571" y="99870"/>
                  </a:lnTo>
                  <a:lnTo>
                    <a:pt x="115719" y="99373"/>
                  </a:lnTo>
                  <a:lnTo>
                    <a:pt x="115867" y="98895"/>
                  </a:lnTo>
                  <a:lnTo>
                    <a:pt x="116022" y="98416"/>
                  </a:lnTo>
                  <a:lnTo>
                    <a:pt x="116176" y="97937"/>
                  </a:lnTo>
                  <a:lnTo>
                    <a:pt x="116337" y="97477"/>
                  </a:lnTo>
                  <a:lnTo>
                    <a:pt x="116504" y="97017"/>
                  </a:lnTo>
                  <a:lnTo>
                    <a:pt x="116678" y="96557"/>
                  </a:lnTo>
                  <a:lnTo>
                    <a:pt x="116852" y="96115"/>
                  </a:lnTo>
                  <a:lnTo>
                    <a:pt x="117032" y="95673"/>
                  </a:lnTo>
                  <a:lnTo>
                    <a:pt x="117219" y="95232"/>
                  </a:lnTo>
                  <a:lnTo>
                    <a:pt x="117406" y="94827"/>
                  </a:lnTo>
                  <a:lnTo>
                    <a:pt x="117586" y="94422"/>
                  </a:lnTo>
                  <a:lnTo>
                    <a:pt x="117779" y="94054"/>
                  </a:lnTo>
                  <a:lnTo>
                    <a:pt x="117966" y="93667"/>
                  </a:lnTo>
                  <a:lnTo>
                    <a:pt x="118159" y="93318"/>
                  </a:lnTo>
                  <a:lnTo>
                    <a:pt x="118352" y="92968"/>
                  </a:lnTo>
                  <a:lnTo>
                    <a:pt x="118552" y="92618"/>
                  </a:lnTo>
                  <a:lnTo>
                    <a:pt x="118751" y="92305"/>
                  </a:lnTo>
                  <a:lnTo>
                    <a:pt x="118951" y="91992"/>
                  </a:lnTo>
                  <a:lnTo>
                    <a:pt x="119157" y="91679"/>
                  </a:lnTo>
                  <a:lnTo>
                    <a:pt x="119356" y="91403"/>
                  </a:lnTo>
                  <a:lnTo>
                    <a:pt x="119569" y="91127"/>
                  </a:lnTo>
                  <a:lnTo>
                    <a:pt x="119775" y="90851"/>
                  </a:lnTo>
                  <a:lnTo>
                    <a:pt x="119987" y="90593"/>
                  </a:lnTo>
                  <a:lnTo>
                    <a:pt x="120200" y="90354"/>
                  </a:lnTo>
                  <a:lnTo>
                    <a:pt x="120412" y="90133"/>
                  </a:lnTo>
                  <a:lnTo>
                    <a:pt x="120625" y="89912"/>
                  </a:lnTo>
                  <a:lnTo>
                    <a:pt x="120843" y="89692"/>
                  </a:lnTo>
                  <a:lnTo>
                    <a:pt x="121062" y="89508"/>
                  </a:lnTo>
                  <a:lnTo>
                    <a:pt x="121281" y="89323"/>
                  </a:lnTo>
                  <a:lnTo>
                    <a:pt x="121500" y="89139"/>
                  </a:lnTo>
                  <a:lnTo>
                    <a:pt x="121725" y="88992"/>
                  </a:lnTo>
                  <a:lnTo>
                    <a:pt x="121944" y="88827"/>
                  </a:lnTo>
                  <a:lnTo>
                    <a:pt x="122170" y="88698"/>
                  </a:lnTo>
                  <a:lnTo>
                    <a:pt x="122395" y="88569"/>
                  </a:lnTo>
                  <a:lnTo>
                    <a:pt x="122620" y="88458"/>
                  </a:lnTo>
                  <a:lnTo>
                    <a:pt x="122846" y="88348"/>
                  </a:lnTo>
                  <a:lnTo>
                    <a:pt x="123077" y="88256"/>
                  </a:lnTo>
                  <a:lnTo>
                    <a:pt x="123303" y="88182"/>
                  </a:lnTo>
                  <a:lnTo>
                    <a:pt x="123528" y="88109"/>
                  </a:lnTo>
                  <a:lnTo>
                    <a:pt x="123760" y="88053"/>
                  </a:lnTo>
                  <a:lnTo>
                    <a:pt x="123992" y="87998"/>
                  </a:lnTo>
                  <a:lnTo>
                    <a:pt x="124217" y="87961"/>
                  </a:lnTo>
                  <a:lnTo>
                    <a:pt x="124449" y="87943"/>
                  </a:lnTo>
                  <a:lnTo>
                    <a:pt x="124680" y="87925"/>
                  </a:lnTo>
                  <a:close/>
                  <a:moveTo>
                    <a:pt x="28449" y="174690"/>
                  </a:moveTo>
                  <a:lnTo>
                    <a:pt x="31725" y="174818"/>
                  </a:lnTo>
                  <a:lnTo>
                    <a:pt x="35009" y="174929"/>
                  </a:lnTo>
                  <a:lnTo>
                    <a:pt x="38292" y="175039"/>
                  </a:lnTo>
                  <a:lnTo>
                    <a:pt x="41575" y="175113"/>
                  </a:lnTo>
                  <a:lnTo>
                    <a:pt x="48148" y="175260"/>
                  </a:lnTo>
                  <a:lnTo>
                    <a:pt x="54728" y="175371"/>
                  </a:lnTo>
                  <a:lnTo>
                    <a:pt x="61313" y="175481"/>
                  </a:lnTo>
                  <a:lnTo>
                    <a:pt x="67893" y="175591"/>
                  </a:lnTo>
                  <a:lnTo>
                    <a:pt x="74479" y="175739"/>
                  </a:lnTo>
                  <a:lnTo>
                    <a:pt x="77775" y="175831"/>
                  </a:lnTo>
                  <a:lnTo>
                    <a:pt x="81064" y="175923"/>
                  </a:lnTo>
                  <a:lnTo>
                    <a:pt x="84361" y="176052"/>
                  </a:lnTo>
                  <a:lnTo>
                    <a:pt x="87650" y="176180"/>
                  </a:lnTo>
                  <a:lnTo>
                    <a:pt x="90940" y="176346"/>
                  </a:lnTo>
                  <a:lnTo>
                    <a:pt x="94230" y="176530"/>
                  </a:lnTo>
                  <a:lnTo>
                    <a:pt x="97526" y="176751"/>
                  </a:lnTo>
                  <a:lnTo>
                    <a:pt x="100809" y="176990"/>
                  </a:lnTo>
                  <a:lnTo>
                    <a:pt x="104099" y="177248"/>
                  </a:lnTo>
                  <a:lnTo>
                    <a:pt x="107389" y="177561"/>
                  </a:lnTo>
                  <a:lnTo>
                    <a:pt x="110672" y="177892"/>
                  </a:lnTo>
                  <a:lnTo>
                    <a:pt x="113955" y="178279"/>
                  </a:lnTo>
                  <a:lnTo>
                    <a:pt x="117238" y="178684"/>
                  </a:lnTo>
                  <a:lnTo>
                    <a:pt x="118880" y="178923"/>
                  </a:lnTo>
                  <a:lnTo>
                    <a:pt x="120522" y="179144"/>
                  </a:lnTo>
                  <a:lnTo>
                    <a:pt x="122157" y="179401"/>
                  </a:lnTo>
                  <a:lnTo>
                    <a:pt x="123798" y="179659"/>
                  </a:lnTo>
                  <a:lnTo>
                    <a:pt x="125434" y="179935"/>
                  </a:lnTo>
                  <a:lnTo>
                    <a:pt x="127075" y="180211"/>
                  </a:lnTo>
                  <a:lnTo>
                    <a:pt x="128710" y="180506"/>
                  </a:lnTo>
                  <a:lnTo>
                    <a:pt x="130346" y="180819"/>
                  </a:lnTo>
                  <a:lnTo>
                    <a:pt x="131981" y="181132"/>
                  </a:lnTo>
                  <a:lnTo>
                    <a:pt x="133616" y="181463"/>
                  </a:lnTo>
                  <a:lnTo>
                    <a:pt x="133719" y="181500"/>
                  </a:lnTo>
                  <a:lnTo>
                    <a:pt x="133822" y="181555"/>
                  </a:lnTo>
                  <a:lnTo>
                    <a:pt x="133912" y="181610"/>
                  </a:lnTo>
                  <a:lnTo>
                    <a:pt x="134002" y="181684"/>
                  </a:lnTo>
                  <a:lnTo>
                    <a:pt x="134086" y="181776"/>
                  </a:lnTo>
                  <a:lnTo>
                    <a:pt x="134170" y="181886"/>
                  </a:lnTo>
                  <a:lnTo>
                    <a:pt x="134247" y="181997"/>
                  </a:lnTo>
                  <a:lnTo>
                    <a:pt x="134318" y="182126"/>
                  </a:lnTo>
                  <a:lnTo>
                    <a:pt x="134382" y="182273"/>
                  </a:lnTo>
                  <a:lnTo>
                    <a:pt x="134446" y="182420"/>
                  </a:lnTo>
                  <a:lnTo>
                    <a:pt x="134504" y="182586"/>
                  </a:lnTo>
                  <a:lnTo>
                    <a:pt x="134562" y="182751"/>
                  </a:lnTo>
                  <a:lnTo>
                    <a:pt x="134614" y="182935"/>
                  </a:lnTo>
                  <a:lnTo>
                    <a:pt x="134659" y="183119"/>
                  </a:lnTo>
                  <a:lnTo>
                    <a:pt x="134698" y="183322"/>
                  </a:lnTo>
                  <a:lnTo>
                    <a:pt x="134736" y="183524"/>
                  </a:lnTo>
                  <a:lnTo>
                    <a:pt x="134768" y="183727"/>
                  </a:lnTo>
                  <a:lnTo>
                    <a:pt x="134794" y="183929"/>
                  </a:lnTo>
                  <a:lnTo>
                    <a:pt x="134820" y="184150"/>
                  </a:lnTo>
                  <a:lnTo>
                    <a:pt x="134839" y="184371"/>
                  </a:lnTo>
                  <a:lnTo>
                    <a:pt x="134852" y="184592"/>
                  </a:lnTo>
                  <a:lnTo>
                    <a:pt x="134865" y="184813"/>
                  </a:lnTo>
                  <a:lnTo>
                    <a:pt x="134871" y="185034"/>
                  </a:lnTo>
                  <a:lnTo>
                    <a:pt x="134878" y="185273"/>
                  </a:lnTo>
                  <a:lnTo>
                    <a:pt x="134871" y="185494"/>
                  </a:lnTo>
                  <a:lnTo>
                    <a:pt x="134865" y="185715"/>
                  </a:lnTo>
                  <a:lnTo>
                    <a:pt x="134852" y="185954"/>
                  </a:lnTo>
                  <a:lnTo>
                    <a:pt x="134839" y="186175"/>
                  </a:lnTo>
                  <a:lnTo>
                    <a:pt x="134820" y="186396"/>
                  </a:lnTo>
                  <a:lnTo>
                    <a:pt x="134794" y="186617"/>
                  </a:lnTo>
                  <a:lnTo>
                    <a:pt x="134768" y="186819"/>
                  </a:lnTo>
                  <a:lnTo>
                    <a:pt x="134736" y="187040"/>
                  </a:lnTo>
                  <a:lnTo>
                    <a:pt x="134916" y="187187"/>
                  </a:lnTo>
                  <a:lnTo>
                    <a:pt x="135090" y="187353"/>
                  </a:lnTo>
                  <a:lnTo>
                    <a:pt x="135264" y="187555"/>
                  </a:lnTo>
                  <a:lnTo>
                    <a:pt x="135431" y="187776"/>
                  </a:lnTo>
                  <a:lnTo>
                    <a:pt x="135586" y="188015"/>
                  </a:lnTo>
                  <a:lnTo>
                    <a:pt x="135728" y="188291"/>
                  </a:lnTo>
                  <a:lnTo>
                    <a:pt x="135863" y="188586"/>
                  </a:lnTo>
                  <a:lnTo>
                    <a:pt x="135927" y="188752"/>
                  </a:lnTo>
                  <a:lnTo>
                    <a:pt x="135985" y="188917"/>
                  </a:lnTo>
                  <a:lnTo>
                    <a:pt x="136043" y="189083"/>
                  </a:lnTo>
                  <a:lnTo>
                    <a:pt x="136095" y="189267"/>
                  </a:lnTo>
                  <a:lnTo>
                    <a:pt x="136146" y="189451"/>
                  </a:lnTo>
                  <a:lnTo>
                    <a:pt x="136185" y="189653"/>
                  </a:lnTo>
                  <a:lnTo>
                    <a:pt x="136230" y="189838"/>
                  </a:lnTo>
                  <a:lnTo>
                    <a:pt x="136262" y="190058"/>
                  </a:lnTo>
                  <a:lnTo>
                    <a:pt x="136294" y="190261"/>
                  </a:lnTo>
                  <a:lnTo>
                    <a:pt x="136320" y="190482"/>
                  </a:lnTo>
                  <a:lnTo>
                    <a:pt x="136339" y="190721"/>
                  </a:lnTo>
                  <a:lnTo>
                    <a:pt x="136359" y="190942"/>
                  </a:lnTo>
                  <a:lnTo>
                    <a:pt x="136371" y="191200"/>
                  </a:lnTo>
                  <a:lnTo>
                    <a:pt x="136371" y="191439"/>
                  </a:lnTo>
                  <a:lnTo>
                    <a:pt x="136371" y="191697"/>
                  </a:lnTo>
                  <a:lnTo>
                    <a:pt x="136371" y="191973"/>
                  </a:lnTo>
                  <a:lnTo>
                    <a:pt x="136359" y="192230"/>
                  </a:lnTo>
                  <a:lnTo>
                    <a:pt x="136339" y="192525"/>
                  </a:lnTo>
                  <a:lnTo>
                    <a:pt x="136378" y="192727"/>
                  </a:lnTo>
                  <a:lnTo>
                    <a:pt x="136391" y="192819"/>
                  </a:lnTo>
                  <a:lnTo>
                    <a:pt x="136397" y="192930"/>
                  </a:lnTo>
                  <a:lnTo>
                    <a:pt x="136487" y="195083"/>
                  </a:lnTo>
                  <a:lnTo>
                    <a:pt x="136577" y="197218"/>
                  </a:lnTo>
                  <a:lnTo>
                    <a:pt x="136648" y="199372"/>
                  </a:lnTo>
                  <a:lnTo>
                    <a:pt x="136719" y="201507"/>
                  </a:lnTo>
                  <a:lnTo>
                    <a:pt x="136777" y="203660"/>
                  </a:lnTo>
                  <a:lnTo>
                    <a:pt x="136828" y="205814"/>
                  </a:lnTo>
                  <a:lnTo>
                    <a:pt x="136874" y="207949"/>
                  </a:lnTo>
                  <a:lnTo>
                    <a:pt x="136906" y="210102"/>
                  </a:lnTo>
                  <a:lnTo>
                    <a:pt x="136938" y="212237"/>
                  </a:lnTo>
                  <a:lnTo>
                    <a:pt x="136964" y="214391"/>
                  </a:lnTo>
                  <a:lnTo>
                    <a:pt x="136977" y="216526"/>
                  </a:lnTo>
                  <a:lnTo>
                    <a:pt x="136989" y="218679"/>
                  </a:lnTo>
                  <a:lnTo>
                    <a:pt x="136996" y="220815"/>
                  </a:lnTo>
                  <a:lnTo>
                    <a:pt x="136996" y="222968"/>
                  </a:lnTo>
                  <a:lnTo>
                    <a:pt x="136996" y="225121"/>
                  </a:lnTo>
                  <a:lnTo>
                    <a:pt x="136983" y="227257"/>
                  </a:lnTo>
                  <a:lnTo>
                    <a:pt x="136957" y="231545"/>
                  </a:lnTo>
                  <a:lnTo>
                    <a:pt x="136919" y="235852"/>
                  </a:lnTo>
                  <a:lnTo>
                    <a:pt x="136867" y="240141"/>
                  </a:lnTo>
                  <a:lnTo>
                    <a:pt x="136809" y="244448"/>
                  </a:lnTo>
                  <a:lnTo>
                    <a:pt x="136687" y="253043"/>
                  </a:lnTo>
                  <a:lnTo>
                    <a:pt x="136622" y="257350"/>
                  </a:lnTo>
                  <a:lnTo>
                    <a:pt x="136565" y="261657"/>
                  </a:lnTo>
                  <a:lnTo>
                    <a:pt x="136558" y="262872"/>
                  </a:lnTo>
                  <a:lnTo>
                    <a:pt x="136552" y="264160"/>
                  </a:lnTo>
                  <a:lnTo>
                    <a:pt x="136565" y="265504"/>
                  </a:lnTo>
                  <a:lnTo>
                    <a:pt x="136577" y="266903"/>
                  </a:lnTo>
                  <a:lnTo>
                    <a:pt x="136597" y="268357"/>
                  </a:lnTo>
                  <a:lnTo>
                    <a:pt x="136622" y="269866"/>
                  </a:lnTo>
                  <a:lnTo>
                    <a:pt x="136687" y="272995"/>
                  </a:lnTo>
                  <a:lnTo>
                    <a:pt x="136758" y="276253"/>
                  </a:lnTo>
                  <a:lnTo>
                    <a:pt x="136822" y="279621"/>
                  </a:lnTo>
                  <a:lnTo>
                    <a:pt x="136854" y="281314"/>
                  </a:lnTo>
                  <a:lnTo>
                    <a:pt x="136880" y="283026"/>
                  </a:lnTo>
                  <a:lnTo>
                    <a:pt x="136899" y="284738"/>
                  </a:lnTo>
                  <a:lnTo>
                    <a:pt x="136912" y="286450"/>
                  </a:lnTo>
                  <a:lnTo>
                    <a:pt x="136919" y="288161"/>
                  </a:lnTo>
                  <a:lnTo>
                    <a:pt x="136919" y="289873"/>
                  </a:lnTo>
                  <a:lnTo>
                    <a:pt x="136906" y="291548"/>
                  </a:lnTo>
                  <a:lnTo>
                    <a:pt x="136880" y="293204"/>
                  </a:lnTo>
                  <a:lnTo>
                    <a:pt x="136841" y="294843"/>
                  </a:lnTo>
                  <a:lnTo>
                    <a:pt x="136796" y="296462"/>
                  </a:lnTo>
                  <a:lnTo>
                    <a:pt x="136764" y="297254"/>
                  </a:lnTo>
                  <a:lnTo>
                    <a:pt x="136732" y="298027"/>
                  </a:lnTo>
                  <a:lnTo>
                    <a:pt x="136693" y="298800"/>
                  </a:lnTo>
                  <a:lnTo>
                    <a:pt x="136648" y="299573"/>
                  </a:lnTo>
                  <a:lnTo>
                    <a:pt x="136603" y="300309"/>
                  </a:lnTo>
                  <a:lnTo>
                    <a:pt x="136552" y="301064"/>
                  </a:lnTo>
                  <a:lnTo>
                    <a:pt x="136500" y="301782"/>
                  </a:lnTo>
                  <a:lnTo>
                    <a:pt x="136442" y="302499"/>
                  </a:lnTo>
                  <a:lnTo>
                    <a:pt x="136378" y="303199"/>
                  </a:lnTo>
                  <a:lnTo>
                    <a:pt x="136307" y="303880"/>
                  </a:lnTo>
                  <a:lnTo>
                    <a:pt x="136230" y="304561"/>
                  </a:lnTo>
                  <a:lnTo>
                    <a:pt x="136152" y="305223"/>
                  </a:lnTo>
                  <a:lnTo>
                    <a:pt x="136069" y="305849"/>
                  </a:lnTo>
                  <a:lnTo>
                    <a:pt x="135979" y="306475"/>
                  </a:lnTo>
                  <a:lnTo>
                    <a:pt x="135882" y="307082"/>
                  </a:lnTo>
                  <a:lnTo>
                    <a:pt x="135779" y="307671"/>
                  </a:lnTo>
                  <a:lnTo>
                    <a:pt x="135670" y="308242"/>
                  </a:lnTo>
                  <a:lnTo>
                    <a:pt x="135554" y="308794"/>
                  </a:lnTo>
                  <a:lnTo>
                    <a:pt x="135431" y="309328"/>
                  </a:lnTo>
                  <a:lnTo>
                    <a:pt x="135309" y="309843"/>
                  </a:lnTo>
                  <a:lnTo>
                    <a:pt x="135155" y="310414"/>
                  </a:lnTo>
                  <a:lnTo>
                    <a:pt x="135007" y="310948"/>
                  </a:lnTo>
                  <a:lnTo>
                    <a:pt x="134852" y="311463"/>
                  </a:lnTo>
                  <a:lnTo>
                    <a:pt x="134691" y="311960"/>
                  </a:lnTo>
                  <a:lnTo>
                    <a:pt x="134537" y="312439"/>
                  </a:lnTo>
                  <a:lnTo>
                    <a:pt x="134376" y="312880"/>
                  </a:lnTo>
                  <a:lnTo>
                    <a:pt x="134208" y="313322"/>
                  </a:lnTo>
                  <a:lnTo>
                    <a:pt x="134047" y="313745"/>
                  </a:lnTo>
                  <a:lnTo>
                    <a:pt x="133880" y="314132"/>
                  </a:lnTo>
                  <a:lnTo>
                    <a:pt x="133706" y="314518"/>
                  </a:lnTo>
                  <a:lnTo>
                    <a:pt x="133539" y="314868"/>
                  </a:lnTo>
                  <a:lnTo>
                    <a:pt x="133365" y="315218"/>
                  </a:lnTo>
                  <a:lnTo>
                    <a:pt x="133191" y="315531"/>
                  </a:lnTo>
                  <a:lnTo>
                    <a:pt x="133011" y="315844"/>
                  </a:lnTo>
                  <a:lnTo>
                    <a:pt x="132831" y="316138"/>
                  </a:lnTo>
                  <a:lnTo>
                    <a:pt x="132650" y="316414"/>
                  </a:lnTo>
                  <a:lnTo>
                    <a:pt x="132470" y="316672"/>
                  </a:lnTo>
                  <a:lnTo>
                    <a:pt x="132283" y="316911"/>
                  </a:lnTo>
                  <a:lnTo>
                    <a:pt x="132097" y="317132"/>
                  </a:lnTo>
                  <a:lnTo>
                    <a:pt x="131910" y="317353"/>
                  </a:lnTo>
                  <a:lnTo>
                    <a:pt x="131723" y="317555"/>
                  </a:lnTo>
                  <a:lnTo>
                    <a:pt x="131530" y="317739"/>
                  </a:lnTo>
                  <a:lnTo>
                    <a:pt x="131337" y="317905"/>
                  </a:lnTo>
                  <a:lnTo>
                    <a:pt x="131144" y="318071"/>
                  </a:lnTo>
                  <a:lnTo>
                    <a:pt x="130951" y="318218"/>
                  </a:lnTo>
                  <a:lnTo>
                    <a:pt x="130751" y="318347"/>
                  </a:lnTo>
                  <a:lnTo>
                    <a:pt x="130552" y="318476"/>
                  </a:lnTo>
                  <a:lnTo>
                    <a:pt x="130352" y="318586"/>
                  </a:lnTo>
                  <a:lnTo>
                    <a:pt x="129946" y="318770"/>
                  </a:lnTo>
                  <a:lnTo>
                    <a:pt x="129534" y="318936"/>
                  </a:lnTo>
                  <a:lnTo>
                    <a:pt x="129122" y="319046"/>
                  </a:lnTo>
                  <a:lnTo>
                    <a:pt x="128704" y="319138"/>
                  </a:lnTo>
                  <a:lnTo>
                    <a:pt x="128279" y="319175"/>
                  </a:lnTo>
                  <a:lnTo>
                    <a:pt x="127848" y="319212"/>
                  </a:lnTo>
                  <a:lnTo>
                    <a:pt x="127416" y="319212"/>
                  </a:lnTo>
                  <a:lnTo>
                    <a:pt x="126979" y="319193"/>
                  </a:lnTo>
                  <a:lnTo>
                    <a:pt x="126541" y="319175"/>
                  </a:lnTo>
                  <a:lnTo>
                    <a:pt x="126097" y="319120"/>
                  </a:lnTo>
                  <a:lnTo>
                    <a:pt x="125202" y="319009"/>
                  </a:lnTo>
                  <a:lnTo>
                    <a:pt x="124294" y="318881"/>
                  </a:lnTo>
                  <a:lnTo>
                    <a:pt x="123380" y="318752"/>
                  </a:lnTo>
                  <a:lnTo>
                    <a:pt x="122916" y="318715"/>
                  </a:lnTo>
                  <a:lnTo>
                    <a:pt x="122459" y="318678"/>
                  </a:lnTo>
                  <a:lnTo>
                    <a:pt x="119479" y="318531"/>
                  </a:lnTo>
                  <a:lnTo>
                    <a:pt x="116498" y="318365"/>
                  </a:lnTo>
                  <a:lnTo>
                    <a:pt x="113517" y="318200"/>
                  </a:lnTo>
                  <a:lnTo>
                    <a:pt x="110537" y="317997"/>
                  </a:lnTo>
                  <a:lnTo>
                    <a:pt x="104569" y="317592"/>
                  </a:lnTo>
                  <a:lnTo>
                    <a:pt x="98607" y="317150"/>
                  </a:lnTo>
                  <a:lnTo>
                    <a:pt x="92646" y="316672"/>
                  </a:lnTo>
                  <a:lnTo>
                    <a:pt x="86678" y="316175"/>
                  </a:lnTo>
                  <a:lnTo>
                    <a:pt x="80717" y="315641"/>
                  </a:lnTo>
                  <a:lnTo>
                    <a:pt x="74749" y="315089"/>
                  </a:lnTo>
                  <a:lnTo>
                    <a:pt x="68788" y="314537"/>
                  </a:lnTo>
                  <a:lnTo>
                    <a:pt x="62826" y="313966"/>
                  </a:lnTo>
                  <a:lnTo>
                    <a:pt x="50897" y="312807"/>
                  </a:lnTo>
                  <a:lnTo>
                    <a:pt x="38968" y="311666"/>
                  </a:lnTo>
                  <a:lnTo>
                    <a:pt x="33006" y="311113"/>
                  </a:lnTo>
                  <a:lnTo>
                    <a:pt x="27045" y="310580"/>
                  </a:lnTo>
                  <a:lnTo>
                    <a:pt x="26846" y="310543"/>
                  </a:lnTo>
                  <a:lnTo>
                    <a:pt x="26659" y="310469"/>
                  </a:lnTo>
                  <a:lnTo>
                    <a:pt x="26479" y="310359"/>
                  </a:lnTo>
                  <a:lnTo>
                    <a:pt x="26305" y="310211"/>
                  </a:lnTo>
                  <a:lnTo>
                    <a:pt x="26150" y="310027"/>
                  </a:lnTo>
                  <a:lnTo>
                    <a:pt x="25996" y="309807"/>
                  </a:lnTo>
                  <a:lnTo>
                    <a:pt x="25854" y="309567"/>
                  </a:lnTo>
                  <a:lnTo>
                    <a:pt x="25725" y="309291"/>
                  </a:lnTo>
                  <a:lnTo>
                    <a:pt x="25603" y="308978"/>
                  </a:lnTo>
                  <a:lnTo>
                    <a:pt x="25494" y="308665"/>
                  </a:lnTo>
                  <a:lnTo>
                    <a:pt x="25391" y="308316"/>
                  </a:lnTo>
                  <a:lnTo>
                    <a:pt x="25300" y="307948"/>
                  </a:lnTo>
                  <a:lnTo>
                    <a:pt x="25217" y="307561"/>
                  </a:lnTo>
                  <a:lnTo>
                    <a:pt x="25146" y="307174"/>
                  </a:lnTo>
                  <a:lnTo>
                    <a:pt x="25082" y="306751"/>
                  </a:lnTo>
                  <a:lnTo>
                    <a:pt x="25030" y="306328"/>
                  </a:lnTo>
                  <a:lnTo>
                    <a:pt x="24985" y="305886"/>
                  </a:lnTo>
                  <a:lnTo>
                    <a:pt x="24953" y="305444"/>
                  </a:lnTo>
                  <a:lnTo>
                    <a:pt x="24927" y="305003"/>
                  </a:lnTo>
                  <a:lnTo>
                    <a:pt x="24914" y="304561"/>
                  </a:lnTo>
                  <a:lnTo>
                    <a:pt x="24908" y="304101"/>
                  </a:lnTo>
                  <a:lnTo>
                    <a:pt x="24914" y="303659"/>
                  </a:lnTo>
                  <a:lnTo>
                    <a:pt x="24927" y="303199"/>
                  </a:lnTo>
                  <a:lnTo>
                    <a:pt x="24953" y="302757"/>
                  </a:lnTo>
                  <a:lnTo>
                    <a:pt x="24985" y="302315"/>
                  </a:lnTo>
                  <a:lnTo>
                    <a:pt x="25030" y="301892"/>
                  </a:lnTo>
                  <a:lnTo>
                    <a:pt x="25088" y="301469"/>
                  </a:lnTo>
                  <a:lnTo>
                    <a:pt x="25146" y="301064"/>
                  </a:lnTo>
                  <a:lnTo>
                    <a:pt x="25223" y="300677"/>
                  </a:lnTo>
                  <a:lnTo>
                    <a:pt x="25307" y="300309"/>
                  </a:lnTo>
                  <a:lnTo>
                    <a:pt x="25397" y="299959"/>
                  </a:lnTo>
                  <a:lnTo>
                    <a:pt x="25500" y="299628"/>
                  </a:lnTo>
                  <a:lnTo>
                    <a:pt x="25461" y="292431"/>
                  </a:lnTo>
                  <a:lnTo>
                    <a:pt x="25436" y="285253"/>
                  </a:lnTo>
                  <a:lnTo>
                    <a:pt x="25416" y="278057"/>
                  </a:lnTo>
                  <a:lnTo>
                    <a:pt x="25403" y="270841"/>
                  </a:lnTo>
                  <a:lnTo>
                    <a:pt x="25397" y="263645"/>
                  </a:lnTo>
                  <a:lnTo>
                    <a:pt x="25397" y="256430"/>
                  </a:lnTo>
                  <a:lnTo>
                    <a:pt x="25403" y="249215"/>
                  </a:lnTo>
                  <a:lnTo>
                    <a:pt x="25416" y="242000"/>
                  </a:lnTo>
                  <a:lnTo>
                    <a:pt x="25442" y="227588"/>
                  </a:lnTo>
                  <a:lnTo>
                    <a:pt x="25468" y="213158"/>
                  </a:lnTo>
                  <a:lnTo>
                    <a:pt x="25494" y="198728"/>
                  </a:lnTo>
                  <a:lnTo>
                    <a:pt x="25500" y="191531"/>
                  </a:lnTo>
                  <a:lnTo>
                    <a:pt x="25500" y="184334"/>
                  </a:lnTo>
                  <a:lnTo>
                    <a:pt x="25506" y="184058"/>
                  </a:lnTo>
                  <a:lnTo>
                    <a:pt x="25519" y="183782"/>
                  </a:lnTo>
                  <a:lnTo>
                    <a:pt x="25539" y="183524"/>
                  </a:lnTo>
                  <a:lnTo>
                    <a:pt x="25564" y="183267"/>
                  </a:lnTo>
                  <a:lnTo>
                    <a:pt x="25603" y="183046"/>
                  </a:lnTo>
                  <a:lnTo>
                    <a:pt x="25642" y="182825"/>
                  </a:lnTo>
                  <a:lnTo>
                    <a:pt x="25687" y="182622"/>
                  </a:lnTo>
                  <a:lnTo>
                    <a:pt x="25745" y="182420"/>
                  </a:lnTo>
                  <a:lnTo>
                    <a:pt x="25803" y="182236"/>
                  </a:lnTo>
                  <a:lnTo>
                    <a:pt x="25867" y="182070"/>
                  </a:lnTo>
                  <a:lnTo>
                    <a:pt x="25938" y="181923"/>
                  </a:lnTo>
                  <a:lnTo>
                    <a:pt x="26009" y="181776"/>
                  </a:lnTo>
                  <a:lnTo>
                    <a:pt x="26086" y="181629"/>
                  </a:lnTo>
                  <a:lnTo>
                    <a:pt x="26163" y="181518"/>
                  </a:lnTo>
                  <a:lnTo>
                    <a:pt x="26247" y="181408"/>
                  </a:lnTo>
                  <a:lnTo>
                    <a:pt x="26330" y="181316"/>
                  </a:lnTo>
                  <a:lnTo>
                    <a:pt x="26324" y="181003"/>
                  </a:lnTo>
                  <a:lnTo>
                    <a:pt x="26324" y="180690"/>
                  </a:lnTo>
                  <a:lnTo>
                    <a:pt x="26324" y="180395"/>
                  </a:lnTo>
                  <a:lnTo>
                    <a:pt x="26337" y="180082"/>
                  </a:lnTo>
                  <a:lnTo>
                    <a:pt x="26350" y="179770"/>
                  </a:lnTo>
                  <a:lnTo>
                    <a:pt x="26369" y="179475"/>
                  </a:lnTo>
                  <a:lnTo>
                    <a:pt x="26388" y="179181"/>
                  </a:lnTo>
                  <a:lnTo>
                    <a:pt x="26414" y="178886"/>
                  </a:lnTo>
                  <a:lnTo>
                    <a:pt x="26446" y="178592"/>
                  </a:lnTo>
                  <a:lnTo>
                    <a:pt x="26485" y="178297"/>
                  </a:lnTo>
                  <a:lnTo>
                    <a:pt x="26524" y="178021"/>
                  </a:lnTo>
                  <a:lnTo>
                    <a:pt x="26569" y="177745"/>
                  </a:lnTo>
                  <a:lnTo>
                    <a:pt x="26620" y="177487"/>
                  </a:lnTo>
                  <a:lnTo>
                    <a:pt x="26678" y="177230"/>
                  </a:lnTo>
                  <a:lnTo>
                    <a:pt x="26736" y="176972"/>
                  </a:lnTo>
                  <a:lnTo>
                    <a:pt x="26800" y="176733"/>
                  </a:lnTo>
                  <a:lnTo>
                    <a:pt x="26865" y="176512"/>
                  </a:lnTo>
                  <a:lnTo>
                    <a:pt x="26942" y="176291"/>
                  </a:lnTo>
                  <a:lnTo>
                    <a:pt x="27019" y="176070"/>
                  </a:lnTo>
                  <a:lnTo>
                    <a:pt x="27103" y="175886"/>
                  </a:lnTo>
                  <a:lnTo>
                    <a:pt x="27187" y="175702"/>
                  </a:lnTo>
                  <a:lnTo>
                    <a:pt x="27277" y="175518"/>
                  </a:lnTo>
                  <a:lnTo>
                    <a:pt x="27373" y="175371"/>
                  </a:lnTo>
                  <a:lnTo>
                    <a:pt x="27476" y="175223"/>
                  </a:lnTo>
                  <a:lnTo>
                    <a:pt x="27579" y="175095"/>
                  </a:lnTo>
                  <a:lnTo>
                    <a:pt x="27695" y="174984"/>
                  </a:lnTo>
                  <a:lnTo>
                    <a:pt x="27805" y="174892"/>
                  </a:lnTo>
                  <a:lnTo>
                    <a:pt x="27927" y="174800"/>
                  </a:lnTo>
                  <a:lnTo>
                    <a:pt x="28049" y="174745"/>
                  </a:lnTo>
                  <a:lnTo>
                    <a:pt x="28178" y="174708"/>
                  </a:lnTo>
                  <a:lnTo>
                    <a:pt x="28313" y="174690"/>
                  </a:lnTo>
                  <a:close/>
                  <a:moveTo>
                    <a:pt x="155801" y="0"/>
                  </a:moveTo>
                  <a:lnTo>
                    <a:pt x="153412" y="626"/>
                  </a:lnTo>
                  <a:lnTo>
                    <a:pt x="151030" y="1215"/>
                  </a:lnTo>
                  <a:lnTo>
                    <a:pt x="148642" y="1804"/>
                  </a:lnTo>
                  <a:lnTo>
                    <a:pt x="146253" y="2356"/>
                  </a:lnTo>
                  <a:lnTo>
                    <a:pt x="143859" y="2890"/>
                  </a:lnTo>
                  <a:lnTo>
                    <a:pt x="141470" y="3405"/>
                  </a:lnTo>
                  <a:lnTo>
                    <a:pt x="139075" y="3902"/>
                  </a:lnTo>
                  <a:lnTo>
                    <a:pt x="136680" y="4381"/>
                  </a:lnTo>
                  <a:lnTo>
                    <a:pt x="134286" y="4822"/>
                  </a:lnTo>
                  <a:lnTo>
                    <a:pt x="131891" y="5264"/>
                  </a:lnTo>
                  <a:lnTo>
                    <a:pt x="129496" y="5688"/>
                  </a:lnTo>
                  <a:lnTo>
                    <a:pt x="127095" y="6074"/>
                  </a:lnTo>
                  <a:lnTo>
                    <a:pt x="124700" y="6461"/>
                  </a:lnTo>
                  <a:lnTo>
                    <a:pt x="122298" y="6810"/>
                  </a:lnTo>
                  <a:lnTo>
                    <a:pt x="119897" y="7160"/>
                  </a:lnTo>
                  <a:lnTo>
                    <a:pt x="117496" y="7491"/>
                  </a:lnTo>
                  <a:lnTo>
                    <a:pt x="115088" y="7804"/>
                  </a:lnTo>
                  <a:lnTo>
                    <a:pt x="112687" y="8099"/>
                  </a:lnTo>
                  <a:lnTo>
                    <a:pt x="110279" y="8393"/>
                  </a:lnTo>
                  <a:lnTo>
                    <a:pt x="107878" y="8651"/>
                  </a:lnTo>
                  <a:lnTo>
                    <a:pt x="105470" y="8909"/>
                  </a:lnTo>
                  <a:lnTo>
                    <a:pt x="103062" y="9148"/>
                  </a:lnTo>
                  <a:lnTo>
                    <a:pt x="100655" y="9387"/>
                  </a:lnTo>
                  <a:lnTo>
                    <a:pt x="98247" y="9608"/>
                  </a:lnTo>
                  <a:lnTo>
                    <a:pt x="95839" y="9810"/>
                  </a:lnTo>
                  <a:lnTo>
                    <a:pt x="93431" y="9995"/>
                  </a:lnTo>
                  <a:lnTo>
                    <a:pt x="88616" y="10363"/>
                  </a:lnTo>
                  <a:lnTo>
                    <a:pt x="83794" y="10676"/>
                  </a:lnTo>
                  <a:lnTo>
                    <a:pt x="78972" y="10952"/>
                  </a:lnTo>
                  <a:lnTo>
                    <a:pt x="74150" y="11191"/>
                  </a:lnTo>
                  <a:lnTo>
                    <a:pt x="69328" y="11412"/>
                  </a:lnTo>
                  <a:lnTo>
                    <a:pt x="64507" y="11614"/>
                  </a:lnTo>
                  <a:lnTo>
                    <a:pt x="59685" y="11780"/>
                  </a:lnTo>
                  <a:lnTo>
                    <a:pt x="54863" y="11946"/>
                  </a:lnTo>
                  <a:lnTo>
                    <a:pt x="50047" y="12093"/>
                  </a:lnTo>
                  <a:lnTo>
                    <a:pt x="40410" y="12369"/>
                  </a:lnTo>
                  <a:lnTo>
                    <a:pt x="30785" y="12627"/>
                  </a:lnTo>
                  <a:lnTo>
                    <a:pt x="25970" y="12774"/>
                  </a:lnTo>
                  <a:lnTo>
                    <a:pt x="21167" y="12939"/>
                  </a:lnTo>
                  <a:lnTo>
                    <a:pt x="16365" y="13105"/>
                  </a:lnTo>
                  <a:lnTo>
                    <a:pt x="11562" y="13289"/>
                  </a:lnTo>
                  <a:lnTo>
                    <a:pt x="6766" y="13510"/>
                  </a:lnTo>
                  <a:lnTo>
                    <a:pt x="1976" y="13749"/>
                  </a:lnTo>
                  <a:lnTo>
                    <a:pt x="1809" y="13749"/>
                  </a:lnTo>
                  <a:lnTo>
                    <a:pt x="1648" y="13712"/>
                  </a:lnTo>
                  <a:lnTo>
                    <a:pt x="1494" y="13657"/>
                  </a:lnTo>
                  <a:lnTo>
                    <a:pt x="1339" y="13565"/>
                  </a:lnTo>
                  <a:lnTo>
                    <a:pt x="1197" y="13455"/>
                  </a:lnTo>
                  <a:lnTo>
                    <a:pt x="1062" y="13326"/>
                  </a:lnTo>
                  <a:lnTo>
                    <a:pt x="933" y="13179"/>
                  </a:lnTo>
                  <a:lnTo>
                    <a:pt x="805" y="12995"/>
                  </a:lnTo>
                  <a:lnTo>
                    <a:pt x="689" y="12792"/>
                  </a:lnTo>
                  <a:lnTo>
                    <a:pt x="573" y="12571"/>
                  </a:lnTo>
                  <a:lnTo>
                    <a:pt x="464" y="12350"/>
                  </a:lnTo>
                  <a:lnTo>
                    <a:pt x="361" y="12093"/>
                  </a:lnTo>
                  <a:lnTo>
                    <a:pt x="264" y="11835"/>
                  </a:lnTo>
                  <a:lnTo>
                    <a:pt x="174" y="11559"/>
                  </a:lnTo>
                  <a:lnTo>
                    <a:pt x="84" y="11265"/>
                  </a:lnTo>
                  <a:lnTo>
                    <a:pt x="0" y="10952"/>
                  </a:lnTo>
                  <a:lnTo>
                    <a:pt x="0" y="10952"/>
                  </a:lnTo>
                  <a:lnTo>
                    <a:pt x="232" y="16473"/>
                  </a:lnTo>
                  <a:lnTo>
                    <a:pt x="457" y="21995"/>
                  </a:lnTo>
                  <a:lnTo>
                    <a:pt x="670" y="27517"/>
                  </a:lnTo>
                  <a:lnTo>
                    <a:pt x="869" y="33039"/>
                  </a:lnTo>
                  <a:lnTo>
                    <a:pt x="1062" y="38579"/>
                  </a:lnTo>
                  <a:lnTo>
                    <a:pt x="1249" y="44119"/>
                  </a:lnTo>
                  <a:lnTo>
                    <a:pt x="1429" y="49677"/>
                  </a:lnTo>
                  <a:lnTo>
                    <a:pt x="1603" y="55236"/>
                  </a:lnTo>
                  <a:lnTo>
                    <a:pt x="1764" y="60795"/>
                  </a:lnTo>
                  <a:lnTo>
                    <a:pt x="1925" y="66353"/>
                  </a:lnTo>
                  <a:lnTo>
                    <a:pt x="2073" y="71912"/>
                  </a:lnTo>
                  <a:lnTo>
                    <a:pt x="2221" y="77489"/>
                  </a:lnTo>
                  <a:lnTo>
                    <a:pt x="2356" y="83047"/>
                  </a:lnTo>
                  <a:lnTo>
                    <a:pt x="2491" y="88624"/>
                  </a:lnTo>
                  <a:lnTo>
                    <a:pt x="2627" y="94201"/>
                  </a:lnTo>
                  <a:lnTo>
                    <a:pt x="2749" y="99778"/>
                  </a:lnTo>
                  <a:lnTo>
                    <a:pt x="2987" y="110932"/>
                  </a:lnTo>
                  <a:lnTo>
                    <a:pt x="3212" y="122086"/>
                  </a:lnTo>
                  <a:lnTo>
                    <a:pt x="3431" y="133240"/>
                  </a:lnTo>
                  <a:lnTo>
                    <a:pt x="3637" y="144375"/>
                  </a:lnTo>
                  <a:lnTo>
                    <a:pt x="4049" y="166646"/>
                  </a:lnTo>
                  <a:lnTo>
                    <a:pt x="4255" y="177745"/>
                  </a:lnTo>
                  <a:lnTo>
                    <a:pt x="4468" y="188844"/>
                  </a:lnTo>
                  <a:lnTo>
                    <a:pt x="4661" y="199611"/>
                  </a:lnTo>
                  <a:lnTo>
                    <a:pt x="4758" y="204986"/>
                  </a:lnTo>
                  <a:lnTo>
                    <a:pt x="4848" y="210378"/>
                  </a:lnTo>
                  <a:lnTo>
                    <a:pt x="4931" y="215753"/>
                  </a:lnTo>
                  <a:lnTo>
                    <a:pt x="5015" y="221146"/>
                  </a:lnTo>
                  <a:lnTo>
                    <a:pt x="5092" y="226539"/>
                  </a:lnTo>
                  <a:lnTo>
                    <a:pt x="5163" y="231932"/>
                  </a:lnTo>
                  <a:lnTo>
                    <a:pt x="5227" y="237306"/>
                  </a:lnTo>
                  <a:lnTo>
                    <a:pt x="5285" y="242699"/>
                  </a:lnTo>
                  <a:lnTo>
                    <a:pt x="5343" y="248092"/>
                  </a:lnTo>
                  <a:lnTo>
                    <a:pt x="5388" y="253485"/>
                  </a:lnTo>
                  <a:lnTo>
                    <a:pt x="5427" y="258878"/>
                  </a:lnTo>
                  <a:lnTo>
                    <a:pt x="5459" y="264271"/>
                  </a:lnTo>
                  <a:lnTo>
                    <a:pt x="5479" y="269682"/>
                  </a:lnTo>
                  <a:lnTo>
                    <a:pt x="5498" y="275075"/>
                  </a:lnTo>
                  <a:lnTo>
                    <a:pt x="5498" y="276216"/>
                  </a:lnTo>
                  <a:lnTo>
                    <a:pt x="5485" y="277394"/>
                  </a:lnTo>
                  <a:lnTo>
                    <a:pt x="5479" y="278590"/>
                  </a:lnTo>
                  <a:lnTo>
                    <a:pt x="5459" y="279823"/>
                  </a:lnTo>
                  <a:lnTo>
                    <a:pt x="5440" y="281057"/>
                  </a:lnTo>
                  <a:lnTo>
                    <a:pt x="5414" y="282327"/>
                  </a:lnTo>
                  <a:lnTo>
                    <a:pt x="5350" y="284903"/>
                  </a:lnTo>
                  <a:lnTo>
                    <a:pt x="5273" y="287554"/>
                  </a:lnTo>
                  <a:lnTo>
                    <a:pt x="5182" y="290260"/>
                  </a:lnTo>
                  <a:lnTo>
                    <a:pt x="5079" y="293039"/>
                  </a:lnTo>
                  <a:lnTo>
                    <a:pt x="4970" y="295873"/>
                  </a:lnTo>
                  <a:lnTo>
                    <a:pt x="4732" y="301671"/>
                  </a:lnTo>
                  <a:lnTo>
                    <a:pt x="4487" y="307598"/>
                  </a:lnTo>
                  <a:lnTo>
                    <a:pt x="4365" y="310616"/>
                  </a:lnTo>
                  <a:lnTo>
                    <a:pt x="4242" y="313635"/>
                  </a:lnTo>
                  <a:lnTo>
                    <a:pt x="4127" y="316653"/>
                  </a:lnTo>
                  <a:lnTo>
                    <a:pt x="4024" y="319690"/>
                  </a:lnTo>
                  <a:lnTo>
                    <a:pt x="3927" y="322709"/>
                  </a:lnTo>
                  <a:lnTo>
                    <a:pt x="3837" y="325728"/>
                  </a:lnTo>
                  <a:lnTo>
                    <a:pt x="3766" y="328728"/>
                  </a:lnTo>
                  <a:lnTo>
                    <a:pt x="3740" y="330219"/>
                  </a:lnTo>
                  <a:lnTo>
                    <a:pt x="3708" y="331709"/>
                  </a:lnTo>
                  <a:lnTo>
                    <a:pt x="3689" y="333182"/>
                  </a:lnTo>
                  <a:lnTo>
                    <a:pt x="3670" y="334654"/>
                  </a:lnTo>
                  <a:lnTo>
                    <a:pt x="3657" y="336127"/>
                  </a:lnTo>
                  <a:lnTo>
                    <a:pt x="3650" y="337581"/>
                  </a:lnTo>
                  <a:lnTo>
                    <a:pt x="3650" y="339017"/>
                  </a:lnTo>
                  <a:lnTo>
                    <a:pt x="3650" y="340452"/>
                  </a:lnTo>
                  <a:lnTo>
                    <a:pt x="3663" y="341869"/>
                  </a:lnTo>
                  <a:lnTo>
                    <a:pt x="3676" y="343287"/>
                  </a:lnTo>
                  <a:lnTo>
                    <a:pt x="3702" y="344667"/>
                  </a:lnTo>
                  <a:lnTo>
                    <a:pt x="3727" y="346048"/>
                  </a:lnTo>
                  <a:lnTo>
                    <a:pt x="3760" y="347428"/>
                  </a:lnTo>
                  <a:lnTo>
                    <a:pt x="3805" y="348772"/>
                  </a:lnTo>
                  <a:lnTo>
                    <a:pt x="3856" y="350097"/>
                  </a:lnTo>
                  <a:lnTo>
                    <a:pt x="3908" y="351422"/>
                  </a:lnTo>
                  <a:lnTo>
                    <a:pt x="3979" y="352710"/>
                  </a:lnTo>
                  <a:lnTo>
                    <a:pt x="4049" y="353999"/>
                  </a:lnTo>
                  <a:lnTo>
                    <a:pt x="4127" y="355250"/>
                  </a:lnTo>
                  <a:lnTo>
                    <a:pt x="4217" y="356484"/>
                  </a:lnTo>
                  <a:lnTo>
                    <a:pt x="4320" y="357698"/>
                  </a:lnTo>
                  <a:lnTo>
                    <a:pt x="4429" y="358895"/>
                  </a:lnTo>
                  <a:lnTo>
                    <a:pt x="4545" y="360073"/>
                  </a:lnTo>
                  <a:lnTo>
                    <a:pt x="4667" y="361214"/>
                  </a:lnTo>
                  <a:lnTo>
                    <a:pt x="4809" y="362337"/>
                  </a:lnTo>
                  <a:lnTo>
                    <a:pt x="4951" y="363441"/>
                  </a:lnTo>
                  <a:lnTo>
                    <a:pt x="5028" y="363404"/>
                  </a:lnTo>
                  <a:lnTo>
                    <a:pt x="5099" y="363349"/>
                  </a:lnTo>
                  <a:lnTo>
                    <a:pt x="5240" y="363257"/>
                  </a:lnTo>
                  <a:lnTo>
                    <a:pt x="5318" y="363220"/>
                  </a:lnTo>
                  <a:lnTo>
                    <a:pt x="5388" y="363183"/>
                  </a:lnTo>
                  <a:lnTo>
                    <a:pt x="5472" y="363183"/>
                  </a:lnTo>
                  <a:lnTo>
                    <a:pt x="5556" y="363202"/>
                  </a:lnTo>
                  <a:lnTo>
                    <a:pt x="7886" y="363551"/>
                  </a:lnTo>
                  <a:lnTo>
                    <a:pt x="10210" y="363883"/>
                  </a:lnTo>
                  <a:lnTo>
                    <a:pt x="12541" y="364196"/>
                  </a:lnTo>
                  <a:lnTo>
                    <a:pt x="14871" y="364490"/>
                  </a:lnTo>
                  <a:lnTo>
                    <a:pt x="17195" y="364766"/>
                  </a:lnTo>
                  <a:lnTo>
                    <a:pt x="19526" y="365024"/>
                  </a:lnTo>
                  <a:lnTo>
                    <a:pt x="21850" y="365263"/>
                  </a:lnTo>
                  <a:lnTo>
                    <a:pt x="24180" y="365484"/>
                  </a:lnTo>
                  <a:lnTo>
                    <a:pt x="26504" y="365705"/>
                  </a:lnTo>
                  <a:lnTo>
                    <a:pt x="28828" y="365889"/>
                  </a:lnTo>
                  <a:lnTo>
                    <a:pt x="31159" y="366073"/>
                  </a:lnTo>
                  <a:lnTo>
                    <a:pt x="33483" y="366239"/>
                  </a:lnTo>
                  <a:lnTo>
                    <a:pt x="35807" y="366386"/>
                  </a:lnTo>
                  <a:lnTo>
                    <a:pt x="38131" y="366515"/>
                  </a:lnTo>
                  <a:lnTo>
                    <a:pt x="40455" y="366644"/>
                  </a:lnTo>
                  <a:lnTo>
                    <a:pt x="42779" y="366754"/>
                  </a:lnTo>
                  <a:lnTo>
                    <a:pt x="45103" y="366846"/>
                  </a:lnTo>
                  <a:lnTo>
                    <a:pt x="47421" y="366938"/>
                  </a:lnTo>
                  <a:lnTo>
                    <a:pt x="49745" y="367012"/>
                  </a:lnTo>
                  <a:lnTo>
                    <a:pt x="52069" y="367067"/>
                  </a:lnTo>
                  <a:lnTo>
                    <a:pt x="56717" y="367159"/>
                  </a:lnTo>
                  <a:lnTo>
                    <a:pt x="61358" y="367214"/>
                  </a:lnTo>
                  <a:lnTo>
                    <a:pt x="66000" y="367233"/>
                  </a:lnTo>
                  <a:lnTo>
                    <a:pt x="70642" y="367214"/>
                  </a:lnTo>
                  <a:lnTo>
                    <a:pt x="75283" y="367177"/>
                  </a:lnTo>
                  <a:lnTo>
                    <a:pt x="79925" y="367104"/>
                  </a:lnTo>
                  <a:lnTo>
                    <a:pt x="84573" y="367030"/>
                  </a:lnTo>
                  <a:lnTo>
                    <a:pt x="89215" y="366920"/>
                  </a:lnTo>
                  <a:lnTo>
                    <a:pt x="93856" y="366791"/>
                  </a:lnTo>
                  <a:lnTo>
                    <a:pt x="98498" y="366662"/>
                  </a:lnTo>
                  <a:lnTo>
                    <a:pt x="117071" y="366110"/>
                  </a:lnTo>
                  <a:lnTo>
                    <a:pt x="121719" y="365981"/>
                  </a:lnTo>
                  <a:lnTo>
                    <a:pt x="126367" y="365852"/>
                  </a:lnTo>
                  <a:lnTo>
                    <a:pt x="131015" y="365742"/>
                  </a:lnTo>
                  <a:lnTo>
                    <a:pt x="135663" y="365668"/>
                  </a:lnTo>
                  <a:lnTo>
                    <a:pt x="140318" y="365594"/>
                  </a:lnTo>
                  <a:lnTo>
                    <a:pt x="144972" y="365558"/>
                  </a:lnTo>
                  <a:lnTo>
                    <a:pt x="149627" y="365539"/>
                  </a:lnTo>
                  <a:lnTo>
                    <a:pt x="154281" y="365558"/>
                  </a:lnTo>
                  <a:lnTo>
                    <a:pt x="154474" y="362834"/>
                  </a:lnTo>
                  <a:lnTo>
                    <a:pt x="154655" y="360110"/>
                  </a:lnTo>
                  <a:lnTo>
                    <a:pt x="154828" y="357367"/>
                  </a:lnTo>
                  <a:lnTo>
                    <a:pt x="154996" y="354606"/>
                  </a:lnTo>
                  <a:lnTo>
                    <a:pt x="155150" y="351845"/>
                  </a:lnTo>
                  <a:lnTo>
                    <a:pt x="155298" y="349084"/>
                  </a:lnTo>
                  <a:lnTo>
                    <a:pt x="155440" y="346305"/>
                  </a:lnTo>
                  <a:lnTo>
                    <a:pt x="155575" y="343526"/>
                  </a:lnTo>
                  <a:lnTo>
                    <a:pt x="155698" y="340747"/>
                  </a:lnTo>
                  <a:lnTo>
                    <a:pt x="155813" y="337949"/>
                  </a:lnTo>
                  <a:lnTo>
                    <a:pt x="155929" y="335151"/>
                  </a:lnTo>
                  <a:lnTo>
                    <a:pt x="156032" y="332335"/>
                  </a:lnTo>
                  <a:lnTo>
                    <a:pt x="156129" y="329519"/>
                  </a:lnTo>
                  <a:lnTo>
                    <a:pt x="156219" y="326703"/>
                  </a:lnTo>
                  <a:lnTo>
                    <a:pt x="156303" y="323887"/>
                  </a:lnTo>
                  <a:lnTo>
                    <a:pt x="156380" y="321071"/>
                  </a:lnTo>
                  <a:lnTo>
                    <a:pt x="156451" y="318236"/>
                  </a:lnTo>
                  <a:lnTo>
                    <a:pt x="156515" y="315402"/>
                  </a:lnTo>
                  <a:lnTo>
                    <a:pt x="156573" y="312549"/>
                  </a:lnTo>
                  <a:lnTo>
                    <a:pt x="156631" y="309714"/>
                  </a:lnTo>
                  <a:lnTo>
                    <a:pt x="156676" y="306862"/>
                  </a:lnTo>
                  <a:lnTo>
                    <a:pt x="156721" y="304009"/>
                  </a:lnTo>
                  <a:lnTo>
                    <a:pt x="156760" y="301156"/>
                  </a:lnTo>
                  <a:lnTo>
                    <a:pt x="156792" y="298303"/>
                  </a:lnTo>
                  <a:lnTo>
                    <a:pt x="156824" y="295450"/>
                  </a:lnTo>
                  <a:lnTo>
                    <a:pt x="156850" y="292579"/>
                  </a:lnTo>
                  <a:lnTo>
                    <a:pt x="156869" y="289707"/>
                  </a:lnTo>
                  <a:lnTo>
                    <a:pt x="156889" y="286854"/>
                  </a:lnTo>
                  <a:lnTo>
                    <a:pt x="156908" y="281112"/>
                  </a:lnTo>
                  <a:lnTo>
                    <a:pt x="156921" y="275369"/>
                  </a:lnTo>
                  <a:lnTo>
                    <a:pt x="156914" y="269627"/>
                  </a:lnTo>
                  <a:lnTo>
                    <a:pt x="156901" y="263884"/>
                  </a:lnTo>
                  <a:lnTo>
                    <a:pt x="156876" y="258141"/>
                  </a:lnTo>
                  <a:lnTo>
                    <a:pt x="156844" y="252399"/>
                  </a:lnTo>
                  <a:lnTo>
                    <a:pt x="156805" y="246656"/>
                  </a:lnTo>
                  <a:lnTo>
                    <a:pt x="156760" y="240932"/>
                  </a:lnTo>
                  <a:lnTo>
                    <a:pt x="156670" y="229502"/>
                  </a:lnTo>
                  <a:lnTo>
                    <a:pt x="156573" y="218146"/>
                  </a:lnTo>
                  <a:lnTo>
                    <a:pt x="156528" y="212477"/>
                  </a:lnTo>
                  <a:lnTo>
                    <a:pt x="156489" y="206826"/>
                  </a:lnTo>
                  <a:lnTo>
                    <a:pt x="156451" y="201212"/>
                  </a:lnTo>
                  <a:lnTo>
                    <a:pt x="156425" y="195617"/>
                  </a:lnTo>
                  <a:lnTo>
                    <a:pt x="156406" y="190040"/>
                  </a:lnTo>
                  <a:lnTo>
                    <a:pt x="156399" y="184500"/>
                  </a:lnTo>
                  <a:lnTo>
                    <a:pt x="156393" y="172978"/>
                  </a:lnTo>
                  <a:lnTo>
                    <a:pt x="156386" y="161456"/>
                  </a:lnTo>
                  <a:lnTo>
                    <a:pt x="156367" y="149934"/>
                  </a:lnTo>
                  <a:lnTo>
                    <a:pt x="156341" y="138412"/>
                  </a:lnTo>
                  <a:lnTo>
                    <a:pt x="156309" y="126890"/>
                  </a:lnTo>
                  <a:lnTo>
                    <a:pt x="156277" y="115368"/>
                  </a:lnTo>
                  <a:lnTo>
                    <a:pt x="156193" y="92324"/>
                  </a:lnTo>
                  <a:lnTo>
                    <a:pt x="156103" y="69280"/>
                  </a:lnTo>
                  <a:lnTo>
                    <a:pt x="156000" y="46236"/>
                  </a:lnTo>
                  <a:lnTo>
                    <a:pt x="155897" y="23210"/>
                  </a:lnTo>
                  <a:lnTo>
                    <a:pt x="155801" y="166"/>
                  </a:lnTo>
                  <a:lnTo>
                    <a:pt x="15580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3"/>
            <p:cNvSpPr/>
            <p:nvPr/>
          </p:nvSpPr>
          <p:spPr>
            <a:xfrm>
              <a:off x="-3321475" y="-7305050"/>
              <a:ext cx="3673750" cy="4475400"/>
            </a:xfrm>
            <a:custGeom>
              <a:avLst/>
              <a:gdLst/>
              <a:ahLst/>
              <a:cxnLst/>
              <a:rect l="l" t="t" r="r" b="b"/>
              <a:pathLst>
                <a:path w="146950" h="179016" extrusionOk="0">
                  <a:moveTo>
                    <a:pt x="132921" y="39813"/>
                  </a:moveTo>
                  <a:lnTo>
                    <a:pt x="133153" y="39831"/>
                  </a:lnTo>
                  <a:lnTo>
                    <a:pt x="133379" y="39868"/>
                  </a:lnTo>
                  <a:lnTo>
                    <a:pt x="133610" y="39923"/>
                  </a:lnTo>
                  <a:lnTo>
                    <a:pt x="133836" y="39997"/>
                  </a:lnTo>
                  <a:lnTo>
                    <a:pt x="134061" y="40089"/>
                  </a:lnTo>
                  <a:lnTo>
                    <a:pt x="134286" y="40217"/>
                  </a:lnTo>
                  <a:lnTo>
                    <a:pt x="134512" y="40346"/>
                  </a:lnTo>
                  <a:lnTo>
                    <a:pt x="134737" y="40494"/>
                  </a:lnTo>
                  <a:lnTo>
                    <a:pt x="134956" y="40659"/>
                  </a:lnTo>
                  <a:lnTo>
                    <a:pt x="135175" y="40843"/>
                  </a:lnTo>
                  <a:lnTo>
                    <a:pt x="135394" y="41064"/>
                  </a:lnTo>
                  <a:lnTo>
                    <a:pt x="135612" y="41285"/>
                  </a:lnTo>
                  <a:lnTo>
                    <a:pt x="135825" y="41524"/>
                  </a:lnTo>
                  <a:lnTo>
                    <a:pt x="136037" y="41800"/>
                  </a:lnTo>
                  <a:lnTo>
                    <a:pt x="136250" y="42076"/>
                  </a:lnTo>
                  <a:lnTo>
                    <a:pt x="136456" y="42371"/>
                  </a:lnTo>
                  <a:lnTo>
                    <a:pt x="136662" y="42684"/>
                  </a:lnTo>
                  <a:lnTo>
                    <a:pt x="136861" y="43015"/>
                  </a:lnTo>
                  <a:lnTo>
                    <a:pt x="137061" y="43383"/>
                  </a:lnTo>
                  <a:lnTo>
                    <a:pt x="137254" y="43751"/>
                  </a:lnTo>
                  <a:lnTo>
                    <a:pt x="137447" y="44138"/>
                  </a:lnTo>
                  <a:lnTo>
                    <a:pt x="137634" y="44543"/>
                  </a:lnTo>
                  <a:lnTo>
                    <a:pt x="137821" y="44966"/>
                  </a:lnTo>
                  <a:lnTo>
                    <a:pt x="138001" y="45408"/>
                  </a:lnTo>
                  <a:lnTo>
                    <a:pt x="138175" y="45868"/>
                  </a:lnTo>
                  <a:lnTo>
                    <a:pt x="138348" y="46347"/>
                  </a:lnTo>
                  <a:lnTo>
                    <a:pt x="138516" y="46844"/>
                  </a:lnTo>
                  <a:lnTo>
                    <a:pt x="138677" y="47359"/>
                  </a:lnTo>
                  <a:lnTo>
                    <a:pt x="138838" y="47893"/>
                  </a:lnTo>
                  <a:lnTo>
                    <a:pt x="138986" y="48445"/>
                  </a:lnTo>
                  <a:lnTo>
                    <a:pt x="139134" y="48997"/>
                  </a:lnTo>
                  <a:lnTo>
                    <a:pt x="139276" y="49586"/>
                  </a:lnTo>
                  <a:lnTo>
                    <a:pt x="139411" y="50193"/>
                  </a:lnTo>
                  <a:lnTo>
                    <a:pt x="139546" y="50801"/>
                  </a:lnTo>
                  <a:lnTo>
                    <a:pt x="139649" y="51353"/>
                  </a:lnTo>
                  <a:lnTo>
                    <a:pt x="139752" y="51887"/>
                  </a:lnTo>
                  <a:lnTo>
                    <a:pt x="139842" y="52439"/>
                  </a:lnTo>
                  <a:lnTo>
                    <a:pt x="139926" y="52973"/>
                  </a:lnTo>
                  <a:lnTo>
                    <a:pt x="140009" y="53525"/>
                  </a:lnTo>
                  <a:lnTo>
                    <a:pt x="140080" y="54059"/>
                  </a:lnTo>
                  <a:lnTo>
                    <a:pt x="140145" y="54611"/>
                  </a:lnTo>
                  <a:lnTo>
                    <a:pt x="140203" y="55145"/>
                  </a:lnTo>
                  <a:lnTo>
                    <a:pt x="140254" y="55697"/>
                  </a:lnTo>
                  <a:lnTo>
                    <a:pt x="140306" y="56249"/>
                  </a:lnTo>
                  <a:lnTo>
                    <a:pt x="140344" y="56783"/>
                  </a:lnTo>
                  <a:lnTo>
                    <a:pt x="140376" y="57335"/>
                  </a:lnTo>
                  <a:lnTo>
                    <a:pt x="140402" y="57869"/>
                  </a:lnTo>
                  <a:lnTo>
                    <a:pt x="140428" y="58402"/>
                  </a:lnTo>
                  <a:lnTo>
                    <a:pt x="140441" y="58936"/>
                  </a:lnTo>
                  <a:lnTo>
                    <a:pt x="140454" y="59488"/>
                  </a:lnTo>
                  <a:lnTo>
                    <a:pt x="140454" y="60022"/>
                  </a:lnTo>
                  <a:lnTo>
                    <a:pt x="140454" y="60537"/>
                  </a:lnTo>
                  <a:lnTo>
                    <a:pt x="140447" y="61071"/>
                  </a:lnTo>
                  <a:lnTo>
                    <a:pt x="140434" y="61605"/>
                  </a:lnTo>
                  <a:lnTo>
                    <a:pt x="140415" y="62120"/>
                  </a:lnTo>
                  <a:lnTo>
                    <a:pt x="140389" y="62636"/>
                  </a:lnTo>
                  <a:lnTo>
                    <a:pt x="140357" y="63169"/>
                  </a:lnTo>
                  <a:lnTo>
                    <a:pt x="140325" y="63666"/>
                  </a:lnTo>
                  <a:lnTo>
                    <a:pt x="140286" y="64182"/>
                  </a:lnTo>
                  <a:lnTo>
                    <a:pt x="140241" y="64697"/>
                  </a:lnTo>
                  <a:lnTo>
                    <a:pt x="140190" y="65194"/>
                  </a:lnTo>
                  <a:lnTo>
                    <a:pt x="140132" y="65691"/>
                  </a:lnTo>
                  <a:lnTo>
                    <a:pt x="140074" y="66188"/>
                  </a:lnTo>
                  <a:lnTo>
                    <a:pt x="140009" y="66667"/>
                  </a:lnTo>
                  <a:lnTo>
                    <a:pt x="139939" y="67145"/>
                  </a:lnTo>
                  <a:lnTo>
                    <a:pt x="139868" y="67624"/>
                  </a:lnTo>
                  <a:lnTo>
                    <a:pt x="139784" y="68102"/>
                  </a:lnTo>
                  <a:lnTo>
                    <a:pt x="139707" y="68562"/>
                  </a:lnTo>
                  <a:lnTo>
                    <a:pt x="139617" y="69023"/>
                  </a:lnTo>
                  <a:lnTo>
                    <a:pt x="139527" y="69483"/>
                  </a:lnTo>
                  <a:lnTo>
                    <a:pt x="139430" y="69924"/>
                  </a:lnTo>
                  <a:lnTo>
                    <a:pt x="139327" y="70366"/>
                  </a:lnTo>
                  <a:lnTo>
                    <a:pt x="139224" y="70808"/>
                  </a:lnTo>
                  <a:lnTo>
                    <a:pt x="139115" y="71231"/>
                  </a:lnTo>
                  <a:lnTo>
                    <a:pt x="139005" y="71655"/>
                  </a:lnTo>
                  <a:lnTo>
                    <a:pt x="138883" y="72059"/>
                  </a:lnTo>
                  <a:lnTo>
                    <a:pt x="138767" y="72464"/>
                  </a:lnTo>
                  <a:lnTo>
                    <a:pt x="138645" y="72869"/>
                  </a:lnTo>
                  <a:lnTo>
                    <a:pt x="138516" y="73256"/>
                  </a:lnTo>
                  <a:lnTo>
                    <a:pt x="138381" y="73642"/>
                  </a:lnTo>
                  <a:lnTo>
                    <a:pt x="138252" y="74010"/>
                  </a:lnTo>
                  <a:lnTo>
                    <a:pt x="138110" y="74379"/>
                  </a:lnTo>
                  <a:lnTo>
                    <a:pt x="137969" y="74728"/>
                  </a:lnTo>
                  <a:lnTo>
                    <a:pt x="137827" y="75078"/>
                  </a:lnTo>
                  <a:lnTo>
                    <a:pt x="137679" y="75428"/>
                  </a:lnTo>
                  <a:lnTo>
                    <a:pt x="137524" y="75741"/>
                  </a:lnTo>
                  <a:lnTo>
                    <a:pt x="137376" y="76072"/>
                  </a:lnTo>
                  <a:lnTo>
                    <a:pt x="137215" y="76366"/>
                  </a:lnTo>
                  <a:lnTo>
                    <a:pt x="137061" y="76679"/>
                  </a:lnTo>
                  <a:lnTo>
                    <a:pt x="136894" y="76955"/>
                  </a:lnTo>
                  <a:lnTo>
                    <a:pt x="136733" y="77232"/>
                  </a:lnTo>
                  <a:lnTo>
                    <a:pt x="136565" y="77508"/>
                  </a:lnTo>
                  <a:lnTo>
                    <a:pt x="136391" y="77765"/>
                  </a:lnTo>
                  <a:lnTo>
                    <a:pt x="136224" y="78005"/>
                  </a:lnTo>
                  <a:lnTo>
                    <a:pt x="136044" y="78244"/>
                  </a:lnTo>
                  <a:lnTo>
                    <a:pt x="135870" y="78465"/>
                  </a:lnTo>
                  <a:lnTo>
                    <a:pt x="135690" y="78667"/>
                  </a:lnTo>
                  <a:lnTo>
                    <a:pt x="135509" y="78870"/>
                  </a:lnTo>
                  <a:lnTo>
                    <a:pt x="135310" y="79164"/>
                  </a:lnTo>
                  <a:lnTo>
                    <a:pt x="135104" y="79440"/>
                  </a:lnTo>
                  <a:lnTo>
                    <a:pt x="134898" y="79698"/>
                  </a:lnTo>
                  <a:lnTo>
                    <a:pt x="134692" y="79956"/>
                  </a:lnTo>
                  <a:lnTo>
                    <a:pt x="134479" y="80176"/>
                  </a:lnTo>
                  <a:lnTo>
                    <a:pt x="134267" y="80379"/>
                  </a:lnTo>
                  <a:lnTo>
                    <a:pt x="134048" y="80545"/>
                  </a:lnTo>
                  <a:lnTo>
                    <a:pt x="133829" y="80710"/>
                  </a:lnTo>
                  <a:lnTo>
                    <a:pt x="133610" y="80839"/>
                  </a:lnTo>
                  <a:lnTo>
                    <a:pt x="133391" y="80949"/>
                  </a:lnTo>
                  <a:lnTo>
                    <a:pt x="133166" y="81042"/>
                  </a:lnTo>
                  <a:lnTo>
                    <a:pt x="132947" y="81097"/>
                  </a:lnTo>
                  <a:lnTo>
                    <a:pt x="132722" y="81134"/>
                  </a:lnTo>
                  <a:lnTo>
                    <a:pt x="132497" y="81152"/>
                  </a:lnTo>
                  <a:lnTo>
                    <a:pt x="132271" y="81115"/>
                  </a:lnTo>
                  <a:lnTo>
                    <a:pt x="132046" y="81078"/>
                  </a:lnTo>
                  <a:lnTo>
                    <a:pt x="131782" y="81005"/>
                  </a:lnTo>
                  <a:lnTo>
                    <a:pt x="131524" y="80913"/>
                  </a:lnTo>
                  <a:lnTo>
                    <a:pt x="131267" y="80784"/>
                  </a:lnTo>
                  <a:lnTo>
                    <a:pt x="131022" y="80637"/>
                  </a:lnTo>
                  <a:lnTo>
                    <a:pt x="130771" y="80471"/>
                  </a:lnTo>
                  <a:lnTo>
                    <a:pt x="130533" y="80287"/>
                  </a:lnTo>
                  <a:lnTo>
                    <a:pt x="130295" y="80066"/>
                  </a:lnTo>
                  <a:lnTo>
                    <a:pt x="130070" y="79827"/>
                  </a:lnTo>
                  <a:lnTo>
                    <a:pt x="129838" y="79587"/>
                  </a:lnTo>
                  <a:lnTo>
                    <a:pt x="129619" y="79311"/>
                  </a:lnTo>
                  <a:lnTo>
                    <a:pt x="129400" y="79017"/>
                  </a:lnTo>
                  <a:lnTo>
                    <a:pt x="129194" y="78704"/>
                  </a:lnTo>
                  <a:lnTo>
                    <a:pt x="128988" y="78373"/>
                  </a:lnTo>
                  <a:lnTo>
                    <a:pt x="128788" y="78023"/>
                  </a:lnTo>
                  <a:lnTo>
                    <a:pt x="128589" y="77655"/>
                  </a:lnTo>
                  <a:lnTo>
                    <a:pt x="128402" y="77268"/>
                  </a:lnTo>
                  <a:lnTo>
                    <a:pt x="128215" y="76863"/>
                  </a:lnTo>
                  <a:lnTo>
                    <a:pt x="128035" y="76440"/>
                  </a:lnTo>
                  <a:lnTo>
                    <a:pt x="127861" y="76017"/>
                  </a:lnTo>
                  <a:lnTo>
                    <a:pt x="127694" y="75557"/>
                  </a:lnTo>
                  <a:lnTo>
                    <a:pt x="127533" y="75096"/>
                  </a:lnTo>
                  <a:lnTo>
                    <a:pt x="127379" y="74618"/>
                  </a:lnTo>
                  <a:lnTo>
                    <a:pt x="127224" y="74139"/>
                  </a:lnTo>
                  <a:lnTo>
                    <a:pt x="127082" y="73624"/>
                  </a:lnTo>
                  <a:lnTo>
                    <a:pt x="126941" y="73109"/>
                  </a:lnTo>
                  <a:lnTo>
                    <a:pt x="126812" y="72575"/>
                  </a:lnTo>
                  <a:lnTo>
                    <a:pt x="126683" y="72041"/>
                  </a:lnTo>
                  <a:lnTo>
                    <a:pt x="126561" y="71489"/>
                  </a:lnTo>
                  <a:lnTo>
                    <a:pt x="126445" y="70918"/>
                  </a:lnTo>
                  <a:lnTo>
                    <a:pt x="126342" y="70348"/>
                  </a:lnTo>
                  <a:lnTo>
                    <a:pt x="126239" y="69777"/>
                  </a:lnTo>
                  <a:lnTo>
                    <a:pt x="126142" y="69188"/>
                  </a:lnTo>
                  <a:lnTo>
                    <a:pt x="126052" y="68581"/>
                  </a:lnTo>
                  <a:lnTo>
                    <a:pt x="125975" y="67973"/>
                  </a:lnTo>
                  <a:lnTo>
                    <a:pt x="125898" y="67366"/>
                  </a:lnTo>
                  <a:lnTo>
                    <a:pt x="125827" y="66740"/>
                  </a:lnTo>
                  <a:lnTo>
                    <a:pt x="125769" y="66114"/>
                  </a:lnTo>
                  <a:lnTo>
                    <a:pt x="125711" y="65470"/>
                  </a:lnTo>
                  <a:lnTo>
                    <a:pt x="125666" y="64826"/>
                  </a:lnTo>
                  <a:lnTo>
                    <a:pt x="125621" y="64182"/>
                  </a:lnTo>
                  <a:lnTo>
                    <a:pt x="125589" y="63538"/>
                  </a:lnTo>
                  <a:lnTo>
                    <a:pt x="125563" y="62875"/>
                  </a:lnTo>
                  <a:lnTo>
                    <a:pt x="125544" y="62231"/>
                  </a:lnTo>
                  <a:lnTo>
                    <a:pt x="125531" y="61568"/>
                  </a:lnTo>
                  <a:lnTo>
                    <a:pt x="125524" y="60906"/>
                  </a:lnTo>
                  <a:lnTo>
                    <a:pt x="125524" y="60243"/>
                  </a:lnTo>
                  <a:lnTo>
                    <a:pt x="125531" y="59580"/>
                  </a:lnTo>
                  <a:lnTo>
                    <a:pt x="125550" y="58899"/>
                  </a:lnTo>
                  <a:lnTo>
                    <a:pt x="125576" y="58237"/>
                  </a:lnTo>
                  <a:lnTo>
                    <a:pt x="125608" y="57574"/>
                  </a:lnTo>
                  <a:lnTo>
                    <a:pt x="125647" y="56912"/>
                  </a:lnTo>
                  <a:lnTo>
                    <a:pt x="125692" y="56230"/>
                  </a:lnTo>
                  <a:lnTo>
                    <a:pt x="125750" y="55568"/>
                  </a:lnTo>
                  <a:lnTo>
                    <a:pt x="125814" y="54905"/>
                  </a:lnTo>
                  <a:lnTo>
                    <a:pt x="125885" y="54243"/>
                  </a:lnTo>
                  <a:lnTo>
                    <a:pt x="125962" y="53598"/>
                  </a:lnTo>
                  <a:lnTo>
                    <a:pt x="126052" y="52936"/>
                  </a:lnTo>
                  <a:lnTo>
                    <a:pt x="126149" y="52292"/>
                  </a:lnTo>
                  <a:lnTo>
                    <a:pt x="126252" y="51647"/>
                  </a:lnTo>
                  <a:lnTo>
                    <a:pt x="126361" y="51003"/>
                  </a:lnTo>
                  <a:lnTo>
                    <a:pt x="126484" y="50377"/>
                  </a:lnTo>
                  <a:lnTo>
                    <a:pt x="126612" y="49752"/>
                  </a:lnTo>
                  <a:lnTo>
                    <a:pt x="126748" y="49126"/>
                  </a:lnTo>
                  <a:lnTo>
                    <a:pt x="126896" y="48518"/>
                  </a:lnTo>
                  <a:lnTo>
                    <a:pt x="127044" y="47929"/>
                  </a:lnTo>
                  <a:lnTo>
                    <a:pt x="127198" y="47359"/>
                  </a:lnTo>
                  <a:lnTo>
                    <a:pt x="127359" y="46807"/>
                  </a:lnTo>
                  <a:lnTo>
                    <a:pt x="127527" y="46291"/>
                  </a:lnTo>
                  <a:lnTo>
                    <a:pt x="127694" y="45776"/>
                  </a:lnTo>
                  <a:lnTo>
                    <a:pt x="127868" y="45297"/>
                  </a:lnTo>
                  <a:lnTo>
                    <a:pt x="128048" y="44837"/>
                  </a:lnTo>
                  <a:lnTo>
                    <a:pt x="128228" y="44396"/>
                  </a:lnTo>
                  <a:lnTo>
                    <a:pt x="128415" y="43972"/>
                  </a:lnTo>
                  <a:lnTo>
                    <a:pt x="128608" y="43586"/>
                  </a:lnTo>
                  <a:lnTo>
                    <a:pt x="128801" y="43199"/>
                  </a:lnTo>
                  <a:lnTo>
                    <a:pt x="129001" y="42849"/>
                  </a:lnTo>
                  <a:lnTo>
                    <a:pt x="129200" y="42500"/>
                  </a:lnTo>
                  <a:lnTo>
                    <a:pt x="129400" y="42187"/>
                  </a:lnTo>
                  <a:lnTo>
                    <a:pt x="129606" y="41892"/>
                  </a:lnTo>
                  <a:lnTo>
                    <a:pt x="129818" y="41616"/>
                  </a:lnTo>
                  <a:lnTo>
                    <a:pt x="130031" y="41359"/>
                  </a:lnTo>
                  <a:lnTo>
                    <a:pt x="130243" y="41119"/>
                  </a:lnTo>
                  <a:lnTo>
                    <a:pt x="130456" y="40898"/>
                  </a:lnTo>
                  <a:lnTo>
                    <a:pt x="130675" y="40696"/>
                  </a:lnTo>
                  <a:lnTo>
                    <a:pt x="130894" y="40530"/>
                  </a:lnTo>
                  <a:lnTo>
                    <a:pt x="131119" y="40365"/>
                  </a:lnTo>
                  <a:lnTo>
                    <a:pt x="131338" y="40236"/>
                  </a:lnTo>
                  <a:lnTo>
                    <a:pt x="131563" y="40107"/>
                  </a:lnTo>
                  <a:lnTo>
                    <a:pt x="131788" y="40015"/>
                  </a:lnTo>
                  <a:lnTo>
                    <a:pt x="132014" y="39941"/>
                  </a:lnTo>
                  <a:lnTo>
                    <a:pt x="132239" y="39868"/>
                  </a:lnTo>
                  <a:lnTo>
                    <a:pt x="132471" y="39831"/>
                  </a:lnTo>
                  <a:lnTo>
                    <a:pt x="132696" y="39813"/>
                  </a:lnTo>
                  <a:close/>
                  <a:moveTo>
                    <a:pt x="15348" y="48942"/>
                  </a:moveTo>
                  <a:lnTo>
                    <a:pt x="15548" y="48960"/>
                  </a:lnTo>
                  <a:lnTo>
                    <a:pt x="15748" y="48979"/>
                  </a:lnTo>
                  <a:lnTo>
                    <a:pt x="15947" y="49034"/>
                  </a:lnTo>
                  <a:lnTo>
                    <a:pt x="16147" y="49107"/>
                  </a:lnTo>
                  <a:lnTo>
                    <a:pt x="16346" y="49199"/>
                  </a:lnTo>
                  <a:lnTo>
                    <a:pt x="16546" y="49310"/>
                  </a:lnTo>
                  <a:lnTo>
                    <a:pt x="16745" y="49439"/>
                  </a:lnTo>
                  <a:lnTo>
                    <a:pt x="16945" y="49586"/>
                  </a:lnTo>
                  <a:lnTo>
                    <a:pt x="17151" y="49752"/>
                  </a:lnTo>
                  <a:lnTo>
                    <a:pt x="17351" y="49954"/>
                  </a:lnTo>
                  <a:lnTo>
                    <a:pt x="17544" y="50157"/>
                  </a:lnTo>
                  <a:lnTo>
                    <a:pt x="17743" y="50396"/>
                  </a:lnTo>
                  <a:lnTo>
                    <a:pt x="17859" y="50635"/>
                  </a:lnTo>
                  <a:lnTo>
                    <a:pt x="17917" y="50727"/>
                  </a:lnTo>
                  <a:lnTo>
                    <a:pt x="17975" y="50801"/>
                  </a:lnTo>
                  <a:lnTo>
                    <a:pt x="18265" y="51058"/>
                  </a:lnTo>
                  <a:lnTo>
                    <a:pt x="18548" y="51353"/>
                  </a:lnTo>
                  <a:lnTo>
                    <a:pt x="18825" y="51684"/>
                  </a:lnTo>
                  <a:lnTo>
                    <a:pt x="19102" y="52052"/>
                  </a:lnTo>
                  <a:lnTo>
                    <a:pt x="19237" y="52255"/>
                  </a:lnTo>
                  <a:lnTo>
                    <a:pt x="19372" y="52457"/>
                  </a:lnTo>
                  <a:lnTo>
                    <a:pt x="19501" y="52678"/>
                  </a:lnTo>
                  <a:lnTo>
                    <a:pt x="19636" y="52917"/>
                  </a:lnTo>
                  <a:lnTo>
                    <a:pt x="19758" y="53157"/>
                  </a:lnTo>
                  <a:lnTo>
                    <a:pt x="19887" y="53414"/>
                  </a:lnTo>
                  <a:lnTo>
                    <a:pt x="20009" y="53672"/>
                  </a:lnTo>
                  <a:lnTo>
                    <a:pt x="20132" y="53948"/>
                  </a:lnTo>
                  <a:lnTo>
                    <a:pt x="20248" y="54224"/>
                  </a:lnTo>
                  <a:lnTo>
                    <a:pt x="20370" y="54519"/>
                  </a:lnTo>
                  <a:lnTo>
                    <a:pt x="20479" y="54832"/>
                  </a:lnTo>
                  <a:lnTo>
                    <a:pt x="20589" y="55145"/>
                  </a:lnTo>
                  <a:lnTo>
                    <a:pt x="20698" y="55457"/>
                  </a:lnTo>
                  <a:lnTo>
                    <a:pt x="20801" y="55789"/>
                  </a:lnTo>
                  <a:lnTo>
                    <a:pt x="20904" y="56138"/>
                  </a:lnTo>
                  <a:lnTo>
                    <a:pt x="21007" y="56507"/>
                  </a:lnTo>
                  <a:lnTo>
                    <a:pt x="21097" y="56856"/>
                  </a:lnTo>
                  <a:lnTo>
                    <a:pt x="21194" y="57243"/>
                  </a:lnTo>
                  <a:lnTo>
                    <a:pt x="21284" y="57629"/>
                  </a:lnTo>
                  <a:lnTo>
                    <a:pt x="21368" y="58034"/>
                  </a:lnTo>
                  <a:lnTo>
                    <a:pt x="21445" y="58439"/>
                  </a:lnTo>
                  <a:lnTo>
                    <a:pt x="21522" y="58844"/>
                  </a:lnTo>
                  <a:lnTo>
                    <a:pt x="21599" y="59286"/>
                  </a:lnTo>
                  <a:lnTo>
                    <a:pt x="21664" y="59728"/>
                  </a:lnTo>
                  <a:lnTo>
                    <a:pt x="21748" y="60280"/>
                  </a:lnTo>
                  <a:lnTo>
                    <a:pt x="21818" y="60832"/>
                  </a:lnTo>
                  <a:lnTo>
                    <a:pt x="21883" y="61403"/>
                  </a:lnTo>
                  <a:lnTo>
                    <a:pt x="21941" y="61955"/>
                  </a:lnTo>
                  <a:lnTo>
                    <a:pt x="21992" y="62525"/>
                  </a:lnTo>
                  <a:lnTo>
                    <a:pt x="22037" y="63096"/>
                  </a:lnTo>
                  <a:lnTo>
                    <a:pt x="22082" y="63666"/>
                  </a:lnTo>
                  <a:lnTo>
                    <a:pt x="22114" y="64237"/>
                  </a:lnTo>
                  <a:lnTo>
                    <a:pt x="22140" y="64808"/>
                  </a:lnTo>
                  <a:lnTo>
                    <a:pt x="22166" y="65397"/>
                  </a:lnTo>
                  <a:lnTo>
                    <a:pt x="22179" y="65967"/>
                  </a:lnTo>
                  <a:lnTo>
                    <a:pt x="22192" y="66538"/>
                  </a:lnTo>
                  <a:lnTo>
                    <a:pt x="22192" y="67127"/>
                  </a:lnTo>
                  <a:lnTo>
                    <a:pt x="22192" y="67697"/>
                  </a:lnTo>
                  <a:lnTo>
                    <a:pt x="22185" y="68268"/>
                  </a:lnTo>
                  <a:lnTo>
                    <a:pt x="22172" y="68838"/>
                  </a:lnTo>
                  <a:lnTo>
                    <a:pt x="22153" y="69409"/>
                  </a:lnTo>
                  <a:lnTo>
                    <a:pt x="22127" y="69980"/>
                  </a:lnTo>
                  <a:lnTo>
                    <a:pt x="22095" y="70550"/>
                  </a:lnTo>
                  <a:lnTo>
                    <a:pt x="22063" y="71102"/>
                  </a:lnTo>
                  <a:lnTo>
                    <a:pt x="22024" y="71673"/>
                  </a:lnTo>
                  <a:lnTo>
                    <a:pt x="21973" y="72225"/>
                  </a:lnTo>
                  <a:lnTo>
                    <a:pt x="21921" y="72777"/>
                  </a:lnTo>
                  <a:lnTo>
                    <a:pt x="21870" y="73329"/>
                  </a:lnTo>
                  <a:lnTo>
                    <a:pt x="21805" y="73863"/>
                  </a:lnTo>
                  <a:lnTo>
                    <a:pt x="21741" y="74415"/>
                  </a:lnTo>
                  <a:lnTo>
                    <a:pt x="21670" y="74931"/>
                  </a:lnTo>
                  <a:lnTo>
                    <a:pt x="21593" y="75465"/>
                  </a:lnTo>
                  <a:lnTo>
                    <a:pt x="21509" y="75980"/>
                  </a:lnTo>
                  <a:lnTo>
                    <a:pt x="21426" y="76495"/>
                  </a:lnTo>
                  <a:lnTo>
                    <a:pt x="21336" y="77011"/>
                  </a:lnTo>
                  <a:lnTo>
                    <a:pt x="21239" y="77508"/>
                  </a:lnTo>
                  <a:lnTo>
                    <a:pt x="21136" y="78005"/>
                  </a:lnTo>
                  <a:lnTo>
                    <a:pt x="21033" y="78483"/>
                  </a:lnTo>
                  <a:lnTo>
                    <a:pt x="20923" y="78962"/>
                  </a:lnTo>
                  <a:lnTo>
                    <a:pt x="20808" y="79422"/>
                  </a:lnTo>
                  <a:lnTo>
                    <a:pt x="20692" y="79882"/>
                  </a:lnTo>
                  <a:lnTo>
                    <a:pt x="20569" y="80324"/>
                  </a:lnTo>
                  <a:lnTo>
                    <a:pt x="20441" y="80765"/>
                  </a:lnTo>
                  <a:lnTo>
                    <a:pt x="20312" y="81189"/>
                  </a:lnTo>
                  <a:lnTo>
                    <a:pt x="20177" y="81612"/>
                  </a:lnTo>
                  <a:lnTo>
                    <a:pt x="20035" y="82017"/>
                  </a:lnTo>
                  <a:lnTo>
                    <a:pt x="19893" y="82404"/>
                  </a:lnTo>
                  <a:lnTo>
                    <a:pt x="19745" y="82790"/>
                  </a:lnTo>
                  <a:lnTo>
                    <a:pt x="19597" y="83158"/>
                  </a:lnTo>
                  <a:lnTo>
                    <a:pt x="19443" y="83526"/>
                  </a:lnTo>
                  <a:lnTo>
                    <a:pt x="19282" y="83858"/>
                  </a:lnTo>
                  <a:lnTo>
                    <a:pt x="19121" y="84189"/>
                  </a:lnTo>
                  <a:lnTo>
                    <a:pt x="18960" y="84520"/>
                  </a:lnTo>
                  <a:lnTo>
                    <a:pt x="18786" y="84815"/>
                  </a:lnTo>
                  <a:lnTo>
                    <a:pt x="18619" y="85109"/>
                  </a:lnTo>
                  <a:lnTo>
                    <a:pt x="18439" y="85385"/>
                  </a:lnTo>
                  <a:lnTo>
                    <a:pt x="18258" y="85643"/>
                  </a:lnTo>
                  <a:lnTo>
                    <a:pt x="18078" y="85882"/>
                  </a:lnTo>
                  <a:lnTo>
                    <a:pt x="17891" y="86103"/>
                  </a:lnTo>
                  <a:lnTo>
                    <a:pt x="17705" y="86324"/>
                  </a:lnTo>
                  <a:lnTo>
                    <a:pt x="17511" y="86508"/>
                  </a:lnTo>
                  <a:lnTo>
                    <a:pt x="17318" y="86692"/>
                  </a:lnTo>
                  <a:lnTo>
                    <a:pt x="17119" y="86858"/>
                  </a:lnTo>
                  <a:lnTo>
                    <a:pt x="16919" y="86987"/>
                  </a:lnTo>
                  <a:lnTo>
                    <a:pt x="16713" y="87115"/>
                  </a:lnTo>
                  <a:lnTo>
                    <a:pt x="16507" y="87226"/>
                  </a:lnTo>
                  <a:lnTo>
                    <a:pt x="16295" y="87318"/>
                  </a:lnTo>
                  <a:lnTo>
                    <a:pt x="16089" y="87373"/>
                  </a:lnTo>
                  <a:lnTo>
                    <a:pt x="15857" y="87428"/>
                  </a:lnTo>
                  <a:lnTo>
                    <a:pt x="15625" y="87447"/>
                  </a:lnTo>
                  <a:lnTo>
                    <a:pt x="15400" y="87447"/>
                  </a:lnTo>
                  <a:lnTo>
                    <a:pt x="15168" y="87428"/>
                  </a:lnTo>
                  <a:lnTo>
                    <a:pt x="14943" y="87392"/>
                  </a:lnTo>
                  <a:lnTo>
                    <a:pt x="14717" y="87318"/>
                  </a:lnTo>
                  <a:lnTo>
                    <a:pt x="14492" y="87226"/>
                  </a:lnTo>
                  <a:lnTo>
                    <a:pt x="14267" y="87115"/>
                  </a:lnTo>
                  <a:lnTo>
                    <a:pt x="14048" y="86987"/>
                  </a:lnTo>
                  <a:lnTo>
                    <a:pt x="13829" y="86839"/>
                  </a:lnTo>
                  <a:lnTo>
                    <a:pt x="13610" y="86674"/>
                  </a:lnTo>
                  <a:lnTo>
                    <a:pt x="13391" y="86490"/>
                  </a:lnTo>
                  <a:lnTo>
                    <a:pt x="13172" y="86287"/>
                  </a:lnTo>
                  <a:lnTo>
                    <a:pt x="12960" y="86066"/>
                  </a:lnTo>
                  <a:lnTo>
                    <a:pt x="12748" y="85827"/>
                  </a:lnTo>
                  <a:lnTo>
                    <a:pt x="12535" y="85569"/>
                  </a:lnTo>
                  <a:lnTo>
                    <a:pt x="12477" y="85569"/>
                  </a:lnTo>
                  <a:lnTo>
                    <a:pt x="12252" y="85275"/>
                  </a:lnTo>
                  <a:lnTo>
                    <a:pt x="12033" y="84944"/>
                  </a:lnTo>
                  <a:lnTo>
                    <a:pt x="11814" y="84612"/>
                  </a:lnTo>
                  <a:lnTo>
                    <a:pt x="11602" y="84244"/>
                  </a:lnTo>
                  <a:lnTo>
                    <a:pt x="11389" y="83858"/>
                  </a:lnTo>
                  <a:lnTo>
                    <a:pt x="11190" y="83453"/>
                  </a:lnTo>
                  <a:lnTo>
                    <a:pt x="10990" y="83048"/>
                  </a:lnTo>
                  <a:lnTo>
                    <a:pt x="10797" y="82606"/>
                  </a:lnTo>
                  <a:lnTo>
                    <a:pt x="10610" y="82146"/>
                  </a:lnTo>
                  <a:lnTo>
                    <a:pt x="10430" y="81667"/>
                  </a:lnTo>
                  <a:lnTo>
                    <a:pt x="10250" y="81170"/>
                  </a:lnTo>
                  <a:lnTo>
                    <a:pt x="10082" y="80673"/>
                  </a:lnTo>
                  <a:lnTo>
                    <a:pt x="9921" y="80140"/>
                  </a:lnTo>
                  <a:lnTo>
                    <a:pt x="9767" y="79606"/>
                  </a:lnTo>
                  <a:lnTo>
                    <a:pt x="9619" y="79035"/>
                  </a:lnTo>
                  <a:lnTo>
                    <a:pt x="9477" y="78465"/>
                  </a:lnTo>
                  <a:lnTo>
                    <a:pt x="9348" y="77876"/>
                  </a:lnTo>
                  <a:lnTo>
                    <a:pt x="9220" y="77268"/>
                  </a:lnTo>
                  <a:lnTo>
                    <a:pt x="9104" y="76661"/>
                  </a:lnTo>
                  <a:lnTo>
                    <a:pt x="9001" y="76035"/>
                  </a:lnTo>
                  <a:lnTo>
                    <a:pt x="8898" y="75391"/>
                  </a:lnTo>
                  <a:lnTo>
                    <a:pt x="8814" y="74728"/>
                  </a:lnTo>
                  <a:lnTo>
                    <a:pt x="8730" y="74047"/>
                  </a:lnTo>
                  <a:lnTo>
                    <a:pt x="8660" y="73366"/>
                  </a:lnTo>
                  <a:lnTo>
                    <a:pt x="8602" y="72667"/>
                  </a:lnTo>
                  <a:lnTo>
                    <a:pt x="8550" y="71967"/>
                  </a:lnTo>
                  <a:lnTo>
                    <a:pt x="8511" y="71250"/>
                  </a:lnTo>
                  <a:lnTo>
                    <a:pt x="8479" y="70513"/>
                  </a:lnTo>
                  <a:lnTo>
                    <a:pt x="8460" y="69777"/>
                  </a:lnTo>
                  <a:lnTo>
                    <a:pt x="8454" y="69023"/>
                  </a:lnTo>
                  <a:lnTo>
                    <a:pt x="8460" y="68268"/>
                  </a:lnTo>
                  <a:lnTo>
                    <a:pt x="8473" y="67495"/>
                  </a:lnTo>
                  <a:lnTo>
                    <a:pt x="8492" y="66906"/>
                  </a:lnTo>
                  <a:lnTo>
                    <a:pt x="8524" y="66317"/>
                  </a:lnTo>
                  <a:lnTo>
                    <a:pt x="8557" y="65728"/>
                  </a:lnTo>
                  <a:lnTo>
                    <a:pt x="8595" y="65157"/>
                  </a:lnTo>
                  <a:lnTo>
                    <a:pt x="8640" y="64587"/>
                  </a:lnTo>
                  <a:lnTo>
                    <a:pt x="8692" y="64016"/>
                  </a:lnTo>
                  <a:lnTo>
                    <a:pt x="8750" y="63464"/>
                  </a:lnTo>
                  <a:lnTo>
                    <a:pt x="8814" y="62912"/>
                  </a:lnTo>
                  <a:lnTo>
                    <a:pt x="8878" y="62360"/>
                  </a:lnTo>
                  <a:lnTo>
                    <a:pt x="8956" y="61826"/>
                  </a:lnTo>
                  <a:lnTo>
                    <a:pt x="9033" y="61292"/>
                  </a:lnTo>
                  <a:lnTo>
                    <a:pt x="9117" y="60758"/>
                  </a:lnTo>
                  <a:lnTo>
                    <a:pt x="9200" y="60243"/>
                  </a:lnTo>
                  <a:lnTo>
                    <a:pt x="9297" y="59728"/>
                  </a:lnTo>
                  <a:lnTo>
                    <a:pt x="9393" y="59231"/>
                  </a:lnTo>
                  <a:lnTo>
                    <a:pt x="9496" y="58734"/>
                  </a:lnTo>
                  <a:lnTo>
                    <a:pt x="9599" y="58255"/>
                  </a:lnTo>
                  <a:lnTo>
                    <a:pt x="9715" y="57777"/>
                  </a:lnTo>
                  <a:lnTo>
                    <a:pt x="9831" y="57316"/>
                  </a:lnTo>
                  <a:lnTo>
                    <a:pt x="9947" y="56856"/>
                  </a:lnTo>
                  <a:lnTo>
                    <a:pt x="10069" y="56415"/>
                  </a:lnTo>
                  <a:lnTo>
                    <a:pt x="10198" y="55973"/>
                  </a:lnTo>
                  <a:lnTo>
                    <a:pt x="10333" y="55549"/>
                  </a:lnTo>
                  <a:lnTo>
                    <a:pt x="10469" y="55126"/>
                  </a:lnTo>
                  <a:lnTo>
                    <a:pt x="10604" y="54721"/>
                  </a:lnTo>
                  <a:lnTo>
                    <a:pt x="10745" y="54335"/>
                  </a:lnTo>
                  <a:lnTo>
                    <a:pt x="10893" y="53948"/>
                  </a:lnTo>
                  <a:lnTo>
                    <a:pt x="11042" y="53580"/>
                  </a:lnTo>
                  <a:lnTo>
                    <a:pt x="11196" y="53230"/>
                  </a:lnTo>
                  <a:lnTo>
                    <a:pt x="11351" y="52881"/>
                  </a:lnTo>
                  <a:lnTo>
                    <a:pt x="11511" y="52549"/>
                  </a:lnTo>
                  <a:lnTo>
                    <a:pt x="11672" y="52218"/>
                  </a:lnTo>
                  <a:lnTo>
                    <a:pt x="11833" y="51924"/>
                  </a:lnTo>
                  <a:lnTo>
                    <a:pt x="12001" y="51629"/>
                  </a:lnTo>
                  <a:lnTo>
                    <a:pt x="12175" y="51353"/>
                  </a:lnTo>
                  <a:lnTo>
                    <a:pt x="12342" y="51077"/>
                  </a:lnTo>
                  <a:lnTo>
                    <a:pt x="12522" y="50819"/>
                  </a:lnTo>
                  <a:lnTo>
                    <a:pt x="12696" y="50598"/>
                  </a:lnTo>
                  <a:lnTo>
                    <a:pt x="12876" y="50359"/>
                  </a:lnTo>
                  <a:lnTo>
                    <a:pt x="13057" y="50157"/>
                  </a:lnTo>
                  <a:lnTo>
                    <a:pt x="13237" y="49973"/>
                  </a:lnTo>
                  <a:lnTo>
                    <a:pt x="13423" y="49788"/>
                  </a:lnTo>
                  <a:lnTo>
                    <a:pt x="13610" y="49623"/>
                  </a:lnTo>
                  <a:lnTo>
                    <a:pt x="13797" y="49494"/>
                  </a:lnTo>
                  <a:lnTo>
                    <a:pt x="13990" y="49365"/>
                  </a:lnTo>
                  <a:lnTo>
                    <a:pt x="14183" y="49255"/>
                  </a:lnTo>
                  <a:lnTo>
                    <a:pt x="14370" y="49144"/>
                  </a:lnTo>
                  <a:lnTo>
                    <a:pt x="14569" y="49071"/>
                  </a:lnTo>
                  <a:lnTo>
                    <a:pt x="14763" y="49015"/>
                  </a:lnTo>
                  <a:lnTo>
                    <a:pt x="14956" y="48979"/>
                  </a:lnTo>
                  <a:lnTo>
                    <a:pt x="15155" y="48942"/>
                  </a:lnTo>
                  <a:close/>
                  <a:moveTo>
                    <a:pt x="348" y="1"/>
                  </a:moveTo>
                  <a:lnTo>
                    <a:pt x="245" y="7050"/>
                  </a:lnTo>
                  <a:lnTo>
                    <a:pt x="200" y="10584"/>
                  </a:lnTo>
                  <a:lnTo>
                    <a:pt x="162" y="14100"/>
                  </a:lnTo>
                  <a:lnTo>
                    <a:pt x="123" y="17634"/>
                  </a:lnTo>
                  <a:lnTo>
                    <a:pt x="91" y="21167"/>
                  </a:lnTo>
                  <a:lnTo>
                    <a:pt x="65" y="24701"/>
                  </a:lnTo>
                  <a:lnTo>
                    <a:pt x="39" y="28235"/>
                  </a:lnTo>
                  <a:lnTo>
                    <a:pt x="26" y="31769"/>
                  </a:lnTo>
                  <a:lnTo>
                    <a:pt x="14" y="35303"/>
                  </a:lnTo>
                  <a:lnTo>
                    <a:pt x="7" y="38837"/>
                  </a:lnTo>
                  <a:lnTo>
                    <a:pt x="1" y="42371"/>
                  </a:lnTo>
                  <a:lnTo>
                    <a:pt x="7" y="45905"/>
                  </a:lnTo>
                  <a:lnTo>
                    <a:pt x="20" y="49439"/>
                  </a:lnTo>
                  <a:lnTo>
                    <a:pt x="39" y="52991"/>
                  </a:lnTo>
                  <a:lnTo>
                    <a:pt x="59" y="56525"/>
                  </a:lnTo>
                  <a:lnTo>
                    <a:pt x="72" y="58402"/>
                  </a:lnTo>
                  <a:lnTo>
                    <a:pt x="78" y="60317"/>
                  </a:lnTo>
                  <a:lnTo>
                    <a:pt x="91" y="64255"/>
                  </a:lnTo>
                  <a:lnTo>
                    <a:pt x="91" y="68323"/>
                  </a:lnTo>
                  <a:lnTo>
                    <a:pt x="84" y="72520"/>
                  </a:lnTo>
                  <a:lnTo>
                    <a:pt x="78" y="76808"/>
                  </a:lnTo>
                  <a:lnTo>
                    <a:pt x="72" y="81189"/>
                  </a:lnTo>
                  <a:lnTo>
                    <a:pt x="84" y="85643"/>
                  </a:lnTo>
                  <a:lnTo>
                    <a:pt x="91" y="87888"/>
                  </a:lnTo>
                  <a:lnTo>
                    <a:pt x="104" y="90152"/>
                  </a:lnTo>
                  <a:lnTo>
                    <a:pt x="117" y="92416"/>
                  </a:lnTo>
                  <a:lnTo>
                    <a:pt x="142" y="94699"/>
                  </a:lnTo>
                  <a:lnTo>
                    <a:pt x="168" y="96981"/>
                  </a:lnTo>
                  <a:lnTo>
                    <a:pt x="200" y="99263"/>
                  </a:lnTo>
                  <a:lnTo>
                    <a:pt x="239" y="101564"/>
                  </a:lnTo>
                  <a:lnTo>
                    <a:pt x="290" y="103846"/>
                  </a:lnTo>
                  <a:lnTo>
                    <a:pt x="342" y="106147"/>
                  </a:lnTo>
                  <a:lnTo>
                    <a:pt x="406" y="108429"/>
                  </a:lnTo>
                  <a:lnTo>
                    <a:pt x="477" y="110712"/>
                  </a:lnTo>
                  <a:lnTo>
                    <a:pt x="561" y="112976"/>
                  </a:lnTo>
                  <a:lnTo>
                    <a:pt x="651" y="115239"/>
                  </a:lnTo>
                  <a:lnTo>
                    <a:pt x="754" y="117503"/>
                  </a:lnTo>
                  <a:lnTo>
                    <a:pt x="870" y="119730"/>
                  </a:lnTo>
                  <a:lnTo>
                    <a:pt x="992" y="121958"/>
                  </a:lnTo>
                  <a:lnTo>
                    <a:pt x="1127" y="124166"/>
                  </a:lnTo>
                  <a:lnTo>
                    <a:pt x="1282" y="126338"/>
                  </a:lnTo>
                  <a:lnTo>
                    <a:pt x="1443" y="128510"/>
                  </a:lnTo>
                  <a:lnTo>
                    <a:pt x="1533" y="129578"/>
                  </a:lnTo>
                  <a:lnTo>
                    <a:pt x="1623" y="130645"/>
                  </a:lnTo>
                  <a:lnTo>
                    <a:pt x="1713" y="131713"/>
                  </a:lnTo>
                  <a:lnTo>
                    <a:pt x="1810" y="132762"/>
                  </a:lnTo>
                  <a:lnTo>
                    <a:pt x="1913" y="133811"/>
                  </a:lnTo>
                  <a:lnTo>
                    <a:pt x="2016" y="134842"/>
                  </a:lnTo>
                  <a:lnTo>
                    <a:pt x="2125" y="135891"/>
                  </a:lnTo>
                  <a:lnTo>
                    <a:pt x="2241" y="136903"/>
                  </a:lnTo>
                  <a:lnTo>
                    <a:pt x="2357" y="137934"/>
                  </a:lnTo>
                  <a:lnTo>
                    <a:pt x="2479" y="138928"/>
                  </a:lnTo>
                  <a:lnTo>
                    <a:pt x="2608" y="139940"/>
                  </a:lnTo>
                  <a:lnTo>
                    <a:pt x="2737" y="140934"/>
                  </a:lnTo>
                  <a:lnTo>
                    <a:pt x="2872" y="141909"/>
                  </a:lnTo>
                  <a:lnTo>
                    <a:pt x="3007" y="142885"/>
                  </a:lnTo>
                  <a:lnTo>
                    <a:pt x="3149" y="143842"/>
                  </a:lnTo>
                  <a:lnTo>
                    <a:pt x="3297" y="144799"/>
                  </a:lnTo>
                  <a:lnTo>
                    <a:pt x="3451" y="145756"/>
                  </a:lnTo>
                  <a:lnTo>
                    <a:pt x="3606" y="146695"/>
                  </a:lnTo>
                  <a:lnTo>
                    <a:pt x="3767" y="147615"/>
                  </a:lnTo>
                  <a:lnTo>
                    <a:pt x="3934" y="148536"/>
                  </a:lnTo>
                  <a:lnTo>
                    <a:pt x="4108" y="149437"/>
                  </a:lnTo>
                  <a:lnTo>
                    <a:pt x="4282" y="150321"/>
                  </a:lnTo>
                  <a:lnTo>
                    <a:pt x="4462" y="151204"/>
                  </a:lnTo>
                  <a:lnTo>
                    <a:pt x="4649" y="152088"/>
                  </a:lnTo>
                  <a:lnTo>
                    <a:pt x="4842" y="152935"/>
                  </a:lnTo>
                  <a:lnTo>
                    <a:pt x="5035" y="153781"/>
                  </a:lnTo>
                  <a:lnTo>
                    <a:pt x="5235" y="154628"/>
                  </a:lnTo>
                  <a:lnTo>
                    <a:pt x="5447" y="155438"/>
                  </a:lnTo>
                  <a:lnTo>
                    <a:pt x="5660" y="156248"/>
                  </a:lnTo>
                  <a:lnTo>
                    <a:pt x="5872" y="157039"/>
                  </a:lnTo>
                  <a:lnTo>
                    <a:pt x="6097" y="157830"/>
                  </a:lnTo>
                  <a:lnTo>
                    <a:pt x="6329" y="158604"/>
                  </a:lnTo>
                  <a:lnTo>
                    <a:pt x="6561" y="159358"/>
                  </a:lnTo>
                  <a:lnTo>
                    <a:pt x="6805" y="160094"/>
                  </a:lnTo>
                  <a:lnTo>
                    <a:pt x="7050" y="160831"/>
                  </a:lnTo>
                  <a:lnTo>
                    <a:pt x="7301" y="161530"/>
                  </a:lnTo>
                  <a:lnTo>
                    <a:pt x="7559" y="162229"/>
                  </a:lnTo>
                  <a:lnTo>
                    <a:pt x="7823" y="162910"/>
                  </a:lnTo>
                  <a:lnTo>
                    <a:pt x="8093" y="163592"/>
                  </a:lnTo>
                  <a:lnTo>
                    <a:pt x="8370" y="164236"/>
                  </a:lnTo>
                  <a:lnTo>
                    <a:pt x="8653" y="164880"/>
                  </a:lnTo>
                  <a:lnTo>
                    <a:pt x="8943" y="165506"/>
                  </a:lnTo>
                  <a:lnTo>
                    <a:pt x="9239" y="166095"/>
                  </a:lnTo>
                  <a:lnTo>
                    <a:pt x="9542" y="166684"/>
                  </a:lnTo>
                  <a:lnTo>
                    <a:pt x="9851" y="167254"/>
                  </a:lnTo>
                  <a:lnTo>
                    <a:pt x="10166" y="167825"/>
                  </a:lnTo>
                  <a:lnTo>
                    <a:pt x="10488" y="168359"/>
                  </a:lnTo>
                  <a:lnTo>
                    <a:pt x="10816" y="168874"/>
                  </a:lnTo>
                  <a:lnTo>
                    <a:pt x="11157" y="169371"/>
                  </a:lnTo>
                  <a:lnTo>
                    <a:pt x="11499" y="169868"/>
                  </a:lnTo>
                  <a:lnTo>
                    <a:pt x="11846" y="170328"/>
                  </a:lnTo>
                  <a:lnTo>
                    <a:pt x="12207" y="170770"/>
                  </a:lnTo>
                  <a:lnTo>
                    <a:pt x="12567" y="171212"/>
                  </a:lnTo>
                  <a:lnTo>
                    <a:pt x="12941" y="171616"/>
                  </a:lnTo>
                  <a:lnTo>
                    <a:pt x="13314" y="172003"/>
                  </a:lnTo>
                  <a:lnTo>
                    <a:pt x="13700" y="172371"/>
                  </a:lnTo>
                  <a:lnTo>
                    <a:pt x="14093" y="172739"/>
                  </a:lnTo>
                  <a:lnTo>
                    <a:pt x="14492" y="173070"/>
                  </a:lnTo>
                  <a:lnTo>
                    <a:pt x="14904" y="173383"/>
                  </a:lnTo>
                  <a:lnTo>
                    <a:pt x="15316" y="173659"/>
                  </a:lnTo>
                  <a:lnTo>
                    <a:pt x="15741" y="173936"/>
                  </a:lnTo>
                  <a:lnTo>
                    <a:pt x="16172" y="174193"/>
                  </a:lnTo>
                  <a:lnTo>
                    <a:pt x="16629" y="174433"/>
                  </a:lnTo>
                  <a:lnTo>
                    <a:pt x="17087" y="174653"/>
                  </a:lnTo>
                  <a:lnTo>
                    <a:pt x="17544" y="174874"/>
                  </a:lnTo>
                  <a:lnTo>
                    <a:pt x="18007" y="175077"/>
                  </a:lnTo>
                  <a:lnTo>
                    <a:pt x="18471" y="175261"/>
                  </a:lnTo>
                  <a:lnTo>
                    <a:pt x="18934" y="175426"/>
                  </a:lnTo>
                  <a:lnTo>
                    <a:pt x="19404" y="175592"/>
                  </a:lnTo>
                  <a:lnTo>
                    <a:pt x="19874" y="175739"/>
                  </a:lnTo>
                  <a:lnTo>
                    <a:pt x="20344" y="175868"/>
                  </a:lnTo>
                  <a:lnTo>
                    <a:pt x="20820" y="175997"/>
                  </a:lnTo>
                  <a:lnTo>
                    <a:pt x="21297" y="176107"/>
                  </a:lnTo>
                  <a:lnTo>
                    <a:pt x="21773" y="176199"/>
                  </a:lnTo>
                  <a:lnTo>
                    <a:pt x="22733" y="176365"/>
                  </a:lnTo>
                  <a:lnTo>
                    <a:pt x="23698" y="176494"/>
                  </a:lnTo>
                  <a:lnTo>
                    <a:pt x="24670" y="176586"/>
                  </a:lnTo>
                  <a:lnTo>
                    <a:pt x="25642" y="176641"/>
                  </a:lnTo>
                  <a:lnTo>
                    <a:pt x="26627" y="176660"/>
                  </a:lnTo>
                  <a:lnTo>
                    <a:pt x="27606" y="176660"/>
                  </a:lnTo>
                  <a:lnTo>
                    <a:pt x="28597" y="176623"/>
                  </a:lnTo>
                  <a:lnTo>
                    <a:pt x="29582" y="176568"/>
                  </a:lnTo>
                  <a:lnTo>
                    <a:pt x="30574" y="176494"/>
                  </a:lnTo>
                  <a:lnTo>
                    <a:pt x="31565" y="176402"/>
                  </a:lnTo>
                  <a:lnTo>
                    <a:pt x="32563" y="176292"/>
                  </a:lnTo>
                  <a:lnTo>
                    <a:pt x="33554" y="176163"/>
                  </a:lnTo>
                  <a:lnTo>
                    <a:pt x="35537" y="175887"/>
                  </a:lnTo>
                  <a:lnTo>
                    <a:pt x="37514" y="175592"/>
                  </a:lnTo>
                  <a:lnTo>
                    <a:pt x="39484" y="175316"/>
                  </a:lnTo>
                  <a:lnTo>
                    <a:pt x="41428" y="175058"/>
                  </a:lnTo>
                  <a:lnTo>
                    <a:pt x="42400" y="174948"/>
                  </a:lnTo>
                  <a:lnTo>
                    <a:pt x="43359" y="174856"/>
                  </a:lnTo>
                  <a:lnTo>
                    <a:pt x="44312" y="174782"/>
                  </a:lnTo>
                  <a:lnTo>
                    <a:pt x="45265" y="174727"/>
                  </a:lnTo>
                  <a:lnTo>
                    <a:pt x="46205" y="174690"/>
                  </a:lnTo>
                  <a:lnTo>
                    <a:pt x="47138" y="174672"/>
                  </a:lnTo>
                  <a:lnTo>
                    <a:pt x="54651" y="174745"/>
                  </a:lnTo>
                  <a:lnTo>
                    <a:pt x="62157" y="174856"/>
                  </a:lnTo>
                  <a:lnTo>
                    <a:pt x="77157" y="175095"/>
                  </a:lnTo>
                  <a:lnTo>
                    <a:pt x="77981" y="175114"/>
                  </a:lnTo>
                  <a:lnTo>
                    <a:pt x="78844" y="175169"/>
                  </a:lnTo>
                  <a:lnTo>
                    <a:pt x="79745" y="175242"/>
                  </a:lnTo>
                  <a:lnTo>
                    <a:pt x="80672" y="175353"/>
                  </a:lnTo>
                  <a:lnTo>
                    <a:pt x="81638" y="175482"/>
                  </a:lnTo>
                  <a:lnTo>
                    <a:pt x="82630" y="175629"/>
                  </a:lnTo>
                  <a:lnTo>
                    <a:pt x="84703" y="175960"/>
                  </a:lnTo>
                  <a:lnTo>
                    <a:pt x="86878" y="176347"/>
                  </a:lnTo>
                  <a:lnTo>
                    <a:pt x="89145" y="176770"/>
                  </a:lnTo>
                  <a:lnTo>
                    <a:pt x="91494" y="177193"/>
                  </a:lnTo>
                  <a:lnTo>
                    <a:pt x="93909" y="177617"/>
                  </a:lnTo>
                  <a:lnTo>
                    <a:pt x="95145" y="177819"/>
                  </a:lnTo>
                  <a:lnTo>
                    <a:pt x="96394" y="178022"/>
                  </a:lnTo>
                  <a:lnTo>
                    <a:pt x="97649" y="178206"/>
                  </a:lnTo>
                  <a:lnTo>
                    <a:pt x="98917" y="178371"/>
                  </a:lnTo>
                  <a:lnTo>
                    <a:pt x="100198" y="178537"/>
                  </a:lnTo>
                  <a:lnTo>
                    <a:pt x="101479" y="178666"/>
                  </a:lnTo>
                  <a:lnTo>
                    <a:pt x="102773" y="178795"/>
                  </a:lnTo>
                  <a:lnTo>
                    <a:pt x="104074" y="178887"/>
                  </a:lnTo>
                  <a:lnTo>
                    <a:pt x="105374" y="178960"/>
                  </a:lnTo>
                  <a:lnTo>
                    <a:pt x="106675" y="178997"/>
                  </a:lnTo>
                  <a:lnTo>
                    <a:pt x="107982" y="179016"/>
                  </a:lnTo>
                  <a:lnTo>
                    <a:pt x="109282" y="178997"/>
                  </a:lnTo>
                  <a:lnTo>
                    <a:pt x="110582" y="178942"/>
                  </a:lnTo>
                  <a:lnTo>
                    <a:pt x="111883" y="178850"/>
                  </a:lnTo>
                  <a:lnTo>
                    <a:pt x="113170" y="178739"/>
                  </a:lnTo>
                  <a:lnTo>
                    <a:pt x="114458" y="178574"/>
                  </a:lnTo>
                  <a:lnTo>
                    <a:pt x="115102" y="178463"/>
                  </a:lnTo>
                  <a:lnTo>
                    <a:pt x="115739" y="178353"/>
                  </a:lnTo>
                  <a:lnTo>
                    <a:pt x="116376" y="178243"/>
                  </a:lnTo>
                  <a:lnTo>
                    <a:pt x="117007" y="178095"/>
                  </a:lnTo>
                  <a:lnTo>
                    <a:pt x="117638" y="177948"/>
                  </a:lnTo>
                  <a:lnTo>
                    <a:pt x="118269" y="177801"/>
                  </a:lnTo>
                  <a:lnTo>
                    <a:pt x="118894" y="177635"/>
                  </a:lnTo>
                  <a:lnTo>
                    <a:pt x="119518" y="177451"/>
                  </a:lnTo>
                  <a:lnTo>
                    <a:pt x="120136" y="177249"/>
                  </a:lnTo>
                  <a:lnTo>
                    <a:pt x="120754" y="177046"/>
                  </a:lnTo>
                  <a:lnTo>
                    <a:pt x="121366" y="176807"/>
                  </a:lnTo>
                  <a:lnTo>
                    <a:pt x="121971" y="176586"/>
                  </a:lnTo>
                  <a:lnTo>
                    <a:pt x="122576" y="176328"/>
                  </a:lnTo>
                  <a:lnTo>
                    <a:pt x="123175" y="176052"/>
                  </a:lnTo>
                  <a:lnTo>
                    <a:pt x="123773" y="175776"/>
                  </a:lnTo>
                  <a:lnTo>
                    <a:pt x="124359" y="175482"/>
                  </a:lnTo>
                  <a:lnTo>
                    <a:pt x="124945" y="175169"/>
                  </a:lnTo>
                  <a:lnTo>
                    <a:pt x="125531" y="174837"/>
                  </a:lnTo>
                  <a:lnTo>
                    <a:pt x="126104" y="174506"/>
                  </a:lnTo>
                  <a:lnTo>
                    <a:pt x="126677" y="174138"/>
                  </a:lnTo>
                  <a:lnTo>
                    <a:pt x="127243" y="173770"/>
                  </a:lnTo>
                  <a:lnTo>
                    <a:pt x="127803" y="173383"/>
                  </a:lnTo>
                  <a:lnTo>
                    <a:pt x="128357" y="172960"/>
                  </a:lnTo>
                  <a:lnTo>
                    <a:pt x="128904" y="172537"/>
                  </a:lnTo>
                  <a:lnTo>
                    <a:pt x="129445" y="172095"/>
                  </a:lnTo>
                  <a:lnTo>
                    <a:pt x="129979" y="171635"/>
                  </a:lnTo>
                  <a:lnTo>
                    <a:pt x="130514" y="171156"/>
                  </a:lnTo>
                  <a:lnTo>
                    <a:pt x="131035" y="170659"/>
                  </a:lnTo>
                  <a:lnTo>
                    <a:pt x="131550" y="170126"/>
                  </a:lnTo>
                  <a:lnTo>
                    <a:pt x="132059" y="169592"/>
                  </a:lnTo>
                  <a:lnTo>
                    <a:pt x="132561" y="169040"/>
                  </a:lnTo>
                  <a:lnTo>
                    <a:pt x="133057" y="168469"/>
                  </a:lnTo>
                  <a:lnTo>
                    <a:pt x="133539" y="167862"/>
                  </a:lnTo>
                  <a:lnTo>
                    <a:pt x="134022" y="167254"/>
                  </a:lnTo>
                  <a:lnTo>
                    <a:pt x="134492" y="166610"/>
                  </a:lnTo>
                  <a:lnTo>
                    <a:pt x="134956" y="165947"/>
                  </a:lnTo>
                  <a:lnTo>
                    <a:pt x="135413" y="165266"/>
                  </a:lnTo>
                  <a:lnTo>
                    <a:pt x="135857" y="164567"/>
                  </a:lnTo>
                  <a:lnTo>
                    <a:pt x="136295" y="163849"/>
                  </a:lnTo>
                  <a:lnTo>
                    <a:pt x="136726" y="163095"/>
                  </a:lnTo>
                  <a:lnTo>
                    <a:pt x="137145" y="162340"/>
                  </a:lnTo>
                  <a:lnTo>
                    <a:pt x="137557" y="161548"/>
                  </a:lnTo>
                  <a:lnTo>
                    <a:pt x="137962" y="160739"/>
                  </a:lnTo>
                  <a:lnTo>
                    <a:pt x="138355" y="159892"/>
                  </a:lnTo>
                  <a:lnTo>
                    <a:pt x="138735" y="159027"/>
                  </a:lnTo>
                  <a:lnTo>
                    <a:pt x="139108" y="158143"/>
                  </a:lnTo>
                  <a:lnTo>
                    <a:pt x="139475" y="157242"/>
                  </a:lnTo>
                  <a:lnTo>
                    <a:pt x="139823" y="156321"/>
                  </a:lnTo>
                  <a:lnTo>
                    <a:pt x="140170" y="155364"/>
                  </a:lnTo>
                  <a:lnTo>
                    <a:pt x="140499" y="154370"/>
                  </a:lnTo>
                  <a:lnTo>
                    <a:pt x="140821" y="153376"/>
                  </a:lnTo>
                  <a:lnTo>
                    <a:pt x="141130" y="152346"/>
                  </a:lnTo>
                  <a:lnTo>
                    <a:pt x="141432" y="151278"/>
                  </a:lnTo>
                  <a:lnTo>
                    <a:pt x="141722" y="150192"/>
                  </a:lnTo>
                  <a:lnTo>
                    <a:pt x="141999" y="149088"/>
                  </a:lnTo>
                  <a:lnTo>
                    <a:pt x="142263" y="147947"/>
                  </a:lnTo>
                  <a:lnTo>
                    <a:pt x="142520" y="146787"/>
                  </a:lnTo>
                  <a:lnTo>
                    <a:pt x="142758" y="145591"/>
                  </a:lnTo>
                  <a:lnTo>
                    <a:pt x="142990" y="144376"/>
                  </a:lnTo>
                  <a:lnTo>
                    <a:pt x="143209" y="143124"/>
                  </a:lnTo>
                  <a:lnTo>
                    <a:pt x="143312" y="142498"/>
                  </a:lnTo>
                  <a:lnTo>
                    <a:pt x="143415" y="141854"/>
                  </a:lnTo>
                  <a:lnTo>
                    <a:pt x="143512" y="141210"/>
                  </a:lnTo>
                  <a:lnTo>
                    <a:pt x="143602" y="140547"/>
                  </a:lnTo>
                  <a:lnTo>
                    <a:pt x="143698" y="139885"/>
                  </a:lnTo>
                  <a:lnTo>
                    <a:pt x="143782" y="139222"/>
                  </a:lnTo>
                  <a:lnTo>
                    <a:pt x="143872" y="138541"/>
                  </a:lnTo>
                  <a:lnTo>
                    <a:pt x="143949" y="137860"/>
                  </a:lnTo>
                  <a:lnTo>
                    <a:pt x="144168" y="135946"/>
                  </a:lnTo>
                  <a:lnTo>
                    <a:pt x="144374" y="134013"/>
                  </a:lnTo>
                  <a:lnTo>
                    <a:pt x="144574" y="132081"/>
                  </a:lnTo>
                  <a:lnTo>
                    <a:pt x="144767" y="130130"/>
                  </a:lnTo>
                  <a:lnTo>
                    <a:pt x="144947" y="128179"/>
                  </a:lnTo>
                  <a:lnTo>
                    <a:pt x="145115" y="126209"/>
                  </a:lnTo>
                  <a:lnTo>
                    <a:pt x="145282" y="124240"/>
                  </a:lnTo>
                  <a:lnTo>
                    <a:pt x="145430" y="122252"/>
                  </a:lnTo>
                  <a:lnTo>
                    <a:pt x="145578" y="120264"/>
                  </a:lnTo>
                  <a:lnTo>
                    <a:pt x="145713" y="118258"/>
                  </a:lnTo>
                  <a:lnTo>
                    <a:pt x="145842" y="116252"/>
                  </a:lnTo>
                  <a:lnTo>
                    <a:pt x="145964" y="114227"/>
                  </a:lnTo>
                  <a:lnTo>
                    <a:pt x="146074" y="112203"/>
                  </a:lnTo>
                  <a:lnTo>
                    <a:pt x="146183" y="110159"/>
                  </a:lnTo>
                  <a:lnTo>
                    <a:pt x="146280" y="108116"/>
                  </a:lnTo>
                  <a:lnTo>
                    <a:pt x="146370" y="106073"/>
                  </a:lnTo>
                  <a:lnTo>
                    <a:pt x="146454" y="104012"/>
                  </a:lnTo>
                  <a:lnTo>
                    <a:pt x="146531" y="101950"/>
                  </a:lnTo>
                  <a:lnTo>
                    <a:pt x="146595" y="99871"/>
                  </a:lnTo>
                  <a:lnTo>
                    <a:pt x="146660" y="97809"/>
                  </a:lnTo>
                  <a:lnTo>
                    <a:pt x="146718" y="95729"/>
                  </a:lnTo>
                  <a:lnTo>
                    <a:pt x="146763" y="93631"/>
                  </a:lnTo>
                  <a:lnTo>
                    <a:pt x="146808" y="91533"/>
                  </a:lnTo>
                  <a:lnTo>
                    <a:pt x="146846" y="89435"/>
                  </a:lnTo>
                  <a:lnTo>
                    <a:pt x="146879" y="87336"/>
                  </a:lnTo>
                  <a:lnTo>
                    <a:pt x="146904" y="85220"/>
                  </a:lnTo>
                  <a:lnTo>
                    <a:pt x="146924" y="83121"/>
                  </a:lnTo>
                  <a:lnTo>
                    <a:pt x="146936" y="80986"/>
                  </a:lnTo>
                  <a:lnTo>
                    <a:pt x="146943" y="78870"/>
                  </a:lnTo>
                  <a:lnTo>
                    <a:pt x="146949" y="76753"/>
                  </a:lnTo>
                  <a:lnTo>
                    <a:pt x="146949" y="74618"/>
                  </a:lnTo>
                  <a:lnTo>
                    <a:pt x="146943" y="72483"/>
                  </a:lnTo>
                  <a:lnTo>
                    <a:pt x="146930" y="70348"/>
                  </a:lnTo>
                  <a:lnTo>
                    <a:pt x="146917" y="68213"/>
                  </a:lnTo>
                  <a:lnTo>
                    <a:pt x="146898" y="66078"/>
                  </a:lnTo>
                  <a:lnTo>
                    <a:pt x="146872" y="63924"/>
                  </a:lnTo>
                  <a:lnTo>
                    <a:pt x="146814" y="59636"/>
                  </a:lnTo>
                  <a:lnTo>
                    <a:pt x="146743" y="55329"/>
                  </a:lnTo>
                  <a:lnTo>
                    <a:pt x="146660" y="51022"/>
                  </a:lnTo>
                  <a:lnTo>
                    <a:pt x="146557" y="46715"/>
                  </a:lnTo>
                  <a:lnTo>
                    <a:pt x="146454" y="42408"/>
                  </a:lnTo>
                  <a:lnTo>
                    <a:pt x="146331" y="38101"/>
                  </a:lnTo>
                  <a:lnTo>
                    <a:pt x="146209" y="33794"/>
                  </a:lnTo>
                  <a:lnTo>
                    <a:pt x="146074" y="29505"/>
                  </a:lnTo>
                  <a:lnTo>
                    <a:pt x="145939" y="25217"/>
                  </a:lnTo>
                  <a:lnTo>
                    <a:pt x="145797" y="20928"/>
                  </a:lnTo>
                  <a:lnTo>
                    <a:pt x="145501" y="12388"/>
                  </a:lnTo>
                  <a:lnTo>
                    <a:pt x="145211" y="3921"/>
                  </a:lnTo>
                  <a:lnTo>
                    <a:pt x="142971" y="3995"/>
                  </a:lnTo>
                  <a:lnTo>
                    <a:pt x="140737" y="4032"/>
                  </a:lnTo>
                  <a:lnTo>
                    <a:pt x="138497" y="4068"/>
                  </a:lnTo>
                  <a:lnTo>
                    <a:pt x="136263" y="4087"/>
                  </a:lnTo>
                  <a:lnTo>
                    <a:pt x="131788" y="4087"/>
                  </a:lnTo>
                  <a:lnTo>
                    <a:pt x="129548" y="4068"/>
                  </a:lnTo>
                  <a:lnTo>
                    <a:pt x="127314" y="4032"/>
                  </a:lnTo>
                  <a:lnTo>
                    <a:pt x="122840" y="3921"/>
                  </a:lnTo>
                  <a:lnTo>
                    <a:pt x="118366" y="3792"/>
                  </a:lnTo>
                  <a:lnTo>
                    <a:pt x="113898" y="3627"/>
                  </a:lnTo>
                  <a:lnTo>
                    <a:pt x="109424" y="3443"/>
                  </a:lnTo>
                  <a:lnTo>
                    <a:pt x="100482" y="3038"/>
                  </a:lnTo>
                  <a:lnTo>
                    <a:pt x="91533" y="2614"/>
                  </a:lnTo>
                  <a:lnTo>
                    <a:pt x="87059" y="2430"/>
                  </a:lnTo>
                  <a:lnTo>
                    <a:pt x="82584" y="2265"/>
                  </a:lnTo>
                  <a:lnTo>
                    <a:pt x="78110" y="2136"/>
                  </a:lnTo>
                  <a:lnTo>
                    <a:pt x="73636" y="2044"/>
                  </a:lnTo>
                  <a:lnTo>
                    <a:pt x="71396" y="2007"/>
                  </a:lnTo>
                  <a:lnTo>
                    <a:pt x="69155" y="2007"/>
                  </a:lnTo>
                  <a:lnTo>
                    <a:pt x="66909" y="2025"/>
                  </a:lnTo>
                  <a:lnTo>
                    <a:pt x="64668" y="2062"/>
                  </a:lnTo>
                  <a:lnTo>
                    <a:pt x="62421" y="2136"/>
                  </a:lnTo>
                  <a:lnTo>
                    <a:pt x="60175" y="2191"/>
                  </a:lnTo>
                  <a:lnTo>
                    <a:pt x="57928" y="2283"/>
                  </a:lnTo>
                  <a:lnTo>
                    <a:pt x="55681" y="2375"/>
                  </a:lnTo>
                  <a:lnTo>
                    <a:pt x="51181" y="2596"/>
                  </a:lnTo>
                  <a:lnTo>
                    <a:pt x="46681" y="2835"/>
                  </a:lnTo>
                  <a:lnTo>
                    <a:pt x="42181" y="3075"/>
                  </a:lnTo>
                  <a:lnTo>
                    <a:pt x="37681" y="3295"/>
                  </a:lnTo>
                  <a:lnTo>
                    <a:pt x="33181" y="3498"/>
                  </a:lnTo>
                  <a:lnTo>
                    <a:pt x="30934" y="3572"/>
                  </a:lnTo>
                  <a:lnTo>
                    <a:pt x="28681" y="3627"/>
                  </a:lnTo>
                  <a:lnTo>
                    <a:pt x="26434" y="3682"/>
                  </a:lnTo>
                  <a:lnTo>
                    <a:pt x="24187" y="3719"/>
                  </a:lnTo>
                  <a:lnTo>
                    <a:pt x="21934" y="3719"/>
                  </a:lnTo>
                  <a:lnTo>
                    <a:pt x="19687" y="3700"/>
                  </a:lnTo>
                  <a:lnTo>
                    <a:pt x="17441" y="3664"/>
                  </a:lnTo>
                  <a:lnTo>
                    <a:pt x="15200" y="3608"/>
                  </a:lnTo>
                  <a:lnTo>
                    <a:pt x="12954" y="3516"/>
                  </a:lnTo>
                  <a:lnTo>
                    <a:pt x="10707" y="3387"/>
                  </a:lnTo>
                  <a:lnTo>
                    <a:pt x="8466" y="3222"/>
                  </a:lnTo>
                  <a:lnTo>
                    <a:pt x="6226" y="3038"/>
                  </a:lnTo>
                  <a:lnTo>
                    <a:pt x="3986" y="2798"/>
                  </a:lnTo>
                  <a:lnTo>
                    <a:pt x="1745" y="2522"/>
                  </a:lnTo>
                  <a:lnTo>
                    <a:pt x="1617" y="2486"/>
                  </a:lnTo>
                  <a:lnTo>
                    <a:pt x="1494" y="2430"/>
                  </a:lnTo>
                  <a:lnTo>
                    <a:pt x="1372" y="2338"/>
                  </a:lnTo>
                  <a:lnTo>
                    <a:pt x="1263" y="2246"/>
                  </a:lnTo>
                  <a:lnTo>
                    <a:pt x="1153" y="2136"/>
                  </a:lnTo>
                  <a:lnTo>
                    <a:pt x="1050" y="2007"/>
                  </a:lnTo>
                  <a:lnTo>
                    <a:pt x="954" y="1860"/>
                  </a:lnTo>
                  <a:lnTo>
                    <a:pt x="863" y="1694"/>
                  </a:lnTo>
                  <a:lnTo>
                    <a:pt x="780" y="1510"/>
                  </a:lnTo>
                  <a:lnTo>
                    <a:pt x="702" y="1326"/>
                  </a:lnTo>
                  <a:lnTo>
                    <a:pt x="632" y="1124"/>
                  </a:lnTo>
                  <a:lnTo>
                    <a:pt x="561" y="921"/>
                  </a:lnTo>
                  <a:lnTo>
                    <a:pt x="496" y="700"/>
                  </a:lnTo>
                  <a:lnTo>
                    <a:pt x="445" y="479"/>
                  </a:lnTo>
                  <a:lnTo>
                    <a:pt x="393" y="240"/>
                  </a:lnTo>
                  <a:lnTo>
                    <a:pt x="348"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3"/>
            <p:cNvSpPr/>
            <p:nvPr/>
          </p:nvSpPr>
          <p:spPr>
            <a:xfrm>
              <a:off x="-3310675" y="-8319650"/>
              <a:ext cx="3613700" cy="948825"/>
            </a:xfrm>
            <a:custGeom>
              <a:avLst/>
              <a:gdLst/>
              <a:ahLst/>
              <a:cxnLst/>
              <a:rect l="l" t="t" r="r" b="b"/>
              <a:pathLst>
                <a:path w="144548" h="37953" extrusionOk="0">
                  <a:moveTo>
                    <a:pt x="631" y="0"/>
                  </a:moveTo>
                  <a:lnTo>
                    <a:pt x="670" y="497"/>
                  </a:lnTo>
                  <a:lnTo>
                    <a:pt x="702" y="994"/>
                  </a:lnTo>
                  <a:lnTo>
                    <a:pt x="715" y="1270"/>
                  </a:lnTo>
                  <a:lnTo>
                    <a:pt x="721" y="1528"/>
                  </a:lnTo>
                  <a:lnTo>
                    <a:pt x="721" y="1822"/>
                  </a:lnTo>
                  <a:lnTo>
                    <a:pt x="715" y="2117"/>
                  </a:lnTo>
                  <a:lnTo>
                    <a:pt x="612" y="6387"/>
                  </a:lnTo>
                  <a:lnTo>
                    <a:pt x="509" y="10657"/>
                  </a:lnTo>
                  <a:lnTo>
                    <a:pt x="419" y="14909"/>
                  </a:lnTo>
                  <a:lnTo>
                    <a:pt x="328" y="19179"/>
                  </a:lnTo>
                  <a:lnTo>
                    <a:pt x="155" y="27719"/>
                  </a:lnTo>
                  <a:lnTo>
                    <a:pt x="0" y="36241"/>
                  </a:lnTo>
                  <a:lnTo>
                    <a:pt x="45" y="36020"/>
                  </a:lnTo>
                  <a:lnTo>
                    <a:pt x="97" y="35799"/>
                  </a:lnTo>
                  <a:lnTo>
                    <a:pt x="148" y="35578"/>
                  </a:lnTo>
                  <a:lnTo>
                    <a:pt x="213" y="35376"/>
                  </a:lnTo>
                  <a:lnTo>
                    <a:pt x="277" y="35173"/>
                  </a:lnTo>
                  <a:lnTo>
                    <a:pt x="341" y="34989"/>
                  </a:lnTo>
                  <a:lnTo>
                    <a:pt x="419" y="34824"/>
                  </a:lnTo>
                  <a:lnTo>
                    <a:pt x="496" y="34658"/>
                  </a:lnTo>
                  <a:lnTo>
                    <a:pt x="579" y="34511"/>
                  </a:lnTo>
                  <a:lnTo>
                    <a:pt x="670" y="34364"/>
                  </a:lnTo>
                  <a:lnTo>
                    <a:pt x="766" y="34235"/>
                  </a:lnTo>
                  <a:lnTo>
                    <a:pt x="863" y="34143"/>
                  </a:lnTo>
                  <a:lnTo>
                    <a:pt x="972" y="34051"/>
                  </a:lnTo>
                  <a:lnTo>
                    <a:pt x="1082" y="33959"/>
                  </a:lnTo>
                  <a:lnTo>
                    <a:pt x="1197" y="33903"/>
                  </a:lnTo>
                  <a:lnTo>
                    <a:pt x="1313" y="33867"/>
                  </a:lnTo>
                  <a:lnTo>
                    <a:pt x="2427" y="33609"/>
                  </a:lnTo>
                  <a:lnTo>
                    <a:pt x="3547" y="33370"/>
                  </a:lnTo>
                  <a:lnTo>
                    <a:pt x="4661" y="33149"/>
                  </a:lnTo>
                  <a:lnTo>
                    <a:pt x="5775" y="32928"/>
                  </a:lnTo>
                  <a:lnTo>
                    <a:pt x="6895" y="32707"/>
                  </a:lnTo>
                  <a:lnTo>
                    <a:pt x="8009" y="32523"/>
                  </a:lnTo>
                  <a:lnTo>
                    <a:pt x="10249" y="32155"/>
                  </a:lnTo>
                  <a:lnTo>
                    <a:pt x="12489" y="31842"/>
                  </a:lnTo>
                  <a:lnTo>
                    <a:pt x="14730" y="31566"/>
                  </a:lnTo>
                  <a:lnTo>
                    <a:pt x="16976" y="31327"/>
                  </a:lnTo>
                  <a:lnTo>
                    <a:pt x="19223" y="31124"/>
                  </a:lnTo>
                  <a:lnTo>
                    <a:pt x="21470" y="30959"/>
                  </a:lnTo>
                  <a:lnTo>
                    <a:pt x="23717" y="30811"/>
                  </a:lnTo>
                  <a:lnTo>
                    <a:pt x="25970" y="30701"/>
                  </a:lnTo>
                  <a:lnTo>
                    <a:pt x="28223" y="30627"/>
                  </a:lnTo>
                  <a:lnTo>
                    <a:pt x="30476" y="30572"/>
                  </a:lnTo>
                  <a:lnTo>
                    <a:pt x="32730" y="30535"/>
                  </a:lnTo>
                  <a:lnTo>
                    <a:pt x="37236" y="30535"/>
                  </a:lnTo>
                  <a:lnTo>
                    <a:pt x="39496" y="30572"/>
                  </a:lnTo>
                  <a:lnTo>
                    <a:pt x="41749" y="30627"/>
                  </a:lnTo>
                  <a:lnTo>
                    <a:pt x="44002" y="30682"/>
                  </a:lnTo>
                  <a:lnTo>
                    <a:pt x="46255" y="30756"/>
                  </a:lnTo>
                  <a:lnTo>
                    <a:pt x="50762" y="30922"/>
                  </a:lnTo>
                  <a:lnTo>
                    <a:pt x="55268" y="31124"/>
                  </a:lnTo>
                  <a:lnTo>
                    <a:pt x="59762" y="31327"/>
                  </a:lnTo>
                  <a:lnTo>
                    <a:pt x="64255" y="31511"/>
                  </a:lnTo>
                  <a:lnTo>
                    <a:pt x="68736" y="31695"/>
                  </a:lnTo>
                  <a:lnTo>
                    <a:pt x="70970" y="31768"/>
                  </a:lnTo>
                  <a:lnTo>
                    <a:pt x="73204" y="31824"/>
                  </a:lnTo>
                  <a:lnTo>
                    <a:pt x="82127" y="32026"/>
                  </a:lnTo>
                  <a:lnTo>
                    <a:pt x="86588" y="32137"/>
                  </a:lnTo>
                  <a:lnTo>
                    <a:pt x="91049" y="32284"/>
                  </a:lnTo>
                  <a:lnTo>
                    <a:pt x="95511" y="32449"/>
                  </a:lnTo>
                  <a:lnTo>
                    <a:pt x="99972" y="32633"/>
                  </a:lnTo>
                  <a:lnTo>
                    <a:pt x="102206" y="32762"/>
                  </a:lnTo>
                  <a:lnTo>
                    <a:pt x="104434" y="32891"/>
                  </a:lnTo>
                  <a:lnTo>
                    <a:pt x="106668" y="33020"/>
                  </a:lnTo>
                  <a:lnTo>
                    <a:pt x="108901" y="33167"/>
                  </a:lnTo>
                  <a:lnTo>
                    <a:pt x="111129" y="33333"/>
                  </a:lnTo>
                  <a:lnTo>
                    <a:pt x="113363" y="33517"/>
                  </a:lnTo>
                  <a:lnTo>
                    <a:pt x="115590" y="33701"/>
                  </a:lnTo>
                  <a:lnTo>
                    <a:pt x="117818" y="33922"/>
                  </a:lnTo>
                  <a:lnTo>
                    <a:pt x="120052" y="34143"/>
                  </a:lnTo>
                  <a:lnTo>
                    <a:pt x="122279" y="34382"/>
                  </a:lnTo>
                  <a:lnTo>
                    <a:pt x="124507" y="34640"/>
                  </a:lnTo>
                  <a:lnTo>
                    <a:pt x="126741" y="34934"/>
                  </a:lnTo>
                  <a:lnTo>
                    <a:pt x="128968" y="35229"/>
                  </a:lnTo>
                  <a:lnTo>
                    <a:pt x="131195" y="35560"/>
                  </a:lnTo>
                  <a:lnTo>
                    <a:pt x="133423" y="35891"/>
                  </a:lnTo>
                  <a:lnTo>
                    <a:pt x="135650" y="36259"/>
                  </a:lnTo>
                  <a:lnTo>
                    <a:pt x="137871" y="36646"/>
                  </a:lnTo>
                  <a:lnTo>
                    <a:pt x="140099" y="37051"/>
                  </a:lnTo>
                  <a:lnTo>
                    <a:pt x="142326" y="37493"/>
                  </a:lnTo>
                  <a:lnTo>
                    <a:pt x="144547" y="37953"/>
                  </a:lnTo>
                  <a:lnTo>
                    <a:pt x="144277" y="29394"/>
                  </a:lnTo>
                  <a:lnTo>
                    <a:pt x="144142" y="25161"/>
                  </a:lnTo>
                  <a:lnTo>
                    <a:pt x="144020" y="20927"/>
                  </a:lnTo>
                  <a:lnTo>
                    <a:pt x="143910" y="16731"/>
                  </a:lnTo>
                  <a:lnTo>
                    <a:pt x="143807" y="12571"/>
                  </a:lnTo>
                  <a:lnTo>
                    <a:pt x="143768" y="10491"/>
                  </a:lnTo>
                  <a:lnTo>
                    <a:pt x="143723" y="8430"/>
                  </a:lnTo>
                  <a:lnTo>
                    <a:pt x="143691" y="6368"/>
                  </a:lnTo>
                  <a:lnTo>
                    <a:pt x="143659" y="4325"/>
                  </a:lnTo>
                  <a:lnTo>
                    <a:pt x="142539" y="4546"/>
                  </a:lnTo>
                  <a:lnTo>
                    <a:pt x="141419" y="4749"/>
                  </a:lnTo>
                  <a:lnTo>
                    <a:pt x="140292" y="4933"/>
                  </a:lnTo>
                  <a:lnTo>
                    <a:pt x="139172" y="5098"/>
                  </a:lnTo>
                  <a:lnTo>
                    <a:pt x="138045" y="5264"/>
                  </a:lnTo>
                  <a:lnTo>
                    <a:pt x="136925" y="5411"/>
                  </a:lnTo>
                  <a:lnTo>
                    <a:pt x="135798" y="5540"/>
                  </a:lnTo>
                  <a:lnTo>
                    <a:pt x="134672" y="5669"/>
                  </a:lnTo>
                  <a:lnTo>
                    <a:pt x="132419" y="5890"/>
                  </a:lnTo>
                  <a:lnTo>
                    <a:pt x="130165" y="6074"/>
                  </a:lnTo>
                  <a:lnTo>
                    <a:pt x="127906" y="6203"/>
                  </a:lnTo>
                  <a:lnTo>
                    <a:pt x="125653" y="6313"/>
                  </a:lnTo>
                  <a:lnTo>
                    <a:pt x="123393" y="6368"/>
                  </a:lnTo>
                  <a:lnTo>
                    <a:pt x="121133" y="6405"/>
                  </a:lnTo>
                  <a:lnTo>
                    <a:pt x="118874" y="6405"/>
                  </a:lnTo>
                  <a:lnTo>
                    <a:pt x="116607" y="6368"/>
                  </a:lnTo>
                  <a:lnTo>
                    <a:pt x="114348" y="6332"/>
                  </a:lnTo>
                  <a:lnTo>
                    <a:pt x="112082" y="6240"/>
                  </a:lnTo>
                  <a:lnTo>
                    <a:pt x="109822" y="6148"/>
                  </a:lnTo>
                  <a:lnTo>
                    <a:pt x="107556" y="6037"/>
                  </a:lnTo>
                  <a:lnTo>
                    <a:pt x="105296" y="5890"/>
                  </a:lnTo>
                  <a:lnTo>
                    <a:pt x="103030" y="5743"/>
                  </a:lnTo>
                  <a:lnTo>
                    <a:pt x="98504" y="5411"/>
                  </a:lnTo>
                  <a:lnTo>
                    <a:pt x="93979" y="5043"/>
                  </a:lnTo>
                  <a:lnTo>
                    <a:pt x="89459" y="4675"/>
                  </a:lnTo>
                  <a:lnTo>
                    <a:pt x="84940" y="4307"/>
                  </a:lnTo>
                  <a:lnTo>
                    <a:pt x="80427" y="3957"/>
                  </a:lnTo>
                  <a:lnTo>
                    <a:pt x="78174" y="3810"/>
                  </a:lnTo>
                  <a:lnTo>
                    <a:pt x="75927" y="3663"/>
                  </a:lnTo>
                  <a:lnTo>
                    <a:pt x="73680" y="3534"/>
                  </a:lnTo>
                  <a:lnTo>
                    <a:pt x="71434" y="3423"/>
                  </a:lnTo>
                  <a:lnTo>
                    <a:pt x="67004" y="3258"/>
                  </a:lnTo>
                  <a:lnTo>
                    <a:pt x="62575" y="3092"/>
                  </a:lnTo>
                  <a:lnTo>
                    <a:pt x="53723" y="2761"/>
                  </a:lnTo>
                  <a:lnTo>
                    <a:pt x="44871" y="2448"/>
                  </a:lnTo>
                  <a:lnTo>
                    <a:pt x="36019" y="2117"/>
                  </a:lnTo>
                  <a:lnTo>
                    <a:pt x="31597" y="1933"/>
                  </a:lnTo>
                  <a:lnTo>
                    <a:pt x="27167" y="1730"/>
                  </a:lnTo>
                  <a:lnTo>
                    <a:pt x="22745" y="1509"/>
                  </a:lnTo>
                  <a:lnTo>
                    <a:pt x="18322" y="1252"/>
                  </a:lnTo>
                  <a:lnTo>
                    <a:pt x="13899" y="994"/>
                  </a:lnTo>
                  <a:lnTo>
                    <a:pt x="9476" y="681"/>
                  </a:lnTo>
                  <a:lnTo>
                    <a:pt x="5054" y="368"/>
                  </a:lnTo>
                  <a:lnTo>
                    <a:pt x="63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3"/>
            <p:cNvSpPr/>
            <p:nvPr/>
          </p:nvSpPr>
          <p:spPr>
            <a:xfrm>
              <a:off x="-3110150" y="-6081525"/>
              <a:ext cx="343475" cy="962650"/>
            </a:xfrm>
            <a:custGeom>
              <a:avLst/>
              <a:gdLst/>
              <a:ahLst/>
              <a:cxnLst/>
              <a:rect l="l" t="t" r="r" b="b"/>
              <a:pathLst>
                <a:path w="13739" h="38506" extrusionOk="0">
                  <a:moveTo>
                    <a:pt x="6702" y="1"/>
                  </a:moveTo>
                  <a:lnTo>
                    <a:pt x="6503" y="38"/>
                  </a:lnTo>
                  <a:lnTo>
                    <a:pt x="6310" y="74"/>
                  </a:lnTo>
                  <a:lnTo>
                    <a:pt x="6116" y="130"/>
                  </a:lnTo>
                  <a:lnTo>
                    <a:pt x="5917" y="203"/>
                  </a:lnTo>
                  <a:lnTo>
                    <a:pt x="5730" y="314"/>
                  </a:lnTo>
                  <a:lnTo>
                    <a:pt x="5537" y="424"/>
                  </a:lnTo>
                  <a:lnTo>
                    <a:pt x="5344" y="553"/>
                  </a:lnTo>
                  <a:lnTo>
                    <a:pt x="5157" y="682"/>
                  </a:lnTo>
                  <a:lnTo>
                    <a:pt x="4970" y="847"/>
                  </a:lnTo>
                  <a:lnTo>
                    <a:pt x="4784" y="1032"/>
                  </a:lnTo>
                  <a:lnTo>
                    <a:pt x="4604" y="1216"/>
                  </a:lnTo>
                  <a:lnTo>
                    <a:pt x="4423" y="1418"/>
                  </a:lnTo>
                  <a:lnTo>
                    <a:pt x="4243" y="1657"/>
                  </a:lnTo>
                  <a:lnTo>
                    <a:pt x="4069" y="1878"/>
                  </a:lnTo>
                  <a:lnTo>
                    <a:pt x="3889" y="2136"/>
                  </a:lnTo>
                  <a:lnTo>
                    <a:pt x="3722" y="2412"/>
                  </a:lnTo>
                  <a:lnTo>
                    <a:pt x="3548" y="2688"/>
                  </a:lnTo>
                  <a:lnTo>
                    <a:pt x="3380" y="2983"/>
                  </a:lnTo>
                  <a:lnTo>
                    <a:pt x="3219" y="3277"/>
                  </a:lnTo>
                  <a:lnTo>
                    <a:pt x="3058" y="3608"/>
                  </a:lnTo>
                  <a:lnTo>
                    <a:pt x="2898" y="3940"/>
                  </a:lnTo>
                  <a:lnTo>
                    <a:pt x="2743" y="4289"/>
                  </a:lnTo>
                  <a:lnTo>
                    <a:pt x="2589" y="4639"/>
                  </a:lnTo>
                  <a:lnTo>
                    <a:pt x="2440" y="5007"/>
                  </a:lnTo>
                  <a:lnTo>
                    <a:pt x="2292" y="5394"/>
                  </a:lnTo>
                  <a:lnTo>
                    <a:pt x="2151" y="5780"/>
                  </a:lnTo>
                  <a:lnTo>
                    <a:pt x="2016" y="6185"/>
                  </a:lnTo>
                  <a:lnTo>
                    <a:pt x="1880" y="6608"/>
                  </a:lnTo>
                  <a:lnTo>
                    <a:pt x="1745" y="7032"/>
                  </a:lnTo>
                  <a:lnTo>
                    <a:pt x="1616" y="7474"/>
                  </a:lnTo>
                  <a:lnTo>
                    <a:pt x="1494" y="7915"/>
                  </a:lnTo>
                  <a:lnTo>
                    <a:pt x="1378" y="8375"/>
                  </a:lnTo>
                  <a:lnTo>
                    <a:pt x="1262" y="8836"/>
                  </a:lnTo>
                  <a:lnTo>
                    <a:pt x="1146" y="9314"/>
                  </a:lnTo>
                  <a:lnTo>
                    <a:pt x="1043" y="9793"/>
                  </a:lnTo>
                  <a:lnTo>
                    <a:pt x="940" y="10290"/>
                  </a:lnTo>
                  <a:lnTo>
                    <a:pt x="844" y="10787"/>
                  </a:lnTo>
                  <a:lnTo>
                    <a:pt x="747" y="11302"/>
                  </a:lnTo>
                  <a:lnTo>
                    <a:pt x="664" y="11817"/>
                  </a:lnTo>
                  <a:lnTo>
                    <a:pt x="580" y="12351"/>
                  </a:lnTo>
                  <a:lnTo>
                    <a:pt x="503" y="12885"/>
                  </a:lnTo>
                  <a:lnTo>
                    <a:pt x="425" y="13419"/>
                  </a:lnTo>
                  <a:lnTo>
                    <a:pt x="361" y="13971"/>
                  </a:lnTo>
                  <a:lnTo>
                    <a:pt x="297" y="14523"/>
                  </a:lnTo>
                  <a:lnTo>
                    <a:pt x="239" y="15075"/>
                  </a:lnTo>
                  <a:lnTo>
                    <a:pt x="187" y="15646"/>
                  </a:lnTo>
                  <a:lnTo>
                    <a:pt x="142" y="16216"/>
                  </a:lnTo>
                  <a:lnTo>
                    <a:pt x="104" y="16787"/>
                  </a:lnTo>
                  <a:lnTo>
                    <a:pt x="71" y="17376"/>
                  </a:lnTo>
                  <a:lnTo>
                    <a:pt x="39" y="17965"/>
                  </a:lnTo>
                  <a:lnTo>
                    <a:pt x="20" y="18554"/>
                  </a:lnTo>
                  <a:lnTo>
                    <a:pt x="7" y="19327"/>
                  </a:lnTo>
                  <a:lnTo>
                    <a:pt x="1" y="20082"/>
                  </a:lnTo>
                  <a:lnTo>
                    <a:pt x="7" y="20836"/>
                  </a:lnTo>
                  <a:lnTo>
                    <a:pt x="26" y="21572"/>
                  </a:lnTo>
                  <a:lnTo>
                    <a:pt x="58" y="22309"/>
                  </a:lnTo>
                  <a:lnTo>
                    <a:pt x="97" y="23026"/>
                  </a:lnTo>
                  <a:lnTo>
                    <a:pt x="149" y="23726"/>
                  </a:lnTo>
                  <a:lnTo>
                    <a:pt x="207" y="24425"/>
                  </a:lnTo>
                  <a:lnTo>
                    <a:pt x="277" y="25106"/>
                  </a:lnTo>
                  <a:lnTo>
                    <a:pt x="361" y="25787"/>
                  </a:lnTo>
                  <a:lnTo>
                    <a:pt x="445" y="26450"/>
                  </a:lnTo>
                  <a:lnTo>
                    <a:pt x="548" y="27094"/>
                  </a:lnTo>
                  <a:lnTo>
                    <a:pt x="651" y="27720"/>
                  </a:lnTo>
                  <a:lnTo>
                    <a:pt x="767" y="28327"/>
                  </a:lnTo>
                  <a:lnTo>
                    <a:pt x="895" y="28935"/>
                  </a:lnTo>
                  <a:lnTo>
                    <a:pt x="1024" y="29524"/>
                  </a:lnTo>
                  <a:lnTo>
                    <a:pt x="1166" y="30094"/>
                  </a:lnTo>
                  <a:lnTo>
                    <a:pt x="1314" y="30665"/>
                  </a:lnTo>
                  <a:lnTo>
                    <a:pt x="1468" y="31199"/>
                  </a:lnTo>
                  <a:lnTo>
                    <a:pt x="1629" y="31732"/>
                  </a:lnTo>
                  <a:lnTo>
                    <a:pt x="1797" y="32229"/>
                  </a:lnTo>
                  <a:lnTo>
                    <a:pt x="1977" y="32726"/>
                  </a:lnTo>
                  <a:lnTo>
                    <a:pt x="2157" y="33205"/>
                  </a:lnTo>
                  <a:lnTo>
                    <a:pt x="2344" y="33665"/>
                  </a:lnTo>
                  <a:lnTo>
                    <a:pt x="2537" y="34107"/>
                  </a:lnTo>
                  <a:lnTo>
                    <a:pt x="2737" y="34512"/>
                  </a:lnTo>
                  <a:lnTo>
                    <a:pt x="2936" y="34917"/>
                  </a:lnTo>
                  <a:lnTo>
                    <a:pt x="3149" y="35303"/>
                  </a:lnTo>
                  <a:lnTo>
                    <a:pt x="3361" y="35671"/>
                  </a:lnTo>
                  <a:lnTo>
                    <a:pt x="3580" y="36003"/>
                  </a:lnTo>
                  <a:lnTo>
                    <a:pt x="3799" y="36334"/>
                  </a:lnTo>
                  <a:lnTo>
                    <a:pt x="4024" y="36628"/>
                  </a:lnTo>
                  <a:lnTo>
                    <a:pt x="4082" y="36628"/>
                  </a:lnTo>
                  <a:lnTo>
                    <a:pt x="4295" y="36886"/>
                  </a:lnTo>
                  <a:lnTo>
                    <a:pt x="4507" y="37125"/>
                  </a:lnTo>
                  <a:lnTo>
                    <a:pt x="4719" y="37346"/>
                  </a:lnTo>
                  <a:lnTo>
                    <a:pt x="4938" y="37549"/>
                  </a:lnTo>
                  <a:lnTo>
                    <a:pt x="5157" y="37733"/>
                  </a:lnTo>
                  <a:lnTo>
                    <a:pt x="5376" y="37898"/>
                  </a:lnTo>
                  <a:lnTo>
                    <a:pt x="5595" y="38046"/>
                  </a:lnTo>
                  <a:lnTo>
                    <a:pt x="5814" y="38174"/>
                  </a:lnTo>
                  <a:lnTo>
                    <a:pt x="6039" y="38285"/>
                  </a:lnTo>
                  <a:lnTo>
                    <a:pt x="6264" y="38377"/>
                  </a:lnTo>
                  <a:lnTo>
                    <a:pt x="6490" y="38451"/>
                  </a:lnTo>
                  <a:lnTo>
                    <a:pt x="6715" y="38487"/>
                  </a:lnTo>
                  <a:lnTo>
                    <a:pt x="6947" y="38506"/>
                  </a:lnTo>
                  <a:lnTo>
                    <a:pt x="7172" y="38506"/>
                  </a:lnTo>
                  <a:lnTo>
                    <a:pt x="7404" y="38487"/>
                  </a:lnTo>
                  <a:lnTo>
                    <a:pt x="7636" y="38432"/>
                  </a:lnTo>
                  <a:lnTo>
                    <a:pt x="7842" y="38377"/>
                  </a:lnTo>
                  <a:lnTo>
                    <a:pt x="8054" y="38285"/>
                  </a:lnTo>
                  <a:lnTo>
                    <a:pt x="8260" y="38174"/>
                  </a:lnTo>
                  <a:lnTo>
                    <a:pt x="8466" y="38046"/>
                  </a:lnTo>
                  <a:lnTo>
                    <a:pt x="8666" y="37917"/>
                  </a:lnTo>
                  <a:lnTo>
                    <a:pt x="8865" y="37751"/>
                  </a:lnTo>
                  <a:lnTo>
                    <a:pt x="9058" y="37567"/>
                  </a:lnTo>
                  <a:lnTo>
                    <a:pt x="9252" y="37383"/>
                  </a:lnTo>
                  <a:lnTo>
                    <a:pt x="9438" y="37162"/>
                  </a:lnTo>
                  <a:lnTo>
                    <a:pt x="9625" y="36941"/>
                  </a:lnTo>
                  <a:lnTo>
                    <a:pt x="9805" y="36702"/>
                  </a:lnTo>
                  <a:lnTo>
                    <a:pt x="9986" y="36444"/>
                  </a:lnTo>
                  <a:lnTo>
                    <a:pt x="10166" y="36168"/>
                  </a:lnTo>
                  <a:lnTo>
                    <a:pt x="10333" y="35874"/>
                  </a:lnTo>
                  <a:lnTo>
                    <a:pt x="10507" y="35579"/>
                  </a:lnTo>
                  <a:lnTo>
                    <a:pt x="10668" y="35248"/>
                  </a:lnTo>
                  <a:lnTo>
                    <a:pt x="10829" y="34917"/>
                  </a:lnTo>
                  <a:lnTo>
                    <a:pt x="10990" y="34585"/>
                  </a:lnTo>
                  <a:lnTo>
                    <a:pt x="11144" y="34217"/>
                  </a:lnTo>
                  <a:lnTo>
                    <a:pt x="11292" y="33849"/>
                  </a:lnTo>
                  <a:lnTo>
                    <a:pt x="11440" y="33463"/>
                  </a:lnTo>
                  <a:lnTo>
                    <a:pt x="11582" y="33076"/>
                  </a:lnTo>
                  <a:lnTo>
                    <a:pt x="11724" y="32671"/>
                  </a:lnTo>
                  <a:lnTo>
                    <a:pt x="11859" y="32248"/>
                  </a:lnTo>
                  <a:lnTo>
                    <a:pt x="11988" y="31824"/>
                  </a:lnTo>
                  <a:lnTo>
                    <a:pt x="12116" y="31383"/>
                  </a:lnTo>
                  <a:lnTo>
                    <a:pt x="12239" y="30941"/>
                  </a:lnTo>
                  <a:lnTo>
                    <a:pt x="12355" y="30481"/>
                  </a:lnTo>
                  <a:lnTo>
                    <a:pt x="12470" y="30021"/>
                  </a:lnTo>
                  <a:lnTo>
                    <a:pt x="12580" y="29542"/>
                  </a:lnTo>
                  <a:lnTo>
                    <a:pt x="12683" y="29064"/>
                  </a:lnTo>
                  <a:lnTo>
                    <a:pt x="12786" y="28567"/>
                  </a:lnTo>
                  <a:lnTo>
                    <a:pt x="12883" y="28070"/>
                  </a:lnTo>
                  <a:lnTo>
                    <a:pt x="12973" y="27554"/>
                  </a:lnTo>
                  <a:lnTo>
                    <a:pt x="13056" y="27039"/>
                  </a:lnTo>
                  <a:lnTo>
                    <a:pt x="13140" y="26524"/>
                  </a:lnTo>
                  <a:lnTo>
                    <a:pt x="13217" y="25990"/>
                  </a:lnTo>
                  <a:lnTo>
                    <a:pt x="13288" y="25474"/>
                  </a:lnTo>
                  <a:lnTo>
                    <a:pt x="13352" y="24922"/>
                  </a:lnTo>
                  <a:lnTo>
                    <a:pt x="13417" y="24388"/>
                  </a:lnTo>
                  <a:lnTo>
                    <a:pt x="13468" y="23836"/>
                  </a:lnTo>
                  <a:lnTo>
                    <a:pt x="13520" y="23284"/>
                  </a:lnTo>
                  <a:lnTo>
                    <a:pt x="13571" y="22732"/>
                  </a:lnTo>
                  <a:lnTo>
                    <a:pt x="13610" y="22161"/>
                  </a:lnTo>
                  <a:lnTo>
                    <a:pt x="13642" y="21609"/>
                  </a:lnTo>
                  <a:lnTo>
                    <a:pt x="13674" y="21039"/>
                  </a:lnTo>
                  <a:lnTo>
                    <a:pt x="13700" y="20468"/>
                  </a:lnTo>
                  <a:lnTo>
                    <a:pt x="13719" y="19897"/>
                  </a:lnTo>
                  <a:lnTo>
                    <a:pt x="13732" y="19327"/>
                  </a:lnTo>
                  <a:lnTo>
                    <a:pt x="13739" y="18756"/>
                  </a:lnTo>
                  <a:lnTo>
                    <a:pt x="13739" y="18186"/>
                  </a:lnTo>
                  <a:lnTo>
                    <a:pt x="13739" y="17597"/>
                  </a:lnTo>
                  <a:lnTo>
                    <a:pt x="13726" y="17026"/>
                  </a:lnTo>
                  <a:lnTo>
                    <a:pt x="13713" y="16456"/>
                  </a:lnTo>
                  <a:lnTo>
                    <a:pt x="13687" y="15867"/>
                  </a:lnTo>
                  <a:lnTo>
                    <a:pt x="13661" y="15296"/>
                  </a:lnTo>
                  <a:lnTo>
                    <a:pt x="13629" y="14725"/>
                  </a:lnTo>
                  <a:lnTo>
                    <a:pt x="13584" y="14155"/>
                  </a:lnTo>
                  <a:lnTo>
                    <a:pt x="13539" y="13584"/>
                  </a:lnTo>
                  <a:lnTo>
                    <a:pt x="13488" y="13014"/>
                  </a:lnTo>
                  <a:lnTo>
                    <a:pt x="13430" y="12462"/>
                  </a:lnTo>
                  <a:lnTo>
                    <a:pt x="13365" y="11891"/>
                  </a:lnTo>
                  <a:lnTo>
                    <a:pt x="13295" y="11339"/>
                  </a:lnTo>
                  <a:lnTo>
                    <a:pt x="13211" y="10787"/>
                  </a:lnTo>
                  <a:lnTo>
                    <a:pt x="13146" y="10345"/>
                  </a:lnTo>
                  <a:lnTo>
                    <a:pt x="13069" y="9903"/>
                  </a:lnTo>
                  <a:lnTo>
                    <a:pt x="12992" y="9498"/>
                  </a:lnTo>
                  <a:lnTo>
                    <a:pt x="12915" y="9093"/>
                  </a:lnTo>
                  <a:lnTo>
                    <a:pt x="12831" y="8688"/>
                  </a:lnTo>
                  <a:lnTo>
                    <a:pt x="12741" y="8302"/>
                  </a:lnTo>
                  <a:lnTo>
                    <a:pt x="12644" y="7915"/>
                  </a:lnTo>
                  <a:lnTo>
                    <a:pt x="12554" y="7566"/>
                  </a:lnTo>
                  <a:lnTo>
                    <a:pt x="12451" y="7197"/>
                  </a:lnTo>
                  <a:lnTo>
                    <a:pt x="12348" y="6848"/>
                  </a:lnTo>
                  <a:lnTo>
                    <a:pt x="12245" y="6516"/>
                  </a:lnTo>
                  <a:lnTo>
                    <a:pt x="12136" y="6204"/>
                  </a:lnTo>
                  <a:lnTo>
                    <a:pt x="12026" y="5891"/>
                  </a:lnTo>
                  <a:lnTo>
                    <a:pt x="11917" y="5578"/>
                  </a:lnTo>
                  <a:lnTo>
                    <a:pt x="11795" y="5283"/>
                  </a:lnTo>
                  <a:lnTo>
                    <a:pt x="11679" y="5007"/>
                  </a:lnTo>
                  <a:lnTo>
                    <a:pt x="11556" y="4731"/>
                  </a:lnTo>
                  <a:lnTo>
                    <a:pt x="11434" y="4473"/>
                  </a:lnTo>
                  <a:lnTo>
                    <a:pt x="11305" y="4216"/>
                  </a:lnTo>
                  <a:lnTo>
                    <a:pt x="11183" y="3976"/>
                  </a:lnTo>
                  <a:lnTo>
                    <a:pt x="11048" y="3737"/>
                  </a:lnTo>
                  <a:lnTo>
                    <a:pt x="10919" y="3516"/>
                  </a:lnTo>
                  <a:lnTo>
                    <a:pt x="10784" y="3314"/>
                  </a:lnTo>
                  <a:lnTo>
                    <a:pt x="10649" y="3111"/>
                  </a:lnTo>
                  <a:lnTo>
                    <a:pt x="10372" y="2743"/>
                  </a:lnTo>
                  <a:lnTo>
                    <a:pt x="10095" y="2412"/>
                  </a:lnTo>
                  <a:lnTo>
                    <a:pt x="9812" y="2117"/>
                  </a:lnTo>
                  <a:lnTo>
                    <a:pt x="9522" y="1860"/>
                  </a:lnTo>
                  <a:lnTo>
                    <a:pt x="9464" y="1786"/>
                  </a:lnTo>
                  <a:lnTo>
                    <a:pt x="9406" y="1694"/>
                  </a:lnTo>
                  <a:lnTo>
                    <a:pt x="9290" y="1455"/>
                  </a:lnTo>
                  <a:lnTo>
                    <a:pt x="9091" y="1216"/>
                  </a:lnTo>
                  <a:lnTo>
                    <a:pt x="8898" y="1013"/>
                  </a:lnTo>
                  <a:lnTo>
                    <a:pt x="8698" y="811"/>
                  </a:lnTo>
                  <a:lnTo>
                    <a:pt x="8492" y="645"/>
                  </a:lnTo>
                  <a:lnTo>
                    <a:pt x="8292" y="498"/>
                  </a:lnTo>
                  <a:lnTo>
                    <a:pt x="8093" y="369"/>
                  </a:lnTo>
                  <a:lnTo>
                    <a:pt x="7893" y="258"/>
                  </a:lnTo>
                  <a:lnTo>
                    <a:pt x="7694" y="166"/>
                  </a:lnTo>
                  <a:lnTo>
                    <a:pt x="7494" y="93"/>
                  </a:lnTo>
                  <a:lnTo>
                    <a:pt x="7295" y="38"/>
                  </a:lnTo>
                  <a:lnTo>
                    <a:pt x="7095" y="19"/>
                  </a:lnTo>
                  <a:lnTo>
                    <a:pt x="6895"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3"/>
            <p:cNvSpPr/>
            <p:nvPr/>
          </p:nvSpPr>
          <p:spPr>
            <a:xfrm>
              <a:off x="-2901250" y="-15720175"/>
              <a:ext cx="2802225" cy="3613075"/>
            </a:xfrm>
            <a:custGeom>
              <a:avLst/>
              <a:gdLst/>
              <a:ahLst/>
              <a:cxnLst/>
              <a:rect l="l" t="t" r="r" b="b"/>
              <a:pathLst>
                <a:path w="112089" h="144523" extrusionOk="0">
                  <a:moveTo>
                    <a:pt x="3084" y="12351"/>
                  </a:moveTo>
                  <a:lnTo>
                    <a:pt x="3194" y="12424"/>
                  </a:lnTo>
                  <a:lnTo>
                    <a:pt x="3303" y="12517"/>
                  </a:lnTo>
                  <a:lnTo>
                    <a:pt x="3419" y="12609"/>
                  </a:lnTo>
                  <a:lnTo>
                    <a:pt x="3542" y="12682"/>
                  </a:lnTo>
                  <a:lnTo>
                    <a:pt x="7752" y="12848"/>
                  </a:lnTo>
                  <a:lnTo>
                    <a:pt x="11969" y="13050"/>
                  </a:lnTo>
                  <a:lnTo>
                    <a:pt x="16192" y="13271"/>
                  </a:lnTo>
                  <a:lnTo>
                    <a:pt x="20408" y="13510"/>
                  </a:lnTo>
                  <a:lnTo>
                    <a:pt x="28855" y="14026"/>
                  </a:lnTo>
                  <a:lnTo>
                    <a:pt x="37308" y="14578"/>
                  </a:lnTo>
                  <a:lnTo>
                    <a:pt x="41531" y="14836"/>
                  </a:lnTo>
                  <a:lnTo>
                    <a:pt x="45760" y="15093"/>
                  </a:lnTo>
                  <a:lnTo>
                    <a:pt x="49990" y="15333"/>
                  </a:lnTo>
                  <a:lnTo>
                    <a:pt x="54220" y="15553"/>
                  </a:lnTo>
                  <a:lnTo>
                    <a:pt x="58449" y="15738"/>
                  </a:lnTo>
                  <a:lnTo>
                    <a:pt x="62679" y="15903"/>
                  </a:lnTo>
                  <a:lnTo>
                    <a:pt x="66909" y="16032"/>
                  </a:lnTo>
                  <a:lnTo>
                    <a:pt x="69020" y="16069"/>
                  </a:lnTo>
                  <a:lnTo>
                    <a:pt x="71138" y="16106"/>
                  </a:lnTo>
                  <a:lnTo>
                    <a:pt x="73449" y="16142"/>
                  </a:lnTo>
                  <a:lnTo>
                    <a:pt x="75760" y="16179"/>
                  </a:lnTo>
                  <a:lnTo>
                    <a:pt x="80389" y="16179"/>
                  </a:lnTo>
                  <a:lnTo>
                    <a:pt x="82700" y="16161"/>
                  </a:lnTo>
                  <a:lnTo>
                    <a:pt x="85012" y="16106"/>
                  </a:lnTo>
                  <a:lnTo>
                    <a:pt x="87323" y="16050"/>
                  </a:lnTo>
                  <a:lnTo>
                    <a:pt x="89634" y="15958"/>
                  </a:lnTo>
                  <a:lnTo>
                    <a:pt x="91939" y="15866"/>
                  </a:lnTo>
                  <a:lnTo>
                    <a:pt x="94250" y="15738"/>
                  </a:lnTo>
                  <a:lnTo>
                    <a:pt x="96561" y="15590"/>
                  </a:lnTo>
                  <a:lnTo>
                    <a:pt x="98866" y="15425"/>
                  </a:lnTo>
                  <a:lnTo>
                    <a:pt x="101170" y="15222"/>
                  </a:lnTo>
                  <a:lnTo>
                    <a:pt x="103475" y="15001"/>
                  </a:lnTo>
                  <a:lnTo>
                    <a:pt x="105780" y="14744"/>
                  </a:lnTo>
                  <a:lnTo>
                    <a:pt x="108085" y="14468"/>
                  </a:lnTo>
                  <a:lnTo>
                    <a:pt x="108097" y="14652"/>
                  </a:lnTo>
                  <a:lnTo>
                    <a:pt x="108117" y="14836"/>
                  </a:lnTo>
                  <a:lnTo>
                    <a:pt x="108142" y="15020"/>
                  </a:lnTo>
                  <a:lnTo>
                    <a:pt x="108175" y="15185"/>
                  </a:lnTo>
                  <a:lnTo>
                    <a:pt x="108220" y="15333"/>
                  </a:lnTo>
                  <a:lnTo>
                    <a:pt x="108265" y="15480"/>
                  </a:lnTo>
                  <a:lnTo>
                    <a:pt x="108329" y="15590"/>
                  </a:lnTo>
                  <a:lnTo>
                    <a:pt x="108400" y="15701"/>
                  </a:lnTo>
                  <a:lnTo>
                    <a:pt x="108439" y="15811"/>
                  </a:lnTo>
                  <a:lnTo>
                    <a:pt x="108464" y="15848"/>
                  </a:lnTo>
                  <a:lnTo>
                    <a:pt x="108484" y="15866"/>
                  </a:lnTo>
                  <a:lnTo>
                    <a:pt x="108432" y="16014"/>
                  </a:lnTo>
                  <a:lnTo>
                    <a:pt x="108381" y="16179"/>
                  </a:lnTo>
                  <a:lnTo>
                    <a:pt x="108336" y="16363"/>
                  </a:lnTo>
                  <a:lnTo>
                    <a:pt x="108297" y="16529"/>
                  </a:lnTo>
                  <a:lnTo>
                    <a:pt x="108258" y="16713"/>
                  </a:lnTo>
                  <a:lnTo>
                    <a:pt x="108226" y="16897"/>
                  </a:lnTo>
                  <a:lnTo>
                    <a:pt x="108194" y="17100"/>
                  </a:lnTo>
                  <a:lnTo>
                    <a:pt x="108168" y="17302"/>
                  </a:lnTo>
                  <a:lnTo>
                    <a:pt x="108149" y="17504"/>
                  </a:lnTo>
                  <a:lnTo>
                    <a:pt x="108130" y="17707"/>
                  </a:lnTo>
                  <a:lnTo>
                    <a:pt x="108117" y="17909"/>
                  </a:lnTo>
                  <a:lnTo>
                    <a:pt x="108104" y="18112"/>
                  </a:lnTo>
                  <a:lnTo>
                    <a:pt x="108097" y="18333"/>
                  </a:lnTo>
                  <a:lnTo>
                    <a:pt x="108097" y="18554"/>
                  </a:lnTo>
                  <a:lnTo>
                    <a:pt x="108104" y="18756"/>
                  </a:lnTo>
                  <a:lnTo>
                    <a:pt x="108110" y="18977"/>
                  </a:lnTo>
                  <a:lnTo>
                    <a:pt x="108130" y="19308"/>
                  </a:lnTo>
                  <a:lnTo>
                    <a:pt x="108155" y="19621"/>
                  </a:lnTo>
                  <a:lnTo>
                    <a:pt x="108188" y="19916"/>
                  </a:lnTo>
                  <a:lnTo>
                    <a:pt x="108226" y="20192"/>
                  </a:lnTo>
                  <a:lnTo>
                    <a:pt x="108271" y="20449"/>
                  </a:lnTo>
                  <a:lnTo>
                    <a:pt x="108316" y="20689"/>
                  </a:lnTo>
                  <a:lnTo>
                    <a:pt x="108374" y="20928"/>
                  </a:lnTo>
                  <a:lnTo>
                    <a:pt x="108432" y="21130"/>
                  </a:lnTo>
                  <a:lnTo>
                    <a:pt x="108490" y="21333"/>
                  </a:lnTo>
                  <a:lnTo>
                    <a:pt x="108561" y="21499"/>
                  </a:lnTo>
                  <a:lnTo>
                    <a:pt x="108632" y="21664"/>
                  </a:lnTo>
                  <a:lnTo>
                    <a:pt x="108703" y="21811"/>
                  </a:lnTo>
                  <a:lnTo>
                    <a:pt x="108780" y="21940"/>
                  </a:lnTo>
                  <a:lnTo>
                    <a:pt x="108857" y="22069"/>
                  </a:lnTo>
                  <a:lnTo>
                    <a:pt x="108941" y="22161"/>
                  </a:lnTo>
                  <a:lnTo>
                    <a:pt x="109024" y="22253"/>
                  </a:lnTo>
                  <a:lnTo>
                    <a:pt x="108941" y="23689"/>
                  </a:lnTo>
                  <a:lnTo>
                    <a:pt x="108857" y="25124"/>
                  </a:lnTo>
                  <a:lnTo>
                    <a:pt x="108786" y="26579"/>
                  </a:lnTo>
                  <a:lnTo>
                    <a:pt x="108715" y="28014"/>
                  </a:lnTo>
                  <a:lnTo>
                    <a:pt x="108645" y="29468"/>
                  </a:lnTo>
                  <a:lnTo>
                    <a:pt x="108580" y="30904"/>
                  </a:lnTo>
                  <a:lnTo>
                    <a:pt x="108522" y="32358"/>
                  </a:lnTo>
                  <a:lnTo>
                    <a:pt x="108471" y="33794"/>
                  </a:lnTo>
                  <a:lnTo>
                    <a:pt x="108374" y="36683"/>
                  </a:lnTo>
                  <a:lnTo>
                    <a:pt x="108291" y="39573"/>
                  </a:lnTo>
                  <a:lnTo>
                    <a:pt x="108213" y="42481"/>
                  </a:lnTo>
                  <a:lnTo>
                    <a:pt x="108155" y="45371"/>
                  </a:lnTo>
                  <a:lnTo>
                    <a:pt x="108104" y="48261"/>
                  </a:lnTo>
                  <a:lnTo>
                    <a:pt x="108059" y="51169"/>
                  </a:lnTo>
                  <a:lnTo>
                    <a:pt x="108020" y="54058"/>
                  </a:lnTo>
                  <a:lnTo>
                    <a:pt x="107988" y="56967"/>
                  </a:lnTo>
                  <a:lnTo>
                    <a:pt x="107936" y="62764"/>
                  </a:lnTo>
                  <a:lnTo>
                    <a:pt x="107885" y="68562"/>
                  </a:lnTo>
                  <a:lnTo>
                    <a:pt x="106417" y="68120"/>
                  </a:lnTo>
                  <a:lnTo>
                    <a:pt x="104949" y="67716"/>
                  </a:lnTo>
                  <a:lnTo>
                    <a:pt x="103488" y="67329"/>
                  </a:lnTo>
                  <a:lnTo>
                    <a:pt x="102020" y="66979"/>
                  </a:lnTo>
                  <a:lnTo>
                    <a:pt x="100552" y="66630"/>
                  </a:lnTo>
                  <a:lnTo>
                    <a:pt x="99085" y="66298"/>
                  </a:lnTo>
                  <a:lnTo>
                    <a:pt x="97617" y="65985"/>
                  </a:lnTo>
                  <a:lnTo>
                    <a:pt x="96149" y="65691"/>
                  </a:lnTo>
                  <a:lnTo>
                    <a:pt x="93213" y="65139"/>
                  </a:lnTo>
                  <a:lnTo>
                    <a:pt x="90278" y="64605"/>
                  </a:lnTo>
                  <a:lnTo>
                    <a:pt x="84413" y="63574"/>
                  </a:lnTo>
                  <a:lnTo>
                    <a:pt x="84342" y="63556"/>
                  </a:lnTo>
                  <a:lnTo>
                    <a:pt x="84265" y="63556"/>
                  </a:lnTo>
                  <a:lnTo>
                    <a:pt x="84123" y="63593"/>
                  </a:lnTo>
                  <a:lnTo>
                    <a:pt x="83988" y="63666"/>
                  </a:lnTo>
                  <a:lnTo>
                    <a:pt x="83853" y="63777"/>
                  </a:lnTo>
                  <a:lnTo>
                    <a:pt x="83724" y="63924"/>
                  </a:lnTo>
                  <a:lnTo>
                    <a:pt x="83608" y="64108"/>
                  </a:lnTo>
                  <a:lnTo>
                    <a:pt x="83492" y="64329"/>
                  </a:lnTo>
                  <a:lnTo>
                    <a:pt x="83383" y="64568"/>
                  </a:lnTo>
                  <a:lnTo>
                    <a:pt x="83280" y="64826"/>
                  </a:lnTo>
                  <a:lnTo>
                    <a:pt x="83183" y="65120"/>
                  </a:lnTo>
                  <a:lnTo>
                    <a:pt x="83093" y="65433"/>
                  </a:lnTo>
                  <a:lnTo>
                    <a:pt x="83009" y="65746"/>
                  </a:lnTo>
                  <a:lnTo>
                    <a:pt x="82939" y="66096"/>
                  </a:lnTo>
                  <a:lnTo>
                    <a:pt x="82868" y="66446"/>
                  </a:lnTo>
                  <a:lnTo>
                    <a:pt x="82810" y="66795"/>
                  </a:lnTo>
                  <a:lnTo>
                    <a:pt x="82758" y="67163"/>
                  </a:lnTo>
                  <a:lnTo>
                    <a:pt x="81870" y="74176"/>
                  </a:lnTo>
                  <a:lnTo>
                    <a:pt x="80982" y="81207"/>
                  </a:lnTo>
                  <a:lnTo>
                    <a:pt x="80093" y="88220"/>
                  </a:lnTo>
                  <a:lnTo>
                    <a:pt x="79205" y="95232"/>
                  </a:lnTo>
                  <a:lnTo>
                    <a:pt x="78876" y="91809"/>
                  </a:lnTo>
                  <a:lnTo>
                    <a:pt x="78542" y="88385"/>
                  </a:lnTo>
                  <a:lnTo>
                    <a:pt x="78188" y="84999"/>
                  </a:lnTo>
                  <a:lnTo>
                    <a:pt x="77827" y="81612"/>
                  </a:lnTo>
                  <a:lnTo>
                    <a:pt x="77454" y="78244"/>
                  </a:lnTo>
                  <a:lnTo>
                    <a:pt x="77061" y="74875"/>
                  </a:lnTo>
                  <a:lnTo>
                    <a:pt x="76662" y="71544"/>
                  </a:lnTo>
                  <a:lnTo>
                    <a:pt x="76250" y="68194"/>
                  </a:lnTo>
                  <a:lnTo>
                    <a:pt x="75825" y="64863"/>
                  </a:lnTo>
                  <a:lnTo>
                    <a:pt x="75387" y="61550"/>
                  </a:lnTo>
                  <a:lnTo>
                    <a:pt x="74936" y="58237"/>
                  </a:lnTo>
                  <a:lnTo>
                    <a:pt x="74473" y="54923"/>
                  </a:lnTo>
                  <a:lnTo>
                    <a:pt x="73997" y="51629"/>
                  </a:lnTo>
                  <a:lnTo>
                    <a:pt x="73507" y="48316"/>
                  </a:lnTo>
                  <a:lnTo>
                    <a:pt x="72999" y="45021"/>
                  </a:lnTo>
                  <a:lnTo>
                    <a:pt x="72484" y="41727"/>
                  </a:lnTo>
                  <a:lnTo>
                    <a:pt x="72426" y="41395"/>
                  </a:lnTo>
                  <a:lnTo>
                    <a:pt x="72361" y="41101"/>
                  </a:lnTo>
                  <a:lnTo>
                    <a:pt x="72297" y="40825"/>
                  </a:lnTo>
                  <a:lnTo>
                    <a:pt x="72220" y="40567"/>
                  </a:lnTo>
                  <a:lnTo>
                    <a:pt x="72149" y="40328"/>
                  </a:lnTo>
                  <a:lnTo>
                    <a:pt x="72065" y="40125"/>
                  </a:lnTo>
                  <a:lnTo>
                    <a:pt x="71982" y="39941"/>
                  </a:lnTo>
                  <a:lnTo>
                    <a:pt x="71891" y="39776"/>
                  </a:lnTo>
                  <a:lnTo>
                    <a:pt x="71801" y="39628"/>
                  </a:lnTo>
                  <a:lnTo>
                    <a:pt x="71705" y="39518"/>
                  </a:lnTo>
                  <a:lnTo>
                    <a:pt x="71608" y="39407"/>
                  </a:lnTo>
                  <a:lnTo>
                    <a:pt x="71512" y="39334"/>
                  </a:lnTo>
                  <a:lnTo>
                    <a:pt x="71415" y="39260"/>
                  </a:lnTo>
                  <a:lnTo>
                    <a:pt x="71312" y="39223"/>
                  </a:lnTo>
                  <a:lnTo>
                    <a:pt x="71209" y="39187"/>
                  </a:lnTo>
                  <a:lnTo>
                    <a:pt x="71106" y="39187"/>
                  </a:lnTo>
                  <a:lnTo>
                    <a:pt x="70958" y="39205"/>
                  </a:lnTo>
                  <a:lnTo>
                    <a:pt x="70803" y="39260"/>
                  </a:lnTo>
                  <a:lnTo>
                    <a:pt x="70655" y="39334"/>
                  </a:lnTo>
                  <a:lnTo>
                    <a:pt x="70501" y="39463"/>
                  </a:lnTo>
                  <a:lnTo>
                    <a:pt x="70353" y="39610"/>
                  </a:lnTo>
                  <a:lnTo>
                    <a:pt x="70211" y="39794"/>
                  </a:lnTo>
                  <a:lnTo>
                    <a:pt x="70069" y="40015"/>
                  </a:lnTo>
                  <a:lnTo>
                    <a:pt x="69928" y="40254"/>
                  </a:lnTo>
                  <a:lnTo>
                    <a:pt x="69799" y="40512"/>
                  </a:lnTo>
                  <a:lnTo>
                    <a:pt x="69677" y="40806"/>
                  </a:lnTo>
                  <a:lnTo>
                    <a:pt x="69567" y="41119"/>
                  </a:lnTo>
                  <a:lnTo>
                    <a:pt x="69464" y="41469"/>
                  </a:lnTo>
                  <a:lnTo>
                    <a:pt x="69368" y="41819"/>
                  </a:lnTo>
                  <a:lnTo>
                    <a:pt x="69284" y="42205"/>
                  </a:lnTo>
                  <a:lnTo>
                    <a:pt x="69220" y="42610"/>
                  </a:lnTo>
                  <a:lnTo>
                    <a:pt x="69188" y="42812"/>
                  </a:lnTo>
                  <a:lnTo>
                    <a:pt x="69162" y="43033"/>
                  </a:lnTo>
                  <a:lnTo>
                    <a:pt x="68801" y="45960"/>
                  </a:lnTo>
                  <a:lnTo>
                    <a:pt x="68454" y="48886"/>
                  </a:lnTo>
                  <a:lnTo>
                    <a:pt x="68112" y="51831"/>
                  </a:lnTo>
                  <a:lnTo>
                    <a:pt x="67778" y="54758"/>
                  </a:lnTo>
                  <a:lnTo>
                    <a:pt x="67456" y="57684"/>
                  </a:lnTo>
                  <a:lnTo>
                    <a:pt x="67140" y="60629"/>
                  </a:lnTo>
                  <a:lnTo>
                    <a:pt x="66831" y="63574"/>
                  </a:lnTo>
                  <a:lnTo>
                    <a:pt x="66535" y="66519"/>
                  </a:lnTo>
                  <a:lnTo>
                    <a:pt x="66245" y="69464"/>
                  </a:lnTo>
                  <a:lnTo>
                    <a:pt x="65969" y="72427"/>
                  </a:lnTo>
                  <a:lnTo>
                    <a:pt x="65698" y="75391"/>
                  </a:lnTo>
                  <a:lnTo>
                    <a:pt x="65434" y="78372"/>
                  </a:lnTo>
                  <a:lnTo>
                    <a:pt x="65183" y="81336"/>
                  </a:lnTo>
                  <a:lnTo>
                    <a:pt x="64939" y="84318"/>
                  </a:lnTo>
                  <a:lnTo>
                    <a:pt x="64700" y="87318"/>
                  </a:lnTo>
                  <a:lnTo>
                    <a:pt x="64469" y="90318"/>
                  </a:lnTo>
                  <a:lnTo>
                    <a:pt x="62969" y="75391"/>
                  </a:lnTo>
                  <a:lnTo>
                    <a:pt x="61462" y="60464"/>
                  </a:lnTo>
                  <a:lnTo>
                    <a:pt x="61417" y="60077"/>
                  </a:lnTo>
                  <a:lnTo>
                    <a:pt x="61353" y="59691"/>
                  </a:lnTo>
                  <a:lnTo>
                    <a:pt x="61282" y="59322"/>
                  </a:lnTo>
                  <a:lnTo>
                    <a:pt x="61198" y="58954"/>
                  </a:lnTo>
                  <a:lnTo>
                    <a:pt x="61102" y="58605"/>
                  </a:lnTo>
                  <a:lnTo>
                    <a:pt x="61005" y="58273"/>
                  </a:lnTo>
                  <a:lnTo>
                    <a:pt x="60889" y="57960"/>
                  </a:lnTo>
                  <a:lnTo>
                    <a:pt x="60773" y="57666"/>
                  </a:lnTo>
                  <a:lnTo>
                    <a:pt x="60651" y="57390"/>
                  </a:lnTo>
                  <a:lnTo>
                    <a:pt x="60516" y="57169"/>
                  </a:lnTo>
                  <a:lnTo>
                    <a:pt x="60381" y="56948"/>
                  </a:lnTo>
                  <a:lnTo>
                    <a:pt x="60239" y="56782"/>
                  </a:lnTo>
                  <a:lnTo>
                    <a:pt x="60091" y="56654"/>
                  </a:lnTo>
                  <a:lnTo>
                    <a:pt x="60014" y="56598"/>
                  </a:lnTo>
                  <a:lnTo>
                    <a:pt x="59943" y="56562"/>
                  </a:lnTo>
                  <a:lnTo>
                    <a:pt x="59866" y="56543"/>
                  </a:lnTo>
                  <a:lnTo>
                    <a:pt x="59788" y="56525"/>
                  </a:lnTo>
                  <a:lnTo>
                    <a:pt x="59634" y="56525"/>
                  </a:lnTo>
                  <a:lnTo>
                    <a:pt x="54374" y="57813"/>
                  </a:lnTo>
                  <a:lnTo>
                    <a:pt x="49115" y="59065"/>
                  </a:lnTo>
                  <a:lnTo>
                    <a:pt x="43855" y="60335"/>
                  </a:lnTo>
                  <a:lnTo>
                    <a:pt x="38595" y="61605"/>
                  </a:lnTo>
                  <a:lnTo>
                    <a:pt x="38505" y="61623"/>
                  </a:lnTo>
                  <a:lnTo>
                    <a:pt x="38415" y="61660"/>
                  </a:lnTo>
                  <a:lnTo>
                    <a:pt x="38325" y="61697"/>
                  </a:lnTo>
                  <a:lnTo>
                    <a:pt x="38235" y="61752"/>
                  </a:lnTo>
                  <a:lnTo>
                    <a:pt x="38054" y="61899"/>
                  </a:lnTo>
                  <a:lnTo>
                    <a:pt x="37887" y="62083"/>
                  </a:lnTo>
                  <a:lnTo>
                    <a:pt x="37720" y="62304"/>
                  </a:lnTo>
                  <a:lnTo>
                    <a:pt x="37636" y="62433"/>
                  </a:lnTo>
                  <a:lnTo>
                    <a:pt x="37559" y="62562"/>
                  </a:lnTo>
                  <a:lnTo>
                    <a:pt x="37481" y="62709"/>
                  </a:lnTo>
                  <a:lnTo>
                    <a:pt x="37404" y="62856"/>
                  </a:lnTo>
                  <a:lnTo>
                    <a:pt x="37333" y="63022"/>
                  </a:lnTo>
                  <a:lnTo>
                    <a:pt x="37269" y="63206"/>
                  </a:lnTo>
                  <a:lnTo>
                    <a:pt x="37205" y="63372"/>
                  </a:lnTo>
                  <a:lnTo>
                    <a:pt x="37140" y="63574"/>
                  </a:lnTo>
                  <a:lnTo>
                    <a:pt x="37082" y="63758"/>
                  </a:lnTo>
                  <a:lnTo>
                    <a:pt x="37024" y="63979"/>
                  </a:lnTo>
                  <a:lnTo>
                    <a:pt x="36973" y="64182"/>
                  </a:lnTo>
                  <a:lnTo>
                    <a:pt x="36928" y="64402"/>
                  </a:lnTo>
                  <a:lnTo>
                    <a:pt x="36883" y="64642"/>
                  </a:lnTo>
                  <a:lnTo>
                    <a:pt x="36844" y="64863"/>
                  </a:lnTo>
                  <a:lnTo>
                    <a:pt x="36806" y="65120"/>
                  </a:lnTo>
                  <a:lnTo>
                    <a:pt x="36780" y="65360"/>
                  </a:lnTo>
                  <a:lnTo>
                    <a:pt x="36754" y="65617"/>
                  </a:lnTo>
                  <a:lnTo>
                    <a:pt x="36735" y="65875"/>
                  </a:lnTo>
                  <a:lnTo>
                    <a:pt x="36722" y="66151"/>
                  </a:lnTo>
                  <a:lnTo>
                    <a:pt x="36709" y="66427"/>
                  </a:lnTo>
                  <a:lnTo>
                    <a:pt x="36709" y="66722"/>
                  </a:lnTo>
                  <a:lnTo>
                    <a:pt x="36709" y="66998"/>
                  </a:lnTo>
                  <a:lnTo>
                    <a:pt x="36393" y="71562"/>
                  </a:lnTo>
                  <a:lnTo>
                    <a:pt x="36084" y="76127"/>
                  </a:lnTo>
                  <a:lnTo>
                    <a:pt x="35479" y="85256"/>
                  </a:lnTo>
                  <a:lnTo>
                    <a:pt x="34733" y="79238"/>
                  </a:lnTo>
                  <a:lnTo>
                    <a:pt x="33992" y="73219"/>
                  </a:lnTo>
                  <a:lnTo>
                    <a:pt x="33258" y="67200"/>
                  </a:lnTo>
                  <a:lnTo>
                    <a:pt x="32531" y="61181"/>
                  </a:lnTo>
                  <a:lnTo>
                    <a:pt x="31810" y="55163"/>
                  </a:lnTo>
                  <a:lnTo>
                    <a:pt x="31095" y="49126"/>
                  </a:lnTo>
                  <a:lnTo>
                    <a:pt x="30381" y="43089"/>
                  </a:lnTo>
                  <a:lnTo>
                    <a:pt x="29666" y="37051"/>
                  </a:lnTo>
                  <a:lnTo>
                    <a:pt x="29634" y="36775"/>
                  </a:lnTo>
                  <a:lnTo>
                    <a:pt x="29602" y="36518"/>
                  </a:lnTo>
                  <a:lnTo>
                    <a:pt x="29557" y="36260"/>
                  </a:lnTo>
                  <a:lnTo>
                    <a:pt x="29518" y="36002"/>
                  </a:lnTo>
                  <a:lnTo>
                    <a:pt x="29473" y="35781"/>
                  </a:lnTo>
                  <a:lnTo>
                    <a:pt x="29421" y="35542"/>
                  </a:lnTo>
                  <a:lnTo>
                    <a:pt x="29370" y="35340"/>
                  </a:lnTo>
                  <a:lnTo>
                    <a:pt x="29318" y="35137"/>
                  </a:lnTo>
                  <a:lnTo>
                    <a:pt x="29267" y="34935"/>
                  </a:lnTo>
                  <a:lnTo>
                    <a:pt x="29209" y="34751"/>
                  </a:lnTo>
                  <a:lnTo>
                    <a:pt x="29151" y="34585"/>
                  </a:lnTo>
                  <a:lnTo>
                    <a:pt x="29087" y="34419"/>
                  </a:lnTo>
                  <a:lnTo>
                    <a:pt x="29022" y="34272"/>
                  </a:lnTo>
                  <a:lnTo>
                    <a:pt x="28958" y="34125"/>
                  </a:lnTo>
                  <a:lnTo>
                    <a:pt x="28823" y="33886"/>
                  </a:lnTo>
                  <a:lnTo>
                    <a:pt x="28687" y="33665"/>
                  </a:lnTo>
                  <a:lnTo>
                    <a:pt x="28539" y="33499"/>
                  </a:lnTo>
                  <a:lnTo>
                    <a:pt x="28391" y="33352"/>
                  </a:lnTo>
                  <a:lnTo>
                    <a:pt x="28243" y="33260"/>
                  </a:lnTo>
                  <a:lnTo>
                    <a:pt x="28089" y="33205"/>
                  </a:lnTo>
                  <a:lnTo>
                    <a:pt x="27934" y="33186"/>
                  </a:lnTo>
                  <a:lnTo>
                    <a:pt x="27780" y="33205"/>
                  </a:lnTo>
                  <a:lnTo>
                    <a:pt x="27625" y="33260"/>
                  </a:lnTo>
                  <a:lnTo>
                    <a:pt x="27471" y="33333"/>
                  </a:lnTo>
                  <a:lnTo>
                    <a:pt x="27316" y="33462"/>
                  </a:lnTo>
                  <a:lnTo>
                    <a:pt x="27168" y="33610"/>
                  </a:lnTo>
                  <a:lnTo>
                    <a:pt x="27027" y="33812"/>
                  </a:lnTo>
                  <a:lnTo>
                    <a:pt x="26885" y="34033"/>
                  </a:lnTo>
                  <a:lnTo>
                    <a:pt x="26750" y="34291"/>
                  </a:lnTo>
                  <a:lnTo>
                    <a:pt x="26627" y="34567"/>
                  </a:lnTo>
                  <a:lnTo>
                    <a:pt x="26505" y="34898"/>
                  </a:lnTo>
                  <a:lnTo>
                    <a:pt x="26396" y="35248"/>
                  </a:lnTo>
                  <a:lnTo>
                    <a:pt x="26293" y="35634"/>
                  </a:lnTo>
                  <a:lnTo>
                    <a:pt x="26202" y="36039"/>
                  </a:lnTo>
                  <a:lnTo>
                    <a:pt x="26119" y="36481"/>
                  </a:lnTo>
                  <a:lnTo>
                    <a:pt x="26048" y="36941"/>
                  </a:lnTo>
                  <a:lnTo>
                    <a:pt x="26022" y="37199"/>
                  </a:lnTo>
                  <a:lnTo>
                    <a:pt x="25990" y="37456"/>
                  </a:lnTo>
                  <a:lnTo>
                    <a:pt x="25971" y="37714"/>
                  </a:lnTo>
                  <a:lnTo>
                    <a:pt x="25951" y="37972"/>
                  </a:lnTo>
                  <a:lnTo>
                    <a:pt x="25932" y="38248"/>
                  </a:lnTo>
                  <a:lnTo>
                    <a:pt x="25919" y="38524"/>
                  </a:lnTo>
                  <a:lnTo>
                    <a:pt x="25810" y="41616"/>
                  </a:lnTo>
                  <a:lnTo>
                    <a:pt x="25694" y="44690"/>
                  </a:lnTo>
                  <a:lnTo>
                    <a:pt x="25572" y="47764"/>
                  </a:lnTo>
                  <a:lnTo>
                    <a:pt x="25436" y="50837"/>
                  </a:lnTo>
                  <a:lnTo>
                    <a:pt x="25301" y="53893"/>
                  </a:lnTo>
                  <a:lnTo>
                    <a:pt x="25160" y="56967"/>
                  </a:lnTo>
                  <a:lnTo>
                    <a:pt x="25012" y="60022"/>
                  </a:lnTo>
                  <a:lnTo>
                    <a:pt x="24857" y="63077"/>
                  </a:lnTo>
                  <a:lnTo>
                    <a:pt x="24696" y="66133"/>
                  </a:lnTo>
                  <a:lnTo>
                    <a:pt x="24529" y="69170"/>
                  </a:lnTo>
                  <a:lnTo>
                    <a:pt x="24355" y="72225"/>
                  </a:lnTo>
                  <a:lnTo>
                    <a:pt x="24175" y="75262"/>
                  </a:lnTo>
                  <a:lnTo>
                    <a:pt x="23988" y="78299"/>
                  </a:lnTo>
                  <a:lnTo>
                    <a:pt x="23801" y="81317"/>
                  </a:lnTo>
                  <a:lnTo>
                    <a:pt x="23602" y="84354"/>
                  </a:lnTo>
                  <a:lnTo>
                    <a:pt x="23402" y="87373"/>
                  </a:lnTo>
                  <a:lnTo>
                    <a:pt x="23209" y="85054"/>
                  </a:lnTo>
                  <a:lnTo>
                    <a:pt x="23022" y="82735"/>
                  </a:lnTo>
                  <a:lnTo>
                    <a:pt x="22842" y="80416"/>
                  </a:lnTo>
                  <a:lnTo>
                    <a:pt x="22668" y="78096"/>
                  </a:lnTo>
                  <a:lnTo>
                    <a:pt x="22501" y="75759"/>
                  </a:lnTo>
                  <a:lnTo>
                    <a:pt x="22346" y="73421"/>
                  </a:lnTo>
                  <a:lnTo>
                    <a:pt x="22198" y="71065"/>
                  </a:lnTo>
                  <a:lnTo>
                    <a:pt x="22057" y="68709"/>
                  </a:lnTo>
                  <a:lnTo>
                    <a:pt x="21921" y="66335"/>
                  </a:lnTo>
                  <a:lnTo>
                    <a:pt x="21799" y="63942"/>
                  </a:lnTo>
                  <a:lnTo>
                    <a:pt x="21683" y="61550"/>
                  </a:lnTo>
                  <a:lnTo>
                    <a:pt x="21574" y="59120"/>
                  </a:lnTo>
                  <a:lnTo>
                    <a:pt x="21477" y="56690"/>
                  </a:lnTo>
                  <a:lnTo>
                    <a:pt x="21381" y="54224"/>
                  </a:lnTo>
                  <a:lnTo>
                    <a:pt x="21303" y="51758"/>
                  </a:lnTo>
                  <a:lnTo>
                    <a:pt x="21226" y="49254"/>
                  </a:lnTo>
                  <a:lnTo>
                    <a:pt x="21200" y="48739"/>
                  </a:lnTo>
                  <a:lnTo>
                    <a:pt x="21162" y="48224"/>
                  </a:lnTo>
                  <a:lnTo>
                    <a:pt x="21110" y="47708"/>
                  </a:lnTo>
                  <a:lnTo>
                    <a:pt x="21039" y="47193"/>
                  </a:lnTo>
                  <a:lnTo>
                    <a:pt x="20956" y="46696"/>
                  </a:lnTo>
                  <a:lnTo>
                    <a:pt x="20859" y="46218"/>
                  </a:lnTo>
                  <a:lnTo>
                    <a:pt x="20808" y="45978"/>
                  </a:lnTo>
                  <a:lnTo>
                    <a:pt x="20750" y="45757"/>
                  </a:lnTo>
                  <a:lnTo>
                    <a:pt x="20692" y="45537"/>
                  </a:lnTo>
                  <a:lnTo>
                    <a:pt x="20627" y="45334"/>
                  </a:lnTo>
                  <a:lnTo>
                    <a:pt x="20563" y="45132"/>
                  </a:lnTo>
                  <a:lnTo>
                    <a:pt x="20492" y="44948"/>
                  </a:lnTo>
                  <a:lnTo>
                    <a:pt x="20421" y="44763"/>
                  </a:lnTo>
                  <a:lnTo>
                    <a:pt x="20344" y="44579"/>
                  </a:lnTo>
                  <a:lnTo>
                    <a:pt x="20267" y="44432"/>
                  </a:lnTo>
                  <a:lnTo>
                    <a:pt x="20190" y="44285"/>
                  </a:lnTo>
                  <a:lnTo>
                    <a:pt x="20106" y="44156"/>
                  </a:lnTo>
                  <a:lnTo>
                    <a:pt x="20022" y="44027"/>
                  </a:lnTo>
                  <a:lnTo>
                    <a:pt x="19932" y="43935"/>
                  </a:lnTo>
                  <a:lnTo>
                    <a:pt x="19842" y="43843"/>
                  </a:lnTo>
                  <a:lnTo>
                    <a:pt x="19752" y="43770"/>
                  </a:lnTo>
                  <a:lnTo>
                    <a:pt x="19655" y="43714"/>
                  </a:lnTo>
                  <a:lnTo>
                    <a:pt x="19559" y="43678"/>
                  </a:lnTo>
                  <a:lnTo>
                    <a:pt x="19456" y="43659"/>
                  </a:lnTo>
                  <a:lnTo>
                    <a:pt x="19353" y="43659"/>
                  </a:lnTo>
                  <a:lnTo>
                    <a:pt x="19250" y="43678"/>
                  </a:lnTo>
                  <a:lnTo>
                    <a:pt x="12458" y="45776"/>
                  </a:lnTo>
                  <a:lnTo>
                    <a:pt x="9052" y="46843"/>
                  </a:lnTo>
                  <a:lnTo>
                    <a:pt x="5660" y="47929"/>
                  </a:lnTo>
                  <a:lnTo>
                    <a:pt x="5563" y="47966"/>
                  </a:lnTo>
                  <a:lnTo>
                    <a:pt x="5473" y="48021"/>
                  </a:lnTo>
                  <a:lnTo>
                    <a:pt x="5383" y="48077"/>
                  </a:lnTo>
                  <a:lnTo>
                    <a:pt x="5299" y="48150"/>
                  </a:lnTo>
                  <a:lnTo>
                    <a:pt x="5215" y="48224"/>
                  </a:lnTo>
                  <a:lnTo>
                    <a:pt x="5138" y="48316"/>
                  </a:lnTo>
                  <a:lnTo>
                    <a:pt x="4984" y="48518"/>
                  </a:lnTo>
                  <a:lnTo>
                    <a:pt x="4842" y="48739"/>
                  </a:lnTo>
                  <a:lnTo>
                    <a:pt x="4707" y="48997"/>
                  </a:lnTo>
                  <a:lnTo>
                    <a:pt x="4578" y="49273"/>
                  </a:lnTo>
                  <a:lnTo>
                    <a:pt x="4456" y="49567"/>
                  </a:lnTo>
                  <a:lnTo>
                    <a:pt x="4398" y="47230"/>
                  </a:lnTo>
                  <a:lnTo>
                    <a:pt x="4340" y="44874"/>
                  </a:lnTo>
                  <a:lnTo>
                    <a:pt x="4275" y="42536"/>
                  </a:lnTo>
                  <a:lnTo>
                    <a:pt x="4205" y="40199"/>
                  </a:lnTo>
                  <a:lnTo>
                    <a:pt x="4134" y="37843"/>
                  </a:lnTo>
                  <a:lnTo>
                    <a:pt x="4057" y="35505"/>
                  </a:lnTo>
                  <a:lnTo>
                    <a:pt x="3973" y="33168"/>
                  </a:lnTo>
                  <a:lnTo>
                    <a:pt x="3889" y="30830"/>
                  </a:lnTo>
                  <a:lnTo>
                    <a:pt x="3709" y="26174"/>
                  </a:lnTo>
                  <a:lnTo>
                    <a:pt x="3509" y="21554"/>
                  </a:lnTo>
                  <a:lnTo>
                    <a:pt x="3303" y="16934"/>
                  </a:lnTo>
                  <a:lnTo>
                    <a:pt x="3084" y="12351"/>
                  </a:lnTo>
                  <a:close/>
                  <a:moveTo>
                    <a:pt x="12574" y="56746"/>
                  </a:moveTo>
                  <a:lnTo>
                    <a:pt x="12947" y="56764"/>
                  </a:lnTo>
                  <a:lnTo>
                    <a:pt x="13134" y="56782"/>
                  </a:lnTo>
                  <a:lnTo>
                    <a:pt x="13321" y="56819"/>
                  </a:lnTo>
                  <a:lnTo>
                    <a:pt x="13507" y="56874"/>
                  </a:lnTo>
                  <a:lnTo>
                    <a:pt x="13687" y="56930"/>
                  </a:lnTo>
                  <a:lnTo>
                    <a:pt x="13874" y="57003"/>
                  </a:lnTo>
                  <a:lnTo>
                    <a:pt x="14054" y="57095"/>
                  </a:lnTo>
                  <a:lnTo>
                    <a:pt x="14235" y="57187"/>
                  </a:lnTo>
                  <a:lnTo>
                    <a:pt x="14415" y="57316"/>
                  </a:lnTo>
                  <a:lnTo>
                    <a:pt x="14589" y="57427"/>
                  </a:lnTo>
                  <a:lnTo>
                    <a:pt x="14769" y="57574"/>
                  </a:lnTo>
                  <a:lnTo>
                    <a:pt x="14943" y="57740"/>
                  </a:lnTo>
                  <a:lnTo>
                    <a:pt x="15123" y="57905"/>
                  </a:lnTo>
                  <a:lnTo>
                    <a:pt x="15297" y="58089"/>
                  </a:lnTo>
                  <a:lnTo>
                    <a:pt x="15464" y="58310"/>
                  </a:lnTo>
                  <a:lnTo>
                    <a:pt x="15638" y="58531"/>
                  </a:lnTo>
                  <a:lnTo>
                    <a:pt x="15812" y="58770"/>
                  </a:lnTo>
                  <a:lnTo>
                    <a:pt x="15979" y="59028"/>
                  </a:lnTo>
                  <a:lnTo>
                    <a:pt x="16147" y="59304"/>
                  </a:lnTo>
                  <a:lnTo>
                    <a:pt x="16314" y="59599"/>
                  </a:lnTo>
                  <a:lnTo>
                    <a:pt x="16481" y="59911"/>
                  </a:lnTo>
                  <a:lnTo>
                    <a:pt x="16642" y="60243"/>
                  </a:lnTo>
                  <a:lnTo>
                    <a:pt x="16810" y="60592"/>
                  </a:lnTo>
                  <a:lnTo>
                    <a:pt x="16971" y="60961"/>
                  </a:lnTo>
                  <a:lnTo>
                    <a:pt x="17132" y="61366"/>
                  </a:lnTo>
                  <a:lnTo>
                    <a:pt x="17293" y="61770"/>
                  </a:lnTo>
                  <a:lnTo>
                    <a:pt x="17447" y="62212"/>
                  </a:lnTo>
                  <a:lnTo>
                    <a:pt x="17608" y="62672"/>
                  </a:lnTo>
                  <a:lnTo>
                    <a:pt x="17763" y="63151"/>
                  </a:lnTo>
                  <a:lnTo>
                    <a:pt x="17866" y="63501"/>
                  </a:lnTo>
                  <a:lnTo>
                    <a:pt x="17962" y="63887"/>
                  </a:lnTo>
                  <a:lnTo>
                    <a:pt x="18059" y="64292"/>
                  </a:lnTo>
                  <a:lnTo>
                    <a:pt x="18155" y="64734"/>
                  </a:lnTo>
                  <a:lnTo>
                    <a:pt x="18245" y="65212"/>
                  </a:lnTo>
                  <a:lnTo>
                    <a:pt x="18342" y="65709"/>
                  </a:lnTo>
                  <a:lnTo>
                    <a:pt x="18426" y="66243"/>
                  </a:lnTo>
                  <a:lnTo>
                    <a:pt x="18516" y="66814"/>
                  </a:lnTo>
                  <a:lnTo>
                    <a:pt x="18599" y="67403"/>
                  </a:lnTo>
                  <a:lnTo>
                    <a:pt x="18683" y="68028"/>
                  </a:lnTo>
                  <a:lnTo>
                    <a:pt x="18767" y="68673"/>
                  </a:lnTo>
                  <a:lnTo>
                    <a:pt x="18844" y="69335"/>
                  </a:lnTo>
                  <a:lnTo>
                    <a:pt x="18928" y="70016"/>
                  </a:lnTo>
                  <a:lnTo>
                    <a:pt x="19005" y="70734"/>
                  </a:lnTo>
                  <a:lnTo>
                    <a:pt x="19153" y="72225"/>
                  </a:lnTo>
                  <a:lnTo>
                    <a:pt x="19295" y="73789"/>
                  </a:lnTo>
                  <a:lnTo>
                    <a:pt x="19436" y="75409"/>
                  </a:lnTo>
                  <a:lnTo>
                    <a:pt x="19572" y="77102"/>
                  </a:lnTo>
                  <a:lnTo>
                    <a:pt x="19700" y="78833"/>
                  </a:lnTo>
                  <a:lnTo>
                    <a:pt x="19823" y="80618"/>
                  </a:lnTo>
                  <a:lnTo>
                    <a:pt x="19945" y="82440"/>
                  </a:lnTo>
                  <a:lnTo>
                    <a:pt x="20061" y="84281"/>
                  </a:lnTo>
                  <a:lnTo>
                    <a:pt x="20177" y="86140"/>
                  </a:lnTo>
                  <a:lnTo>
                    <a:pt x="20396" y="89876"/>
                  </a:lnTo>
                  <a:lnTo>
                    <a:pt x="20608" y="93594"/>
                  </a:lnTo>
                  <a:lnTo>
                    <a:pt x="20814" y="97202"/>
                  </a:lnTo>
                  <a:lnTo>
                    <a:pt x="21014" y="100662"/>
                  </a:lnTo>
                  <a:lnTo>
                    <a:pt x="21117" y="102300"/>
                  </a:lnTo>
                  <a:lnTo>
                    <a:pt x="21220" y="103883"/>
                  </a:lnTo>
                  <a:lnTo>
                    <a:pt x="21323" y="105392"/>
                  </a:lnTo>
                  <a:lnTo>
                    <a:pt x="21426" y="106809"/>
                  </a:lnTo>
                  <a:lnTo>
                    <a:pt x="21529" y="108135"/>
                  </a:lnTo>
                  <a:lnTo>
                    <a:pt x="21638" y="109368"/>
                  </a:lnTo>
                  <a:lnTo>
                    <a:pt x="21748" y="110509"/>
                  </a:lnTo>
                  <a:lnTo>
                    <a:pt x="21857" y="111521"/>
                  </a:lnTo>
                  <a:lnTo>
                    <a:pt x="21883" y="111742"/>
                  </a:lnTo>
                  <a:lnTo>
                    <a:pt x="21915" y="111981"/>
                  </a:lnTo>
                  <a:lnTo>
                    <a:pt x="21992" y="112405"/>
                  </a:lnTo>
                  <a:lnTo>
                    <a:pt x="22076" y="112810"/>
                  </a:lnTo>
                  <a:lnTo>
                    <a:pt x="22166" y="113196"/>
                  </a:lnTo>
                  <a:lnTo>
                    <a:pt x="22275" y="113546"/>
                  </a:lnTo>
                  <a:lnTo>
                    <a:pt x="22391" y="113877"/>
                  </a:lnTo>
                  <a:lnTo>
                    <a:pt x="22507" y="114172"/>
                  </a:lnTo>
                  <a:lnTo>
                    <a:pt x="22642" y="114429"/>
                  </a:lnTo>
                  <a:lnTo>
                    <a:pt x="22778" y="114669"/>
                  </a:lnTo>
                  <a:lnTo>
                    <a:pt x="22919" y="114871"/>
                  </a:lnTo>
                  <a:lnTo>
                    <a:pt x="23061" y="115037"/>
                  </a:lnTo>
                  <a:lnTo>
                    <a:pt x="23215" y="115184"/>
                  </a:lnTo>
                  <a:lnTo>
                    <a:pt x="23363" y="115294"/>
                  </a:lnTo>
                  <a:lnTo>
                    <a:pt x="23518" y="115368"/>
                  </a:lnTo>
                  <a:lnTo>
                    <a:pt x="23672" y="115423"/>
                  </a:lnTo>
                  <a:lnTo>
                    <a:pt x="23833" y="115442"/>
                  </a:lnTo>
                  <a:lnTo>
                    <a:pt x="23975" y="115423"/>
                  </a:lnTo>
                  <a:lnTo>
                    <a:pt x="24117" y="115387"/>
                  </a:lnTo>
                  <a:lnTo>
                    <a:pt x="24258" y="115313"/>
                  </a:lnTo>
                  <a:lnTo>
                    <a:pt x="24393" y="115202"/>
                  </a:lnTo>
                  <a:lnTo>
                    <a:pt x="24529" y="115074"/>
                  </a:lnTo>
                  <a:lnTo>
                    <a:pt x="24651" y="114908"/>
                  </a:lnTo>
                  <a:lnTo>
                    <a:pt x="24773" y="114705"/>
                  </a:lnTo>
                  <a:lnTo>
                    <a:pt x="24896" y="114485"/>
                  </a:lnTo>
                  <a:lnTo>
                    <a:pt x="25005" y="114227"/>
                  </a:lnTo>
                  <a:lnTo>
                    <a:pt x="25108" y="113932"/>
                  </a:lnTo>
                  <a:lnTo>
                    <a:pt x="25205" y="113620"/>
                  </a:lnTo>
                  <a:lnTo>
                    <a:pt x="25295" y="113270"/>
                  </a:lnTo>
                  <a:lnTo>
                    <a:pt x="25372" y="112883"/>
                  </a:lnTo>
                  <a:lnTo>
                    <a:pt x="25443" y="112460"/>
                  </a:lnTo>
                  <a:lnTo>
                    <a:pt x="25501" y="112000"/>
                  </a:lnTo>
                  <a:lnTo>
                    <a:pt x="25546" y="111521"/>
                  </a:lnTo>
                  <a:lnTo>
                    <a:pt x="25790" y="108466"/>
                  </a:lnTo>
                  <a:lnTo>
                    <a:pt x="26029" y="105411"/>
                  </a:lnTo>
                  <a:lnTo>
                    <a:pt x="26254" y="102374"/>
                  </a:lnTo>
                  <a:lnTo>
                    <a:pt x="26479" y="99318"/>
                  </a:lnTo>
                  <a:lnTo>
                    <a:pt x="26692" y="96281"/>
                  </a:lnTo>
                  <a:lnTo>
                    <a:pt x="26904" y="93244"/>
                  </a:lnTo>
                  <a:lnTo>
                    <a:pt x="27110" y="90207"/>
                  </a:lnTo>
                  <a:lnTo>
                    <a:pt x="27303" y="87152"/>
                  </a:lnTo>
                  <a:lnTo>
                    <a:pt x="27496" y="84115"/>
                  </a:lnTo>
                  <a:lnTo>
                    <a:pt x="27683" y="81078"/>
                  </a:lnTo>
                  <a:lnTo>
                    <a:pt x="27863" y="78023"/>
                  </a:lnTo>
                  <a:lnTo>
                    <a:pt x="28037" y="74986"/>
                  </a:lnTo>
                  <a:lnTo>
                    <a:pt x="28211" y="71930"/>
                  </a:lnTo>
                  <a:lnTo>
                    <a:pt x="28378" y="68875"/>
                  </a:lnTo>
                  <a:lnTo>
                    <a:pt x="28539" y="65820"/>
                  </a:lnTo>
                  <a:lnTo>
                    <a:pt x="28694" y="62746"/>
                  </a:lnTo>
                  <a:lnTo>
                    <a:pt x="29351" y="68268"/>
                  </a:lnTo>
                  <a:lnTo>
                    <a:pt x="30014" y="73789"/>
                  </a:lnTo>
                  <a:lnTo>
                    <a:pt x="30683" y="79311"/>
                  </a:lnTo>
                  <a:lnTo>
                    <a:pt x="31359" y="84833"/>
                  </a:lnTo>
                  <a:lnTo>
                    <a:pt x="32035" y="90336"/>
                  </a:lnTo>
                  <a:lnTo>
                    <a:pt x="32718" y="95858"/>
                  </a:lnTo>
                  <a:lnTo>
                    <a:pt x="33413" y="101361"/>
                  </a:lnTo>
                  <a:lnTo>
                    <a:pt x="34108" y="106846"/>
                  </a:lnTo>
                  <a:lnTo>
                    <a:pt x="34153" y="107214"/>
                  </a:lnTo>
                  <a:lnTo>
                    <a:pt x="34218" y="107564"/>
                  </a:lnTo>
                  <a:lnTo>
                    <a:pt x="34288" y="107895"/>
                  </a:lnTo>
                  <a:lnTo>
                    <a:pt x="34366" y="108227"/>
                  </a:lnTo>
                  <a:lnTo>
                    <a:pt x="34449" y="108521"/>
                  </a:lnTo>
                  <a:lnTo>
                    <a:pt x="34539" y="108816"/>
                  </a:lnTo>
                  <a:lnTo>
                    <a:pt x="34642" y="109092"/>
                  </a:lnTo>
                  <a:lnTo>
                    <a:pt x="34745" y="109349"/>
                  </a:lnTo>
                  <a:lnTo>
                    <a:pt x="34861" y="109589"/>
                  </a:lnTo>
                  <a:lnTo>
                    <a:pt x="34977" y="109810"/>
                  </a:lnTo>
                  <a:lnTo>
                    <a:pt x="35093" y="110012"/>
                  </a:lnTo>
                  <a:lnTo>
                    <a:pt x="35222" y="110196"/>
                  </a:lnTo>
                  <a:lnTo>
                    <a:pt x="35351" y="110362"/>
                  </a:lnTo>
                  <a:lnTo>
                    <a:pt x="35479" y="110491"/>
                  </a:lnTo>
                  <a:lnTo>
                    <a:pt x="35608" y="110601"/>
                  </a:lnTo>
                  <a:lnTo>
                    <a:pt x="35743" y="110693"/>
                  </a:lnTo>
                  <a:lnTo>
                    <a:pt x="35878" y="110767"/>
                  </a:lnTo>
                  <a:lnTo>
                    <a:pt x="36014" y="110803"/>
                  </a:lnTo>
                  <a:lnTo>
                    <a:pt x="36149" y="110803"/>
                  </a:lnTo>
                  <a:lnTo>
                    <a:pt x="36278" y="110785"/>
                  </a:lnTo>
                  <a:lnTo>
                    <a:pt x="36413" y="110748"/>
                  </a:lnTo>
                  <a:lnTo>
                    <a:pt x="36542" y="110675"/>
                  </a:lnTo>
                  <a:lnTo>
                    <a:pt x="36670" y="110564"/>
                  </a:lnTo>
                  <a:lnTo>
                    <a:pt x="36793" y="110435"/>
                  </a:lnTo>
                  <a:lnTo>
                    <a:pt x="36915" y="110270"/>
                  </a:lnTo>
                  <a:lnTo>
                    <a:pt x="37031" y="110067"/>
                  </a:lnTo>
                  <a:lnTo>
                    <a:pt x="37140" y="109846"/>
                  </a:lnTo>
                  <a:lnTo>
                    <a:pt x="37243" y="109570"/>
                  </a:lnTo>
                  <a:lnTo>
                    <a:pt x="37346" y="109276"/>
                  </a:lnTo>
                  <a:lnTo>
                    <a:pt x="37436" y="108944"/>
                  </a:lnTo>
                  <a:lnTo>
                    <a:pt x="37520" y="108576"/>
                  </a:lnTo>
                  <a:lnTo>
                    <a:pt x="37597" y="108153"/>
                  </a:lnTo>
                  <a:lnTo>
                    <a:pt x="37726" y="107325"/>
                  </a:lnTo>
                  <a:lnTo>
                    <a:pt x="37855" y="106515"/>
                  </a:lnTo>
                  <a:lnTo>
                    <a:pt x="38093" y="104877"/>
                  </a:lnTo>
                  <a:lnTo>
                    <a:pt x="38312" y="103276"/>
                  </a:lnTo>
                  <a:lnTo>
                    <a:pt x="38512" y="101711"/>
                  </a:lnTo>
                  <a:lnTo>
                    <a:pt x="38698" y="100165"/>
                  </a:lnTo>
                  <a:lnTo>
                    <a:pt x="38878" y="98656"/>
                  </a:lnTo>
                  <a:lnTo>
                    <a:pt x="39046" y="97165"/>
                  </a:lnTo>
                  <a:lnTo>
                    <a:pt x="39207" y="95711"/>
                  </a:lnTo>
                  <a:lnTo>
                    <a:pt x="39509" y="92876"/>
                  </a:lnTo>
                  <a:lnTo>
                    <a:pt x="39664" y="91514"/>
                  </a:lnTo>
                  <a:lnTo>
                    <a:pt x="39812" y="90171"/>
                  </a:lnTo>
                  <a:lnTo>
                    <a:pt x="39966" y="88864"/>
                  </a:lnTo>
                  <a:lnTo>
                    <a:pt x="40134" y="87594"/>
                  </a:lnTo>
                  <a:lnTo>
                    <a:pt x="40301" y="86342"/>
                  </a:lnTo>
                  <a:lnTo>
                    <a:pt x="40481" y="85127"/>
                  </a:lnTo>
                  <a:lnTo>
                    <a:pt x="40572" y="84538"/>
                  </a:lnTo>
                  <a:lnTo>
                    <a:pt x="40668" y="83949"/>
                  </a:lnTo>
                  <a:lnTo>
                    <a:pt x="40771" y="83379"/>
                  </a:lnTo>
                  <a:lnTo>
                    <a:pt x="40874" y="82808"/>
                  </a:lnTo>
                  <a:lnTo>
                    <a:pt x="40984" y="82256"/>
                  </a:lnTo>
                  <a:lnTo>
                    <a:pt x="41100" y="81704"/>
                  </a:lnTo>
                  <a:lnTo>
                    <a:pt x="41215" y="81152"/>
                  </a:lnTo>
                  <a:lnTo>
                    <a:pt x="41344" y="80618"/>
                  </a:lnTo>
                  <a:lnTo>
                    <a:pt x="41473" y="80103"/>
                  </a:lnTo>
                  <a:lnTo>
                    <a:pt x="41602" y="79587"/>
                  </a:lnTo>
                  <a:lnTo>
                    <a:pt x="41743" y="79072"/>
                  </a:lnTo>
                  <a:lnTo>
                    <a:pt x="41891" y="78575"/>
                  </a:lnTo>
                  <a:lnTo>
                    <a:pt x="42039" y="78078"/>
                  </a:lnTo>
                  <a:lnTo>
                    <a:pt x="42200" y="77599"/>
                  </a:lnTo>
                  <a:lnTo>
                    <a:pt x="42368" y="77121"/>
                  </a:lnTo>
                  <a:lnTo>
                    <a:pt x="42535" y="76661"/>
                  </a:lnTo>
                  <a:lnTo>
                    <a:pt x="42715" y="76219"/>
                  </a:lnTo>
                  <a:lnTo>
                    <a:pt x="42909" y="75759"/>
                  </a:lnTo>
                  <a:lnTo>
                    <a:pt x="43102" y="75336"/>
                  </a:lnTo>
                  <a:lnTo>
                    <a:pt x="43308" y="74894"/>
                  </a:lnTo>
                  <a:lnTo>
                    <a:pt x="43520" y="74489"/>
                  </a:lnTo>
                  <a:lnTo>
                    <a:pt x="43739" y="74084"/>
                  </a:lnTo>
                  <a:lnTo>
                    <a:pt x="43971" y="73679"/>
                  </a:lnTo>
                  <a:lnTo>
                    <a:pt x="44209" y="73292"/>
                  </a:lnTo>
                  <a:lnTo>
                    <a:pt x="44460" y="72906"/>
                  </a:lnTo>
                  <a:lnTo>
                    <a:pt x="44718" y="72538"/>
                  </a:lnTo>
                  <a:lnTo>
                    <a:pt x="44988" y="72170"/>
                  </a:lnTo>
                  <a:lnTo>
                    <a:pt x="45265" y="71820"/>
                  </a:lnTo>
                  <a:lnTo>
                    <a:pt x="45561" y="71489"/>
                  </a:lnTo>
                  <a:lnTo>
                    <a:pt x="45857" y="71157"/>
                  </a:lnTo>
                  <a:lnTo>
                    <a:pt x="46172" y="70826"/>
                  </a:lnTo>
                  <a:lnTo>
                    <a:pt x="46494" y="70513"/>
                  </a:lnTo>
                  <a:lnTo>
                    <a:pt x="47061" y="70016"/>
                  </a:lnTo>
                  <a:lnTo>
                    <a:pt x="47338" y="69795"/>
                  </a:lnTo>
                  <a:lnTo>
                    <a:pt x="47615" y="69574"/>
                  </a:lnTo>
                  <a:lnTo>
                    <a:pt x="47885" y="69372"/>
                  </a:lnTo>
                  <a:lnTo>
                    <a:pt x="48149" y="69188"/>
                  </a:lnTo>
                  <a:lnTo>
                    <a:pt x="48413" y="69022"/>
                  </a:lnTo>
                  <a:lnTo>
                    <a:pt x="48670" y="68857"/>
                  </a:lnTo>
                  <a:lnTo>
                    <a:pt x="48928" y="68709"/>
                  </a:lnTo>
                  <a:lnTo>
                    <a:pt x="49179" y="68581"/>
                  </a:lnTo>
                  <a:lnTo>
                    <a:pt x="49424" y="68470"/>
                  </a:lnTo>
                  <a:lnTo>
                    <a:pt x="49668" y="68360"/>
                  </a:lnTo>
                  <a:lnTo>
                    <a:pt x="49913" y="68268"/>
                  </a:lnTo>
                  <a:lnTo>
                    <a:pt x="50151" y="68194"/>
                  </a:lnTo>
                  <a:lnTo>
                    <a:pt x="50383" y="68139"/>
                  </a:lnTo>
                  <a:lnTo>
                    <a:pt x="50615" y="68084"/>
                  </a:lnTo>
                  <a:lnTo>
                    <a:pt x="50840" y="68047"/>
                  </a:lnTo>
                  <a:lnTo>
                    <a:pt x="51065" y="68028"/>
                  </a:lnTo>
                  <a:lnTo>
                    <a:pt x="51290" y="68010"/>
                  </a:lnTo>
                  <a:lnTo>
                    <a:pt x="51503" y="68010"/>
                  </a:lnTo>
                  <a:lnTo>
                    <a:pt x="51722" y="68028"/>
                  </a:lnTo>
                  <a:lnTo>
                    <a:pt x="51928" y="68047"/>
                  </a:lnTo>
                  <a:lnTo>
                    <a:pt x="52140" y="68084"/>
                  </a:lnTo>
                  <a:lnTo>
                    <a:pt x="52346" y="68139"/>
                  </a:lnTo>
                  <a:lnTo>
                    <a:pt x="52546" y="68194"/>
                  </a:lnTo>
                  <a:lnTo>
                    <a:pt x="52745" y="68268"/>
                  </a:lnTo>
                  <a:lnTo>
                    <a:pt x="52939" y="68360"/>
                  </a:lnTo>
                  <a:lnTo>
                    <a:pt x="53132" y="68452"/>
                  </a:lnTo>
                  <a:lnTo>
                    <a:pt x="53325" y="68562"/>
                  </a:lnTo>
                  <a:lnTo>
                    <a:pt x="53512" y="68691"/>
                  </a:lnTo>
                  <a:lnTo>
                    <a:pt x="53692" y="68820"/>
                  </a:lnTo>
                  <a:lnTo>
                    <a:pt x="53872" y="68949"/>
                  </a:lnTo>
                  <a:lnTo>
                    <a:pt x="54052" y="69114"/>
                  </a:lnTo>
                  <a:lnTo>
                    <a:pt x="54226" y="69262"/>
                  </a:lnTo>
                  <a:lnTo>
                    <a:pt x="54400" y="69446"/>
                  </a:lnTo>
                  <a:lnTo>
                    <a:pt x="54574" y="69630"/>
                  </a:lnTo>
                  <a:lnTo>
                    <a:pt x="54741" y="69832"/>
                  </a:lnTo>
                  <a:lnTo>
                    <a:pt x="54902" y="70035"/>
                  </a:lnTo>
                  <a:lnTo>
                    <a:pt x="55063" y="70237"/>
                  </a:lnTo>
                  <a:lnTo>
                    <a:pt x="55224" y="70476"/>
                  </a:lnTo>
                  <a:lnTo>
                    <a:pt x="55378" y="70697"/>
                  </a:lnTo>
                  <a:lnTo>
                    <a:pt x="55533" y="70955"/>
                  </a:lnTo>
                  <a:lnTo>
                    <a:pt x="55687" y="71194"/>
                  </a:lnTo>
                  <a:lnTo>
                    <a:pt x="55836" y="71470"/>
                  </a:lnTo>
                  <a:lnTo>
                    <a:pt x="55984" y="71746"/>
                  </a:lnTo>
                  <a:lnTo>
                    <a:pt x="56132" y="72022"/>
                  </a:lnTo>
                  <a:lnTo>
                    <a:pt x="56273" y="72317"/>
                  </a:lnTo>
                  <a:lnTo>
                    <a:pt x="56409" y="72611"/>
                  </a:lnTo>
                  <a:lnTo>
                    <a:pt x="56685" y="73237"/>
                  </a:lnTo>
                  <a:lnTo>
                    <a:pt x="56949" y="73900"/>
                  </a:lnTo>
                  <a:lnTo>
                    <a:pt x="57207" y="74599"/>
                  </a:lnTo>
                  <a:lnTo>
                    <a:pt x="57451" y="75336"/>
                  </a:lnTo>
                  <a:lnTo>
                    <a:pt x="57690" y="76090"/>
                  </a:lnTo>
                  <a:lnTo>
                    <a:pt x="57921" y="76882"/>
                  </a:lnTo>
                  <a:lnTo>
                    <a:pt x="58147" y="77710"/>
                  </a:lnTo>
                  <a:lnTo>
                    <a:pt x="58359" y="78557"/>
                  </a:lnTo>
                  <a:lnTo>
                    <a:pt x="58572" y="79422"/>
                  </a:lnTo>
                  <a:lnTo>
                    <a:pt x="58778" y="80323"/>
                  </a:lnTo>
                  <a:lnTo>
                    <a:pt x="58971" y="81262"/>
                  </a:lnTo>
                  <a:lnTo>
                    <a:pt x="59164" y="82201"/>
                  </a:lnTo>
                  <a:lnTo>
                    <a:pt x="59344" y="83176"/>
                  </a:lnTo>
                  <a:lnTo>
                    <a:pt x="59524" y="84170"/>
                  </a:lnTo>
                  <a:lnTo>
                    <a:pt x="59698" y="85201"/>
                  </a:lnTo>
                  <a:lnTo>
                    <a:pt x="59866" y="86232"/>
                  </a:lnTo>
                  <a:lnTo>
                    <a:pt x="60027" y="87299"/>
                  </a:lnTo>
                  <a:lnTo>
                    <a:pt x="60188" y="88367"/>
                  </a:lnTo>
                  <a:lnTo>
                    <a:pt x="60342" y="89471"/>
                  </a:lnTo>
                  <a:lnTo>
                    <a:pt x="60490" y="90576"/>
                  </a:lnTo>
                  <a:lnTo>
                    <a:pt x="60638" y="91698"/>
                  </a:lnTo>
                  <a:lnTo>
                    <a:pt x="60780" y="92839"/>
                  </a:lnTo>
                  <a:lnTo>
                    <a:pt x="60915" y="93981"/>
                  </a:lnTo>
                  <a:lnTo>
                    <a:pt x="61050" y="95159"/>
                  </a:lnTo>
                  <a:lnTo>
                    <a:pt x="61314" y="97514"/>
                  </a:lnTo>
                  <a:lnTo>
                    <a:pt x="61572" y="99907"/>
                  </a:lnTo>
                  <a:lnTo>
                    <a:pt x="61823" y="102337"/>
                  </a:lnTo>
                  <a:lnTo>
                    <a:pt x="62067" y="104785"/>
                  </a:lnTo>
                  <a:lnTo>
                    <a:pt x="62550" y="109718"/>
                  </a:lnTo>
                  <a:lnTo>
                    <a:pt x="62788" y="112165"/>
                  </a:lnTo>
                  <a:lnTo>
                    <a:pt x="63039" y="114613"/>
                  </a:lnTo>
                  <a:lnTo>
                    <a:pt x="63065" y="114853"/>
                  </a:lnTo>
                  <a:lnTo>
                    <a:pt x="63091" y="115074"/>
                  </a:lnTo>
                  <a:lnTo>
                    <a:pt x="63123" y="115276"/>
                  </a:lnTo>
                  <a:lnTo>
                    <a:pt x="63162" y="115497"/>
                  </a:lnTo>
                  <a:lnTo>
                    <a:pt x="63245" y="115883"/>
                  </a:lnTo>
                  <a:lnTo>
                    <a:pt x="63336" y="116252"/>
                  </a:lnTo>
                  <a:lnTo>
                    <a:pt x="63445" y="116601"/>
                  </a:lnTo>
                  <a:lnTo>
                    <a:pt x="63554" y="116914"/>
                  </a:lnTo>
                  <a:lnTo>
                    <a:pt x="63677" y="117209"/>
                  </a:lnTo>
                  <a:lnTo>
                    <a:pt x="63812" y="117466"/>
                  </a:lnTo>
                  <a:lnTo>
                    <a:pt x="63947" y="117687"/>
                  </a:lnTo>
                  <a:lnTo>
                    <a:pt x="64089" y="117890"/>
                  </a:lnTo>
                  <a:lnTo>
                    <a:pt x="64237" y="118074"/>
                  </a:lnTo>
                  <a:lnTo>
                    <a:pt x="64391" y="118203"/>
                  </a:lnTo>
                  <a:lnTo>
                    <a:pt x="64546" y="118313"/>
                  </a:lnTo>
                  <a:lnTo>
                    <a:pt x="64700" y="118405"/>
                  </a:lnTo>
                  <a:lnTo>
                    <a:pt x="64855" y="118442"/>
                  </a:lnTo>
                  <a:lnTo>
                    <a:pt x="65009" y="118460"/>
                  </a:lnTo>
                  <a:lnTo>
                    <a:pt x="65157" y="118460"/>
                  </a:lnTo>
                  <a:lnTo>
                    <a:pt x="65299" y="118405"/>
                  </a:lnTo>
                  <a:lnTo>
                    <a:pt x="65441" y="118331"/>
                  </a:lnTo>
                  <a:lnTo>
                    <a:pt x="65576" y="118239"/>
                  </a:lnTo>
                  <a:lnTo>
                    <a:pt x="65705" y="118111"/>
                  </a:lnTo>
                  <a:lnTo>
                    <a:pt x="65833" y="117945"/>
                  </a:lnTo>
                  <a:lnTo>
                    <a:pt x="65949" y="117742"/>
                  </a:lnTo>
                  <a:lnTo>
                    <a:pt x="66065" y="117522"/>
                  </a:lnTo>
                  <a:lnTo>
                    <a:pt x="66168" y="117264"/>
                  </a:lnTo>
                  <a:lnTo>
                    <a:pt x="66271" y="116988"/>
                  </a:lnTo>
                  <a:lnTo>
                    <a:pt x="66355" y="116675"/>
                  </a:lnTo>
                  <a:lnTo>
                    <a:pt x="66439" y="116325"/>
                  </a:lnTo>
                  <a:lnTo>
                    <a:pt x="66509" y="115957"/>
                  </a:lnTo>
                  <a:lnTo>
                    <a:pt x="66567" y="115534"/>
                  </a:lnTo>
                  <a:lnTo>
                    <a:pt x="66612" y="115092"/>
                  </a:lnTo>
                  <a:lnTo>
                    <a:pt x="66645" y="114613"/>
                  </a:lnTo>
                  <a:lnTo>
                    <a:pt x="66844" y="111061"/>
                  </a:lnTo>
                  <a:lnTo>
                    <a:pt x="67050" y="107509"/>
                  </a:lnTo>
                  <a:lnTo>
                    <a:pt x="67269" y="103975"/>
                  </a:lnTo>
                  <a:lnTo>
                    <a:pt x="67501" y="100459"/>
                  </a:lnTo>
                  <a:lnTo>
                    <a:pt x="67745" y="96944"/>
                  </a:lnTo>
                  <a:lnTo>
                    <a:pt x="67997" y="93447"/>
                  </a:lnTo>
                  <a:lnTo>
                    <a:pt x="68260" y="89968"/>
                  </a:lnTo>
                  <a:lnTo>
                    <a:pt x="68537" y="86508"/>
                  </a:lnTo>
                  <a:lnTo>
                    <a:pt x="68821" y="83048"/>
                  </a:lnTo>
                  <a:lnTo>
                    <a:pt x="69117" y="79606"/>
                  </a:lnTo>
                  <a:lnTo>
                    <a:pt x="69426" y="76164"/>
                  </a:lnTo>
                  <a:lnTo>
                    <a:pt x="69748" y="72722"/>
                  </a:lnTo>
                  <a:lnTo>
                    <a:pt x="70076" y="69298"/>
                  </a:lnTo>
                  <a:lnTo>
                    <a:pt x="70417" y="65893"/>
                  </a:lnTo>
                  <a:lnTo>
                    <a:pt x="70771" y="62470"/>
                  </a:lnTo>
                  <a:lnTo>
                    <a:pt x="71138" y="59065"/>
                  </a:lnTo>
                  <a:lnTo>
                    <a:pt x="71615" y="62415"/>
                  </a:lnTo>
                  <a:lnTo>
                    <a:pt x="72085" y="65783"/>
                  </a:lnTo>
                  <a:lnTo>
                    <a:pt x="72535" y="69133"/>
                  </a:lnTo>
                  <a:lnTo>
                    <a:pt x="72966" y="72501"/>
                  </a:lnTo>
                  <a:lnTo>
                    <a:pt x="73391" y="75869"/>
                  </a:lnTo>
                  <a:lnTo>
                    <a:pt x="73797" y="79238"/>
                  </a:lnTo>
                  <a:lnTo>
                    <a:pt x="74196" y="82624"/>
                  </a:lnTo>
                  <a:lnTo>
                    <a:pt x="74576" y="86029"/>
                  </a:lnTo>
                  <a:lnTo>
                    <a:pt x="74943" y="89434"/>
                  </a:lnTo>
                  <a:lnTo>
                    <a:pt x="75297" y="92876"/>
                  </a:lnTo>
                  <a:lnTo>
                    <a:pt x="75638" y="96318"/>
                  </a:lnTo>
                  <a:lnTo>
                    <a:pt x="75973" y="99797"/>
                  </a:lnTo>
                  <a:lnTo>
                    <a:pt x="76288" y="103294"/>
                  </a:lnTo>
                  <a:lnTo>
                    <a:pt x="76597" y="106828"/>
                  </a:lnTo>
                  <a:lnTo>
                    <a:pt x="76894" y="110380"/>
                  </a:lnTo>
                  <a:lnTo>
                    <a:pt x="77177" y="113969"/>
                  </a:lnTo>
                  <a:lnTo>
                    <a:pt x="77215" y="114429"/>
                  </a:lnTo>
                  <a:lnTo>
                    <a:pt x="77273" y="114871"/>
                  </a:lnTo>
                  <a:lnTo>
                    <a:pt x="77338" y="115258"/>
                  </a:lnTo>
                  <a:lnTo>
                    <a:pt x="77415" y="115626"/>
                  </a:lnTo>
                  <a:lnTo>
                    <a:pt x="77499" y="115957"/>
                  </a:lnTo>
                  <a:lnTo>
                    <a:pt x="77589" y="116252"/>
                  </a:lnTo>
                  <a:lnTo>
                    <a:pt x="77692" y="116509"/>
                  </a:lnTo>
                  <a:lnTo>
                    <a:pt x="77801" y="116749"/>
                  </a:lnTo>
                  <a:lnTo>
                    <a:pt x="77911" y="116951"/>
                  </a:lnTo>
                  <a:lnTo>
                    <a:pt x="78033" y="117117"/>
                  </a:lnTo>
                  <a:lnTo>
                    <a:pt x="78155" y="117264"/>
                  </a:lnTo>
                  <a:lnTo>
                    <a:pt x="78284" y="117374"/>
                  </a:lnTo>
                  <a:lnTo>
                    <a:pt x="78419" y="117448"/>
                  </a:lnTo>
                  <a:lnTo>
                    <a:pt x="78548" y="117503"/>
                  </a:lnTo>
                  <a:lnTo>
                    <a:pt x="78690" y="117540"/>
                  </a:lnTo>
                  <a:lnTo>
                    <a:pt x="78825" y="117522"/>
                  </a:lnTo>
                  <a:lnTo>
                    <a:pt x="78960" y="117485"/>
                  </a:lnTo>
                  <a:lnTo>
                    <a:pt x="79102" y="117430"/>
                  </a:lnTo>
                  <a:lnTo>
                    <a:pt x="79237" y="117338"/>
                  </a:lnTo>
                  <a:lnTo>
                    <a:pt x="79372" y="117227"/>
                  </a:lnTo>
                  <a:lnTo>
                    <a:pt x="79501" y="117098"/>
                  </a:lnTo>
                  <a:lnTo>
                    <a:pt x="79630" y="116933"/>
                  </a:lnTo>
                  <a:lnTo>
                    <a:pt x="79758" y="116730"/>
                  </a:lnTo>
                  <a:lnTo>
                    <a:pt x="79874" y="116528"/>
                  </a:lnTo>
                  <a:lnTo>
                    <a:pt x="79990" y="116288"/>
                  </a:lnTo>
                  <a:lnTo>
                    <a:pt x="80100" y="116012"/>
                  </a:lnTo>
                  <a:lnTo>
                    <a:pt x="80203" y="115736"/>
                  </a:lnTo>
                  <a:lnTo>
                    <a:pt x="80293" y="115423"/>
                  </a:lnTo>
                  <a:lnTo>
                    <a:pt x="80383" y="115092"/>
                  </a:lnTo>
                  <a:lnTo>
                    <a:pt x="80460" y="114742"/>
                  </a:lnTo>
                  <a:lnTo>
                    <a:pt x="80524" y="114356"/>
                  </a:lnTo>
                  <a:lnTo>
                    <a:pt x="80582" y="113969"/>
                  </a:lnTo>
                  <a:lnTo>
                    <a:pt x="80814" y="112055"/>
                  </a:lnTo>
                  <a:lnTo>
                    <a:pt x="81039" y="110159"/>
                  </a:lnTo>
                  <a:lnTo>
                    <a:pt x="81458" y="106497"/>
                  </a:lnTo>
                  <a:lnTo>
                    <a:pt x="81863" y="102981"/>
                  </a:lnTo>
                  <a:lnTo>
                    <a:pt x="82063" y="101288"/>
                  </a:lnTo>
                  <a:lnTo>
                    <a:pt x="82269" y="99631"/>
                  </a:lnTo>
                  <a:lnTo>
                    <a:pt x="82469" y="97993"/>
                  </a:lnTo>
                  <a:lnTo>
                    <a:pt x="82675" y="96410"/>
                  </a:lnTo>
                  <a:lnTo>
                    <a:pt x="82894" y="94882"/>
                  </a:lnTo>
                  <a:lnTo>
                    <a:pt x="83112" y="93373"/>
                  </a:lnTo>
                  <a:lnTo>
                    <a:pt x="83228" y="92637"/>
                  </a:lnTo>
                  <a:lnTo>
                    <a:pt x="83344" y="91919"/>
                  </a:lnTo>
                  <a:lnTo>
                    <a:pt x="83460" y="91220"/>
                  </a:lnTo>
                  <a:lnTo>
                    <a:pt x="83589" y="90502"/>
                  </a:lnTo>
                  <a:lnTo>
                    <a:pt x="83711" y="89821"/>
                  </a:lnTo>
                  <a:lnTo>
                    <a:pt x="83840" y="89140"/>
                  </a:lnTo>
                  <a:lnTo>
                    <a:pt x="83975" y="88477"/>
                  </a:lnTo>
                  <a:lnTo>
                    <a:pt x="84110" y="87833"/>
                  </a:lnTo>
                  <a:lnTo>
                    <a:pt x="84252" y="87189"/>
                  </a:lnTo>
                  <a:lnTo>
                    <a:pt x="84400" y="86545"/>
                  </a:lnTo>
                  <a:lnTo>
                    <a:pt x="84548" y="85937"/>
                  </a:lnTo>
                  <a:lnTo>
                    <a:pt x="84703" y="85330"/>
                  </a:lnTo>
                  <a:lnTo>
                    <a:pt x="84863" y="84741"/>
                  </a:lnTo>
                  <a:lnTo>
                    <a:pt x="85031" y="84152"/>
                  </a:lnTo>
                  <a:lnTo>
                    <a:pt x="85198" y="83581"/>
                  </a:lnTo>
                  <a:lnTo>
                    <a:pt x="85379" y="83029"/>
                  </a:lnTo>
                  <a:lnTo>
                    <a:pt x="85559" y="82477"/>
                  </a:lnTo>
                  <a:lnTo>
                    <a:pt x="85752" y="81943"/>
                  </a:lnTo>
                  <a:lnTo>
                    <a:pt x="85945" y="81428"/>
                  </a:lnTo>
                  <a:lnTo>
                    <a:pt x="86145" y="80931"/>
                  </a:lnTo>
                  <a:lnTo>
                    <a:pt x="86357" y="80434"/>
                  </a:lnTo>
                  <a:lnTo>
                    <a:pt x="86570" y="79955"/>
                  </a:lnTo>
                  <a:lnTo>
                    <a:pt x="86795" y="79495"/>
                  </a:lnTo>
                  <a:lnTo>
                    <a:pt x="87027" y="79035"/>
                  </a:lnTo>
                  <a:lnTo>
                    <a:pt x="87265" y="78593"/>
                  </a:lnTo>
                  <a:lnTo>
                    <a:pt x="87509" y="78170"/>
                  </a:lnTo>
                  <a:lnTo>
                    <a:pt x="87760" y="77765"/>
                  </a:lnTo>
                  <a:lnTo>
                    <a:pt x="88024" y="77360"/>
                  </a:lnTo>
                  <a:lnTo>
                    <a:pt x="88295" y="76974"/>
                  </a:lnTo>
                  <a:lnTo>
                    <a:pt x="88578" y="76606"/>
                  </a:lnTo>
                  <a:lnTo>
                    <a:pt x="88868" y="76256"/>
                  </a:lnTo>
                  <a:lnTo>
                    <a:pt x="89164" y="75906"/>
                  </a:lnTo>
                  <a:lnTo>
                    <a:pt x="89473" y="75593"/>
                  </a:lnTo>
                  <a:lnTo>
                    <a:pt x="89788" y="75280"/>
                  </a:lnTo>
                  <a:lnTo>
                    <a:pt x="90117" y="74967"/>
                  </a:lnTo>
                  <a:lnTo>
                    <a:pt x="90458" y="74691"/>
                  </a:lnTo>
                  <a:lnTo>
                    <a:pt x="90806" y="74415"/>
                  </a:lnTo>
                  <a:lnTo>
                    <a:pt x="91166" y="74176"/>
                  </a:lnTo>
                  <a:lnTo>
                    <a:pt x="91533" y="73937"/>
                  </a:lnTo>
                  <a:lnTo>
                    <a:pt x="91913" y="73716"/>
                  </a:lnTo>
                  <a:lnTo>
                    <a:pt x="92370" y="73477"/>
                  </a:lnTo>
                  <a:lnTo>
                    <a:pt x="92833" y="73274"/>
                  </a:lnTo>
                  <a:lnTo>
                    <a:pt x="93303" y="73108"/>
                  </a:lnTo>
                  <a:lnTo>
                    <a:pt x="93773" y="72961"/>
                  </a:lnTo>
                  <a:lnTo>
                    <a:pt x="94250" y="72832"/>
                  </a:lnTo>
                  <a:lnTo>
                    <a:pt x="94739" y="72740"/>
                  </a:lnTo>
                  <a:lnTo>
                    <a:pt x="95222" y="72648"/>
                  </a:lnTo>
                  <a:lnTo>
                    <a:pt x="95718" y="72593"/>
                  </a:lnTo>
                  <a:lnTo>
                    <a:pt x="96213" y="72556"/>
                  </a:lnTo>
                  <a:lnTo>
                    <a:pt x="96709" y="72538"/>
                  </a:lnTo>
                  <a:lnTo>
                    <a:pt x="97713" y="72538"/>
                  </a:lnTo>
                  <a:lnTo>
                    <a:pt x="98222" y="72575"/>
                  </a:lnTo>
                  <a:lnTo>
                    <a:pt x="98730" y="72611"/>
                  </a:lnTo>
                  <a:lnTo>
                    <a:pt x="99754" y="72703"/>
                  </a:lnTo>
                  <a:lnTo>
                    <a:pt x="100778" y="72851"/>
                  </a:lnTo>
                  <a:lnTo>
                    <a:pt x="101801" y="72998"/>
                  </a:lnTo>
                  <a:lnTo>
                    <a:pt x="103848" y="73348"/>
                  </a:lnTo>
                  <a:lnTo>
                    <a:pt x="104859" y="73495"/>
                  </a:lnTo>
                  <a:lnTo>
                    <a:pt x="105864" y="73642"/>
                  </a:lnTo>
                  <a:lnTo>
                    <a:pt x="106848" y="73734"/>
                  </a:lnTo>
                  <a:lnTo>
                    <a:pt x="107338" y="73771"/>
                  </a:lnTo>
                  <a:lnTo>
                    <a:pt x="107827" y="73789"/>
                  </a:lnTo>
                  <a:lnTo>
                    <a:pt x="107776" y="77360"/>
                  </a:lnTo>
                  <a:lnTo>
                    <a:pt x="107718" y="80931"/>
                  </a:lnTo>
                  <a:lnTo>
                    <a:pt x="107685" y="82716"/>
                  </a:lnTo>
                  <a:lnTo>
                    <a:pt x="107647" y="84483"/>
                  </a:lnTo>
                  <a:lnTo>
                    <a:pt x="107602" y="86269"/>
                  </a:lnTo>
                  <a:lnTo>
                    <a:pt x="107550" y="88054"/>
                  </a:lnTo>
                  <a:lnTo>
                    <a:pt x="107499" y="89839"/>
                  </a:lnTo>
                  <a:lnTo>
                    <a:pt x="107441" y="91625"/>
                  </a:lnTo>
                  <a:lnTo>
                    <a:pt x="107376" y="93410"/>
                  </a:lnTo>
                  <a:lnTo>
                    <a:pt x="107299" y="95177"/>
                  </a:lnTo>
                  <a:lnTo>
                    <a:pt x="107222" y="96962"/>
                  </a:lnTo>
                  <a:lnTo>
                    <a:pt x="107138" y="98729"/>
                  </a:lnTo>
                  <a:lnTo>
                    <a:pt x="107042" y="100496"/>
                  </a:lnTo>
                  <a:lnTo>
                    <a:pt x="106939" y="102263"/>
                  </a:lnTo>
                  <a:lnTo>
                    <a:pt x="106848" y="103791"/>
                  </a:lnTo>
                  <a:lnTo>
                    <a:pt x="106752" y="105263"/>
                  </a:lnTo>
                  <a:lnTo>
                    <a:pt x="106655" y="106681"/>
                  </a:lnTo>
                  <a:lnTo>
                    <a:pt x="106559" y="108043"/>
                  </a:lnTo>
                  <a:lnTo>
                    <a:pt x="106456" y="109349"/>
                  </a:lnTo>
                  <a:lnTo>
                    <a:pt x="106353" y="110619"/>
                  </a:lnTo>
                  <a:lnTo>
                    <a:pt x="106250" y="111834"/>
                  </a:lnTo>
                  <a:lnTo>
                    <a:pt x="106140" y="113012"/>
                  </a:lnTo>
                  <a:lnTo>
                    <a:pt x="106031" y="114135"/>
                  </a:lnTo>
                  <a:lnTo>
                    <a:pt x="105915" y="115202"/>
                  </a:lnTo>
                  <a:lnTo>
                    <a:pt x="105799" y="116252"/>
                  </a:lnTo>
                  <a:lnTo>
                    <a:pt x="105683" y="117227"/>
                  </a:lnTo>
                  <a:lnTo>
                    <a:pt x="105561" y="118184"/>
                  </a:lnTo>
                  <a:lnTo>
                    <a:pt x="105432" y="119086"/>
                  </a:lnTo>
                  <a:lnTo>
                    <a:pt x="105303" y="119933"/>
                  </a:lnTo>
                  <a:lnTo>
                    <a:pt x="105168" y="120761"/>
                  </a:lnTo>
                  <a:lnTo>
                    <a:pt x="105033" y="121552"/>
                  </a:lnTo>
                  <a:lnTo>
                    <a:pt x="104891" y="122289"/>
                  </a:lnTo>
                  <a:lnTo>
                    <a:pt x="104750" y="122988"/>
                  </a:lnTo>
                  <a:lnTo>
                    <a:pt x="104595" y="123669"/>
                  </a:lnTo>
                  <a:lnTo>
                    <a:pt x="104447" y="124295"/>
                  </a:lnTo>
                  <a:lnTo>
                    <a:pt x="104286" y="124902"/>
                  </a:lnTo>
                  <a:lnTo>
                    <a:pt x="104125" y="125454"/>
                  </a:lnTo>
                  <a:lnTo>
                    <a:pt x="103958" y="125988"/>
                  </a:lnTo>
                  <a:lnTo>
                    <a:pt x="103784" y="126485"/>
                  </a:lnTo>
                  <a:lnTo>
                    <a:pt x="103610" y="126964"/>
                  </a:lnTo>
                  <a:lnTo>
                    <a:pt x="103424" y="127405"/>
                  </a:lnTo>
                  <a:lnTo>
                    <a:pt x="103237" y="127810"/>
                  </a:lnTo>
                  <a:lnTo>
                    <a:pt x="103044" y="128179"/>
                  </a:lnTo>
                  <a:lnTo>
                    <a:pt x="102844" y="128547"/>
                  </a:lnTo>
                  <a:lnTo>
                    <a:pt x="102645" y="128860"/>
                  </a:lnTo>
                  <a:lnTo>
                    <a:pt x="102432" y="129172"/>
                  </a:lnTo>
                  <a:lnTo>
                    <a:pt x="102220" y="129449"/>
                  </a:lnTo>
                  <a:lnTo>
                    <a:pt x="101994" y="129688"/>
                  </a:lnTo>
                  <a:lnTo>
                    <a:pt x="101769" y="129927"/>
                  </a:lnTo>
                  <a:lnTo>
                    <a:pt x="101537" y="130130"/>
                  </a:lnTo>
                  <a:lnTo>
                    <a:pt x="101299" y="130314"/>
                  </a:lnTo>
                  <a:lnTo>
                    <a:pt x="101048" y="130479"/>
                  </a:lnTo>
                  <a:lnTo>
                    <a:pt x="100797" y="130627"/>
                  </a:lnTo>
                  <a:lnTo>
                    <a:pt x="100539" y="130755"/>
                  </a:lnTo>
                  <a:lnTo>
                    <a:pt x="100269" y="130866"/>
                  </a:lnTo>
                  <a:lnTo>
                    <a:pt x="99999" y="130958"/>
                  </a:lnTo>
                  <a:lnTo>
                    <a:pt x="99715" y="131031"/>
                  </a:lnTo>
                  <a:lnTo>
                    <a:pt x="99426" y="131087"/>
                  </a:lnTo>
                  <a:lnTo>
                    <a:pt x="99136" y="131142"/>
                  </a:lnTo>
                  <a:lnTo>
                    <a:pt x="98827" y="131179"/>
                  </a:lnTo>
                  <a:lnTo>
                    <a:pt x="98518" y="131197"/>
                  </a:lnTo>
                  <a:lnTo>
                    <a:pt x="98203" y="131215"/>
                  </a:lnTo>
                  <a:lnTo>
                    <a:pt x="97539" y="131215"/>
                  </a:lnTo>
                  <a:lnTo>
                    <a:pt x="96844" y="131179"/>
                  </a:lnTo>
                  <a:lnTo>
                    <a:pt x="96117" y="131105"/>
                  </a:lnTo>
                  <a:lnTo>
                    <a:pt x="95357" y="131031"/>
                  </a:lnTo>
                  <a:lnTo>
                    <a:pt x="93728" y="130829"/>
                  </a:lnTo>
                  <a:lnTo>
                    <a:pt x="92853" y="130737"/>
                  </a:lnTo>
                  <a:lnTo>
                    <a:pt x="91945" y="130663"/>
                  </a:lnTo>
                  <a:lnTo>
                    <a:pt x="75117" y="129191"/>
                  </a:lnTo>
                  <a:lnTo>
                    <a:pt x="72567" y="128988"/>
                  </a:lnTo>
                  <a:lnTo>
                    <a:pt x="70018" y="128768"/>
                  </a:lnTo>
                  <a:lnTo>
                    <a:pt x="67475" y="128565"/>
                  </a:lnTo>
                  <a:lnTo>
                    <a:pt x="64926" y="128363"/>
                  </a:lnTo>
                  <a:lnTo>
                    <a:pt x="44338" y="126651"/>
                  </a:lnTo>
                  <a:lnTo>
                    <a:pt x="34044" y="125823"/>
                  </a:lnTo>
                  <a:lnTo>
                    <a:pt x="23743" y="125013"/>
                  </a:lnTo>
                  <a:lnTo>
                    <a:pt x="13887" y="124166"/>
                  </a:lnTo>
                  <a:lnTo>
                    <a:pt x="8962" y="123761"/>
                  </a:lnTo>
                  <a:lnTo>
                    <a:pt x="4024" y="123375"/>
                  </a:lnTo>
                  <a:lnTo>
                    <a:pt x="4108" y="121405"/>
                  </a:lnTo>
                  <a:lnTo>
                    <a:pt x="4179" y="119417"/>
                  </a:lnTo>
                  <a:lnTo>
                    <a:pt x="4250" y="117448"/>
                  </a:lnTo>
                  <a:lnTo>
                    <a:pt x="4314" y="115460"/>
                  </a:lnTo>
                  <a:lnTo>
                    <a:pt x="4378" y="113454"/>
                  </a:lnTo>
                  <a:lnTo>
                    <a:pt x="4436" y="111466"/>
                  </a:lnTo>
                  <a:lnTo>
                    <a:pt x="4488" y="109478"/>
                  </a:lnTo>
                  <a:lnTo>
                    <a:pt x="4539" y="107472"/>
                  </a:lnTo>
                  <a:lnTo>
                    <a:pt x="4584" y="105466"/>
                  </a:lnTo>
                  <a:lnTo>
                    <a:pt x="4630" y="103460"/>
                  </a:lnTo>
                  <a:lnTo>
                    <a:pt x="4700" y="99429"/>
                  </a:lnTo>
                  <a:lnTo>
                    <a:pt x="4758" y="95398"/>
                  </a:lnTo>
                  <a:lnTo>
                    <a:pt x="4803" y="91349"/>
                  </a:lnTo>
                  <a:lnTo>
                    <a:pt x="4836" y="87281"/>
                  </a:lnTo>
                  <a:lnTo>
                    <a:pt x="4848" y="83232"/>
                  </a:lnTo>
                  <a:lnTo>
                    <a:pt x="4848" y="79164"/>
                  </a:lnTo>
                  <a:lnTo>
                    <a:pt x="4836" y="75096"/>
                  </a:lnTo>
                  <a:lnTo>
                    <a:pt x="4810" y="71029"/>
                  </a:lnTo>
                  <a:lnTo>
                    <a:pt x="4771" y="66961"/>
                  </a:lnTo>
                  <a:lnTo>
                    <a:pt x="4720" y="62893"/>
                  </a:lnTo>
                  <a:lnTo>
                    <a:pt x="4655" y="58826"/>
                  </a:lnTo>
                  <a:lnTo>
                    <a:pt x="4758" y="58973"/>
                  </a:lnTo>
                  <a:lnTo>
                    <a:pt x="4861" y="59102"/>
                  </a:lnTo>
                  <a:lnTo>
                    <a:pt x="4977" y="59194"/>
                  </a:lnTo>
                  <a:lnTo>
                    <a:pt x="5093" y="59286"/>
                  </a:lnTo>
                  <a:lnTo>
                    <a:pt x="5222" y="59341"/>
                  </a:lnTo>
                  <a:lnTo>
                    <a:pt x="5357" y="59359"/>
                  </a:lnTo>
                  <a:lnTo>
                    <a:pt x="5505" y="59359"/>
                  </a:lnTo>
                  <a:lnTo>
                    <a:pt x="5660" y="59304"/>
                  </a:lnTo>
                  <a:lnTo>
                    <a:pt x="6091" y="59175"/>
                  </a:lnTo>
                  <a:lnTo>
                    <a:pt x="6516" y="59010"/>
                  </a:lnTo>
                  <a:lnTo>
                    <a:pt x="6941" y="58826"/>
                  </a:lnTo>
                  <a:lnTo>
                    <a:pt x="7366" y="58641"/>
                  </a:lnTo>
                  <a:lnTo>
                    <a:pt x="8202" y="58237"/>
                  </a:lnTo>
                  <a:lnTo>
                    <a:pt x="9027" y="57832"/>
                  </a:lnTo>
                  <a:lnTo>
                    <a:pt x="9838" y="57463"/>
                  </a:lnTo>
                  <a:lnTo>
                    <a:pt x="10243" y="57279"/>
                  </a:lnTo>
                  <a:lnTo>
                    <a:pt x="10636" y="57132"/>
                  </a:lnTo>
                  <a:lnTo>
                    <a:pt x="11035" y="57003"/>
                  </a:lnTo>
                  <a:lnTo>
                    <a:pt x="11421" y="56893"/>
                  </a:lnTo>
                  <a:lnTo>
                    <a:pt x="11808" y="56801"/>
                  </a:lnTo>
                  <a:lnTo>
                    <a:pt x="12194" y="56746"/>
                  </a:lnTo>
                  <a:close/>
                  <a:moveTo>
                    <a:pt x="3406" y="1"/>
                  </a:moveTo>
                  <a:lnTo>
                    <a:pt x="3271" y="19"/>
                  </a:lnTo>
                  <a:lnTo>
                    <a:pt x="3142" y="56"/>
                  </a:lnTo>
                  <a:lnTo>
                    <a:pt x="3020" y="111"/>
                  </a:lnTo>
                  <a:lnTo>
                    <a:pt x="2898" y="203"/>
                  </a:lnTo>
                  <a:lnTo>
                    <a:pt x="2788" y="295"/>
                  </a:lnTo>
                  <a:lnTo>
                    <a:pt x="2672" y="406"/>
                  </a:lnTo>
                  <a:lnTo>
                    <a:pt x="2569" y="534"/>
                  </a:lnTo>
                  <a:lnTo>
                    <a:pt x="2466" y="682"/>
                  </a:lnTo>
                  <a:lnTo>
                    <a:pt x="2370" y="829"/>
                  </a:lnTo>
                  <a:lnTo>
                    <a:pt x="2280" y="1013"/>
                  </a:lnTo>
                  <a:lnTo>
                    <a:pt x="2196" y="1197"/>
                  </a:lnTo>
                  <a:lnTo>
                    <a:pt x="2112" y="1381"/>
                  </a:lnTo>
                  <a:lnTo>
                    <a:pt x="2035" y="1602"/>
                  </a:lnTo>
                  <a:lnTo>
                    <a:pt x="1958" y="1823"/>
                  </a:lnTo>
                  <a:lnTo>
                    <a:pt x="1893" y="2044"/>
                  </a:lnTo>
                  <a:lnTo>
                    <a:pt x="1829" y="2283"/>
                  </a:lnTo>
                  <a:lnTo>
                    <a:pt x="1771" y="2541"/>
                  </a:lnTo>
                  <a:lnTo>
                    <a:pt x="1713" y="2798"/>
                  </a:lnTo>
                  <a:lnTo>
                    <a:pt x="1662" y="3056"/>
                  </a:lnTo>
                  <a:lnTo>
                    <a:pt x="1617" y="3332"/>
                  </a:lnTo>
                  <a:lnTo>
                    <a:pt x="1578" y="3608"/>
                  </a:lnTo>
                  <a:lnTo>
                    <a:pt x="1539" y="3903"/>
                  </a:lnTo>
                  <a:lnTo>
                    <a:pt x="1507" y="4197"/>
                  </a:lnTo>
                  <a:lnTo>
                    <a:pt x="1481" y="4492"/>
                  </a:lnTo>
                  <a:lnTo>
                    <a:pt x="1462" y="4786"/>
                  </a:lnTo>
                  <a:lnTo>
                    <a:pt x="1443" y="5081"/>
                  </a:lnTo>
                  <a:lnTo>
                    <a:pt x="1430" y="5393"/>
                  </a:lnTo>
                  <a:lnTo>
                    <a:pt x="1417" y="5706"/>
                  </a:lnTo>
                  <a:lnTo>
                    <a:pt x="1417" y="6001"/>
                  </a:lnTo>
                  <a:lnTo>
                    <a:pt x="1417" y="6314"/>
                  </a:lnTo>
                  <a:lnTo>
                    <a:pt x="1423" y="6627"/>
                  </a:lnTo>
                  <a:lnTo>
                    <a:pt x="1340" y="6719"/>
                  </a:lnTo>
                  <a:lnTo>
                    <a:pt x="1256" y="6829"/>
                  </a:lnTo>
                  <a:lnTo>
                    <a:pt x="1179" y="6940"/>
                  </a:lnTo>
                  <a:lnTo>
                    <a:pt x="1102" y="7087"/>
                  </a:lnTo>
                  <a:lnTo>
                    <a:pt x="1031" y="7234"/>
                  </a:lnTo>
                  <a:lnTo>
                    <a:pt x="960" y="7381"/>
                  </a:lnTo>
                  <a:lnTo>
                    <a:pt x="896" y="7547"/>
                  </a:lnTo>
                  <a:lnTo>
                    <a:pt x="838" y="7731"/>
                  </a:lnTo>
                  <a:lnTo>
                    <a:pt x="780" y="7933"/>
                  </a:lnTo>
                  <a:lnTo>
                    <a:pt x="735" y="8136"/>
                  </a:lnTo>
                  <a:lnTo>
                    <a:pt x="696" y="8357"/>
                  </a:lnTo>
                  <a:lnTo>
                    <a:pt x="657" y="8578"/>
                  </a:lnTo>
                  <a:lnTo>
                    <a:pt x="632" y="8835"/>
                  </a:lnTo>
                  <a:lnTo>
                    <a:pt x="612" y="9093"/>
                  </a:lnTo>
                  <a:lnTo>
                    <a:pt x="599" y="9369"/>
                  </a:lnTo>
                  <a:lnTo>
                    <a:pt x="593" y="9645"/>
                  </a:lnTo>
                  <a:lnTo>
                    <a:pt x="593" y="16842"/>
                  </a:lnTo>
                  <a:lnTo>
                    <a:pt x="587" y="24039"/>
                  </a:lnTo>
                  <a:lnTo>
                    <a:pt x="561" y="38469"/>
                  </a:lnTo>
                  <a:lnTo>
                    <a:pt x="535" y="52899"/>
                  </a:lnTo>
                  <a:lnTo>
                    <a:pt x="509" y="67311"/>
                  </a:lnTo>
                  <a:lnTo>
                    <a:pt x="496" y="74526"/>
                  </a:lnTo>
                  <a:lnTo>
                    <a:pt x="490" y="81741"/>
                  </a:lnTo>
                  <a:lnTo>
                    <a:pt x="490" y="88956"/>
                  </a:lnTo>
                  <a:lnTo>
                    <a:pt x="496" y="96152"/>
                  </a:lnTo>
                  <a:lnTo>
                    <a:pt x="509" y="103368"/>
                  </a:lnTo>
                  <a:lnTo>
                    <a:pt x="529" y="110564"/>
                  </a:lnTo>
                  <a:lnTo>
                    <a:pt x="554" y="117742"/>
                  </a:lnTo>
                  <a:lnTo>
                    <a:pt x="593" y="124939"/>
                  </a:lnTo>
                  <a:lnTo>
                    <a:pt x="490" y="125270"/>
                  </a:lnTo>
                  <a:lnTo>
                    <a:pt x="400" y="125620"/>
                  </a:lnTo>
                  <a:lnTo>
                    <a:pt x="316" y="125988"/>
                  </a:lnTo>
                  <a:lnTo>
                    <a:pt x="239" y="126375"/>
                  </a:lnTo>
                  <a:lnTo>
                    <a:pt x="181" y="126780"/>
                  </a:lnTo>
                  <a:lnTo>
                    <a:pt x="123" y="127203"/>
                  </a:lnTo>
                  <a:lnTo>
                    <a:pt x="78" y="127626"/>
                  </a:lnTo>
                  <a:lnTo>
                    <a:pt x="46" y="128068"/>
                  </a:lnTo>
                  <a:lnTo>
                    <a:pt x="20" y="128510"/>
                  </a:lnTo>
                  <a:lnTo>
                    <a:pt x="7" y="128970"/>
                  </a:lnTo>
                  <a:lnTo>
                    <a:pt x="1" y="129412"/>
                  </a:lnTo>
                  <a:lnTo>
                    <a:pt x="7" y="129872"/>
                  </a:lnTo>
                  <a:lnTo>
                    <a:pt x="20" y="130314"/>
                  </a:lnTo>
                  <a:lnTo>
                    <a:pt x="46" y="130755"/>
                  </a:lnTo>
                  <a:lnTo>
                    <a:pt x="78" y="131197"/>
                  </a:lnTo>
                  <a:lnTo>
                    <a:pt x="123" y="131639"/>
                  </a:lnTo>
                  <a:lnTo>
                    <a:pt x="175" y="132062"/>
                  </a:lnTo>
                  <a:lnTo>
                    <a:pt x="239" y="132485"/>
                  </a:lnTo>
                  <a:lnTo>
                    <a:pt x="310" y="132872"/>
                  </a:lnTo>
                  <a:lnTo>
                    <a:pt x="393" y="133259"/>
                  </a:lnTo>
                  <a:lnTo>
                    <a:pt x="484" y="133627"/>
                  </a:lnTo>
                  <a:lnTo>
                    <a:pt x="587" y="133976"/>
                  </a:lnTo>
                  <a:lnTo>
                    <a:pt x="696" y="134289"/>
                  </a:lnTo>
                  <a:lnTo>
                    <a:pt x="818" y="134602"/>
                  </a:lnTo>
                  <a:lnTo>
                    <a:pt x="947" y="134878"/>
                  </a:lnTo>
                  <a:lnTo>
                    <a:pt x="1089" y="135118"/>
                  </a:lnTo>
                  <a:lnTo>
                    <a:pt x="1243" y="135338"/>
                  </a:lnTo>
                  <a:lnTo>
                    <a:pt x="1398" y="135522"/>
                  </a:lnTo>
                  <a:lnTo>
                    <a:pt x="1572" y="135670"/>
                  </a:lnTo>
                  <a:lnTo>
                    <a:pt x="1752" y="135780"/>
                  </a:lnTo>
                  <a:lnTo>
                    <a:pt x="1939" y="135854"/>
                  </a:lnTo>
                  <a:lnTo>
                    <a:pt x="2138" y="135891"/>
                  </a:lnTo>
                  <a:lnTo>
                    <a:pt x="8099" y="136424"/>
                  </a:lnTo>
                  <a:lnTo>
                    <a:pt x="14061" y="136977"/>
                  </a:lnTo>
                  <a:lnTo>
                    <a:pt x="25990" y="138118"/>
                  </a:lnTo>
                  <a:lnTo>
                    <a:pt x="37919" y="139277"/>
                  </a:lnTo>
                  <a:lnTo>
                    <a:pt x="43881" y="139848"/>
                  </a:lnTo>
                  <a:lnTo>
                    <a:pt x="49842" y="140400"/>
                  </a:lnTo>
                  <a:lnTo>
                    <a:pt x="55810" y="140952"/>
                  </a:lnTo>
                  <a:lnTo>
                    <a:pt x="61771" y="141486"/>
                  </a:lnTo>
                  <a:lnTo>
                    <a:pt x="67739" y="141983"/>
                  </a:lnTo>
                  <a:lnTo>
                    <a:pt x="73700" y="142461"/>
                  </a:lnTo>
                  <a:lnTo>
                    <a:pt x="79662" y="142903"/>
                  </a:lnTo>
                  <a:lnTo>
                    <a:pt x="85630" y="143308"/>
                  </a:lnTo>
                  <a:lnTo>
                    <a:pt x="88610" y="143511"/>
                  </a:lnTo>
                  <a:lnTo>
                    <a:pt x="91591" y="143676"/>
                  </a:lnTo>
                  <a:lnTo>
                    <a:pt x="94572" y="143842"/>
                  </a:lnTo>
                  <a:lnTo>
                    <a:pt x="97552" y="143989"/>
                  </a:lnTo>
                  <a:lnTo>
                    <a:pt x="98009" y="144026"/>
                  </a:lnTo>
                  <a:lnTo>
                    <a:pt x="98473" y="144063"/>
                  </a:lnTo>
                  <a:lnTo>
                    <a:pt x="99387" y="144192"/>
                  </a:lnTo>
                  <a:lnTo>
                    <a:pt x="100295" y="144320"/>
                  </a:lnTo>
                  <a:lnTo>
                    <a:pt x="101190" y="144431"/>
                  </a:lnTo>
                  <a:lnTo>
                    <a:pt x="101634" y="144486"/>
                  </a:lnTo>
                  <a:lnTo>
                    <a:pt x="102072" y="144504"/>
                  </a:lnTo>
                  <a:lnTo>
                    <a:pt x="102509" y="144523"/>
                  </a:lnTo>
                  <a:lnTo>
                    <a:pt x="102941" y="144523"/>
                  </a:lnTo>
                  <a:lnTo>
                    <a:pt x="103372" y="144486"/>
                  </a:lnTo>
                  <a:lnTo>
                    <a:pt x="103797" y="144449"/>
                  </a:lnTo>
                  <a:lnTo>
                    <a:pt x="104215" y="144357"/>
                  </a:lnTo>
                  <a:lnTo>
                    <a:pt x="104627" y="144247"/>
                  </a:lnTo>
                  <a:lnTo>
                    <a:pt x="105039" y="144081"/>
                  </a:lnTo>
                  <a:lnTo>
                    <a:pt x="105445" y="143897"/>
                  </a:lnTo>
                  <a:lnTo>
                    <a:pt x="105645" y="143787"/>
                  </a:lnTo>
                  <a:lnTo>
                    <a:pt x="105844" y="143658"/>
                  </a:lnTo>
                  <a:lnTo>
                    <a:pt x="106044" y="143529"/>
                  </a:lnTo>
                  <a:lnTo>
                    <a:pt x="106237" y="143382"/>
                  </a:lnTo>
                  <a:lnTo>
                    <a:pt x="106430" y="143216"/>
                  </a:lnTo>
                  <a:lnTo>
                    <a:pt x="106623" y="143050"/>
                  </a:lnTo>
                  <a:lnTo>
                    <a:pt x="106816" y="142866"/>
                  </a:lnTo>
                  <a:lnTo>
                    <a:pt x="107003" y="142664"/>
                  </a:lnTo>
                  <a:lnTo>
                    <a:pt x="107190" y="142443"/>
                  </a:lnTo>
                  <a:lnTo>
                    <a:pt x="107376" y="142222"/>
                  </a:lnTo>
                  <a:lnTo>
                    <a:pt x="107563" y="141983"/>
                  </a:lnTo>
                  <a:lnTo>
                    <a:pt x="107743" y="141725"/>
                  </a:lnTo>
                  <a:lnTo>
                    <a:pt x="107924" y="141449"/>
                  </a:lnTo>
                  <a:lnTo>
                    <a:pt x="108104" y="141155"/>
                  </a:lnTo>
                  <a:lnTo>
                    <a:pt x="108284" y="140842"/>
                  </a:lnTo>
                  <a:lnTo>
                    <a:pt x="108458" y="140529"/>
                  </a:lnTo>
                  <a:lnTo>
                    <a:pt x="108632" y="140179"/>
                  </a:lnTo>
                  <a:lnTo>
                    <a:pt x="108799" y="139829"/>
                  </a:lnTo>
                  <a:lnTo>
                    <a:pt x="108973" y="139443"/>
                  </a:lnTo>
                  <a:lnTo>
                    <a:pt x="109140" y="139056"/>
                  </a:lnTo>
                  <a:lnTo>
                    <a:pt x="109301" y="138633"/>
                  </a:lnTo>
                  <a:lnTo>
                    <a:pt x="109469" y="138191"/>
                  </a:lnTo>
                  <a:lnTo>
                    <a:pt x="109630" y="137750"/>
                  </a:lnTo>
                  <a:lnTo>
                    <a:pt x="109784" y="137271"/>
                  </a:lnTo>
                  <a:lnTo>
                    <a:pt x="109945" y="136774"/>
                  </a:lnTo>
                  <a:lnTo>
                    <a:pt x="110100" y="136259"/>
                  </a:lnTo>
                  <a:lnTo>
                    <a:pt x="110248" y="135725"/>
                  </a:lnTo>
                  <a:lnTo>
                    <a:pt x="110402" y="135154"/>
                  </a:lnTo>
                  <a:lnTo>
                    <a:pt x="110524" y="134639"/>
                  </a:lnTo>
                  <a:lnTo>
                    <a:pt x="110647" y="134105"/>
                  </a:lnTo>
                  <a:lnTo>
                    <a:pt x="110763" y="133553"/>
                  </a:lnTo>
                  <a:lnTo>
                    <a:pt x="110872" y="132982"/>
                  </a:lnTo>
                  <a:lnTo>
                    <a:pt x="110975" y="132393"/>
                  </a:lnTo>
                  <a:lnTo>
                    <a:pt x="111072" y="131786"/>
                  </a:lnTo>
                  <a:lnTo>
                    <a:pt x="111162" y="131160"/>
                  </a:lnTo>
                  <a:lnTo>
                    <a:pt x="111245" y="130534"/>
                  </a:lnTo>
                  <a:lnTo>
                    <a:pt x="111323" y="129872"/>
                  </a:lnTo>
                  <a:lnTo>
                    <a:pt x="111400" y="129191"/>
                  </a:lnTo>
                  <a:lnTo>
                    <a:pt x="111471" y="128510"/>
                  </a:lnTo>
                  <a:lnTo>
                    <a:pt x="111535" y="127810"/>
                  </a:lnTo>
                  <a:lnTo>
                    <a:pt x="111593" y="127093"/>
                  </a:lnTo>
                  <a:lnTo>
                    <a:pt x="111645" y="126375"/>
                  </a:lnTo>
                  <a:lnTo>
                    <a:pt x="111696" y="125620"/>
                  </a:lnTo>
                  <a:lnTo>
                    <a:pt x="111741" y="124884"/>
                  </a:lnTo>
                  <a:lnTo>
                    <a:pt x="111786" y="124111"/>
                  </a:lnTo>
                  <a:lnTo>
                    <a:pt x="111825" y="123338"/>
                  </a:lnTo>
                  <a:lnTo>
                    <a:pt x="111857" y="122565"/>
                  </a:lnTo>
                  <a:lnTo>
                    <a:pt x="111889" y="121773"/>
                  </a:lnTo>
                  <a:lnTo>
                    <a:pt x="111934" y="120154"/>
                  </a:lnTo>
                  <a:lnTo>
                    <a:pt x="111973" y="118515"/>
                  </a:lnTo>
                  <a:lnTo>
                    <a:pt x="111999" y="116859"/>
                  </a:lnTo>
                  <a:lnTo>
                    <a:pt x="112012" y="115184"/>
                  </a:lnTo>
                  <a:lnTo>
                    <a:pt x="112012" y="113472"/>
                  </a:lnTo>
                  <a:lnTo>
                    <a:pt x="112005" y="111761"/>
                  </a:lnTo>
                  <a:lnTo>
                    <a:pt x="111992" y="110049"/>
                  </a:lnTo>
                  <a:lnTo>
                    <a:pt x="111973" y="108337"/>
                  </a:lnTo>
                  <a:lnTo>
                    <a:pt x="111947" y="106625"/>
                  </a:lnTo>
                  <a:lnTo>
                    <a:pt x="111915" y="104932"/>
                  </a:lnTo>
                  <a:lnTo>
                    <a:pt x="111851" y="101564"/>
                  </a:lnTo>
                  <a:lnTo>
                    <a:pt x="111780" y="98306"/>
                  </a:lnTo>
                  <a:lnTo>
                    <a:pt x="111715" y="95177"/>
                  </a:lnTo>
                  <a:lnTo>
                    <a:pt x="111690" y="93668"/>
                  </a:lnTo>
                  <a:lnTo>
                    <a:pt x="111670" y="92214"/>
                  </a:lnTo>
                  <a:lnTo>
                    <a:pt x="111658" y="90815"/>
                  </a:lnTo>
                  <a:lnTo>
                    <a:pt x="111645" y="89471"/>
                  </a:lnTo>
                  <a:lnTo>
                    <a:pt x="111651" y="88183"/>
                  </a:lnTo>
                  <a:lnTo>
                    <a:pt x="111658" y="86968"/>
                  </a:lnTo>
                  <a:lnTo>
                    <a:pt x="111715" y="82661"/>
                  </a:lnTo>
                  <a:lnTo>
                    <a:pt x="111780" y="78354"/>
                  </a:lnTo>
                  <a:lnTo>
                    <a:pt x="111902" y="69759"/>
                  </a:lnTo>
                  <a:lnTo>
                    <a:pt x="111960" y="65452"/>
                  </a:lnTo>
                  <a:lnTo>
                    <a:pt x="112012" y="61163"/>
                  </a:lnTo>
                  <a:lnTo>
                    <a:pt x="112050" y="56856"/>
                  </a:lnTo>
                  <a:lnTo>
                    <a:pt x="112076" y="52568"/>
                  </a:lnTo>
                  <a:lnTo>
                    <a:pt x="112089" y="50432"/>
                  </a:lnTo>
                  <a:lnTo>
                    <a:pt x="112089" y="48279"/>
                  </a:lnTo>
                  <a:lnTo>
                    <a:pt x="112089" y="46126"/>
                  </a:lnTo>
                  <a:lnTo>
                    <a:pt x="112082" y="43990"/>
                  </a:lnTo>
                  <a:lnTo>
                    <a:pt x="112070" y="41837"/>
                  </a:lnTo>
                  <a:lnTo>
                    <a:pt x="112057" y="39702"/>
                  </a:lnTo>
                  <a:lnTo>
                    <a:pt x="112031" y="37548"/>
                  </a:lnTo>
                  <a:lnTo>
                    <a:pt x="111999" y="35413"/>
                  </a:lnTo>
                  <a:lnTo>
                    <a:pt x="111967" y="33260"/>
                  </a:lnTo>
                  <a:lnTo>
                    <a:pt x="111921" y="31125"/>
                  </a:lnTo>
                  <a:lnTo>
                    <a:pt x="111870" y="28971"/>
                  </a:lnTo>
                  <a:lnTo>
                    <a:pt x="111812" y="26818"/>
                  </a:lnTo>
                  <a:lnTo>
                    <a:pt x="111741" y="24683"/>
                  </a:lnTo>
                  <a:lnTo>
                    <a:pt x="111670" y="22529"/>
                  </a:lnTo>
                  <a:lnTo>
                    <a:pt x="111580" y="20394"/>
                  </a:lnTo>
                  <a:lnTo>
                    <a:pt x="111490" y="18241"/>
                  </a:lnTo>
                  <a:lnTo>
                    <a:pt x="111484" y="18130"/>
                  </a:lnTo>
                  <a:lnTo>
                    <a:pt x="111471" y="18038"/>
                  </a:lnTo>
                  <a:lnTo>
                    <a:pt x="111432" y="17836"/>
                  </a:lnTo>
                  <a:lnTo>
                    <a:pt x="111452" y="17541"/>
                  </a:lnTo>
                  <a:lnTo>
                    <a:pt x="111464" y="17284"/>
                  </a:lnTo>
                  <a:lnTo>
                    <a:pt x="111464" y="17008"/>
                  </a:lnTo>
                  <a:lnTo>
                    <a:pt x="111464" y="16750"/>
                  </a:lnTo>
                  <a:lnTo>
                    <a:pt x="111464" y="16511"/>
                  </a:lnTo>
                  <a:lnTo>
                    <a:pt x="111452" y="16253"/>
                  </a:lnTo>
                  <a:lnTo>
                    <a:pt x="111432" y="16032"/>
                  </a:lnTo>
                  <a:lnTo>
                    <a:pt x="111413" y="15793"/>
                  </a:lnTo>
                  <a:lnTo>
                    <a:pt x="111387" y="15572"/>
                  </a:lnTo>
                  <a:lnTo>
                    <a:pt x="111355" y="15369"/>
                  </a:lnTo>
                  <a:lnTo>
                    <a:pt x="111323" y="15149"/>
                  </a:lnTo>
                  <a:lnTo>
                    <a:pt x="111278" y="14964"/>
                  </a:lnTo>
                  <a:lnTo>
                    <a:pt x="111239" y="14762"/>
                  </a:lnTo>
                  <a:lnTo>
                    <a:pt x="111188" y="14578"/>
                  </a:lnTo>
                  <a:lnTo>
                    <a:pt x="111136" y="14394"/>
                  </a:lnTo>
                  <a:lnTo>
                    <a:pt x="111078" y="14228"/>
                  </a:lnTo>
                  <a:lnTo>
                    <a:pt x="111020" y="14063"/>
                  </a:lnTo>
                  <a:lnTo>
                    <a:pt x="110956" y="13897"/>
                  </a:lnTo>
                  <a:lnTo>
                    <a:pt x="110821" y="13602"/>
                  </a:lnTo>
                  <a:lnTo>
                    <a:pt x="110679" y="13326"/>
                  </a:lnTo>
                  <a:lnTo>
                    <a:pt x="110524" y="13087"/>
                  </a:lnTo>
                  <a:lnTo>
                    <a:pt x="110357" y="12866"/>
                  </a:lnTo>
                  <a:lnTo>
                    <a:pt x="110183" y="12664"/>
                  </a:lnTo>
                  <a:lnTo>
                    <a:pt x="110009" y="12498"/>
                  </a:lnTo>
                  <a:lnTo>
                    <a:pt x="109829" y="12351"/>
                  </a:lnTo>
                  <a:lnTo>
                    <a:pt x="109861" y="12130"/>
                  </a:lnTo>
                  <a:lnTo>
                    <a:pt x="109887" y="11928"/>
                  </a:lnTo>
                  <a:lnTo>
                    <a:pt x="109913" y="11707"/>
                  </a:lnTo>
                  <a:lnTo>
                    <a:pt x="109932" y="11486"/>
                  </a:lnTo>
                  <a:lnTo>
                    <a:pt x="109945" y="11265"/>
                  </a:lnTo>
                  <a:lnTo>
                    <a:pt x="109958" y="11026"/>
                  </a:lnTo>
                  <a:lnTo>
                    <a:pt x="109964" y="10805"/>
                  </a:lnTo>
                  <a:lnTo>
                    <a:pt x="109971" y="10584"/>
                  </a:lnTo>
                  <a:lnTo>
                    <a:pt x="109964" y="10345"/>
                  </a:lnTo>
                  <a:lnTo>
                    <a:pt x="109958" y="10124"/>
                  </a:lnTo>
                  <a:lnTo>
                    <a:pt x="109945" y="9903"/>
                  </a:lnTo>
                  <a:lnTo>
                    <a:pt x="109932" y="9682"/>
                  </a:lnTo>
                  <a:lnTo>
                    <a:pt x="109913" y="9461"/>
                  </a:lnTo>
                  <a:lnTo>
                    <a:pt x="109887" y="9240"/>
                  </a:lnTo>
                  <a:lnTo>
                    <a:pt x="109861" y="9038"/>
                  </a:lnTo>
                  <a:lnTo>
                    <a:pt x="109829" y="8835"/>
                  </a:lnTo>
                  <a:lnTo>
                    <a:pt x="109791" y="8633"/>
                  </a:lnTo>
                  <a:lnTo>
                    <a:pt x="109752" y="8430"/>
                  </a:lnTo>
                  <a:lnTo>
                    <a:pt x="109707" y="8246"/>
                  </a:lnTo>
                  <a:lnTo>
                    <a:pt x="109655" y="8062"/>
                  </a:lnTo>
                  <a:lnTo>
                    <a:pt x="109597" y="7897"/>
                  </a:lnTo>
                  <a:lnTo>
                    <a:pt x="109539" y="7731"/>
                  </a:lnTo>
                  <a:lnTo>
                    <a:pt x="109475" y="7584"/>
                  </a:lnTo>
                  <a:lnTo>
                    <a:pt x="109411" y="7437"/>
                  </a:lnTo>
                  <a:lnTo>
                    <a:pt x="109340" y="7308"/>
                  </a:lnTo>
                  <a:lnTo>
                    <a:pt x="109263" y="7197"/>
                  </a:lnTo>
                  <a:lnTo>
                    <a:pt x="109179" y="7087"/>
                  </a:lnTo>
                  <a:lnTo>
                    <a:pt x="109095" y="6995"/>
                  </a:lnTo>
                  <a:lnTo>
                    <a:pt x="109005" y="6921"/>
                  </a:lnTo>
                  <a:lnTo>
                    <a:pt x="108915" y="6866"/>
                  </a:lnTo>
                  <a:lnTo>
                    <a:pt x="108812" y="6811"/>
                  </a:lnTo>
                  <a:lnTo>
                    <a:pt x="108709" y="6774"/>
                  </a:lnTo>
                  <a:lnTo>
                    <a:pt x="107074" y="6443"/>
                  </a:lnTo>
                  <a:lnTo>
                    <a:pt x="105439" y="6130"/>
                  </a:lnTo>
                  <a:lnTo>
                    <a:pt x="103803" y="5817"/>
                  </a:lnTo>
                  <a:lnTo>
                    <a:pt x="102168" y="5522"/>
                  </a:lnTo>
                  <a:lnTo>
                    <a:pt x="100527" y="5246"/>
                  </a:lnTo>
                  <a:lnTo>
                    <a:pt x="98891" y="4970"/>
                  </a:lnTo>
                  <a:lnTo>
                    <a:pt x="97250" y="4712"/>
                  </a:lnTo>
                  <a:lnTo>
                    <a:pt x="95615" y="4455"/>
                  </a:lnTo>
                  <a:lnTo>
                    <a:pt x="93973" y="4234"/>
                  </a:lnTo>
                  <a:lnTo>
                    <a:pt x="92331" y="3995"/>
                  </a:lnTo>
                  <a:lnTo>
                    <a:pt x="89048" y="3590"/>
                  </a:lnTo>
                  <a:lnTo>
                    <a:pt x="85765" y="3203"/>
                  </a:lnTo>
                  <a:lnTo>
                    <a:pt x="82482" y="2872"/>
                  </a:lnTo>
                  <a:lnTo>
                    <a:pt x="79192" y="2559"/>
                  </a:lnTo>
                  <a:lnTo>
                    <a:pt x="75902" y="2301"/>
                  </a:lnTo>
                  <a:lnTo>
                    <a:pt x="72619" y="2062"/>
                  </a:lnTo>
                  <a:lnTo>
                    <a:pt x="69323" y="1841"/>
                  </a:lnTo>
                  <a:lnTo>
                    <a:pt x="66033" y="1657"/>
                  </a:lnTo>
                  <a:lnTo>
                    <a:pt x="62743" y="1491"/>
                  </a:lnTo>
                  <a:lnTo>
                    <a:pt x="59454" y="1363"/>
                  </a:lnTo>
                  <a:lnTo>
                    <a:pt x="56157" y="1234"/>
                  </a:lnTo>
                  <a:lnTo>
                    <a:pt x="52868" y="1142"/>
                  </a:lnTo>
                  <a:lnTo>
                    <a:pt x="49572" y="1050"/>
                  </a:lnTo>
                  <a:lnTo>
                    <a:pt x="42986" y="902"/>
                  </a:lnTo>
                  <a:lnTo>
                    <a:pt x="36406" y="792"/>
                  </a:lnTo>
                  <a:lnTo>
                    <a:pt x="29821" y="682"/>
                  </a:lnTo>
                  <a:lnTo>
                    <a:pt x="23241" y="571"/>
                  </a:lnTo>
                  <a:lnTo>
                    <a:pt x="16668" y="424"/>
                  </a:lnTo>
                  <a:lnTo>
                    <a:pt x="13385" y="350"/>
                  </a:lnTo>
                  <a:lnTo>
                    <a:pt x="10102" y="240"/>
                  </a:lnTo>
                  <a:lnTo>
                    <a:pt x="6818" y="129"/>
                  </a:lnTo>
                  <a:lnTo>
                    <a:pt x="3542"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3"/>
            <p:cNvSpPr/>
            <p:nvPr/>
          </p:nvSpPr>
          <p:spPr>
            <a:xfrm>
              <a:off x="-2847325" y="-17840975"/>
              <a:ext cx="554000" cy="1478475"/>
            </a:xfrm>
            <a:custGeom>
              <a:avLst/>
              <a:gdLst/>
              <a:ahLst/>
              <a:cxnLst/>
              <a:rect l="l" t="t" r="r" b="b"/>
              <a:pathLst>
                <a:path w="22160" h="59139" extrusionOk="0">
                  <a:moveTo>
                    <a:pt x="11125" y="8430"/>
                  </a:moveTo>
                  <a:lnTo>
                    <a:pt x="11395" y="8467"/>
                  </a:lnTo>
                  <a:lnTo>
                    <a:pt x="11666" y="8541"/>
                  </a:lnTo>
                  <a:lnTo>
                    <a:pt x="11936" y="8633"/>
                  </a:lnTo>
                  <a:lnTo>
                    <a:pt x="12206" y="8761"/>
                  </a:lnTo>
                  <a:lnTo>
                    <a:pt x="12470" y="8909"/>
                  </a:lnTo>
                  <a:lnTo>
                    <a:pt x="12741" y="9093"/>
                  </a:lnTo>
                  <a:lnTo>
                    <a:pt x="12998" y="9295"/>
                  </a:lnTo>
                  <a:lnTo>
                    <a:pt x="13262" y="9516"/>
                  </a:lnTo>
                  <a:lnTo>
                    <a:pt x="13520" y="9755"/>
                  </a:lnTo>
                  <a:lnTo>
                    <a:pt x="13771" y="10031"/>
                  </a:lnTo>
                  <a:lnTo>
                    <a:pt x="14028" y="10344"/>
                  </a:lnTo>
                  <a:lnTo>
                    <a:pt x="14273" y="10657"/>
                  </a:lnTo>
                  <a:lnTo>
                    <a:pt x="14524" y="11007"/>
                  </a:lnTo>
                  <a:lnTo>
                    <a:pt x="14769" y="11375"/>
                  </a:lnTo>
                  <a:lnTo>
                    <a:pt x="15007" y="11762"/>
                  </a:lnTo>
                  <a:lnTo>
                    <a:pt x="15007" y="11762"/>
                  </a:lnTo>
                  <a:lnTo>
                    <a:pt x="14807" y="11614"/>
                  </a:lnTo>
                  <a:lnTo>
                    <a:pt x="14608" y="11467"/>
                  </a:lnTo>
                  <a:lnTo>
                    <a:pt x="14408" y="11357"/>
                  </a:lnTo>
                  <a:lnTo>
                    <a:pt x="14209" y="11246"/>
                  </a:lnTo>
                  <a:lnTo>
                    <a:pt x="14009" y="11136"/>
                  </a:lnTo>
                  <a:lnTo>
                    <a:pt x="13803" y="11062"/>
                  </a:lnTo>
                  <a:lnTo>
                    <a:pt x="13603" y="10989"/>
                  </a:lnTo>
                  <a:lnTo>
                    <a:pt x="13397" y="10933"/>
                  </a:lnTo>
                  <a:lnTo>
                    <a:pt x="13198" y="10896"/>
                  </a:lnTo>
                  <a:lnTo>
                    <a:pt x="12992" y="10860"/>
                  </a:lnTo>
                  <a:lnTo>
                    <a:pt x="12792" y="10841"/>
                  </a:lnTo>
                  <a:lnTo>
                    <a:pt x="12586" y="10841"/>
                  </a:lnTo>
                  <a:lnTo>
                    <a:pt x="12387" y="10860"/>
                  </a:lnTo>
                  <a:lnTo>
                    <a:pt x="12181" y="10896"/>
                  </a:lnTo>
                  <a:lnTo>
                    <a:pt x="11975" y="10952"/>
                  </a:lnTo>
                  <a:lnTo>
                    <a:pt x="11775" y="11025"/>
                  </a:lnTo>
                  <a:lnTo>
                    <a:pt x="11556" y="11117"/>
                  </a:lnTo>
                  <a:lnTo>
                    <a:pt x="11337" y="11228"/>
                  </a:lnTo>
                  <a:lnTo>
                    <a:pt x="11125" y="11375"/>
                  </a:lnTo>
                  <a:lnTo>
                    <a:pt x="10912" y="11522"/>
                  </a:lnTo>
                  <a:lnTo>
                    <a:pt x="10700" y="11688"/>
                  </a:lnTo>
                  <a:lnTo>
                    <a:pt x="10488" y="11872"/>
                  </a:lnTo>
                  <a:lnTo>
                    <a:pt x="10282" y="12074"/>
                  </a:lnTo>
                  <a:lnTo>
                    <a:pt x="10076" y="12277"/>
                  </a:lnTo>
                  <a:lnTo>
                    <a:pt x="9876" y="12516"/>
                  </a:lnTo>
                  <a:lnTo>
                    <a:pt x="9670" y="12755"/>
                  </a:lnTo>
                  <a:lnTo>
                    <a:pt x="9470" y="13013"/>
                  </a:lnTo>
                  <a:lnTo>
                    <a:pt x="9277" y="13289"/>
                  </a:lnTo>
                  <a:lnTo>
                    <a:pt x="9084" y="13584"/>
                  </a:lnTo>
                  <a:lnTo>
                    <a:pt x="8891" y="13897"/>
                  </a:lnTo>
                  <a:lnTo>
                    <a:pt x="8704" y="14210"/>
                  </a:lnTo>
                  <a:lnTo>
                    <a:pt x="8518" y="14541"/>
                  </a:lnTo>
                  <a:lnTo>
                    <a:pt x="8337" y="14891"/>
                  </a:lnTo>
                  <a:lnTo>
                    <a:pt x="8157" y="15240"/>
                  </a:lnTo>
                  <a:lnTo>
                    <a:pt x="7977" y="15627"/>
                  </a:lnTo>
                  <a:lnTo>
                    <a:pt x="7803" y="15995"/>
                  </a:lnTo>
                  <a:lnTo>
                    <a:pt x="7636" y="16400"/>
                  </a:lnTo>
                  <a:lnTo>
                    <a:pt x="7468" y="16805"/>
                  </a:lnTo>
                  <a:lnTo>
                    <a:pt x="7301" y="17228"/>
                  </a:lnTo>
                  <a:lnTo>
                    <a:pt x="7140" y="17651"/>
                  </a:lnTo>
                  <a:lnTo>
                    <a:pt x="6985" y="18093"/>
                  </a:lnTo>
                  <a:lnTo>
                    <a:pt x="6831" y="18553"/>
                  </a:lnTo>
                  <a:lnTo>
                    <a:pt x="6683" y="19013"/>
                  </a:lnTo>
                  <a:lnTo>
                    <a:pt x="6535" y="19492"/>
                  </a:lnTo>
                  <a:lnTo>
                    <a:pt x="6393" y="19971"/>
                  </a:lnTo>
                  <a:lnTo>
                    <a:pt x="6258" y="20449"/>
                  </a:lnTo>
                  <a:lnTo>
                    <a:pt x="6123" y="20964"/>
                  </a:lnTo>
                  <a:lnTo>
                    <a:pt x="5994" y="21461"/>
                  </a:lnTo>
                  <a:lnTo>
                    <a:pt x="5872" y="21977"/>
                  </a:lnTo>
                  <a:lnTo>
                    <a:pt x="5749" y="22511"/>
                  </a:lnTo>
                  <a:lnTo>
                    <a:pt x="5633" y="23044"/>
                  </a:lnTo>
                  <a:lnTo>
                    <a:pt x="5524" y="23578"/>
                  </a:lnTo>
                  <a:lnTo>
                    <a:pt x="5415" y="24130"/>
                  </a:lnTo>
                  <a:lnTo>
                    <a:pt x="5312" y="24682"/>
                  </a:lnTo>
                  <a:lnTo>
                    <a:pt x="5215" y="25253"/>
                  </a:lnTo>
                  <a:lnTo>
                    <a:pt x="5125" y="25805"/>
                  </a:lnTo>
                  <a:lnTo>
                    <a:pt x="5035" y="26394"/>
                  </a:lnTo>
                  <a:lnTo>
                    <a:pt x="4951" y="26965"/>
                  </a:lnTo>
                  <a:lnTo>
                    <a:pt x="4874" y="27554"/>
                  </a:lnTo>
                  <a:lnTo>
                    <a:pt x="4803" y="28143"/>
                  </a:lnTo>
                  <a:lnTo>
                    <a:pt x="4739" y="28732"/>
                  </a:lnTo>
                  <a:lnTo>
                    <a:pt x="4681" y="29339"/>
                  </a:lnTo>
                  <a:lnTo>
                    <a:pt x="4623" y="29946"/>
                  </a:lnTo>
                  <a:lnTo>
                    <a:pt x="4571" y="30554"/>
                  </a:lnTo>
                  <a:lnTo>
                    <a:pt x="4526" y="31161"/>
                  </a:lnTo>
                  <a:lnTo>
                    <a:pt x="4488" y="31769"/>
                  </a:lnTo>
                  <a:lnTo>
                    <a:pt x="4455" y="32394"/>
                  </a:lnTo>
                  <a:lnTo>
                    <a:pt x="4430" y="33020"/>
                  </a:lnTo>
                  <a:lnTo>
                    <a:pt x="4410" y="33628"/>
                  </a:lnTo>
                  <a:lnTo>
                    <a:pt x="4397" y="34253"/>
                  </a:lnTo>
                  <a:lnTo>
                    <a:pt x="4391" y="34879"/>
                  </a:lnTo>
                  <a:lnTo>
                    <a:pt x="4391" y="35523"/>
                  </a:lnTo>
                  <a:lnTo>
                    <a:pt x="4391" y="36149"/>
                  </a:lnTo>
                  <a:lnTo>
                    <a:pt x="4404" y="36775"/>
                  </a:lnTo>
                  <a:lnTo>
                    <a:pt x="4423" y="37401"/>
                  </a:lnTo>
                  <a:lnTo>
                    <a:pt x="4449" y="38045"/>
                  </a:lnTo>
                  <a:lnTo>
                    <a:pt x="4481" y="38671"/>
                  </a:lnTo>
                  <a:lnTo>
                    <a:pt x="4520" y="39297"/>
                  </a:lnTo>
                  <a:lnTo>
                    <a:pt x="4565" y="39922"/>
                  </a:lnTo>
                  <a:lnTo>
                    <a:pt x="4616" y="40567"/>
                  </a:lnTo>
                  <a:lnTo>
                    <a:pt x="4655" y="40935"/>
                  </a:lnTo>
                  <a:lnTo>
                    <a:pt x="4694" y="41303"/>
                  </a:lnTo>
                  <a:lnTo>
                    <a:pt x="4745" y="41671"/>
                  </a:lnTo>
                  <a:lnTo>
                    <a:pt x="4797" y="42039"/>
                  </a:lnTo>
                  <a:lnTo>
                    <a:pt x="5015" y="43512"/>
                  </a:lnTo>
                  <a:lnTo>
                    <a:pt x="4887" y="43107"/>
                  </a:lnTo>
                  <a:lnTo>
                    <a:pt x="4764" y="42720"/>
                  </a:lnTo>
                  <a:lnTo>
                    <a:pt x="4642" y="42297"/>
                  </a:lnTo>
                  <a:lnTo>
                    <a:pt x="4526" y="41892"/>
                  </a:lnTo>
                  <a:lnTo>
                    <a:pt x="4410" y="41469"/>
                  </a:lnTo>
                  <a:lnTo>
                    <a:pt x="4301" y="41045"/>
                  </a:lnTo>
                  <a:lnTo>
                    <a:pt x="4191" y="40603"/>
                  </a:lnTo>
                  <a:lnTo>
                    <a:pt x="4088" y="40162"/>
                  </a:lnTo>
                  <a:lnTo>
                    <a:pt x="3992" y="39702"/>
                  </a:lnTo>
                  <a:lnTo>
                    <a:pt x="3902" y="39260"/>
                  </a:lnTo>
                  <a:lnTo>
                    <a:pt x="3812" y="38800"/>
                  </a:lnTo>
                  <a:lnTo>
                    <a:pt x="3721" y="38321"/>
                  </a:lnTo>
                  <a:lnTo>
                    <a:pt x="3644" y="37861"/>
                  </a:lnTo>
                  <a:lnTo>
                    <a:pt x="3567" y="37382"/>
                  </a:lnTo>
                  <a:lnTo>
                    <a:pt x="3496" y="36885"/>
                  </a:lnTo>
                  <a:lnTo>
                    <a:pt x="3425" y="36407"/>
                  </a:lnTo>
                  <a:lnTo>
                    <a:pt x="3361" y="35910"/>
                  </a:lnTo>
                  <a:lnTo>
                    <a:pt x="3303" y="35413"/>
                  </a:lnTo>
                  <a:lnTo>
                    <a:pt x="3251" y="34916"/>
                  </a:lnTo>
                  <a:lnTo>
                    <a:pt x="3200" y="34419"/>
                  </a:lnTo>
                  <a:lnTo>
                    <a:pt x="3155" y="33904"/>
                  </a:lnTo>
                  <a:lnTo>
                    <a:pt x="3116" y="33407"/>
                  </a:lnTo>
                  <a:lnTo>
                    <a:pt x="3084" y="32891"/>
                  </a:lnTo>
                  <a:lnTo>
                    <a:pt x="3052" y="32376"/>
                  </a:lnTo>
                  <a:lnTo>
                    <a:pt x="3026" y="31861"/>
                  </a:lnTo>
                  <a:lnTo>
                    <a:pt x="3007" y="31345"/>
                  </a:lnTo>
                  <a:lnTo>
                    <a:pt x="2988" y="30812"/>
                  </a:lnTo>
                  <a:lnTo>
                    <a:pt x="2981" y="30296"/>
                  </a:lnTo>
                  <a:lnTo>
                    <a:pt x="2975" y="29762"/>
                  </a:lnTo>
                  <a:lnTo>
                    <a:pt x="2975" y="29247"/>
                  </a:lnTo>
                  <a:lnTo>
                    <a:pt x="2981" y="28713"/>
                  </a:lnTo>
                  <a:lnTo>
                    <a:pt x="2988" y="28198"/>
                  </a:lnTo>
                  <a:lnTo>
                    <a:pt x="3007" y="27664"/>
                  </a:lnTo>
                  <a:lnTo>
                    <a:pt x="3026" y="27149"/>
                  </a:lnTo>
                  <a:lnTo>
                    <a:pt x="3052" y="26615"/>
                  </a:lnTo>
                  <a:lnTo>
                    <a:pt x="3084" y="26081"/>
                  </a:lnTo>
                  <a:lnTo>
                    <a:pt x="3123" y="25566"/>
                  </a:lnTo>
                  <a:lnTo>
                    <a:pt x="3168" y="25032"/>
                  </a:lnTo>
                  <a:lnTo>
                    <a:pt x="3213" y="24517"/>
                  </a:lnTo>
                  <a:lnTo>
                    <a:pt x="3271" y="24001"/>
                  </a:lnTo>
                  <a:lnTo>
                    <a:pt x="3329" y="23468"/>
                  </a:lnTo>
                  <a:lnTo>
                    <a:pt x="3393" y="22952"/>
                  </a:lnTo>
                  <a:lnTo>
                    <a:pt x="3464" y="22437"/>
                  </a:lnTo>
                  <a:lnTo>
                    <a:pt x="3541" y="21922"/>
                  </a:lnTo>
                  <a:lnTo>
                    <a:pt x="3625" y="21425"/>
                  </a:lnTo>
                  <a:lnTo>
                    <a:pt x="3715" y="20909"/>
                  </a:lnTo>
                  <a:lnTo>
                    <a:pt x="3812" y="20412"/>
                  </a:lnTo>
                  <a:lnTo>
                    <a:pt x="3915" y="19897"/>
                  </a:lnTo>
                  <a:lnTo>
                    <a:pt x="4018" y="19418"/>
                  </a:lnTo>
                  <a:lnTo>
                    <a:pt x="4133" y="18921"/>
                  </a:lnTo>
                  <a:lnTo>
                    <a:pt x="4249" y="18424"/>
                  </a:lnTo>
                  <a:lnTo>
                    <a:pt x="4378" y="17946"/>
                  </a:lnTo>
                  <a:lnTo>
                    <a:pt x="4507" y="17467"/>
                  </a:lnTo>
                  <a:lnTo>
                    <a:pt x="4648" y="16989"/>
                  </a:lnTo>
                  <a:lnTo>
                    <a:pt x="4790" y="16529"/>
                  </a:lnTo>
                  <a:lnTo>
                    <a:pt x="4945" y="16050"/>
                  </a:lnTo>
                  <a:lnTo>
                    <a:pt x="5099" y="15590"/>
                  </a:lnTo>
                  <a:lnTo>
                    <a:pt x="5267" y="15148"/>
                  </a:lnTo>
                  <a:lnTo>
                    <a:pt x="5440" y="14706"/>
                  </a:lnTo>
                  <a:lnTo>
                    <a:pt x="5614" y="14265"/>
                  </a:lnTo>
                  <a:lnTo>
                    <a:pt x="5801" y="13823"/>
                  </a:lnTo>
                  <a:lnTo>
                    <a:pt x="5988" y="13400"/>
                  </a:lnTo>
                  <a:lnTo>
                    <a:pt x="6187" y="12995"/>
                  </a:lnTo>
                  <a:lnTo>
                    <a:pt x="6393" y="12571"/>
                  </a:lnTo>
                  <a:lnTo>
                    <a:pt x="6670" y="12056"/>
                  </a:lnTo>
                  <a:lnTo>
                    <a:pt x="6947" y="11578"/>
                  </a:lnTo>
                  <a:lnTo>
                    <a:pt x="7224" y="11136"/>
                  </a:lnTo>
                  <a:lnTo>
                    <a:pt x="7507" y="10731"/>
                  </a:lnTo>
                  <a:lnTo>
                    <a:pt x="7784" y="10344"/>
                  </a:lnTo>
                  <a:lnTo>
                    <a:pt x="8060" y="10013"/>
                  </a:lnTo>
                  <a:lnTo>
                    <a:pt x="8344" y="9700"/>
                  </a:lnTo>
                  <a:lnTo>
                    <a:pt x="8621" y="9442"/>
                  </a:lnTo>
                  <a:lnTo>
                    <a:pt x="8904" y="9203"/>
                  </a:lnTo>
                  <a:lnTo>
                    <a:pt x="9181" y="9001"/>
                  </a:lnTo>
                  <a:lnTo>
                    <a:pt x="9464" y="8817"/>
                  </a:lnTo>
                  <a:lnTo>
                    <a:pt x="9741" y="8688"/>
                  </a:lnTo>
                  <a:lnTo>
                    <a:pt x="10018" y="8577"/>
                  </a:lnTo>
                  <a:lnTo>
                    <a:pt x="10294" y="8485"/>
                  </a:lnTo>
                  <a:lnTo>
                    <a:pt x="10571" y="8449"/>
                  </a:lnTo>
                  <a:lnTo>
                    <a:pt x="10848" y="8430"/>
                  </a:lnTo>
                  <a:close/>
                  <a:moveTo>
                    <a:pt x="12818" y="21701"/>
                  </a:moveTo>
                  <a:lnTo>
                    <a:pt x="13063" y="21719"/>
                  </a:lnTo>
                  <a:lnTo>
                    <a:pt x="13307" y="21774"/>
                  </a:lnTo>
                  <a:lnTo>
                    <a:pt x="13552" y="21866"/>
                  </a:lnTo>
                  <a:lnTo>
                    <a:pt x="13790" y="22014"/>
                  </a:lnTo>
                  <a:lnTo>
                    <a:pt x="14028" y="22179"/>
                  </a:lnTo>
                  <a:lnTo>
                    <a:pt x="14260" y="22382"/>
                  </a:lnTo>
                  <a:lnTo>
                    <a:pt x="14492" y="22639"/>
                  </a:lnTo>
                  <a:lnTo>
                    <a:pt x="14717" y="22915"/>
                  </a:lnTo>
                  <a:lnTo>
                    <a:pt x="14936" y="23228"/>
                  </a:lnTo>
                  <a:lnTo>
                    <a:pt x="15155" y="23560"/>
                  </a:lnTo>
                  <a:lnTo>
                    <a:pt x="15361" y="23946"/>
                  </a:lnTo>
                  <a:lnTo>
                    <a:pt x="15567" y="24333"/>
                  </a:lnTo>
                  <a:lnTo>
                    <a:pt x="15767" y="24774"/>
                  </a:lnTo>
                  <a:lnTo>
                    <a:pt x="15960" y="25216"/>
                  </a:lnTo>
                  <a:lnTo>
                    <a:pt x="16140" y="25695"/>
                  </a:lnTo>
                  <a:lnTo>
                    <a:pt x="16320" y="26192"/>
                  </a:lnTo>
                  <a:lnTo>
                    <a:pt x="16488" y="26725"/>
                  </a:lnTo>
                  <a:lnTo>
                    <a:pt x="16648" y="27278"/>
                  </a:lnTo>
                  <a:lnTo>
                    <a:pt x="16803" y="27830"/>
                  </a:lnTo>
                  <a:lnTo>
                    <a:pt x="16945" y="28419"/>
                  </a:lnTo>
                  <a:lnTo>
                    <a:pt x="17080" y="29026"/>
                  </a:lnTo>
                  <a:lnTo>
                    <a:pt x="17202" y="29634"/>
                  </a:lnTo>
                  <a:lnTo>
                    <a:pt x="17312" y="30278"/>
                  </a:lnTo>
                  <a:lnTo>
                    <a:pt x="17415" y="30922"/>
                  </a:lnTo>
                  <a:lnTo>
                    <a:pt x="17505" y="31566"/>
                  </a:lnTo>
                  <a:lnTo>
                    <a:pt x="17582" y="32247"/>
                  </a:lnTo>
                  <a:lnTo>
                    <a:pt x="17646" y="32910"/>
                  </a:lnTo>
                  <a:lnTo>
                    <a:pt x="17698" y="33609"/>
                  </a:lnTo>
                  <a:lnTo>
                    <a:pt x="17730" y="34198"/>
                  </a:lnTo>
                  <a:lnTo>
                    <a:pt x="17756" y="34787"/>
                  </a:lnTo>
                  <a:lnTo>
                    <a:pt x="17769" y="35376"/>
                  </a:lnTo>
                  <a:lnTo>
                    <a:pt x="17769" y="35965"/>
                  </a:lnTo>
                  <a:lnTo>
                    <a:pt x="17762" y="36554"/>
                  </a:lnTo>
                  <a:lnTo>
                    <a:pt x="17743" y="37143"/>
                  </a:lnTo>
                  <a:lnTo>
                    <a:pt x="17717" y="37714"/>
                  </a:lnTo>
                  <a:lnTo>
                    <a:pt x="17679" y="38303"/>
                  </a:lnTo>
                  <a:lnTo>
                    <a:pt x="17633" y="38873"/>
                  </a:lnTo>
                  <a:lnTo>
                    <a:pt x="17582" y="39444"/>
                  </a:lnTo>
                  <a:lnTo>
                    <a:pt x="17518" y="39996"/>
                  </a:lnTo>
                  <a:lnTo>
                    <a:pt x="17447" y="40567"/>
                  </a:lnTo>
                  <a:lnTo>
                    <a:pt x="17363" y="41119"/>
                  </a:lnTo>
                  <a:lnTo>
                    <a:pt x="17279" y="41653"/>
                  </a:lnTo>
                  <a:lnTo>
                    <a:pt x="17183" y="42205"/>
                  </a:lnTo>
                  <a:lnTo>
                    <a:pt x="17080" y="42720"/>
                  </a:lnTo>
                  <a:lnTo>
                    <a:pt x="16970" y="43254"/>
                  </a:lnTo>
                  <a:lnTo>
                    <a:pt x="16854" y="43769"/>
                  </a:lnTo>
                  <a:lnTo>
                    <a:pt x="16732" y="44266"/>
                  </a:lnTo>
                  <a:lnTo>
                    <a:pt x="16603" y="44763"/>
                  </a:lnTo>
                  <a:lnTo>
                    <a:pt x="16468" y="45242"/>
                  </a:lnTo>
                  <a:lnTo>
                    <a:pt x="16327" y="45702"/>
                  </a:lnTo>
                  <a:lnTo>
                    <a:pt x="16179" y="46162"/>
                  </a:lnTo>
                  <a:lnTo>
                    <a:pt x="16030" y="46604"/>
                  </a:lnTo>
                  <a:lnTo>
                    <a:pt x="15876" y="47045"/>
                  </a:lnTo>
                  <a:lnTo>
                    <a:pt x="15715" y="47450"/>
                  </a:lnTo>
                  <a:lnTo>
                    <a:pt x="15548" y="47855"/>
                  </a:lnTo>
                  <a:lnTo>
                    <a:pt x="15380" y="48242"/>
                  </a:lnTo>
                  <a:lnTo>
                    <a:pt x="15206" y="48628"/>
                  </a:lnTo>
                  <a:lnTo>
                    <a:pt x="15026" y="48978"/>
                  </a:lnTo>
                  <a:lnTo>
                    <a:pt x="14846" y="49309"/>
                  </a:lnTo>
                  <a:lnTo>
                    <a:pt x="14666" y="49641"/>
                  </a:lnTo>
                  <a:lnTo>
                    <a:pt x="14659" y="49585"/>
                  </a:lnTo>
                  <a:lnTo>
                    <a:pt x="14646" y="49567"/>
                  </a:lnTo>
                  <a:lnTo>
                    <a:pt x="14608" y="49567"/>
                  </a:lnTo>
                  <a:lnTo>
                    <a:pt x="13694" y="49181"/>
                  </a:lnTo>
                  <a:lnTo>
                    <a:pt x="13243" y="48996"/>
                  </a:lnTo>
                  <a:lnTo>
                    <a:pt x="12805" y="48757"/>
                  </a:lnTo>
                  <a:lnTo>
                    <a:pt x="12586" y="48647"/>
                  </a:lnTo>
                  <a:lnTo>
                    <a:pt x="12374" y="48500"/>
                  </a:lnTo>
                  <a:lnTo>
                    <a:pt x="12161" y="48352"/>
                  </a:lnTo>
                  <a:lnTo>
                    <a:pt x="11955" y="48205"/>
                  </a:lnTo>
                  <a:lnTo>
                    <a:pt x="11749" y="48039"/>
                  </a:lnTo>
                  <a:lnTo>
                    <a:pt x="11550" y="47855"/>
                  </a:lnTo>
                  <a:lnTo>
                    <a:pt x="11350" y="47653"/>
                  </a:lnTo>
                  <a:lnTo>
                    <a:pt x="11151" y="47432"/>
                  </a:lnTo>
                  <a:lnTo>
                    <a:pt x="10964" y="47193"/>
                  </a:lnTo>
                  <a:lnTo>
                    <a:pt x="10771" y="46935"/>
                  </a:lnTo>
                  <a:lnTo>
                    <a:pt x="10591" y="46659"/>
                  </a:lnTo>
                  <a:lnTo>
                    <a:pt x="10410" y="46364"/>
                  </a:lnTo>
                  <a:lnTo>
                    <a:pt x="10230" y="46052"/>
                  </a:lnTo>
                  <a:lnTo>
                    <a:pt x="10063" y="45702"/>
                  </a:lnTo>
                  <a:lnTo>
                    <a:pt x="9895" y="45334"/>
                  </a:lnTo>
                  <a:lnTo>
                    <a:pt x="9734" y="44929"/>
                  </a:lnTo>
                  <a:lnTo>
                    <a:pt x="9573" y="44505"/>
                  </a:lnTo>
                  <a:lnTo>
                    <a:pt x="9425" y="44045"/>
                  </a:lnTo>
                  <a:lnTo>
                    <a:pt x="9277" y="43567"/>
                  </a:lnTo>
                  <a:lnTo>
                    <a:pt x="9136" y="43051"/>
                  </a:lnTo>
                  <a:lnTo>
                    <a:pt x="9000" y="42499"/>
                  </a:lnTo>
                  <a:lnTo>
                    <a:pt x="8865" y="41910"/>
                  </a:lnTo>
                  <a:lnTo>
                    <a:pt x="8743" y="41303"/>
                  </a:lnTo>
                  <a:lnTo>
                    <a:pt x="8627" y="40640"/>
                  </a:lnTo>
                  <a:lnTo>
                    <a:pt x="8569" y="40291"/>
                  </a:lnTo>
                  <a:lnTo>
                    <a:pt x="8518" y="39941"/>
                  </a:lnTo>
                  <a:lnTo>
                    <a:pt x="8473" y="39591"/>
                  </a:lnTo>
                  <a:lnTo>
                    <a:pt x="8427" y="39241"/>
                  </a:lnTo>
                  <a:lnTo>
                    <a:pt x="8389" y="38892"/>
                  </a:lnTo>
                  <a:lnTo>
                    <a:pt x="8357" y="38524"/>
                  </a:lnTo>
                  <a:lnTo>
                    <a:pt x="8324" y="38174"/>
                  </a:lnTo>
                  <a:lnTo>
                    <a:pt x="8299" y="37824"/>
                  </a:lnTo>
                  <a:lnTo>
                    <a:pt x="8273" y="37456"/>
                  </a:lnTo>
                  <a:lnTo>
                    <a:pt x="8254" y="37088"/>
                  </a:lnTo>
                  <a:lnTo>
                    <a:pt x="8228" y="36370"/>
                  </a:lnTo>
                  <a:lnTo>
                    <a:pt x="8221" y="35652"/>
                  </a:lnTo>
                  <a:lnTo>
                    <a:pt x="8221" y="34934"/>
                  </a:lnTo>
                  <a:lnTo>
                    <a:pt x="8241" y="34217"/>
                  </a:lnTo>
                  <a:lnTo>
                    <a:pt x="8273" y="33499"/>
                  </a:lnTo>
                  <a:lnTo>
                    <a:pt x="8318" y="32781"/>
                  </a:lnTo>
                  <a:lnTo>
                    <a:pt x="8382" y="32082"/>
                  </a:lnTo>
                  <a:lnTo>
                    <a:pt x="8453" y="31401"/>
                  </a:lnTo>
                  <a:lnTo>
                    <a:pt x="8537" y="30720"/>
                  </a:lnTo>
                  <a:lnTo>
                    <a:pt x="8633" y="30039"/>
                  </a:lnTo>
                  <a:lnTo>
                    <a:pt x="8743" y="29394"/>
                  </a:lnTo>
                  <a:lnTo>
                    <a:pt x="8865" y="28750"/>
                  </a:lnTo>
                  <a:lnTo>
                    <a:pt x="9000" y="28124"/>
                  </a:lnTo>
                  <a:lnTo>
                    <a:pt x="9142" y="27517"/>
                  </a:lnTo>
                  <a:lnTo>
                    <a:pt x="9297" y="26946"/>
                  </a:lnTo>
                  <a:lnTo>
                    <a:pt x="9457" y="26376"/>
                  </a:lnTo>
                  <a:lnTo>
                    <a:pt x="9631" y="25842"/>
                  </a:lnTo>
                  <a:lnTo>
                    <a:pt x="9818" y="25327"/>
                  </a:lnTo>
                  <a:lnTo>
                    <a:pt x="10011" y="24830"/>
                  </a:lnTo>
                  <a:lnTo>
                    <a:pt x="10211" y="24370"/>
                  </a:lnTo>
                  <a:lnTo>
                    <a:pt x="10417" y="23946"/>
                  </a:lnTo>
                  <a:lnTo>
                    <a:pt x="10636" y="23541"/>
                  </a:lnTo>
                  <a:lnTo>
                    <a:pt x="10861" y="23173"/>
                  </a:lnTo>
                  <a:lnTo>
                    <a:pt x="11093" y="22842"/>
                  </a:lnTo>
                  <a:lnTo>
                    <a:pt x="11331" y="22547"/>
                  </a:lnTo>
                  <a:lnTo>
                    <a:pt x="11576" y="22290"/>
                  </a:lnTo>
                  <a:lnTo>
                    <a:pt x="11827" y="22069"/>
                  </a:lnTo>
                  <a:lnTo>
                    <a:pt x="11955" y="21977"/>
                  </a:lnTo>
                  <a:lnTo>
                    <a:pt x="12078" y="21903"/>
                  </a:lnTo>
                  <a:lnTo>
                    <a:pt x="12200" y="21848"/>
                  </a:lnTo>
                  <a:lnTo>
                    <a:pt x="12322" y="21793"/>
                  </a:lnTo>
                  <a:lnTo>
                    <a:pt x="12445" y="21756"/>
                  </a:lnTo>
                  <a:lnTo>
                    <a:pt x="12573" y="21719"/>
                  </a:lnTo>
                  <a:lnTo>
                    <a:pt x="12818" y="21701"/>
                  </a:lnTo>
                  <a:close/>
                  <a:moveTo>
                    <a:pt x="10372" y="0"/>
                  </a:moveTo>
                  <a:lnTo>
                    <a:pt x="9979" y="37"/>
                  </a:lnTo>
                  <a:lnTo>
                    <a:pt x="9580" y="129"/>
                  </a:lnTo>
                  <a:lnTo>
                    <a:pt x="9387" y="203"/>
                  </a:lnTo>
                  <a:lnTo>
                    <a:pt x="9187" y="258"/>
                  </a:lnTo>
                  <a:lnTo>
                    <a:pt x="8988" y="350"/>
                  </a:lnTo>
                  <a:lnTo>
                    <a:pt x="8788" y="442"/>
                  </a:lnTo>
                  <a:lnTo>
                    <a:pt x="8595" y="552"/>
                  </a:lnTo>
                  <a:lnTo>
                    <a:pt x="8395" y="663"/>
                  </a:lnTo>
                  <a:lnTo>
                    <a:pt x="8202" y="810"/>
                  </a:lnTo>
                  <a:lnTo>
                    <a:pt x="8003" y="939"/>
                  </a:lnTo>
                  <a:lnTo>
                    <a:pt x="7803" y="1105"/>
                  </a:lnTo>
                  <a:lnTo>
                    <a:pt x="7610" y="1252"/>
                  </a:lnTo>
                  <a:lnTo>
                    <a:pt x="7417" y="1436"/>
                  </a:lnTo>
                  <a:lnTo>
                    <a:pt x="7217" y="1620"/>
                  </a:lnTo>
                  <a:lnTo>
                    <a:pt x="7024" y="1822"/>
                  </a:lnTo>
                  <a:lnTo>
                    <a:pt x="6831" y="2043"/>
                  </a:lnTo>
                  <a:lnTo>
                    <a:pt x="6638" y="2264"/>
                  </a:lnTo>
                  <a:lnTo>
                    <a:pt x="6445" y="2503"/>
                  </a:lnTo>
                  <a:lnTo>
                    <a:pt x="6251" y="2761"/>
                  </a:lnTo>
                  <a:lnTo>
                    <a:pt x="6058" y="3019"/>
                  </a:lnTo>
                  <a:lnTo>
                    <a:pt x="5865" y="3295"/>
                  </a:lnTo>
                  <a:lnTo>
                    <a:pt x="5672" y="3571"/>
                  </a:lnTo>
                  <a:lnTo>
                    <a:pt x="5485" y="3884"/>
                  </a:lnTo>
                  <a:lnTo>
                    <a:pt x="5292" y="4197"/>
                  </a:lnTo>
                  <a:lnTo>
                    <a:pt x="5106" y="4528"/>
                  </a:lnTo>
                  <a:lnTo>
                    <a:pt x="4919" y="4859"/>
                  </a:lnTo>
                  <a:lnTo>
                    <a:pt x="4732" y="5209"/>
                  </a:lnTo>
                  <a:lnTo>
                    <a:pt x="4545" y="5577"/>
                  </a:lnTo>
                  <a:lnTo>
                    <a:pt x="4359" y="5945"/>
                  </a:lnTo>
                  <a:lnTo>
                    <a:pt x="4179" y="6350"/>
                  </a:lnTo>
                  <a:lnTo>
                    <a:pt x="3998" y="6755"/>
                  </a:lnTo>
                  <a:lnTo>
                    <a:pt x="3812" y="7160"/>
                  </a:lnTo>
                  <a:lnTo>
                    <a:pt x="3631" y="7602"/>
                  </a:lnTo>
                  <a:lnTo>
                    <a:pt x="3457" y="8044"/>
                  </a:lnTo>
                  <a:lnTo>
                    <a:pt x="3277" y="8504"/>
                  </a:lnTo>
                  <a:lnTo>
                    <a:pt x="3103" y="8982"/>
                  </a:lnTo>
                  <a:lnTo>
                    <a:pt x="2936" y="9424"/>
                  </a:lnTo>
                  <a:lnTo>
                    <a:pt x="2782" y="9884"/>
                  </a:lnTo>
                  <a:lnTo>
                    <a:pt x="2627" y="10344"/>
                  </a:lnTo>
                  <a:lnTo>
                    <a:pt x="2479" y="10823"/>
                  </a:lnTo>
                  <a:lnTo>
                    <a:pt x="2337" y="11301"/>
                  </a:lnTo>
                  <a:lnTo>
                    <a:pt x="2196" y="11780"/>
                  </a:lnTo>
                  <a:lnTo>
                    <a:pt x="2060" y="12259"/>
                  </a:lnTo>
                  <a:lnTo>
                    <a:pt x="1932" y="12755"/>
                  </a:lnTo>
                  <a:lnTo>
                    <a:pt x="1809" y="13252"/>
                  </a:lnTo>
                  <a:lnTo>
                    <a:pt x="1687" y="13749"/>
                  </a:lnTo>
                  <a:lnTo>
                    <a:pt x="1571" y="14265"/>
                  </a:lnTo>
                  <a:lnTo>
                    <a:pt x="1455" y="14762"/>
                  </a:lnTo>
                  <a:lnTo>
                    <a:pt x="1352" y="15277"/>
                  </a:lnTo>
                  <a:lnTo>
                    <a:pt x="1249" y="15792"/>
                  </a:lnTo>
                  <a:lnTo>
                    <a:pt x="1146" y="16326"/>
                  </a:lnTo>
                  <a:lnTo>
                    <a:pt x="1050" y="16842"/>
                  </a:lnTo>
                  <a:lnTo>
                    <a:pt x="960" y="17375"/>
                  </a:lnTo>
                  <a:lnTo>
                    <a:pt x="876" y="17909"/>
                  </a:lnTo>
                  <a:lnTo>
                    <a:pt x="792" y="18443"/>
                  </a:lnTo>
                  <a:lnTo>
                    <a:pt x="715" y="18977"/>
                  </a:lnTo>
                  <a:lnTo>
                    <a:pt x="638" y="19529"/>
                  </a:lnTo>
                  <a:lnTo>
                    <a:pt x="573" y="20063"/>
                  </a:lnTo>
                  <a:lnTo>
                    <a:pt x="503" y="20615"/>
                  </a:lnTo>
                  <a:lnTo>
                    <a:pt x="445" y="21167"/>
                  </a:lnTo>
                  <a:lnTo>
                    <a:pt x="387" y="21719"/>
                  </a:lnTo>
                  <a:lnTo>
                    <a:pt x="335" y="22271"/>
                  </a:lnTo>
                  <a:lnTo>
                    <a:pt x="284" y="22823"/>
                  </a:lnTo>
                  <a:lnTo>
                    <a:pt x="239" y="23394"/>
                  </a:lnTo>
                  <a:lnTo>
                    <a:pt x="200" y="23946"/>
                  </a:lnTo>
                  <a:lnTo>
                    <a:pt x="161" y="24498"/>
                  </a:lnTo>
                  <a:lnTo>
                    <a:pt x="129" y="25069"/>
                  </a:lnTo>
                  <a:lnTo>
                    <a:pt x="97" y="25621"/>
                  </a:lnTo>
                  <a:lnTo>
                    <a:pt x="71" y="26192"/>
                  </a:lnTo>
                  <a:lnTo>
                    <a:pt x="52" y="26762"/>
                  </a:lnTo>
                  <a:lnTo>
                    <a:pt x="20" y="27885"/>
                  </a:lnTo>
                  <a:lnTo>
                    <a:pt x="0" y="29008"/>
                  </a:lnTo>
                  <a:lnTo>
                    <a:pt x="0" y="30149"/>
                  </a:lnTo>
                  <a:lnTo>
                    <a:pt x="13" y="31272"/>
                  </a:lnTo>
                  <a:lnTo>
                    <a:pt x="39" y="32394"/>
                  </a:lnTo>
                  <a:lnTo>
                    <a:pt x="78" y="33517"/>
                  </a:lnTo>
                  <a:lnTo>
                    <a:pt x="136" y="34622"/>
                  </a:lnTo>
                  <a:lnTo>
                    <a:pt x="206" y="35726"/>
                  </a:lnTo>
                  <a:lnTo>
                    <a:pt x="290" y="36830"/>
                  </a:lnTo>
                  <a:lnTo>
                    <a:pt x="387" y="37916"/>
                  </a:lnTo>
                  <a:lnTo>
                    <a:pt x="496" y="38984"/>
                  </a:lnTo>
                  <a:lnTo>
                    <a:pt x="618" y="40051"/>
                  </a:lnTo>
                  <a:lnTo>
                    <a:pt x="754" y="41100"/>
                  </a:lnTo>
                  <a:lnTo>
                    <a:pt x="902" y="42131"/>
                  </a:lnTo>
                  <a:lnTo>
                    <a:pt x="1063" y="43143"/>
                  </a:lnTo>
                  <a:lnTo>
                    <a:pt x="1243" y="44137"/>
                  </a:lnTo>
                  <a:lnTo>
                    <a:pt x="1423" y="45113"/>
                  </a:lnTo>
                  <a:lnTo>
                    <a:pt x="1623" y="46070"/>
                  </a:lnTo>
                  <a:lnTo>
                    <a:pt x="1835" y="47009"/>
                  </a:lnTo>
                  <a:lnTo>
                    <a:pt x="2054" y="47911"/>
                  </a:lnTo>
                  <a:lnTo>
                    <a:pt x="2292" y="48794"/>
                  </a:lnTo>
                  <a:lnTo>
                    <a:pt x="2537" y="49659"/>
                  </a:lnTo>
                  <a:lnTo>
                    <a:pt x="2788" y="50487"/>
                  </a:lnTo>
                  <a:lnTo>
                    <a:pt x="3058" y="51297"/>
                  </a:lnTo>
                  <a:lnTo>
                    <a:pt x="3335" y="52052"/>
                  </a:lnTo>
                  <a:lnTo>
                    <a:pt x="3618" y="52788"/>
                  </a:lnTo>
                  <a:lnTo>
                    <a:pt x="3767" y="53156"/>
                  </a:lnTo>
                  <a:lnTo>
                    <a:pt x="3915" y="53506"/>
                  </a:lnTo>
                  <a:lnTo>
                    <a:pt x="4069" y="53837"/>
                  </a:lnTo>
                  <a:lnTo>
                    <a:pt x="4224" y="54169"/>
                  </a:lnTo>
                  <a:lnTo>
                    <a:pt x="4385" y="54481"/>
                  </a:lnTo>
                  <a:lnTo>
                    <a:pt x="4545" y="54794"/>
                  </a:lnTo>
                  <a:lnTo>
                    <a:pt x="4706" y="55107"/>
                  </a:lnTo>
                  <a:lnTo>
                    <a:pt x="4867" y="55402"/>
                  </a:lnTo>
                  <a:lnTo>
                    <a:pt x="5035" y="55678"/>
                  </a:lnTo>
                  <a:lnTo>
                    <a:pt x="5209" y="55954"/>
                  </a:lnTo>
                  <a:lnTo>
                    <a:pt x="5376" y="56212"/>
                  </a:lnTo>
                  <a:lnTo>
                    <a:pt x="5550" y="56469"/>
                  </a:lnTo>
                  <a:lnTo>
                    <a:pt x="5730" y="56709"/>
                  </a:lnTo>
                  <a:lnTo>
                    <a:pt x="5904" y="56948"/>
                  </a:lnTo>
                  <a:lnTo>
                    <a:pt x="6084" y="57169"/>
                  </a:lnTo>
                  <a:lnTo>
                    <a:pt x="6271" y="57371"/>
                  </a:lnTo>
                  <a:lnTo>
                    <a:pt x="6457" y="57574"/>
                  </a:lnTo>
                  <a:lnTo>
                    <a:pt x="6644" y="57776"/>
                  </a:lnTo>
                  <a:lnTo>
                    <a:pt x="6831" y="57942"/>
                  </a:lnTo>
                  <a:lnTo>
                    <a:pt x="7024" y="58107"/>
                  </a:lnTo>
                  <a:lnTo>
                    <a:pt x="7217" y="58273"/>
                  </a:lnTo>
                  <a:lnTo>
                    <a:pt x="7410" y="58402"/>
                  </a:lnTo>
                  <a:lnTo>
                    <a:pt x="7610" y="58531"/>
                  </a:lnTo>
                  <a:lnTo>
                    <a:pt x="7809" y="58660"/>
                  </a:lnTo>
                  <a:lnTo>
                    <a:pt x="8009" y="58752"/>
                  </a:lnTo>
                  <a:lnTo>
                    <a:pt x="8215" y="58844"/>
                  </a:lnTo>
                  <a:lnTo>
                    <a:pt x="8421" y="58936"/>
                  </a:lnTo>
                  <a:lnTo>
                    <a:pt x="8627" y="58991"/>
                  </a:lnTo>
                  <a:lnTo>
                    <a:pt x="8839" y="59046"/>
                  </a:lnTo>
                  <a:lnTo>
                    <a:pt x="9045" y="59083"/>
                  </a:lnTo>
                  <a:lnTo>
                    <a:pt x="9258" y="59120"/>
                  </a:lnTo>
                  <a:lnTo>
                    <a:pt x="9477" y="59138"/>
                  </a:lnTo>
                  <a:lnTo>
                    <a:pt x="9689" y="59138"/>
                  </a:lnTo>
                  <a:lnTo>
                    <a:pt x="9908" y="59120"/>
                  </a:lnTo>
                  <a:lnTo>
                    <a:pt x="10127" y="59083"/>
                  </a:lnTo>
                  <a:lnTo>
                    <a:pt x="10352" y="59046"/>
                  </a:lnTo>
                  <a:lnTo>
                    <a:pt x="10571" y="58991"/>
                  </a:lnTo>
                  <a:lnTo>
                    <a:pt x="10797" y="58917"/>
                  </a:lnTo>
                  <a:lnTo>
                    <a:pt x="11028" y="58825"/>
                  </a:lnTo>
                  <a:lnTo>
                    <a:pt x="11254" y="58733"/>
                  </a:lnTo>
                  <a:lnTo>
                    <a:pt x="11485" y="58604"/>
                  </a:lnTo>
                  <a:lnTo>
                    <a:pt x="11717" y="58475"/>
                  </a:lnTo>
                  <a:lnTo>
                    <a:pt x="11917" y="58549"/>
                  </a:lnTo>
                  <a:lnTo>
                    <a:pt x="12123" y="58586"/>
                  </a:lnTo>
                  <a:lnTo>
                    <a:pt x="12329" y="58623"/>
                  </a:lnTo>
                  <a:lnTo>
                    <a:pt x="12741" y="58623"/>
                  </a:lnTo>
                  <a:lnTo>
                    <a:pt x="12947" y="58586"/>
                  </a:lnTo>
                  <a:lnTo>
                    <a:pt x="13146" y="58531"/>
                  </a:lnTo>
                  <a:lnTo>
                    <a:pt x="13352" y="58439"/>
                  </a:lnTo>
                  <a:lnTo>
                    <a:pt x="13558" y="58347"/>
                  </a:lnTo>
                  <a:lnTo>
                    <a:pt x="13758" y="58218"/>
                  </a:lnTo>
                  <a:lnTo>
                    <a:pt x="13964" y="58089"/>
                  </a:lnTo>
                  <a:lnTo>
                    <a:pt x="14164" y="57905"/>
                  </a:lnTo>
                  <a:lnTo>
                    <a:pt x="14363" y="57721"/>
                  </a:lnTo>
                  <a:lnTo>
                    <a:pt x="14556" y="57500"/>
                  </a:lnTo>
                  <a:lnTo>
                    <a:pt x="14756" y="57261"/>
                  </a:lnTo>
                  <a:lnTo>
                    <a:pt x="14949" y="57003"/>
                  </a:lnTo>
                  <a:lnTo>
                    <a:pt x="15000" y="56948"/>
                  </a:lnTo>
                  <a:lnTo>
                    <a:pt x="15045" y="56874"/>
                  </a:lnTo>
                  <a:lnTo>
                    <a:pt x="15129" y="56709"/>
                  </a:lnTo>
                  <a:lnTo>
                    <a:pt x="15290" y="56359"/>
                  </a:lnTo>
                  <a:lnTo>
                    <a:pt x="15599" y="56120"/>
                  </a:lnTo>
                  <a:lnTo>
                    <a:pt x="15902" y="55862"/>
                  </a:lnTo>
                  <a:lnTo>
                    <a:pt x="16198" y="55567"/>
                  </a:lnTo>
                  <a:lnTo>
                    <a:pt x="16488" y="55254"/>
                  </a:lnTo>
                  <a:lnTo>
                    <a:pt x="16777" y="54905"/>
                  </a:lnTo>
                  <a:lnTo>
                    <a:pt x="17061" y="54518"/>
                  </a:lnTo>
                  <a:lnTo>
                    <a:pt x="17337" y="54113"/>
                  </a:lnTo>
                  <a:lnTo>
                    <a:pt x="17601" y="53690"/>
                  </a:lnTo>
                  <a:lnTo>
                    <a:pt x="17865" y="53230"/>
                  </a:lnTo>
                  <a:lnTo>
                    <a:pt x="18123" y="52733"/>
                  </a:lnTo>
                  <a:lnTo>
                    <a:pt x="18367" y="52218"/>
                  </a:lnTo>
                  <a:lnTo>
                    <a:pt x="18612" y="51684"/>
                  </a:lnTo>
                  <a:lnTo>
                    <a:pt x="18844" y="51113"/>
                  </a:lnTo>
                  <a:lnTo>
                    <a:pt x="19069" y="50506"/>
                  </a:lnTo>
                  <a:lnTo>
                    <a:pt x="19288" y="49898"/>
                  </a:lnTo>
                  <a:lnTo>
                    <a:pt x="19494" y="49254"/>
                  </a:lnTo>
                  <a:lnTo>
                    <a:pt x="19687" y="48592"/>
                  </a:lnTo>
                  <a:lnTo>
                    <a:pt x="19880" y="47892"/>
                  </a:lnTo>
                  <a:lnTo>
                    <a:pt x="20054" y="47174"/>
                  </a:lnTo>
                  <a:lnTo>
                    <a:pt x="20228" y="46438"/>
                  </a:lnTo>
                  <a:lnTo>
                    <a:pt x="20382" y="45683"/>
                  </a:lnTo>
                  <a:lnTo>
                    <a:pt x="20530" y="44892"/>
                  </a:lnTo>
                  <a:lnTo>
                    <a:pt x="20666" y="44082"/>
                  </a:lnTo>
                  <a:lnTo>
                    <a:pt x="20788" y="43254"/>
                  </a:lnTo>
                  <a:lnTo>
                    <a:pt x="20904" y="42407"/>
                  </a:lnTo>
                  <a:lnTo>
                    <a:pt x="21000" y="41542"/>
                  </a:lnTo>
                  <a:lnTo>
                    <a:pt x="21091" y="40640"/>
                  </a:lnTo>
                  <a:lnTo>
                    <a:pt x="21168" y="39738"/>
                  </a:lnTo>
                  <a:lnTo>
                    <a:pt x="21226" y="38800"/>
                  </a:lnTo>
                  <a:lnTo>
                    <a:pt x="21277" y="37861"/>
                  </a:lnTo>
                  <a:lnTo>
                    <a:pt x="21309" y="36885"/>
                  </a:lnTo>
                  <a:lnTo>
                    <a:pt x="21329" y="35892"/>
                  </a:lnTo>
                  <a:lnTo>
                    <a:pt x="21419" y="35836"/>
                  </a:lnTo>
                  <a:lnTo>
                    <a:pt x="21496" y="35781"/>
                  </a:lnTo>
                  <a:lnTo>
                    <a:pt x="21580" y="35689"/>
                  </a:lnTo>
                  <a:lnTo>
                    <a:pt x="21657" y="35597"/>
                  </a:lnTo>
                  <a:lnTo>
                    <a:pt x="21734" y="35468"/>
                  </a:lnTo>
                  <a:lnTo>
                    <a:pt x="21805" y="35339"/>
                  </a:lnTo>
                  <a:lnTo>
                    <a:pt x="21870" y="35211"/>
                  </a:lnTo>
                  <a:lnTo>
                    <a:pt x="21927" y="35045"/>
                  </a:lnTo>
                  <a:lnTo>
                    <a:pt x="21985" y="34879"/>
                  </a:lnTo>
                  <a:lnTo>
                    <a:pt x="22030" y="34695"/>
                  </a:lnTo>
                  <a:lnTo>
                    <a:pt x="22076" y="34493"/>
                  </a:lnTo>
                  <a:lnTo>
                    <a:pt x="22108" y="34272"/>
                  </a:lnTo>
                  <a:lnTo>
                    <a:pt x="22133" y="34051"/>
                  </a:lnTo>
                  <a:lnTo>
                    <a:pt x="22153" y="33793"/>
                  </a:lnTo>
                  <a:lnTo>
                    <a:pt x="22159" y="33554"/>
                  </a:lnTo>
                  <a:lnTo>
                    <a:pt x="22159" y="33278"/>
                  </a:lnTo>
                  <a:lnTo>
                    <a:pt x="22146" y="32634"/>
                  </a:lnTo>
                  <a:lnTo>
                    <a:pt x="22133" y="31990"/>
                  </a:lnTo>
                  <a:lnTo>
                    <a:pt x="22114" y="31364"/>
                  </a:lnTo>
                  <a:lnTo>
                    <a:pt x="22095" y="30720"/>
                  </a:lnTo>
                  <a:lnTo>
                    <a:pt x="22063" y="30094"/>
                  </a:lnTo>
                  <a:lnTo>
                    <a:pt x="22037" y="29468"/>
                  </a:lnTo>
                  <a:lnTo>
                    <a:pt x="21998" y="28842"/>
                  </a:lnTo>
                  <a:lnTo>
                    <a:pt x="21966" y="28235"/>
                  </a:lnTo>
                  <a:lnTo>
                    <a:pt x="21876" y="27020"/>
                  </a:lnTo>
                  <a:lnTo>
                    <a:pt x="21773" y="25824"/>
                  </a:lnTo>
                  <a:lnTo>
                    <a:pt x="21664" y="24646"/>
                  </a:lnTo>
                  <a:lnTo>
                    <a:pt x="21535" y="23486"/>
                  </a:lnTo>
                  <a:lnTo>
                    <a:pt x="21393" y="22345"/>
                  </a:lnTo>
                  <a:lnTo>
                    <a:pt x="21239" y="21222"/>
                  </a:lnTo>
                  <a:lnTo>
                    <a:pt x="21071" y="20118"/>
                  </a:lnTo>
                  <a:lnTo>
                    <a:pt x="20897" y="19050"/>
                  </a:lnTo>
                  <a:lnTo>
                    <a:pt x="20704" y="17983"/>
                  </a:lnTo>
                  <a:lnTo>
                    <a:pt x="20505" y="16952"/>
                  </a:lnTo>
                  <a:lnTo>
                    <a:pt x="20292" y="15958"/>
                  </a:lnTo>
                  <a:lnTo>
                    <a:pt x="20067" y="14964"/>
                  </a:lnTo>
                  <a:lnTo>
                    <a:pt x="19835" y="14007"/>
                  </a:lnTo>
                  <a:lnTo>
                    <a:pt x="19591" y="13087"/>
                  </a:lnTo>
                  <a:lnTo>
                    <a:pt x="19333" y="12185"/>
                  </a:lnTo>
                  <a:lnTo>
                    <a:pt x="19076" y="11301"/>
                  </a:lnTo>
                  <a:lnTo>
                    <a:pt x="18799" y="10455"/>
                  </a:lnTo>
                  <a:lnTo>
                    <a:pt x="18522" y="9626"/>
                  </a:lnTo>
                  <a:lnTo>
                    <a:pt x="18232" y="8835"/>
                  </a:lnTo>
                  <a:lnTo>
                    <a:pt x="17930" y="8080"/>
                  </a:lnTo>
                  <a:lnTo>
                    <a:pt x="17627" y="7344"/>
                  </a:lnTo>
                  <a:lnTo>
                    <a:pt x="17312" y="6645"/>
                  </a:lnTo>
                  <a:lnTo>
                    <a:pt x="16990" y="5982"/>
                  </a:lnTo>
                  <a:lnTo>
                    <a:pt x="16661" y="5338"/>
                  </a:lnTo>
                  <a:lnTo>
                    <a:pt x="16333" y="4731"/>
                  </a:lnTo>
                  <a:lnTo>
                    <a:pt x="15992" y="4160"/>
                  </a:lnTo>
                  <a:lnTo>
                    <a:pt x="15644" y="3626"/>
                  </a:lnTo>
                  <a:lnTo>
                    <a:pt x="15290" y="3111"/>
                  </a:lnTo>
                  <a:lnTo>
                    <a:pt x="14936" y="2651"/>
                  </a:lnTo>
                  <a:lnTo>
                    <a:pt x="14576" y="2209"/>
                  </a:lnTo>
                  <a:lnTo>
                    <a:pt x="14209" y="1822"/>
                  </a:lnTo>
                  <a:lnTo>
                    <a:pt x="13835" y="1454"/>
                  </a:lnTo>
                  <a:lnTo>
                    <a:pt x="13462" y="1141"/>
                  </a:lnTo>
                  <a:lnTo>
                    <a:pt x="13088" y="847"/>
                  </a:lnTo>
                  <a:lnTo>
                    <a:pt x="12702" y="608"/>
                  </a:lnTo>
                  <a:lnTo>
                    <a:pt x="12322" y="405"/>
                  </a:lnTo>
                  <a:lnTo>
                    <a:pt x="11936" y="240"/>
                  </a:lnTo>
                  <a:lnTo>
                    <a:pt x="11543" y="111"/>
                  </a:lnTo>
                  <a:lnTo>
                    <a:pt x="11157" y="37"/>
                  </a:lnTo>
                  <a:lnTo>
                    <a:pt x="10764"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3"/>
            <p:cNvSpPr/>
            <p:nvPr/>
          </p:nvSpPr>
          <p:spPr>
            <a:xfrm>
              <a:off x="-2851350" y="-24411850"/>
              <a:ext cx="1048100" cy="1274625"/>
            </a:xfrm>
            <a:custGeom>
              <a:avLst/>
              <a:gdLst/>
              <a:ahLst/>
              <a:cxnLst/>
              <a:rect l="l" t="t" r="r" b="b"/>
              <a:pathLst>
                <a:path w="41924" h="50985" extrusionOk="0">
                  <a:moveTo>
                    <a:pt x="41923" y="0"/>
                  </a:moveTo>
                  <a:lnTo>
                    <a:pt x="39329" y="589"/>
                  </a:lnTo>
                  <a:lnTo>
                    <a:pt x="36722" y="1142"/>
                  </a:lnTo>
                  <a:lnTo>
                    <a:pt x="34108" y="1657"/>
                  </a:lnTo>
                  <a:lnTo>
                    <a:pt x="31488" y="2117"/>
                  </a:lnTo>
                  <a:lnTo>
                    <a:pt x="28867" y="2559"/>
                  </a:lnTo>
                  <a:lnTo>
                    <a:pt x="27554" y="2761"/>
                  </a:lnTo>
                  <a:lnTo>
                    <a:pt x="26234" y="2945"/>
                  </a:lnTo>
                  <a:lnTo>
                    <a:pt x="24921" y="3129"/>
                  </a:lnTo>
                  <a:lnTo>
                    <a:pt x="23608" y="3295"/>
                  </a:lnTo>
                  <a:lnTo>
                    <a:pt x="22288" y="3442"/>
                  </a:lnTo>
                  <a:lnTo>
                    <a:pt x="20975" y="3590"/>
                  </a:lnTo>
                  <a:lnTo>
                    <a:pt x="19655" y="3718"/>
                  </a:lnTo>
                  <a:lnTo>
                    <a:pt x="18342" y="3829"/>
                  </a:lnTo>
                  <a:lnTo>
                    <a:pt x="17022" y="3921"/>
                  </a:lnTo>
                  <a:lnTo>
                    <a:pt x="15709" y="4013"/>
                  </a:lnTo>
                  <a:lnTo>
                    <a:pt x="14389" y="4087"/>
                  </a:lnTo>
                  <a:lnTo>
                    <a:pt x="13076" y="4142"/>
                  </a:lnTo>
                  <a:lnTo>
                    <a:pt x="11762" y="4197"/>
                  </a:lnTo>
                  <a:lnTo>
                    <a:pt x="10449" y="4215"/>
                  </a:lnTo>
                  <a:lnTo>
                    <a:pt x="9136" y="4234"/>
                  </a:lnTo>
                  <a:lnTo>
                    <a:pt x="7829" y="4234"/>
                  </a:lnTo>
                  <a:lnTo>
                    <a:pt x="6515" y="4215"/>
                  </a:lnTo>
                  <a:lnTo>
                    <a:pt x="5209" y="4179"/>
                  </a:lnTo>
                  <a:lnTo>
                    <a:pt x="3908" y="4123"/>
                  </a:lnTo>
                  <a:lnTo>
                    <a:pt x="2601" y="4050"/>
                  </a:lnTo>
                  <a:lnTo>
                    <a:pt x="1301" y="3958"/>
                  </a:lnTo>
                  <a:lnTo>
                    <a:pt x="0" y="3847"/>
                  </a:lnTo>
                  <a:lnTo>
                    <a:pt x="0" y="3847"/>
                  </a:lnTo>
                  <a:lnTo>
                    <a:pt x="39" y="5375"/>
                  </a:lnTo>
                  <a:lnTo>
                    <a:pt x="91" y="6884"/>
                  </a:lnTo>
                  <a:lnTo>
                    <a:pt x="155" y="8375"/>
                  </a:lnTo>
                  <a:lnTo>
                    <a:pt x="239" y="9811"/>
                  </a:lnTo>
                  <a:lnTo>
                    <a:pt x="329" y="11246"/>
                  </a:lnTo>
                  <a:lnTo>
                    <a:pt x="432" y="12645"/>
                  </a:lnTo>
                  <a:lnTo>
                    <a:pt x="548" y="14026"/>
                  </a:lnTo>
                  <a:lnTo>
                    <a:pt x="676" y="15369"/>
                  </a:lnTo>
                  <a:lnTo>
                    <a:pt x="818" y="16695"/>
                  </a:lnTo>
                  <a:lnTo>
                    <a:pt x="973" y="18001"/>
                  </a:lnTo>
                  <a:lnTo>
                    <a:pt x="1134" y="19271"/>
                  </a:lnTo>
                  <a:lnTo>
                    <a:pt x="1314" y="20523"/>
                  </a:lnTo>
                  <a:lnTo>
                    <a:pt x="1500" y="21738"/>
                  </a:lnTo>
                  <a:lnTo>
                    <a:pt x="1694" y="22934"/>
                  </a:lnTo>
                  <a:lnTo>
                    <a:pt x="1906" y="24112"/>
                  </a:lnTo>
                  <a:lnTo>
                    <a:pt x="2125" y="25253"/>
                  </a:lnTo>
                  <a:lnTo>
                    <a:pt x="2350" y="26376"/>
                  </a:lnTo>
                  <a:lnTo>
                    <a:pt x="2588" y="27462"/>
                  </a:lnTo>
                  <a:lnTo>
                    <a:pt x="2840" y="28548"/>
                  </a:lnTo>
                  <a:lnTo>
                    <a:pt x="3097" y="29579"/>
                  </a:lnTo>
                  <a:lnTo>
                    <a:pt x="3367" y="30609"/>
                  </a:lnTo>
                  <a:lnTo>
                    <a:pt x="3644" y="31603"/>
                  </a:lnTo>
                  <a:lnTo>
                    <a:pt x="3934" y="32560"/>
                  </a:lnTo>
                  <a:lnTo>
                    <a:pt x="4224" y="33517"/>
                  </a:lnTo>
                  <a:lnTo>
                    <a:pt x="4533" y="34419"/>
                  </a:lnTo>
                  <a:lnTo>
                    <a:pt x="4842" y="35321"/>
                  </a:lnTo>
                  <a:lnTo>
                    <a:pt x="5164" y="36186"/>
                  </a:lnTo>
                  <a:lnTo>
                    <a:pt x="5492" y="37033"/>
                  </a:lnTo>
                  <a:lnTo>
                    <a:pt x="5827" y="37843"/>
                  </a:lnTo>
                  <a:lnTo>
                    <a:pt x="6174" y="38634"/>
                  </a:lnTo>
                  <a:lnTo>
                    <a:pt x="6522" y="39407"/>
                  </a:lnTo>
                  <a:lnTo>
                    <a:pt x="6882" y="40144"/>
                  </a:lnTo>
                  <a:lnTo>
                    <a:pt x="7243" y="40861"/>
                  </a:lnTo>
                  <a:lnTo>
                    <a:pt x="7616" y="41561"/>
                  </a:lnTo>
                  <a:lnTo>
                    <a:pt x="7996" y="42223"/>
                  </a:lnTo>
                  <a:lnTo>
                    <a:pt x="8382" y="42868"/>
                  </a:lnTo>
                  <a:lnTo>
                    <a:pt x="8769" y="43493"/>
                  </a:lnTo>
                  <a:lnTo>
                    <a:pt x="9168" y="44082"/>
                  </a:lnTo>
                  <a:lnTo>
                    <a:pt x="9567" y="44653"/>
                  </a:lnTo>
                  <a:lnTo>
                    <a:pt x="9973" y="45205"/>
                  </a:lnTo>
                  <a:lnTo>
                    <a:pt x="10385" y="45720"/>
                  </a:lnTo>
                  <a:lnTo>
                    <a:pt x="10803" y="46217"/>
                  </a:lnTo>
                  <a:lnTo>
                    <a:pt x="11228" y="46678"/>
                  </a:lnTo>
                  <a:lnTo>
                    <a:pt x="11653" y="47119"/>
                  </a:lnTo>
                  <a:lnTo>
                    <a:pt x="12084" y="47543"/>
                  </a:lnTo>
                  <a:lnTo>
                    <a:pt x="12522" y="47948"/>
                  </a:lnTo>
                  <a:lnTo>
                    <a:pt x="12960" y="48316"/>
                  </a:lnTo>
                  <a:lnTo>
                    <a:pt x="13404" y="48665"/>
                  </a:lnTo>
                  <a:lnTo>
                    <a:pt x="13848" y="48997"/>
                  </a:lnTo>
                  <a:lnTo>
                    <a:pt x="14299" y="49291"/>
                  </a:lnTo>
                  <a:lnTo>
                    <a:pt x="14749" y="49567"/>
                  </a:lnTo>
                  <a:lnTo>
                    <a:pt x="15206" y="49807"/>
                  </a:lnTo>
                  <a:lnTo>
                    <a:pt x="15664" y="50046"/>
                  </a:lnTo>
                  <a:lnTo>
                    <a:pt x="16121" y="50248"/>
                  </a:lnTo>
                  <a:lnTo>
                    <a:pt x="16584" y="50414"/>
                  </a:lnTo>
                  <a:lnTo>
                    <a:pt x="17048" y="50580"/>
                  </a:lnTo>
                  <a:lnTo>
                    <a:pt x="17518" y="50708"/>
                  </a:lnTo>
                  <a:lnTo>
                    <a:pt x="17981" y="50800"/>
                  </a:lnTo>
                  <a:lnTo>
                    <a:pt x="18451" y="50893"/>
                  </a:lnTo>
                  <a:lnTo>
                    <a:pt x="18921" y="50948"/>
                  </a:lnTo>
                  <a:lnTo>
                    <a:pt x="19397" y="50966"/>
                  </a:lnTo>
                  <a:lnTo>
                    <a:pt x="19867" y="50985"/>
                  </a:lnTo>
                  <a:lnTo>
                    <a:pt x="20337" y="50966"/>
                  </a:lnTo>
                  <a:lnTo>
                    <a:pt x="20814" y="50929"/>
                  </a:lnTo>
                  <a:lnTo>
                    <a:pt x="21284" y="50874"/>
                  </a:lnTo>
                  <a:lnTo>
                    <a:pt x="21760" y="50782"/>
                  </a:lnTo>
                  <a:lnTo>
                    <a:pt x="22230" y="50672"/>
                  </a:lnTo>
                  <a:lnTo>
                    <a:pt x="22700" y="50524"/>
                  </a:lnTo>
                  <a:lnTo>
                    <a:pt x="23170" y="50377"/>
                  </a:lnTo>
                  <a:lnTo>
                    <a:pt x="23640" y="50193"/>
                  </a:lnTo>
                  <a:lnTo>
                    <a:pt x="24110" y="49991"/>
                  </a:lnTo>
                  <a:lnTo>
                    <a:pt x="24580" y="49751"/>
                  </a:lnTo>
                  <a:lnTo>
                    <a:pt x="25043" y="49494"/>
                  </a:lnTo>
                  <a:lnTo>
                    <a:pt x="25507" y="49218"/>
                  </a:lnTo>
                  <a:lnTo>
                    <a:pt x="25970" y="48923"/>
                  </a:lnTo>
                  <a:lnTo>
                    <a:pt x="26428" y="48592"/>
                  </a:lnTo>
                  <a:lnTo>
                    <a:pt x="26885" y="48260"/>
                  </a:lnTo>
                  <a:lnTo>
                    <a:pt x="27342" y="47874"/>
                  </a:lnTo>
                  <a:lnTo>
                    <a:pt x="27792" y="47487"/>
                  </a:lnTo>
                  <a:lnTo>
                    <a:pt x="28243" y="47064"/>
                  </a:lnTo>
                  <a:lnTo>
                    <a:pt x="28687" y="46622"/>
                  </a:lnTo>
                  <a:lnTo>
                    <a:pt x="29131" y="46162"/>
                  </a:lnTo>
                  <a:lnTo>
                    <a:pt x="29569" y="45665"/>
                  </a:lnTo>
                  <a:lnTo>
                    <a:pt x="30000" y="45168"/>
                  </a:lnTo>
                  <a:lnTo>
                    <a:pt x="30432" y="44616"/>
                  </a:lnTo>
                  <a:lnTo>
                    <a:pt x="30857" y="44064"/>
                  </a:lnTo>
                  <a:lnTo>
                    <a:pt x="31275" y="43475"/>
                  </a:lnTo>
                  <a:lnTo>
                    <a:pt x="31694" y="42886"/>
                  </a:lnTo>
                  <a:lnTo>
                    <a:pt x="32099" y="42242"/>
                  </a:lnTo>
                  <a:lnTo>
                    <a:pt x="32505" y="41598"/>
                  </a:lnTo>
                  <a:lnTo>
                    <a:pt x="32910" y="40917"/>
                  </a:lnTo>
                  <a:lnTo>
                    <a:pt x="33303" y="40236"/>
                  </a:lnTo>
                  <a:lnTo>
                    <a:pt x="33689" y="39499"/>
                  </a:lnTo>
                  <a:lnTo>
                    <a:pt x="34076" y="38763"/>
                  </a:lnTo>
                  <a:lnTo>
                    <a:pt x="34449" y="37990"/>
                  </a:lnTo>
                  <a:lnTo>
                    <a:pt x="34816" y="37199"/>
                  </a:lnTo>
                  <a:lnTo>
                    <a:pt x="35183" y="36389"/>
                  </a:lnTo>
                  <a:lnTo>
                    <a:pt x="35537" y="35560"/>
                  </a:lnTo>
                  <a:lnTo>
                    <a:pt x="35885" y="34695"/>
                  </a:lnTo>
                  <a:lnTo>
                    <a:pt x="36226" y="33812"/>
                  </a:lnTo>
                  <a:lnTo>
                    <a:pt x="36561" y="32910"/>
                  </a:lnTo>
                  <a:lnTo>
                    <a:pt x="36889" y="31990"/>
                  </a:lnTo>
                  <a:lnTo>
                    <a:pt x="37204" y="31033"/>
                  </a:lnTo>
                  <a:lnTo>
                    <a:pt x="37513" y="30076"/>
                  </a:lnTo>
                  <a:lnTo>
                    <a:pt x="37816" y="29082"/>
                  </a:lnTo>
                  <a:lnTo>
                    <a:pt x="38106" y="28051"/>
                  </a:lnTo>
                  <a:lnTo>
                    <a:pt x="38395" y="27020"/>
                  </a:lnTo>
                  <a:lnTo>
                    <a:pt x="38666" y="25953"/>
                  </a:lnTo>
                  <a:lnTo>
                    <a:pt x="38930" y="24867"/>
                  </a:lnTo>
                  <a:lnTo>
                    <a:pt x="39187" y="23762"/>
                  </a:lnTo>
                  <a:lnTo>
                    <a:pt x="39432" y="22640"/>
                  </a:lnTo>
                  <a:lnTo>
                    <a:pt x="39670" y="21480"/>
                  </a:lnTo>
                  <a:lnTo>
                    <a:pt x="39895" y="20302"/>
                  </a:lnTo>
                  <a:lnTo>
                    <a:pt x="40114" y="19106"/>
                  </a:lnTo>
                  <a:lnTo>
                    <a:pt x="40320" y="17891"/>
                  </a:lnTo>
                  <a:lnTo>
                    <a:pt x="40513" y="16639"/>
                  </a:lnTo>
                  <a:lnTo>
                    <a:pt x="40694" y="15388"/>
                  </a:lnTo>
                  <a:lnTo>
                    <a:pt x="40867" y="14099"/>
                  </a:lnTo>
                  <a:lnTo>
                    <a:pt x="41028" y="12793"/>
                  </a:lnTo>
                  <a:lnTo>
                    <a:pt x="41176" y="11449"/>
                  </a:lnTo>
                  <a:lnTo>
                    <a:pt x="41312" y="10105"/>
                  </a:lnTo>
                  <a:lnTo>
                    <a:pt x="41440" y="8725"/>
                  </a:lnTo>
                  <a:lnTo>
                    <a:pt x="41550" y="7326"/>
                  </a:lnTo>
                  <a:lnTo>
                    <a:pt x="41653" y="5909"/>
                  </a:lnTo>
                  <a:lnTo>
                    <a:pt x="41743" y="4473"/>
                  </a:lnTo>
                  <a:lnTo>
                    <a:pt x="41814" y="3001"/>
                  </a:lnTo>
                  <a:lnTo>
                    <a:pt x="41878" y="1510"/>
                  </a:lnTo>
                  <a:lnTo>
                    <a:pt x="41923"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3"/>
            <p:cNvSpPr/>
            <p:nvPr/>
          </p:nvSpPr>
          <p:spPr>
            <a:xfrm>
              <a:off x="-2772975" y="-17630225"/>
              <a:ext cx="300825" cy="877050"/>
            </a:xfrm>
            <a:custGeom>
              <a:avLst/>
              <a:gdLst/>
              <a:ahLst/>
              <a:cxnLst/>
              <a:rect l="l" t="t" r="r" b="b"/>
              <a:pathLst>
                <a:path w="12033" h="35082" extrusionOk="0">
                  <a:moveTo>
                    <a:pt x="7874" y="0"/>
                  </a:moveTo>
                  <a:lnTo>
                    <a:pt x="7597" y="19"/>
                  </a:lnTo>
                  <a:lnTo>
                    <a:pt x="7320" y="55"/>
                  </a:lnTo>
                  <a:lnTo>
                    <a:pt x="7044" y="147"/>
                  </a:lnTo>
                  <a:lnTo>
                    <a:pt x="6767" y="258"/>
                  </a:lnTo>
                  <a:lnTo>
                    <a:pt x="6490" y="387"/>
                  </a:lnTo>
                  <a:lnTo>
                    <a:pt x="6207" y="571"/>
                  </a:lnTo>
                  <a:lnTo>
                    <a:pt x="5930" y="773"/>
                  </a:lnTo>
                  <a:lnTo>
                    <a:pt x="5647" y="1012"/>
                  </a:lnTo>
                  <a:lnTo>
                    <a:pt x="5370" y="1270"/>
                  </a:lnTo>
                  <a:lnTo>
                    <a:pt x="5086" y="1583"/>
                  </a:lnTo>
                  <a:lnTo>
                    <a:pt x="4810" y="1914"/>
                  </a:lnTo>
                  <a:lnTo>
                    <a:pt x="4533" y="2301"/>
                  </a:lnTo>
                  <a:lnTo>
                    <a:pt x="4250" y="2706"/>
                  </a:lnTo>
                  <a:lnTo>
                    <a:pt x="3973" y="3148"/>
                  </a:lnTo>
                  <a:lnTo>
                    <a:pt x="3696" y="3626"/>
                  </a:lnTo>
                  <a:lnTo>
                    <a:pt x="3419" y="4141"/>
                  </a:lnTo>
                  <a:lnTo>
                    <a:pt x="3213" y="4565"/>
                  </a:lnTo>
                  <a:lnTo>
                    <a:pt x="3014" y="4970"/>
                  </a:lnTo>
                  <a:lnTo>
                    <a:pt x="2827" y="5393"/>
                  </a:lnTo>
                  <a:lnTo>
                    <a:pt x="2640" y="5835"/>
                  </a:lnTo>
                  <a:lnTo>
                    <a:pt x="2466" y="6276"/>
                  </a:lnTo>
                  <a:lnTo>
                    <a:pt x="2293" y="6718"/>
                  </a:lnTo>
                  <a:lnTo>
                    <a:pt x="2125" y="7160"/>
                  </a:lnTo>
                  <a:lnTo>
                    <a:pt x="1971" y="7620"/>
                  </a:lnTo>
                  <a:lnTo>
                    <a:pt x="1816" y="8099"/>
                  </a:lnTo>
                  <a:lnTo>
                    <a:pt x="1674" y="8559"/>
                  </a:lnTo>
                  <a:lnTo>
                    <a:pt x="1533" y="9037"/>
                  </a:lnTo>
                  <a:lnTo>
                    <a:pt x="1404" y="9516"/>
                  </a:lnTo>
                  <a:lnTo>
                    <a:pt x="1275" y="9994"/>
                  </a:lnTo>
                  <a:lnTo>
                    <a:pt x="1159" y="10491"/>
                  </a:lnTo>
                  <a:lnTo>
                    <a:pt x="1044" y="10988"/>
                  </a:lnTo>
                  <a:lnTo>
                    <a:pt x="941" y="11467"/>
                  </a:lnTo>
                  <a:lnTo>
                    <a:pt x="838" y="11982"/>
                  </a:lnTo>
                  <a:lnTo>
                    <a:pt x="741" y="12479"/>
                  </a:lnTo>
                  <a:lnTo>
                    <a:pt x="651" y="12995"/>
                  </a:lnTo>
                  <a:lnTo>
                    <a:pt x="567" y="13492"/>
                  </a:lnTo>
                  <a:lnTo>
                    <a:pt x="490" y="14007"/>
                  </a:lnTo>
                  <a:lnTo>
                    <a:pt x="419" y="14522"/>
                  </a:lnTo>
                  <a:lnTo>
                    <a:pt x="355" y="15038"/>
                  </a:lnTo>
                  <a:lnTo>
                    <a:pt x="297" y="15571"/>
                  </a:lnTo>
                  <a:lnTo>
                    <a:pt x="239" y="16087"/>
                  </a:lnTo>
                  <a:lnTo>
                    <a:pt x="194" y="16602"/>
                  </a:lnTo>
                  <a:lnTo>
                    <a:pt x="149" y="17136"/>
                  </a:lnTo>
                  <a:lnTo>
                    <a:pt x="110" y="17651"/>
                  </a:lnTo>
                  <a:lnTo>
                    <a:pt x="78" y="18185"/>
                  </a:lnTo>
                  <a:lnTo>
                    <a:pt x="52" y="18719"/>
                  </a:lnTo>
                  <a:lnTo>
                    <a:pt x="33" y="19234"/>
                  </a:lnTo>
                  <a:lnTo>
                    <a:pt x="14" y="19768"/>
                  </a:lnTo>
                  <a:lnTo>
                    <a:pt x="7" y="20283"/>
                  </a:lnTo>
                  <a:lnTo>
                    <a:pt x="1" y="20817"/>
                  </a:lnTo>
                  <a:lnTo>
                    <a:pt x="1" y="21332"/>
                  </a:lnTo>
                  <a:lnTo>
                    <a:pt x="7" y="21866"/>
                  </a:lnTo>
                  <a:lnTo>
                    <a:pt x="14" y="22382"/>
                  </a:lnTo>
                  <a:lnTo>
                    <a:pt x="33" y="22915"/>
                  </a:lnTo>
                  <a:lnTo>
                    <a:pt x="52" y="23431"/>
                  </a:lnTo>
                  <a:lnTo>
                    <a:pt x="78" y="23946"/>
                  </a:lnTo>
                  <a:lnTo>
                    <a:pt x="110" y="24461"/>
                  </a:lnTo>
                  <a:lnTo>
                    <a:pt x="142" y="24977"/>
                  </a:lnTo>
                  <a:lnTo>
                    <a:pt x="181" y="25474"/>
                  </a:lnTo>
                  <a:lnTo>
                    <a:pt x="226" y="25989"/>
                  </a:lnTo>
                  <a:lnTo>
                    <a:pt x="277" y="26486"/>
                  </a:lnTo>
                  <a:lnTo>
                    <a:pt x="329" y="26983"/>
                  </a:lnTo>
                  <a:lnTo>
                    <a:pt x="387" y="27480"/>
                  </a:lnTo>
                  <a:lnTo>
                    <a:pt x="451" y="27977"/>
                  </a:lnTo>
                  <a:lnTo>
                    <a:pt x="522" y="28455"/>
                  </a:lnTo>
                  <a:lnTo>
                    <a:pt x="593" y="28952"/>
                  </a:lnTo>
                  <a:lnTo>
                    <a:pt x="670" y="29431"/>
                  </a:lnTo>
                  <a:lnTo>
                    <a:pt x="747" y="29891"/>
                  </a:lnTo>
                  <a:lnTo>
                    <a:pt x="838" y="30370"/>
                  </a:lnTo>
                  <a:lnTo>
                    <a:pt x="928" y="30830"/>
                  </a:lnTo>
                  <a:lnTo>
                    <a:pt x="1018" y="31272"/>
                  </a:lnTo>
                  <a:lnTo>
                    <a:pt x="1114" y="31732"/>
                  </a:lnTo>
                  <a:lnTo>
                    <a:pt x="1217" y="32173"/>
                  </a:lnTo>
                  <a:lnTo>
                    <a:pt x="1327" y="32615"/>
                  </a:lnTo>
                  <a:lnTo>
                    <a:pt x="1436" y="33039"/>
                  </a:lnTo>
                  <a:lnTo>
                    <a:pt x="1552" y="33462"/>
                  </a:lnTo>
                  <a:lnTo>
                    <a:pt x="1668" y="33867"/>
                  </a:lnTo>
                  <a:lnTo>
                    <a:pt x="1790" y="34290"/>
                  </a:lnTo>
                  <a:lnTo>
                    <a:pt x="1913" y="34677"/>
                  </a:lnTo>
                  <a:lnTo>
                    <a:pt x="2041" y="35082"/>
                  </a:lnTo>
                  <a:lnTo>
                    <a:pt x="1823" y="33609"/>
                  </a:lnTo>
                  <a:lnTo>
                    <a:pt x="1771" y="33241"/>
                  </a:lnTo>
                  <a:lnTo>
                    <a:pt x="1720" y="32873"/>
                  </a:lnTo>
                  <a:lnTo>
                    <a:pt x="1681" y="32505"/>
                  </a:lnTo>
                  <a:lnTo>
                    <a:pt x="1642" y="32137"/>
                  </a:lnTo>
                  <a:lnTo>
                    <a:pt x="1591" y="31492"/>
                  </a:lnTo>
                  <a:lnTo>
                    <a:pt x="1546" y="30867"/>
                  </a:lnTo>
                  <a:lnTo>
                    <a:pt x="1507" y="30241"/>
                  </a:lnTo>
                  <a:lnTo>
                    <a:pt x="1475" y="29615"/>
                  </a:lnTo>
                  <a:lnTo>
                    <a:pt x="1449" y="28971"/>
                  </a:lnTo>
                  <a:lnTo>
                    <a:pt x="1430" y="28345"/>
                  </a:lnTo>
                  <a:lnTo>
                    <a:pt x="1417" y="27719"/>
                  </a:lnTo>
                  <a:lnTo>
                    <a:pt x="1417" y="27093"/>
                  </a:lnTo>
                  <a:lnTo>
                    <a:pt x="1417" y="26449"/>
                  </a:lnTo>
                  <a:lnTo>
                    <a:pt x="1423" y="25823"/>
                  </a:lnTo>
                  <a:lnTo>
                    <a:pt x="1436" y="25198"/>
                  </a:lnTo>
                  <a:lnTo>
                    <a:pt x="1456" y="24590"/>
                  </a:lnTo>
                  <a:lnTo>
                    <a:pt x="1481" y="23964"/>
                  </a:lnTo>
                  <a:lnTo>
                    <a:pt x="1514" y="23339"/>
                  </a:lnTo>
                  <a:lnTo>
                    <a:pt x="1552" y="22731"/>
                  </a:lnTo>
                  <a:lnTo>
                    <a:pt x="1597" y="22124"/>
                  </a:lnTo>
                  <a:lnTo>
                    <a:pt x="1649" y="21516"/>
                  </a:lnTo>
                  <a:lnTo>
                    <a:pt x="1707" y="20909"/>
                  </a:lnTo>
                  <a:lnTo>
                    <a:pt x="1765" y="20302"/>
                  </a:lnTo>
                  <a:lnTo>
                    <a:pt x="1829" y="19713"/>
                  </a:lnTo>
                  <a:lnTo>
                    <a:pt x="1900" y="19124"/>
                  </a:lnTo>
                  <a:lnTo>
                    <a:pt x="1977" y="18535"/>
                  </a:lnTo>
                  <a:lnTo>
                    <a:pt x="2061" y="17964"/>
                  </a:lnTo>
                  <a:lnTo>
                    <a:pt x="2151" y="17375"/>
                  </a:lnTo>
                  <a:lnTo>
                    <a:pt x="2241" y="16823"/>
                  </a:lnTo>
                  <a:lnTo>
                    <a:pt x="2338" y="16252"/>
                  </a:lnTo>
                  <a:lnTo>
                    <a:pt x="2441" y="15700"/>
                  </a:lnTo>
                  <a:lnTo>
                    <a:pt x="2550" y="15148"/>
                  </a:lnTo>
                  <a:lnTo>
                    <a:pt x="2659" y="14614"/>
                  </a:lnTo>
                  <a:lnTo>
                    <a:pt x="2775" y="14081"/>
                  </a:lnTo>
                  <a:lnTo>
                    <a:pt x="2898" y="13547"/>
                  </a:lnTo>
                  <a:lnTo>
                    <a:pt x="3020" y="13031"/>
                  </a:lnTo>
                  <a:lnTo>
                    <a:pt x="3149" y="12534"/>
                  </a:lnTo>
                  <a:lnTo>
                    <a:pt x="3284" y="12019"/>
                  </a:lnTo>
                  <a:lnTo>
                    <a:pt x="3419" y="11541"/>
                  </a:lnTo>
                  <a:lnTo>
                    <a:pt x="3561" y="11062"/>
                  </a:lnTo>
                  <a:lnTo>
                    <a:pt x="3709" y="10583"/>
                  </a:lnTo>
                  <a:lnTo>
                    <a:pt x="3857" y="10123"/>
                  </a:lnTo>
                  <a:lnTo>
                    <a:pt x="4011" y="9663"/>
                  </a:lnTo>
                  <a:lnTo>
                    <a:pt x="4166" y="9221"/>
                  </a:lnTo>
                  <a:lnTo>
                    <a:pt x="4327" y="8798"/>
                  </a:lnTo>
                  <a:lnTo>
                    <a:pt x="4494" y="8375"/>
                  </a:lnTo>
                  <a:lnTo>
                    <a:pt x="4662" y="7970"/>
                  </a:lnTo>
                  <a:lnTo>
                    <a:pt x="4829" y="7565"/>
                  </a:lnTo>
                  <a:lnTo>
                    <a:pt x="5003" y="7197"/>
                  </a:lnTo>
                  <a:lnTo>
                    <a:pt x="5183" y="6810"/>
                  </a:lnTo>
                  <a:lnTo>
                    <a:pt x="5363" y="6461"/>
                  </a:lnTo>
                  <a:lnTo>
                    <a:pt x="5544" y="6111"/>
                  </a:lnTo>
                  <a:lnTo>
                    <a:pt x="5730" y="5780"/>
                  </a:lnTo>
                  <a:lnTo>
                    <a:pt x="5917" y="5467"/>
                  </a:lnTo>
                  <a:lnTo>
                    <a:pt x="6110" y="5154"/>
                  </a:lnTo>
                  <a:lnTo>
                    <a:pt x="6303" y="4859"/>
                  </a:lnTo>
                  <a:lnTo>
                    <a:pt x="6496" y="4583"/>
                  </a:lnTo>
                  <a:lnTo>
                    <a:pt x="6696" y="4325"/>
                  </a:lnTo>
                  <a:lnTo>
                    <a:pt x="6902" y="4086"/>
                  </a:lnTo>
                  <a:lnTo>
                    <a:pt x="7102" y="3847"/>
                  </a:lnTo>
                  <a:lnTo>
                    <a:pt x="7308" y="3644"/>
                  </a:lnTo>
                  <a:lnTo>
                    <a:pt x="7514" y="3442"/>
                  </a:lnTo>
                  <a:lnTo>
                    <a:pt x="7726" y="3258"/>
                  </a:lnTo>
                  <a:lnTo>
                    <a:pt x="7938" y="3092"/>
                  </a:lnTo>
                  <a:lnTo>
                    <a:pt x="8151" y="2945"/>
                  </a:lnTo>
                  <a:lnTo>
                    <a:pt x="8363" y="2798"/>
                  </a:lnTo>
                  <a:lnTo>
                    <a:pt x="8582" y="2687"/>
                  </a:lnTo>
                  <a:lnTo>
                    <a:pt x="8801" y="2595"/>
                  </a:lnTo>
                  <a:lnTo>
                    <a:pt x="9001" y="2522"/>
                  </a:lnTo>
                  <a:lnTo>
                    <a:pt x="9207" y="2466"/>
                  </a:lnTo>
                  <a:lnTo>
                    <a:pt x="9413" y="2430"/>
                  </a:lnTo>
                  <a:lnTo>
                    <a:pt x="9612" y="2411"/>
                  </a:lnTo>
                  <a:lnTo>
                    <a:pt x="9818" y="2411"/>
                  </a:lnTo>
                  <a:lnTo>
                    <a:pt x="10018" y="2430"/>
                  </a:lnTo>
                  <a:lnTo>
                    <a:pt x="10224" y="2466"/>
                  </a:lnTo>
                  <a:lnTo>
                    <a:pt x="10423" y="2503"/>
                  </a:lnTo>
                  <a:lnTo>
                    <a:pt x="10629" y="2559"/>
                  </a:lnTo>
                  <a:lnTo>
                    <a:pt x="10829" y="2632"/>
                  </a:lnTo>
                  <a:lnTo>
                    <a:pt x="11035" y="2706"/>
                  </a:lnTo>
                  <a:lnTo>
                    <a:pt x="11235" y="2816"/>
                  </a:lnTo>
                  <a:lnTo>
                    <a:pt x="11434" y="2927"/>
                  </a:lnTo>
                  <a:lnTo>
                    <a:pt x="11634" y="3037"/>
                  </a:lnTo>
                  <a:lnTo>
                    <a:pt x="11833" y="3184"/>
                  </a:lnTo>
                  <a:lnTo>
                    <a:pt x="12033" y="3332"/>
                  </a:lnTo>
                  <a:lnTo>
                    <a:pt x="12033" y="3332"/>
                  </a:lnTo>
                  <a:lnTo>
                    <a:pt x="11795" y="2945"/>
                  </a:lnTo>
                  <a:lnTo>
                    <a:pt x="11550" y="2577"/>
                  </a:lnTo>
                  <a:lnTo>
                    <a:pt x="11299" y="2227"/>
                  </a:lnTo>
                  <a:lnTo>
                    <a:pt x="11054" y="1914"/>
                  </a:lnTo>
                  <a:lnTo>
                    <a:pt x="10797" y="1601"/>
                  </a:lnTo>
                  <a:lnTo>
                    <a:pt x="10546" y="1325"/>
                  </a:lnTo>
                  <a:lnTo>
                    <a:pt x="10288" y="1086"/>
                  </a:lnTo>
                  <a:lnTo>
                    <a:pt x="10024" y="865"/>
                  </a:lnTo>
                  <a:lnTo>
                    <a:pt x="9767" y="663"/>
                  </a:lnTo>
                  <a:lnTo>
                    <a:pt x="9496" y="479"/>
                  </a:lnTo>
                  <a:lnTo>
                    <a:pt x="9232" y="331"/>
                  </a:lnTo>
                  <a:lnTo>
                    <a:pt x="8962" y="203"/>
                  </a:lnTo>
                  <a:lnTo>
                    <a:pt x="8692" y="111"/>
                  </a:lnTo>
                  <a:lnTo>
                    <a:pt x="8421" y="37"/>
                  </a:lnTo>
                  <a:lnTo>
                    <a:pt x="8151"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3"/>
            <p:cNvSpPr/>
            <p:nvPr/>
          </p:nvSpPr>
          <p:spPr>
            <a:xfrm>
              <a:off x="-2641800" y="-17298475"/>
              <a:ext cx="238700" cy="698525"/>
            </a:xfrm>
            <a:custGeom>
              <a:avLst/>
              <a:gdLst/>
              <a:ahLst/>
              <a:cxnLst/>
              <a:rect l="l" t="t" r="r" b="b"/>
              <a:pathLst>
                <a:path w="9548" h="27941" extrusionOk="0">
                  <a:moveTo>
                    <a:pt x="4597" y="1"/>
                  </a:moveTo>
                  <a:lnTo>
                    <a:pt x="4352" y="19"/>
                  </a:lnTo>
                  <a:lnTo>
                    <a:pt x="4224" y="56"/>
                  </a:lnTo>
                  <a:lnTo>
                    <a:pt x="4101" y="93"/>
                  </a:lnTo>
                  <a:lnTo>
                    <a:pt x="3979" y="148"/>
                  </a:lnTo>
                  <a:lnTo>
                    <a:pt x="3857" y="203"/>
                  </a:lnTo>
                  <a:lnTo>
                    <a:pt x="3734" y="277"/>
                  </a:lnTo>
                  <a:lnTo>
                    <a:pt x="3606" y="369"/>
                  </a:lnTo>
                  <a:lnTo>
                    <a:pt x="3355" y="590"/>
                  </a:lnTo>
                  <a:lnTo>
                    <a:pt x="3110" y="847"/>
                  </a:lnTo>
                  <a:lnTo>
                    <a:pt x="2872" y="1142"/>
                  </a:lnTo>
                  <a:lnTo>
                    <a:pt x="2640" y="1473"/>
                  </a:lnTo>
                  <a:lnTo>
                    <a:pt x="2415" y="1841"/>
                  </a:lnTo>
                  <a:lnTo>
                    <a:pt x="2196" y="2246"/>
                  </a:lnTo>
                  <a:lnTo>
                    <a:pt x="1990" y="2670"/>
                  </a:lnTo>
                  <a:lnTo>
                    <a:pt x="1790" y="3130"/>
                  </a:lnTo>
                  <a:lnTo>
                    <a:pt x="1597" y="3627"/>
                  </a:lnTo>
                  <a:lnTo>
                    <a:pt x="1410" y="4142"/>
                  </a:lnTo>
                  <a:lnTo>
                    <a:pt x="1236" y="4676"/>
                  </a:lnTo>
                  <a:lnTo>
                    <a:pt x="1076" y="5246"/>
                  </a:lnTo>
                  <a:lnTo>
                    <a:pt x="921" y="5817"/>
                  </a:lnTo>
                  <a:lnTo>
                    <a:pt x="779" y="6424"/>
                  </a:lnTo>
                  <a:lnTo>
                    <a:pt x="644" y="7050"/>
                  </a:lnTo>
                  <a:lnTo>
                    <a:pt x="522" y="7694"/>
                  </a:lnTo>
                  <a:lnTo>
                    <a:pt x="412" y="8339"/>
                  </a:lnTo>
                  <a:lnTo>
                    <a:pt x="316" y="9020"/>
                  </a:lnTo>
                  <a:lnTo>
                    <a:pt x="232" y="9701"/>
                  </a:lnTo>
                  <a:lnTo>
                    <a:pt x="161" y="10382"/>
                  </a:lnTo>
                  <a:lnTo>
                    <a:pt x="97" y="11081"/>
                  </a:lnTo>
                  <a:lnTo>
                    <a:pt x="52" y="11799"/>
                  </a:lnTo>
                  <a:lnTo>
                    <a:pt x="20" y="12517"/>
                  </a:lnTo>
                  <a:lnTo>
                    <a:pt x="0" y="13234"/>
                  </a:lnTo>
                  <a:lnTo>
                    <a:pt x="0" y="13952"/>
                  </a:lnTo>
                  <a:lnTo>
                    <a:pt x="7" y="14670"/>
                  </a:lnTo>
                  <a:lnTo>
                    <a:pt x="33" y="15388"/>
                  </a:lnTo>
                  <a:lnTo>
                    <a:pt x="52" y="15756"/>
                  </a:lnTo>
                  <a:lnTo>
                    <a:pt x="78" y="16124"/>
                  </a:lnTo>
                  <a:lnTo>
                    <a:pt x="103" y="16474"/>
                  </a:lnTo>
                  <a:lnTo>
                    <a:pt x="136" y="16824"/>
                  </a:lnTo>
                  <a:lnTo>
                    <a:pt x="168" y="17192"/>
                  </a:lnTo>
                  <a:lnTo>
                    <a:pt x="206" y="17541"/>
                  </a:lnTo>
                  <a:lnTo>
                    <a:pt x="252" y="17891"/>
                  </a:lnTo>
                  <a:lnTo>
                    <a:pt x="297" y="18241"/>
                  </a:lnTo>
                  <a:lnTo>
                    <a:pt x="348" y="18591"/>
                  </a:lnTo>
                  <a:lnTo>
                    <a:pt x="406" y="18940"/>
                  </a:lnTo>
                  <a:lnTo>
                    <a:pt x="522" y="19603"/>
                  </a:lnTo>
                  <a:lnTo>
                    <a:pt x="644" y="20210"/>
                  </a:lnTo>
                  <a:lnTo>
                    <a:pt x="779" y="20799"/>
                  </a:lnTo>
                  <a:lnTo>
                    <a:pt x="915" y="21351"/>
                  </a:lnTo>
                  <a:lnTo>
                    <a:pt x="1056" y="21867"/>
                  </a:lnTo>
                  <a:lnTo>
                    <a:pt x="1204" y="22345"/>
                  </a:lnTo>
                  <a:lnTo>
                    <a:pt x="1352" y="22805"/>
                  </a:lnTo>
                  <a:lnTo>
                    <a:pt x="1513" y="23229"/>
                  </a:lnTo>
                  <a:lnTo>
                    <a:pt x="1674" y="23634"/>
                  </a:lnTo>
                  <a:lnTo>
                    <a:pt x="1842" y="24002"/>
                  </a:lnTo>
                  <a:lnTo>
                    <a:pt x="2009" y="24352"/>
                  </a:lnTo>
                  <a:lnTo>
                    <a:pt x="2189" y="24664"/>
                  </a:lnTo>
                  <a:lnTo>
                    <a:pt x="2370" y="24959"/>
                  </a:lnTo>
                  <a:lnTo>
                    <a:pt x="2550" y="25235"/>
                  </a:lnTo>
                  <a:lnTo>
                    <a:pt x="2743" y="25493"/>
                  </a:lnTo>
                  <a:lnTo>
                    <a:pt x="2930" y="25732"/>
                  </a:lnTo>
                  <a:lnTo>
                    <a:pt x="3129" y="25953"/>
                  </a:lnTo>
                  <a:lnTo>
                    <a:pt x="3329" y="26155"/>
                  </a:lnTo>
                  <a:lnTo>
                    <a:pt x="3528" y="26339"/>
                  </a:lnTo>
                  <a:lnTo>
                    <a:pt x="3734" y="26505"/>
                  </a:lnTo>
                  <a:lnTo>
                    <a:pt x="3940" y="26652"/>
                  </a:lnTo>
                  <a:lnTo>
                    <a:pt x="4153" y="26800"/>
                  </a:lnTo>
                  <a:lnTo>
                    <a:pt x="4365" y="26947"/>
                  </a:lnTo>
                  <a:lnTo>
                    <a:pt x="4584" y="27057"/>
                  </a:lnTo>
                  <a:lnTo>
                    <a:pt x="5022" y="27296"/>
                  </a:lnTo>
                  <a:lnTo>
                    <a:pt x="5473" y="27481"/>
                  </a:lnTo>
                  <a:lnTo>
                    <a:pt x="6387" y="27867"/>
                  </a:lnTo>
                  <a:lnTo>
                    <a:pt x="6425" y="27867"/>
                  </a:lnTo>
                  <a:lnTo>
                    <a:pt x="6438" y="27885"/>
                  </a:lnTo>
                  <a:lnTo>
                    <a:pt x="6445" y="27941"/>
                  </a:lnTo>
                  <a:lnTo>
                    <a:pt x="6625" y="27609"/>
                  </a:lnTo>
                  <a:lnTo>
                    <a:pt x="6805" y="27278"/>
                  </a:lnTo>
                  <a:lnTo>
                    <a:pt x="6985" y="26928"/>
                  </a:lnTo>
                  <a:lnTo>
                    <a:pt x="7159" y="26542"/>
                  </a:lnTo>
                  <a:lnTo>
                    <a:pt x="7327" y="26155"/>
                  </a:lnTo>
                  <a:lnTo>
                    <a:pt x="7494" y="25750"/>
                  </a:lnTo>
                  <a:lnTo>
                    <a:pt x="7655" y="25345"/>
                  </a:lnTo>
                  <a:lnTo>
                    <a:pt x="7809" y="24904"/>
                  </a:lnTo>
                  <a:lnTo>
                    <a:pt x="7958" y="24462"/>
                  </a:lnTo>
                  <a:lnTo>
                    <a:pt x="8106" y="24002"/>
                  </a:lnTo>
                  <a:lnTo>
                    <a:pt x="8247" y="23542"/>
                  </a:lnTo>
                  <a:lnTo>
                    <a:pt x="8382" y="23063"/>
                  </a:lnTo>
                  <a:lnTo>
                    <a:pt x="8511" y="22566"/>
                  </a:lnTo>
                  <a:lnTo>
                    <a:pt x="8633" y="22069"/>
                  </a:lnTo>
                  <a:lnTo>
                    <a:pt x="8749" y="21554"/>
                  </a:lnTo>
                  <a:lnTo>
                    <a:pt x="8859" y="21020"/>
                  </a:lnTo>
                  <a:lnTo>
                    <a:pt x="8962" y="20505"/>
                  </a:lnTo>
                  <a:lnTo>
                    <a:pt x="9058" y="19953"/>
                  </a:lnTo>
                  <a:lnTo>
                    <a:pt x="9142" y="19419"/>
                  </a:lnTo>
                  <a:lnTo>
                    <a:pt x="9226" y="18867"/>
                  </a:lnTo>
                  <a:lnTo>
                    <a:pt x="9297" y="18296"/>
                  </a:lnTo>
                  <a:lnTo>
                    <a:pt x="9361" y="17744"/>
                  </a:lnTo>
                  <a:lnTo>
                    <a:pt x="9412" y="17173"/>
                  </a:lnTo>
                  <a:lnTo>
                    <a:pt x="9458" y="16603"/>
                  </a:lnTo>
                  <a:lnTo>
                    <a:pt x="9496" y="16014"/>
                  </a:lnTo>
                  <a:lnTo>
                    <a:pt x="9522" y="15443"/>
                  </a:lnTo>
                  <a:lnTo>
                    <a:pt x="9541" y="14854"/>
                  </a:lnTo>
                  <a:lnTo>
                    <a:pt x="9548" y="14265"/>
                  </a:lnTo>
                  <a:lnTo>
                    <a:pt x="9548" y="13676"/>
                  </a:lnTo>
                  <a:lnTo>
                    <a:pt x="9535" y="13087"/>
                  </a:lnTo>
                  <a:lnTo>
                    <a:pt x="9509" y="12498"/>
                  </a:lnTo>
                  <a:lnTo>
                    <a:pt x="9477" y="11909"/>
                  </a:lnTo>
                  <a:lnTo>
                    <a:pt x="9425" y="11210"/>
                  </a:lnTo>
                  <a:lnTo>
                    <a:pt x="9361" y="10547"/>
                  </a:lnTo>
                  <a:lnTo>
                    <a:pt x="9284" y="9866"/>
                  </a:lnTo>
                  <a:lnTo>
                    <a:pt x="9194" y="9222"/>
                  </a:lnTo>
                  <a:lnTo>
                    <a:pt x="9091" y="8578"/>
                  </a:lnTo>
                  <a:lnTo>
                    <a:pt x="8981" y="7934"/>
                  </a:lnTo>
                  <a:lnTo>
                    <a:pt x="8859" y="7326"/>
                  </a:lnTo>
                  <a:lnTo>
                    <a:pt x="8724" y="6719"/>
                  </a:lnTo>
                  <a:lnTo>
                    <a:pt x="8582" y="6130"/>
                  </a:lnTo>
                  <a:lnTo>
                    <a:pt x="8427" y="5578"/>
                  </a:lnTo>
                  <a:lnTo>
                    <a:pt x="8267" y="5025"/>
                  </a:lnTo>
                  <a:lnTo>
                    <a:pt x="8099" y="4492"/>
                  </a:lnTo>
                  <a:lnTo>
                    <a:pt x="7919" y="3995"/>
                  </a:lnTo>
                  <a:lnTo>
                    <a:pt x="7739" y="3516"/>
                  </a:lnTo>
                  <a:lnTo>
                    <a:pt x="7546" y="3074"/>
                  </a:lnTo>
                  <a:lnTo>
                    <a:pt x="7346" y="2633"/>
                  </a:lnTo>
                  <a:lnTo>
                    <a:pt x="7140" y="2246"/>
                  </a:lnTo>
                  <a:lnTo>
                    <a:pt x="6934" y="1860"/>
                  </a:lnTo>
                  <a:lnTo>
                    <a:pt x="6715" y="1528"/>
                  </a:lnTo>
                  <a:lnTo>
                    <a:pt x="6496" y="1215"/>
                  </a:lnTo>
                  <a:lnTo>
                    <a:pt x="6271" y="939"/>
                  </a:lnTo>
                  <a:lnTo>
                    <a:pt x="6039" y="682"/>
                  </a:lnTo>
                  <a:lnTo>
                    <a:pt x="5807" y="479"/>
                  </a:lnTo>
                  <a:lnTo>
                    <a:pt x="5569" y="314"/>
                  </a:lnTo>
                  <a:lnTo>
                    <a:pt x="5331" y="166"/>
                  </a:lnTo>
                  <a:lnTo>
                    <a:pt x="5086" y="74"/>
                  </a:lnTo>
                  <a:lnTo>
                    <a:pt x="4842" y="19"/>
                  </a:lnTo>
                  <a:lnTo>
                    <a:pt x="4597"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3"/>
            <p:cNvSpPr/>
            <p:nvPr/>
          </p:nvSpPr>
          <p:spPr>
            <a:xfrm>
              <a:off x="-2618475" y="-22124925"/>
              <a:ext cx="458250" cy="887650"/>
            </a:xfrm>
            <a:custGeom>
              <a:avLst/>
              <a:gdLst/>
              <a:ahLst/>
              <a:cxnLst/>
              <a:rect l="l" t="t" r="r" b="b"/>
              <a:pathLst>
                <a:path w="18330" h="35506" extrusionOk="0">
                  <a:moveTo>
                    <a:pt x="18014" y="0"/>
                  </a:moveTo>
                  <a:lnTo>
                    <a:pt x="17531" y="148"/>
                  </a:lnTo>
                  <a:lnTo>
                    <a:pt x="17048" y="276"/>
                  </a:lnTo>
                  <a:lnTo>
                    <a:pt x="16559" y="387"/>
                  </a:lnTo>
                  <a:lnTo>
                    <a:pt x="16070" y="479"/>
                  </a:lnTo>
                  <a:lnTo>
                    <a:pt x="15580" y="552"/>
                  </a:lnTo>
                  <a:lnTo>
                    <a:pt x="15091" y="626"/>
                  </a:lnTo>
                  <a:lnTo>
                    <a:pt x="14106" y="737"/>
                  </a:lnTo>
                  <a:lnTo>
                    <a:pt x="12136" y="921"/>
                  </a:lnTo>
                  <a:lnTo>
                    <a:pt x="11151" y="1013"/>
                  </a:lnTo>
                  <a:lnTo>
                    <a:pt x="10173" y="1141"/>
                  </a:lnTo>
                  <a:lnTo>
                    <a:pt x="9548" y="1252"/>
                  </a:lnTo>
                  <a:lnTo>
                    <a:pt x="8930" y="1362"/>
                  </a:lnTo>
                  <a:lnTo>
                    <a:pt x="8306" y="1491"/>
                  </a:lnTo>
                  <a:lnTo>
                    <a:pt x="7688" y="1638"/>
                  </a:lnTo>
                  <a:lnTo>
                    <a:pt x="6445" y="1951"/>
                  </a:lnTo>
                  <a:lnTo>
                    <a:pt x="5209" y="2283"/>
                  </a:lnTo>
                  <a:lnTo>
                    <a:pt x="2731" y="2982"/>
                  </a:lnTo>
                  <a:lnTo>
                    <a:pt x="1488" y="3313"/>
                  </a:lnTo>
                  <a:lnTo>
                    <a:pt x="246" y="3608"/>
                  </a:lnTo>
                  <a:lnTo>
                    <a:pt x="181" y="5522"/>
                  </a:lnTo>
                  <a:lnTo>
                    <a:pt x="130" y="7436"/>
                  </a:lnTo>
                  <a:lnTo>
                    <a:pt x="91" y="9350"/>
                  </a:lnTo>
                  <a:lnTo>
                    <a:pt x="52" y="11246"/>
                  </a:lnTo>
                  <a:lnTo>
                    <a:pt x="27" y="13160"/>
                  </a:lnTo>
                  <a:lnTo>
                    <a:pt x="14" y="15056"/>
                  </a:lnTo>
                  <a:lnTo>
                    <a:pt x="1" y="16952"/>
                  </a:lnTo>
                  <a:lnTo>
                    <a:pt x="1" y="18848"/>
                  </a:lnTo>
                  <a:lnTo>
                    <a:pt x="14" y="20744"/>
                  </a:lnTo>
                  <a:lnTo>
                    <a:pt x="27" y="22658"/>
                  </a:lnTo>
                  <a:lnTo>
                    <a:pt x="52" y="24554"/>
                  </a:lnTo>
                  <a:lnTo>
                    <a:pt x="85" y="26449"/>
                  </a:lnTo>
                  <a:lnTo>
                    <a:pt x="130" y="28345"/>
                  </a:lnTo>
                  <a:lnTo>
                    <a:pt x="175" y="30241"/>
                  </a:lnTo>
                  <a:lnTo>
                    <a:pt x="233" y="32137"/>
                  </a:lnTo>
                  <a:lnTo>
                    <a:pt x="297" y="34033"/>
                  </a:lnTo>
                  <a:lnTo>
                    <a:pt x="426" y="33904"/>
                  </a:lnTo>
                  <a:lnTo>
                    <a:pt x="548" y="33757"/>
                  </a:lnTo>
                  <a:lnTo>
                    <a:pt x="677" y="33646"/>
                  </a:lnTo>
                  <a:lnTo>
                    <a:pt x="741" y="33591"/>
                  </a:lnTo>
                  <a:lnTo>
                    <a:pt x="812" y="33554"/>
                  </a:lnTo>
                  <a:lnTo>
                    <a:pt x="1404" y="33370"/>
                  </a:lnTo>
                  <a:lnTo>
                    <a:pt x="2003" y="33241"/>
                  </a:lnTo>
                  <a:lnTo>
                    <a:pt x="2602" y="33131"/>
                  </a:lnTo>
                  <a:lnTo>
                    <a:pt x="3200" y="33076"/>
                  </a:lnTo>
                  <a:lnTo>
                    <a:pt x="3799" y="33039"/>
                  </a:lnTo>
                  <a:lnTo>
                    <a:pt x="4404" y="33020"/>
                  </a:lnTo>
                  <a:lnTo>
                    <a:pt x="5010" y="33039"/>
                  </a:lnTo>
                  <a:lnTo>
                    <a:pt x="5615" y="33076"/>
                  </a:lnTo>
                  <a:lnTo>
                    <a:pt x="6220" y="33112"/>
                  </a:lnTo>
                  <a:lnTo>
                    <a:pt x="6825" y="33186"/>
                  </a:lnTo>
                  <a:lnTo>
                    <a:pt x="8029" y="33333"/>
                  </a:lnTo>
                  <a:lnTo>
                    <a:pt x="9233" y="33499"/>
                  </a:lnTo>
                  <a:lnTo>
                    <a:pt x="10430" y="33628"/>
                  </a:lnTo>
                  <a:lnTo>
                    <a:pt x="11415" y="33683"/>
                  </a:lnTo>
                  <a:lnTo>
                    <a:pt x="12413" y="33701"/>
                  </a:lnTo>
                  <a:lnTo>
                    <a:pt x="13417" y="33757"/>
                  </a:lnTo>
                  <a:lnTo>
                    <a:pt x="13919" y="33812"/>
                  </a:lnTo>
                  <a:lnTo>
                    <a:pt x="14422" y="33867"/>
                  </a:lnTo>
                  <a:lnTo>
                    <a:pt x="14924" y="33959"/>
                  </a:lnTo>
                  <a:lnTo>
                    <a:pt x="15426" y="34069"/>
                  </a:lnTo>
                  <a:lnTo>
                    <a:pt x="15922" y="34198"/>
                  </a:lnTo>
                  <a:lnTo>
                    <a:pt x="16411" y="34382"/>
                  </a:lnTo>
                  <a:lnTo>
                    <a:pt x="16900" y="34603"/>
                  </a:lnTo>
                  <a:lnTo>
                    <a:pt x="17138" y="34714"/>
                  </a:lnTo>
                  <a:lnTo>
                    <a:pt x="17383" y="34861"/>
                  </a:lnTo>
                  <a:lnTo>
                    <a:pt x="17621" y="34990"/>
                  </a:lnTo>
                  <a:lnTo>
                    <a:pt x="17859" y="35155"/>
                  </a:lnTo>
                  <a:lnTo>
                    <a:pt x="18098" y="35321"/>
                  </a:lnTo>
                  <a:lnTo>
                    <a:pt x="18329" y="35505"/>
                  </a:lnTo>
                  <a:lnTo>
                    <a:pt x="18226" y="33315"/>
                  </a:lnTo>
                  <a:lnTo>
                    <a:pt x="18136" y="31106"/>
                  </a:lnTo>
                  <a:lnTo>
                    <a:pt x="18059" y="28897"/>
                  </a:lnTo>
                  <a:lnTo>
                    <a:pt x="17988" y="26689"/>
                  </a:lnTo>
                  <a:lnTo>
                    <a:pt x="17930" y="24462"/>
                  </a:lnTo>
                  <a:lnTo>
                    <a:pt x="17879" y="22234"/>
                  </a:lnTo>
                  <a:lnTo>
                    <a:pt x="17846" y="20026"/>
                  </a:lnTo>
                  <a:lnTo>
                    <a:pt x="17821" y="17780"/>
                  </a:lnTo>
                  <a:lnTo>
                    <a:pt x="17801" y="15553"/>
                  </a:lnTo>
                  <a:lnTo>
                    <a:pt x="17801" y="13326"/>
                  </a:lnTo>
                  <a:lnTo>
                    <a:pt x="17808" y="11099"/>
                  </a:lnTo>
                  <a:lnTo>
                    <a:pt x="17827" y="8872"/>
                  </a:lnTo>
                  <a:lnTo>
                    <a:pt x="17859" y="6645"/>
                  </a:lnTo>
                  <a:lnTo>
                    <a:pt x="17898" y="4436"/>
                  </a:lnTo>
                  <a:lnTo>
                    <a:pt x="17949" y="2209"/>
                  </a:lnTo>
                  <a:lnTo>
                    <a:pt x="18014"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3"/>
            <p:cNvSpPr/>
            <p:nvPr/>
          </p:nvSpPr>
          <p:spPr>
            <a:xfrm>
              <a:off x="-2598825" y="-21083625"/>
              <a:ext cx="543050" cy="895925"/>
            </a:xfrm>
            <a:custGeom>
              <a:avLst/>
              <a:gdLst/>
              <a:ahLst/>
              <a:cxnLst/>
              <a:rect l="l" t="t" r="r" b="b"/>
              <a:pathLst>
                <a:path w="21722" h="35837" extrusionOk="0">
                  <a:moveTo>
                    <a:pt x="17917" y="1"/>
                  </a:moveTo>
                  <a:lnTo>
                    <a:pt x="17666" y="221"/>
                  </a:lnTo>
                  <a:lnTo>
                    <a:pt x="17421" y="424"/>
                  </a:lnTo>
                  <a:lnTo>
                    <a:pt x="17170" y="608"/>
                  </a:lnTo>
                  <a:lnTo>
                    <a:pt x="16919" y="792"/>
                  </a:lnTo>
                  <a:lnTo>
                    <a:pt x="16661" y="939"/>
                  </a:lnTo>
                  <a:lnTo>
                    <a:pt x="16410" y="1087"/>
                  </a:lnTo>
                  <a:lnTo>
                    <a:pt x="16153" y="1234"/>
                  </a:lnTo>
                  <a:lnTo>
                    <a:pt x="15902" y="1344"/>
                  </a:lnTo>
                  <a:lnTo>
                    <a:pt x="15644" y="1455"/>
                  </a:lnTo>
                  <a:lnTo>
                    <a:pt x="15387" y="1547"/>
                  </a:lnTo>
                  <a:lnTo>
                    <a:pt x="14865" y="1712"/>
                  </a:lnTo>
                  <a:lnTo>
                    <a:pt x="14344" y="1841"/>
                  </a:lnTo>
                  <a:lnTo>
                    <a:pt x="13822" y="1933"/>
                  </a:lnTo>
                  <a:lnTo>
                    <a:pt x="13301" y="2007"/>
                  </a:lnTo>
                  <a:lnTo>
                    <a:pt x="12773" y="2044"/>
                  </a:lnTo>
                  <a:lnTo>
                    <a:pt x="12251" y="2080"/>
                  </a:lnTo>
                  <a:lnTo>
                    <a:pt x="11724" y="2099"/>
                  </a:lnTo>
                  <a:lnTo>
                    <a:pt x="10681" y="2136"/>
                  </a:lnTo>
                  <a:lnTo>
                    <a:pt x="10159" y="2172"/>
                  </a:lnTo>
                  <a:lnTo>
                    <a:pt x="9644" y="2209"/>
                  </a:lnTo>
                  <a:lnTo>
                    <a:pt x="9045" y="2265"/>
                  </a:lnTo>
                  <a:lnTo>
                    <a:pt x="8447" y="2320"/>
                  </a:lnTo>
                  <a:lnTo>
                    <a:pt x="7243" y="2467"/>
                  </a:lnTo>
                  <a:lnTo>
                    <a:pt x="6039" y="2614"/>
                  </a:lnTo>
                  <a:lnTo>
                    <a:pt x="5434" y="2688"/>
                  </a:lnTo>
                  <a:lnTo>
                    <a:pt x="4829" y="2725"/>
                  </a:lnTo>
                  <a:lnTo>
                    <a:pt x="4224" y="2761"/>
                  </a:lnTo>
                  <a:lnTo>
                    <a:pt x="3618" y="2780"/>
                  </a:lnTo>
                  <a:lnTo>
                    <a:pt x="3013" y="2761"/>
                  </a:lnTo>
                  <a:lnTo>
                    <a:pt x="2414" y="2725"/>
                  </a:lnTo>
                  <a:lnTo>
                    <a:pt x="1816" y="2651"/>
                  </a:lnTo>
                  <a:lnTo>
                    <a:pt x="1217" y="2541"/>
                  </a:lnTo>
                  <a:lnTo>
                    <a:pt x="618" y="2393"/>
                  </a:lnTo>
                  <a:lnTo>
                    <a:pt x="322" y="2301"/>
                  </a:lnTo>
                  <a:lnTo>
                    <a:pt x="26" y="2209"/>
                  </a:lnTo>
                  <a:lnTo>
                    <a:pt x="0" y="2209"/>
                  </a:lnTo>
                  <a:lnTo>
                    <a:pt x="129" y="4289"/>
                  </a:lnTo>
                  <a:lnTo>
                    <a:pt x="271" y="6387"/>
                  </a:lnTo>
                  <a:lnTo>
                    <a:pt x="419" y="8467"/>
                  </a:lnTo>
                  <a:lnTo>
                    <a:pt x="573" y="10566"/>
                  </a:lnTo>
                  <a:lnTo>
                    <a:pt x="747" y="12664"/>
                  </a:lnTo>
                  <a:lnTo>
                    <a:pt x="927" y="14762"/>
                  </a:lnTo>
                  <a:lnTo>
                    <a:pt x="1114" y="16860"/>
                  </a:lnTo>
                  <a:lnTo>
                    <a:pt x="1320" y="18959"/>
                  </a:lnTo>
                  <a:lnTo>
                    <a:pt x="1526" y="21057"/>
                  </a:lnTo>
                  <a:lnTo>
                    <a:pt x="1751" y="23174"/>
                  </a:lnTo>
                  <a:lnTo>
                    <a:pt x="1983" y="25272"/>
                  </a:lnTo>
                  <a:lnTo>
                    <a:pt x="2228" y="27388"/>
                  </a:lnTo>
                  <a:lnTo>
                    <a:pt x="2485" y="29487"/>
                  </a:lnTo>
                  <a:lnTo>
                    <a:pt x="2756" y="31603"/>
                  </a:lnTo>
                  <a:lnTo>
                    <a:pt x="3033" y="33720"/>
                  </a:lnTo>
                  <a:lnTo>
                    <a:pt x="3322" y="35837"/>
                  </a:lnTo>
                  <a:lnTo>
                    <a:pt x="7912" y="35395"/>
                  </a:lnTo>
                  <a:lnTo>
                    <a:pt x="12509" y="34935"/>
                  </a:lnTo>
                  <a:lnTo>
                    <a:pt x="17112" y="34475"/>
                  </a:lnTo>
                  <a:lnTo>
                    <a:pt x="21721" y="34033"/>
                  </a:lnTo>
                  <a:lnTo>
                    <a:pt x="21393" y="31990"/>
                  </a:lnTo>
                  <a:lnTo>
                    <a:pt x="21071" y="29928"/>
                  </a:lnTo>
                  <a:lnTo>
                    <a:pt x="20769" y="27849"/>
                  </a:lnTo>
                  <a:lnTo>
                    <a:pt x="20472" y="25769"/>
                  </a:lnTo>
                  <a:lnTo>
                    <a:pt x="20196" y="23670"/>
                  </a:lnTo>
                  <a:lnTo>
                    <a:pt x="19932" y="21572"/>
                  </a:lnTo>
                  <a:lnTo>
                    <a:pt x="19674" y="19456"/>
                  </a:lnTo>
                  <a:lnTo>
                    <a:pt x="19430" y="17320"/>
                  </a:lnTo>
                  <a:lnTo>
                    <a:pt x="19204" y="15185"/>
                  </a:lnTo>
                  <a:lnTo>
                    <a:pt x="18985" y="13032"/>
                  </a:lnTo>
                  <a:lnTo>
                    <a:pt x="18779" y="10878"/>
                  </a:lnTo>
                  <a:lnTo>
                    <a:pt x="18580" y="8725"/>
                  </a:lnTo>
                  <a:lnTo>
                    <a:pt x="18399" y="6553"/>
                  </a:lnTo>
                  <a:lnTo>
                    <a:pt x="18226" y="4381"/>
                  </a:lnTo>
                  <a:lnTo>
                    <a:pt x="18065" y="2191"/>
                  </a:lnTo>
                  <a:lnTo>
                    <a:pt x="17917"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3"/>
            <p:cNvSpPr/>
            <p:nvPr/>
          </p:nvSpPr>
          <p:spPr>
            <a:xfrm>
              <a:off x="-2600275" y="-22957325"/>
              <a:ext cx="492350" cy="648350"/>
            </a:xfrm>
            <a:custGeom>
              <a:avLst/>
              <a:gdLst/>
              <a:ahLst/>
              <a:cxnLst/>
              <a:rect l="l" t="t" r="r" b="b"/>
              <a:pathLst>
                <a:path w="19694" h="25934" extrusionOk="0">
                  <a:moveTo>
                    <a:pt x="19694" y="0"/>
                  </a:moveTo>
                  <a:lnTo>
                    <a:pt x="19166" y="442"/>
                  </a:lnTo>
                  <a:lnTo>
                    <a:pt x="18638" y="865"/>
                  </a:lnTo>
                  <a:lnTo>
                    <a:pt x="18103" y="1270"/>
                  </a:lnTo>
                  <a:lnTo>
                    <a:pt x="17563" y="1638"/>
                  </a:lnTo>
                  <a:lnTo>
                    <a:pt x="17022" y="1970"/>
                  </a:lnTo>
                  <a:lnTo>
                    <a:pt x="16475" y="2301"/>
                  </a:lnTo>
                  <a:lnTo>
                    <a:pt x="15927" y="2577"/>
                  </a:lnTo>
                  <a:lnTo>
                    <a:pt x="15374" y="2853"/>
                  </a:lnTo>
                  <a:lnTo>
                    <a:pt x="14820" y="3092"/>
                  </a:lnTo>
                  <a:lnTo>
                    <a:pt x="14260" y="3313"/>
                  </a:lnTo>
                  <a:lnTo>
                    <a:pt x="13706" y="3497"/>
                  </a:lnTo>
                  <a:lnTo>
                    <a:pt x="13146" y="3663"/>
                  </a:lnTo>
                  <a:lnTo>
                    <a:pt x="12580" y="3792"/>
                  </a:lnTo>
                  <a:lnTo>
                    <a:pt x="12020" y="3902"/>
                  </a:lnTo>
                  <a:lnTo>
                    <a:pt x="11453" y="3976"/>
                  </a:lnTo>
                  <a:lnTo>
                    <a:pt x="10893" y="4031"/>
                  </a:lnTo>
                  <a:lnTo>
                    <a:pt x="10327" y="4068"/>
                  </a:lnTo>
                  <a:lnTo>
                    <a:pt x="9760" y="4068"/>
                  </a:lnTo>
                  <a:lnTo>
                    <a:pt x="9194" y="4049"/>
                  </a:lnTo>
                  <a:lnTo>
                    <a:pt x="8633" y="4013"/>
                  </a:lnTo>
                  <a:lnTo>
                    <a:pt x="8067" y="3939"/>
                  </a:lnTo>
                  <a:lnTo>
                    <a:pt x="7507" y="3829"/>
                  </a:lnTo>
                  <a:lnTo>
                    <a:pt x="6947" y="3700"/>
                  </a:lnTo>
                  <a:lnTo>
                    <a:pt x="6387" y="3553"/>
                  </a:lnTo>
                  <a:lnTo>
                    <a:pt x="5827" y="3368"/>
                  </a:lnTo>
                  <a:lnTo>
                    <a:pt x="5273" y="3166"/>
                  </a:lnTo>
                  <a:lnTo>
                    <a:pt x="4719" y="2945"/>
                  </a:lnTo>
                  <a:lnTo>
                    <a:pt x="4172" y="2687"/>
                  </a:lnTo>
                  <a:lnTo>
                    <a:pt x="3625" y="2393"/>
                  </a:lnTo>
                  <a:lnTo>
                    <a:pt x="3078" y="2080"/>
                  </a:lnTo>
                  <a:lnTo>
                    <a:pt x="2543" y="1749"/>
                  </a:lnTo>
                  <a:lnTo>
                    <a:pt x="2003" y="1399"/>
                  </a:lnTo>
                  <a:lnTo>
                    <a:pt x="1835" y="2945"/>
                  </a:lnTo>
                  <a:lnTo>
                    <a:pt x="1674" y="4473"/>
                  </a:lnTo>
                  <a:lnTo>
                    <a:pt x="1520" y="6019"/>
                  </a:lnTo>
                  <a:lnTo>
                    <a:pt x="1372" y="7565"/>
                  </a:lnTo>
                  <a:lnTo>
                    <a:pt x="1224" y="9093"/>
                  </a:lnTo>
                  <a:lnTo>
                    <a:pt x="1088" y="10620"/>
                  </a:lnTo>
                  <a:lnTo>
                    <a:pt x="960" y="12148"/>
                  </a:lnTo>
                  <a:lnTo>
                    <a:pt x="831" y="13676"/>
                  </a:lnTo>
                  <a:lnTo>
                    <a:pt x="709" y="15203"/>
                  </a:lnTo>
                  <a:lnTo>
                    <a:pt x="593" y="16731"/>
                  </a:lnTo>
                  <a:lnTo>
                    <a:pt x="483" y="18259"/>
                  </a:lnTo>
                  <a:lnTo>
                    <a:pt x="380" y="19768"/>
                  </a:lnTo>
                  <a:lnTo>
                    <a:pt x="277" y="21296"/>
                  </a:lnTo>
                  <a:lnTo>
                    <a:pt x="181" y="22823"/>
                  </a:lnTo>
                  <a:lnTo>
                    <a:pt x="91" y="24333"/>
                  </a:lnTo>
                  <a:lnTo>
                    <a:pt x="0" y="25860"/>
                  </a:lnTo>
                  <a:lnTo>
                    <a:pt x="1056" y="25474"/>
                  </a:lnTo>
                  <a:lnTo>
                    <a:pt x="2131" y="25106"/>
                  </a:lnTo>
                  <a:lnTo>
                    <a:pt x="3226" y="24793"/>
                  </a:lnTo>
                  <a:lnTo>
                    <a:pt x="3779" y="24627"/>
                  </a:lnTo>
                  <a:lnTo>
                    <a:pt x="4333" y="24498"/>
                  </a:lnTo>
                  <a:lnTo>
                    <a:pt x="4887" y="24369"/>
                  </a:lnTo>
                  <a:lnTo>
                    <a:pt x="5447" y="24259"/>
                  </a:lnTo>
                  <a:lnTo>
                    <a:pt x="6007" y="24149"/>
                  </a:lnTo>
                  <a:lnTo>
                    <a:pt x="6573" y="24057"/>
                  </a:lnTo>
                  <a:lnTo>
                    <a:pt x="7133" y="23983"/>
                  </a:lnTo>
                  <a:lnTo>
                    <a:pt x="7700" y="23928"/>
                  </a:lnTo>
                  <a:lnTo>
                    <a:pt x="8266" y="23873"/>
                  </a:lnTo>
                  <a:lnTo>
                    <a:pt x="8833" y="23836"/>
                  </a:lnTo>
                  <a:lnTo>
                    <a:pt x="9393" y="23817"/>
                  </a:lnTo>
                  <a:lnTo>
                    <a:pt x="9960" y="23817"/>
                  </a:lnTo>
                  <a:lnTo>
                    <a:pt x="10520" y="23836"/>
                  </a:lnTo>
                  <a:lnTo>
                    <a:pt x="11080" y="23873"/>
                  </a:lnTo>
                  <a:lnTo>
                    <a:pt x="11640" y="23928"/>
                  </a:lnTo>
                  <a:lnTo>
                    <a:pt x="12200" y="24001"/>
                  </a:lnTo>
                  <a:lnTo>
                    <a:pt x="12754" y="24093"/>
                  </a:lnTo>
                  <a:lnTo>
                    <a:pt x="13307" y="24204"/>
                  </a:lnTo>
                  <a:lnTo>
                    <a:pt x="13854" y="24351"/>
                  </a:lnTo>
                  <a:lnTo>
                    <a:pt x="14402" y="24498"/>
                  </a:lnTo>
                  <a:lnTo>
                    <a:pt x="14942" y="24682"/>
                  </a:lnTo>
                  <a:lnTo>
                    <a:pt x="15477" y="24885"/>
                  </a:lnTo>
                  <a:lnTo>
                    <a:pt x="16011" y="25106"/>
                  </a:lnTo>
                  <a:lnTo>
                    <a:pt x="16539" y="25363"/>
                  </a:lnTo>
                  <a:lnTo>
                    <a:pt x="17060" y="25639"/>
                  </a:lnTo>
                  <a:lnTo>
                    <a:pt x="17576" y="25934"/>
                  </a:lnTo>
                  <a:lnTo>
                    <a:pt x="17659" y="24296"/>
                  </a:lnTo>
                  <a:lnTo>
                    <a:pt x="17743" y="22658"/>
                  </a:lnTo>
                  <a:lnTo>
                    <a:pt x="17839" y="21020"/>
                  </a:lnTo>
                  <a:lnTo>
                    <a:pt x="17942" y="19382"/>
                  </a:lnTo>
                  <a:lnTo>
                    <a:pt x="18052" y="17743"/>
                  </a:lnTo>
                  <a:lnTo>
                    <a:pt x="18168" y="16105"/>
                  </a:lnTo>
                  <a:lnTo>
                    <a:pt x="18290" y="14467"/>
                  </a:lnTo>
                  <a:lnTo>
                    <a:pt x="18419" y="12847"/>
                  </a:lnTo>
                  <a:lnTo>
                    <a:pt x="18554" y="11228"/>
                  </a:lnTo>
                  <a:lnTo>
                    <a:pt x="18696" y="9608"/>
                  </a:lnTo>
                  <a:lnTo>
                    <a:pt x="18844" y="7988"/>
                  </a:lnTo>
                  <a:lnTo>
                    <a:pt x="18998" y="6369"/>
                  </a:lnTo>
                  <a:lnTo>
                    <a:pt x="19159" y="4767"/>
                  </a:lnTo>
                  <a:lnTo>
                    <a:pt x="19327" y="3166"/>
                  </a:lnTo>
                  <a:lnTo>
                    <a:pt x="19507" y="1583"/>
                  </a:lnTo>
                  <a:lnTo>
                    <a:pt x="19694"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3"/>
            <p:cNvSpPr/>
            <p:nvPr/>
          </p:nvSpPr>
          <p:spPr>
            <a:xfrm>
              <a:off x="-2038575" y="-10475900"/>
              <a:ext cx="1071750" cy="378725"/>
            </a:xfrm>
            <a:custGeom>
              <a:avLst/>
              <a:gdLst/>
              <a:ahLst/>
              <a:cxnLst/>
              <a:rect l="l" t="t" r="r" b="b"/>
              <a:pathLst>
                <a:path w="42870" h="15149" extrusionOk="0">
                  <a:moveTo>
                    <a:pt x="0" y="0"/>
                  </a:moveTo>
                  <a:lnTo>
                    <a:pt x="123" y="6958"/>
                  </a:lnTo>
                  <a:lnTo>
                    <a:pt x="180" y="10400"/>
                  </a:lnTo>
                  <a:lnTo>
                    <a:pt x="226" y="13842"/>
                  </a:lnTo>
                  <a:lnTo>
                    <a:pt x="2826" y="13602"/>
                  </a:lnTo>
                  <a:lnTo>
                    <a:pt x="5427" y="13400"/>
                  </a:lnTo>
                  <a:lnTo>
                    <a:pt x="8041" y="13253"/>
                  </a:lnTo>
                  <a:lnTo>
                    <a:pt x="10661" y="13124"/>
                  </a:lnTo>
                  <a:lnTo>
                    <a:pt x="13288" y="13032"/>
                  </a:lnTo>
                  <a:lnTo>
                    <a:pt x="15914" y="12977"/>
                  </a:lnTo>
                  <a:lnTo>
                    <a:pt x="18541" y="12977"/>
                  </a:lnTo>
                  <a:lnTo>
                    <a:pt x="19861" y="12995"/>
                  </a:lnTo>
                  <a:lnTo>
                    <a:pt x="21174" y="13013"/>
                  </a:lnTo>
                  <a:lnTo>
                    <a:pt x="22494" y="13050"/>
                  </a:lnTo>
                  <a:lnTo>
                    <a:pt x="23807" y="13105"/>
                  </a:lnTo>
                  <a:lnTo>
                    <a:pt x="25120" y="13161"/>
                  </a:lnTo>
                  <a:lnTo>
                    <a:pt x="26440" y="13234"/>
                  </a:lnTo>
                  <a:lnTo>
                    <a:pt x="27753" y="13326"/>
                  </a:lnTo>
                  <a:lnTo>
                    <a:pt x="29067" y="13418"/>
                  </a:lnTo>
                  <a:lnTo>
                    <a:pt x="30380" y="13529"/>
                  </a:lnTo>
                  <a:lnTo>
                    <a:pt x="31693" y="13658"/>
                  </a:lnTo>
                  <a:lnTo>
                    <a:pt x="33000" y="13786"/>
                  </a:lnTo>
                  <a:lnTo>
                    <a:pt x="34307" y="13934"/>
                  </a:lnTo>
                  <a:lnTo>
                    <a:pt x="35614" y="14099"/>
                  </a:lnTo>
                  <a:lnTo>
                    <a:pt x="36921" y="14283"/>
                  </a:lnTo>
                  <a:lnTo>
                    <a:pt x="38228" y="14467"/>
                  </a:lnTo>
                  <a:lnTo>
                    <a:pt x="39528" y="14688"/>
                  </a:lnTo>
                  <a:lnTo>
                    <a:pt x="40829" y="14909"/>
                  </a:lnTo>
                  <a:lnTo>
                    <a:pt x="42123" y="15148"/>
                  </a:lnTo>
                  <a:lnTo>
                    <a:pt x="42181" y="13308"/>
                  </a:lnTo>
                  <a:lnTo>
                    <a:pt x="42245" y="11486"/>
                  </a:lnTo>
                  <a:lnTo>
                    <a:pt x="42316" y="9663"/>
                  </a:lnTo>
                  <a:lnTo>
                    <a:pt x="42399" y="7860"/>
                  </a:lnTo>
                  <a:lnTo>
                    <a:pt x="42496" y="6074"/>
                  </a:lnTo>
                  <a:lnTo>
                    <a:pt x="42547" y="5191"/>
                  </a:lnTo>
                  <a:lnTo>
                    <a:pt x="42605" y="4307"/>
                  </a:lnTo>
                  <a:lnTo>
                    <a:pt x="42663" y="3424"/>
                  </a:lnTo>
                  <a:lnTo>
                    <a:pt x="42728" y="2559"/>
                  </a:lnTo>
                  <a:lnTo>
                    <a:pt x="42799" y="1694"/>
                  </a:lnTo>
                  <a:lnTo>
                    <a:pt x="42869" y="829"/>
                  </a:lnTo>
                  <a:lnTo>
                    <a:pt x="40191" y="958"/>
                  </a:lnTo>
                  <a:lnTo>
                    <a:pt x="37513" y="1050"/>
                  </a:lnTo>
                  <a:lnTo>
                    <a:pt x="34835" y="1123"/>
                  </a:lnTo>
                  <a:lnTo>
                    <a:pt x="32150" y="1160"/>
                  </a:lnTo>
                  <a:lnTo>
                    <a:pt x="29472" y="1197"/>
                  </a:lnTo>
                  <a:lnTo>
                    <a:pt x="26794" y="1197"/>
                  </a:lnTo>
                  <a:lnTo>
                    <a:pt x="24116" y="1160"/>
                  </a:lnTo>
                  <a:lnTo>
                    <a:pt x="21432" y="1123"/>
                  </a:lnTo>
                  <a:lnTo>
                    <a:pt x="18753" y="1050"/>
                  </a:lnTo>
                  <a:lnTo>
                    <a:pt x="16075" y="958"/>
                  </a:lnTo>
                  <a:lnTo>
                    <a:pt x="13391" y="847"/>
                  </a:lnTo>
                  <a:lnTo>
                    <a:pt x="10713" y="718"/>
                  </a:lnTo>
                  <a:lnTo>
                    <a:pt x="8035" y="571"/>
                  </a:lnTo>
                  <a:lnTo>
                    <a:pt x="5356" y="405"/>
                  </a:lnTo>
                  <a:lnTo>
                    <a:pt x="2678" y="221"/>
                  </a:lnTo>
                  <a:lnTo>
                    <a:pt x="0"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3"/>
            <p:cNvSpPr/>
            <p:nvPr/>
          </p:nvSpPr>
          <p:spPr>
            <a:xfrm>
              <a:off x="-2030050" y="-9943975"/>
              <a:ext cx="1041000" cy="666775"/>
            </a:xfrm>
            <a:custGeom>
              <a:avLst/>
              <a:gdLst/>
              <a:ahLst/>
              <a:cxnLst/>
              <a:rect l="l" t="t" r="r" b="b"/>
              <a:pathLst>
                <a:path w="41640" h="26671" extrusionOk="0">
                  <a:moveTo>
                    <a:pt x="41640" y="1"/>
                  </a:moveTo>
                  <a:lnTo>
                    <a:pt x="40359" y="369"/>
                  </a:lnTo>
                  <a:lnTo>
                    <a:pt x="39071" y="718"/>
                  </a:lnTo>
                  <a:lnTo>
                    <a:pt x="37784" y="1031"/>
                  </a:lnTo>
                  <a:lnTo>
                    <a:pt x="36490" y="1326"/>
                  </a:lnTo>
                  <a:lnTo>
                    <a:pt x="35196" y="1602"/>
                  </a:lnTo>
                  <a:lnTo>
                    <a:pt x="33902" y="1878"/>
                  </a:lnTo>
                  <a:lnTo>
                    <a:pt x="32601" y="2099"/>
                  </a:lnTo>
                  <a:lnTo>
                    <a:pt x="31301" y="2320"/>
                  </a:lnTo>
                  <a:lnTo>
                    <a:pt x="29994" y="2522"/>
                  </a:lnTo>
                  <a:lnTo>
                    <a:pt x="28687" y="2688"/>
                  </a:lnTo>
                  <a:lnTo>
                    <a:pt x="27380" y="2853"/>
                  </a:lnTo>
                  <a:lnTo>
                    <a:pt x="26073" y="2982"/>
                  </a:lnTo>
                  <a:lnTo>
                    <a:pt x="24767" y="3111"/>
                  </a:lnTo>
                  <a:lnTo>
                    <a:pt x="23453" y="3203"/>
                  </a:lnTo>
                  <a:lnTo>
                    <a:pt x="22140" y="3277"/>
                  </a:lnTo>
                  <a:lnTo>
                    <a:pt x="20833" y="3350"/>
                  </a:lnTo>
                  <a:lnTo>
                    <a:pt x="19520" y="3387"/>
                  </a:lnTo>
                  <a:lnTo>
                    <a:pt x="18206" y="3406"/>
                  </a:lnTo>
                  <a:lnTo>
                    <a:pt x="16900" y="3424"/>
                  </a:lnTo>
                  <a:lnTo>
                    <a:pt x="15586" y="3406"/>
                  </a:lnTo>
                  <a:lnTo>
                    <a:pt x="14279" y="3387"/>
                  </a:lnTo>
                  <a:lnTo>
                    <a:pt x="12973" y="3332"/>
                  </a:lnTo>
                  <a:lnTo>
                    <a:pt x="11666" y="3277"/>
                  </a:lnTo>
                  <a:lnTo>
                    <a:pt x="10359" y="3185"/>
                  </a:lnTo>
                  <a:lnTo>
                    <a:pt x="9052" y="3093"/>
                  </a:lnTo>
                  <a:lnTo>
                    <a:pt x="7752" y="2982"/>
                  </a:lnTo>
                  <a:lnTo>
                    <a:pt x="6458" y="2853"/>
                  </a:lnTo>
                  <a:lnTo>
                    <a:pt x="5157" y="2706"/>
                  </a:lnTo>
                  <a:lnTo>
                    <a:pt x="3863" y="2541"/>
                  </a:lnTo>
                  <a:lnTo>
                    <a:pt x="2576" y="2375"/>
                  </a:lnTo>
                  <a:lnTo>
                    <a:pt x="1288" y="2172"/>
                  </a:lnTo>
                  <a:lnTo>
                    <a:pt x="0" y="1970"/>
                  </a:lnTo>
                  <a:lnTo>
                    <a:pt x="33" y="4234"/>
                  </a:lnTo>
                  <a:lnTo>
                    <a:pt x="58" y="6498"/>
                  </a:lnTo>
                  <a:lnTo>
                    <a:pt x="97" y="11007"/>
                  </a:lnTo>
                  <a:lnTo>
                    <a:pt x="123" y="15517"/>
                  </a:lnTo>
                  <a:lnTo>
                    <a:pt x="142" y="20044"/>
                  </a:lnTo>
                  <a:lnTo>
                    <a:pt x="5267" y="20597"/>
                  </a:lnTo>
                  <a:lnTo>
                    <a:pt x="10397" y="21130"/>
                  </a:lnTo>
                  <a:lnTo>
                    <a:pt x="12966" y="21406"/>
                  </a:lnTo>
                  <a:lnTo>
                    <a:pt x="15535" y="21719"/>
                  </a:lnTo>
                  <a:lnTo>
                    <a:pt x="18103" y="22032"/>
                  </a:lnTo>
                  <a:lnTo>
                    <a:pt x="20672" y="22382"/>
                  </a:lnTo>
                  <a:lnTo>
                    <a:pt x="23234" y="22750"/>
                  </a:lnTo>
                  <a:lnTo>
                    <a:pt x="25803" y="23173"/>
                  </a:lnTo>
                  <a:lnTo>
                    <a:pt x="27084" y="23394"/>
                  </a:lnTo>
                  <a:lnTo>
                    <a:pt x="28365" y="23615"/>
                  </a:lnTo>
                  <a:lnTo>
                    <a:pt x="29653" y="23873"/>
                  </a:lnTo>
                  <a:lnTo>
                    <a:pt x="30934" y="24131"/>
                  </a:lnTo>
                  <a:lnTo>
                    <a:pt x="32209" y="24388"/>
                  </a:lnTo>
                  <a:lnTo>
                    <a:pt x="33490" y="24664"/>
                  </a:lnTo>
                  <a:lnTo>
                    <a:pt x="34771" y="24959"/>
                  </a:lnTo>
                  <a:lnTo>
                    <a:pt x="36046" y="25272"/>
                  </a:lnTo>
                  <a:lnTo>
                    <a:pt x="37327" y="25603"/>
                  </a:lnTo>
                  <a:lnTo>
                    <a:pt x="38601" y="25953"/>
                  </a:lnTo>
                  <a:lnTo>
                    <a:pt x="39876" y="26302"/>
                  </a:lnTo>
                  <a:lnTo>
                    <a:pt x="41151" y="26671"/>
                  </a:lnTo>
                  <a:lnTo>
                    <a:pt x="41408" y="16529"/>
                  </a:lnTo>
                  <a:lnTo>
                    <a:pt x="41453" y="14504"/>
                  </a:lnTo>
                  <a:lnTo>
                    <a:pt x="41485" y="12461"/>
                  </a:lnTo>
                  <a:lnTo>
                    <a:pt x="41537" y="8320"/>
                  </a:lnTo>
                  <a:lnTo>
                    <a:pt x="41582" y="4179"/>
                  </a:lnTo>
                  <a:lnTo>
                    <a:pt x="41608" y="2080"/>
                  </a:lnTo>
                  <a:lnTo>
                    <a:pt x="41640"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3"/>
            <p:cNvSpPr/>
            <p:nvPr/>
          </p:nvSpPr>
          <p:spPr>
            <a:xfrm>
              <a:off x="-1674050" y="-17989150"/>
              <a:ext cx="576700" cy="1547950"/>
            </a:xfrm>
            <a:custGeom>
              <a:avLst/>
              <a:gdLst/>
              <a:ahLst/>
              <a:cxnLst/>
              <a:rect l="l" t="t" r="r" b="b"/>
              <a:pathLst>
                <a:path w="23068" h="61918" extrusionOk="0">
                  <a:moveTo>
                    <a:pt x="10462" y="7473"/>
                  </a:moveTo>
                  <a:lnTo>
                    <a:pt x="10694" y="7510"/>
                  </a:lnTo>
                  <a:lnTo>
                    <a:pt x="10932" y="7547"/>
                  </a:lnTo>
                  <a:lnTo>
                    <a:pt x="11164" y="7602"/>
                  </a:lnTo>
                  <a:lnTo>
                    <a:pt x="11402" y="7676"/>
                  </a:lnTo>
                  <a:lnTo>
                    <a:pt x="11640" y="7768"/>
                  </a:lnTo>
                  <a:lnTo>
                    <a:pt x="11878" y="7860"/>
                  </a:lnTo>
                  <a:lnTo>
                    <a:pt x="12117" y="7970"/>
                  </a:lnTo>
                  <a:lnTo>
                    <a:pt x="12355" y="8118"/>
                  </a:lnTo>
                  <a:lnTo>
                    <a:pt x="12587" y="8246"/>
                  </a:lnTo>
                  <a:lnTo>
                    <a:pt x="12825" y="8412"/>
                  </a:lnTo>
                  <a:lnTo>
                    <a:pt x="13063" y="8596"/>
                  </a:lnTo>
                  <a:lnTo>
                    <a:pt x="13301" y="8780"/>
                  </a:lnTo>
                  <a:lnTo>
                    <a:pt x="13533" y="8983"/>
                  </a:lnTo>
                  <a:lnTo>
                    <a:pt x="13771" y="9185"/>
                  </a:lnTo>
                  <a:lnTo>
                    <a:pt x="14003" y="9424"/>
                  </a:lnTo>
                  <a:lnTo>
                    <a:pt x="14235" y="9664"/>
                  </a:lnTo>
                  <a:lnTo>
                    <a:pt x="14466" y="9903"/>
                  </a:lnTo>
                  <a:lnTo>
                    <a:pt x="14698" y="10179"/>
                  </a:lnTo>
                  <a:lnTo>
                    <a:pt x="14930" y="10455"/>
                  </a:lnTo>
                  <a:lnTo>
                    <a:pt x="15155" y="10750"/>
                  </a:lnTo>
                  <a:lnTo>
                    <a:pt x="15381" y="11044"/>
                  </a:lnTo>
                  <a:lnTo>
                    <a:pt x="15606" y="11357"/>
                  </a:lnTo>
                  <a:lnTo>
                    <a:pt x="15831" y="11688"/>
                  </a:lnTo>
                  <a:lnTo>
                    <a:pt x="16050" y="12020"/>
                  </a:lnTo>
                  <a:lnTo>
                    <a:pt x="16269" y="12369"/>
                  </a:lnTo>
                  <a:lnTo>
                    <a:pt x="16481" y="12737"/>
                  </a:lnTo>
                  <a:lnTo>
                    <a:pt x="16694" y="13106"/>
                  </a:lnTo>
                  <a:lnTo>
                    <a:pt x="16630" y="13069"/>
                  </a:lnTo>
                  <a:lnTo>
                    <a:pt x="16565" y="13013"/>
                  </a:lnTo>
                  <a:lnTo>
                    <a:pt x="16436" y="12885"/>
                  </a:lnTo>
                  <a:lnTo>
                    <a:pt x="16308" y="12756"/>
                  </a:lnTo>
                  <a:lnTo>
                    <a:pt x="16179" y="12609"/>
                  </a:lnTo>
                  <a:lnTo>
                    <a:pt x="15954" y="12480"/>
                  </a:lnTo>
                  <a:lnTo>
                    <a:pt x="15728" y="12351"/>
                  </a:lnTo>
                  <a:lnTo>
                    <a:pt x="15503" y="12259"/>
                  </a:lnTo>
                  <a:lnTo>
                    <a:pt x="15278" y="12167"/>
                  </a:lnTo>
                  <a:lnTo>
                    <a:pt x="15052" y="12112"/>
                  </a:lnTo>
                  <a:lnTo>
                    <a:pt x="14827" y="12075"/>
                  </a:lnTo>
                  <a:lnTo>
                    <a:pt x="14602" y="12038"/>
                  </a:lnTo>
                  <a:lnTo>
                    <a:pt x="14383" y="12038"/>
                  </a:lnTo>
                  <a:lnTo>
                    <a:pt x="14157" y="12056"/>
                  </a:lnTo>
                  <a:lnTo>
                    <a:pt x="13932" y="12093"/>
                  </a:lnTo>
                  <a:lnTo>
                    <a:pt x="13713" y="12130"/>
                  </a:lnTo>
                  <a:lnTo>
                    <a:pt x="13488" y="12204"/>
                  </a:lnTo>
                  <a:lnTo>
                    <a:pt x="13269" y="12277"/>
                  </a:lnTo>
                  <a:lnTo>
                    <a:pt x="13050" y="12388"/>
                  </a:lnTo>
                  <a:lnTo>
                    <a:pt x="12831" y="12498"/>
                  </a:lnTo>
                  <a:lnTo>
                    <a:pt x="12619" y="12627"/>
                  </a:lnTo>
                  <a:lnTo>
                    <a:pt x="12406" y="12793"/>
                  </a:lnTo>
                  <a:lnTo>
                    <a:pt x="12187" y="12958"/>
                  </a:lnTo>
                  <a:lnTo>
                    <a:pt x="11981" y="13142"/>
                  </a:lnTo>
                  <a:lnTo>
                    <a:pt x="11769" y="13326"/>
                  </a:lnTo>
                  <a:lnTo>
                    <a:pt x="11563" y="13547"/>
                  </a:lnTo>
                  <a:lnTo>
                    <a:pt x="11357" y="13768"/>
                  </a:lnTo>
                  <a:lnTo>
                    <a:pt x="11151" y="14026"/>
                  </a:lnTo>
                  <a:lnTo>
                    <a:pt x="10951" y="14283"/>
                  </a:lnTo>
                  <a:lnTo>
                    <a:pt x="10752" y="14560"/>
                  </a:lnTo>
                  <a:lnTo>
                    <a:pt x="10559" y="14836"/>
                  </a:lnTo>
                  <a:lnTo>
                    <a:pt x="10359" y="15149"/>
                  </a:lnTo>
                  <a:lnTo>
                    <a:pt x="10172" y="15461"/>
                  </a:lnTo>
                  <a:lnTo>
                    <a:pt x="9979" y="15774"/>
                  </a:lnTo>
                  <a:lnTo>
                    <a:pt x="9799" y="16124"/>
                  </a:lnTo>
                  <a:lnTo>
                    <a:pt x="9612" y="16474"/>
                  </a:lnTo>
                  <a:lnTo>
                    <a:pt x="9432" y="16842"/>
                  </a:lnTo>
                  <a:lnTo>
                    <a:pt x="9258" y="17228"/>
                  </a:lnTo>
                  <a:lnTo>
                    <a:pt x="9084" y="17615"/>
                  </a:lnTo>
                  <a:lnTo>
                    <a:pt x="8917" y="18020"/>
                  </a:lnTo>
                  <a:lnTo>
                    <a:pt x="8750" y="18443"/>
                  </a:lnTo>
                  <a:lnTo>
                    <a:pt x="8589" y="18867"/>
                  </a:lnTo>
                  <a:lnTo>
                    <a:pt x="8428" y="19308"/>
                  </a:lnTo>
                  <a:lnTo>
                    <a:pt x="8273" y="19768"/>
                  </a:lnTo>
                  <a:lnTo>
                    <a:pt x="8125" y="20229"/>
                  </a:lnTo>
                  <a:lnTo>
                    <a:pt x="7977" y="20689"/>
                  </a:lnTo>
                  <a:lnTo>
                    <a:pt x="7836" y="21167"/>
                  </a:lnTo>
                  <a:lnTo>
                    <a:pt x="7700" y="21664"/>
                  </a:lnTo>
                  <a:lnTo>
                    <a:pt x="7565" y="22180"/>
                  </a:lnTo>
                  <a:lnTo>
                    <a:pt x="7436" y="22677"/>
                  </a:lnTo>
                  <a:lnTo>
                    <a:pt x="7314" y="23210"/>
                  </a:lnTo>
                  <a:lnTo>
                    <a:pt x="7192" y="23744"/>
                  </a:lnTo>
                  <a:lnTo>
                    <a:pt x="7076" y="24278"/>
                  </a:lnTo>
                  <a:lnTo>
                    <a:pt x="6966" y="24830"/>
                  </a:lnTo>
                  <a:lnTo>
                    <a:pt x="6863" y="25382"/>
                  </a:lnTo>
                  <a:lnTo>
                    <a:pt x="6767" y="25953"/>
                  </a:lnTo>
                  <a:lnTo>
                    <a:pt x="6670" y="26523"/>
                  </a:lnTo>
                  <a:lnTo>
                    <a:pt x="6580" y="27112"/>
                  </a:lnTo>
                  <a:lnTo>
                    <a:pt x="6496" y="27701"/>
                  </a:lnTo>
                  <a:lnTo>
                    <a:pt x="6419" y="28290"/>
                  </a:lnTo>
                  <a:lnTo>
                    <a:pt x="6348" y="28898"/>
                  </a:lnTo>
                  <a:lnTo>
                    <a:pt x="6284" y="29505"/>
                  </a:lnTo>
                  <a:lnTo>
                    <a:pt x="6226" y="30131"/>
                  </a:lnTo>
                  <a:lnTo>
                    <a:pt x="6168" y="30757"/>
                  </a:lnTo>
                  <a:lnTo>
                    <a:pt x="6123" y="31382"/>
                  </a:lnTo>
                  <a:lnTo>
                    <a:pt x="6078" y="32027"/>
                  </a:lnTo>
                  <a:lnTo>
                    <a:pt x="6046" y="32671"/>
                  </a:lnTo>
                  <a:lnTo>
                    <a:pt x="6014" y="33315"/>
                  </a:lnTo>
                  <a:lnTo>
                    <a:pt x="5994" y="33959"/>
                  </a:lnTo>
                  <a:lnTo>
                    <a:pt x="5975" y="34511"/>
                  </a:lnTo>
                  <a:lnTo>
                    <a:pt x="5962" y="35064"/>
                  </a:lnTo>
                  <a:lnTo>
                    <a:pt x="5956" y="35597"/>
                  </a:lnTo>
                  <a:lnTo>
                    <a:pt x="5956" y="36131"/>
                  </a:lnTo>
                  <a:lnTo>
                    <a:pt x="5956" y="36665"/>
                  </a:lnTo>
                  <a:lnTo>
                    <a:pt x="5956" y="37180"/>
                  </a:lnTo>
                  <a:lnTo>
                    <a:pt x="5969" y="37696"/>
                  </a:lnTo>
                  <a:lnTo>
                    <a:pt x="5975" y="38211"/>
                  </a:lnTo>
                  <a:lnTo>
                    <a:pt x="5994" y="38726"/>
                  </a:lnTo>
                  <a:lnTo>
                    <a:pt x="6014" y="39223"/>
                  </a:lnTo>
                  <a:lnTo>
                    <a:pt x="6039" y="39720"/>
                  </a:lnTo>
                  <a:lnTo>
                    <a:pt x="6065" y="40217"/>
                  </a:lnTo>
                  <a:lnTo>
                    <a:pt x="6130" y="41174"/>
                  </a:lnTo>
                  <a:lnTo>
                    <a:pt x="6207" y="42131"/>
                  </a:lnTo>
                  <a:lnTo>
                    <a:pt x="6303" y="43052"/>
                  </a:lnTo>
                  <a:lnTo>
                    <a:pt x="6406" y="43954"/>
                  </a:lnTo>
                  <a:lnTo>
                    <a:pt x="6522" y="44837"/>
                  </a:lnTo>
                  <a:lnTo>
                    <a:pt x="6651" y="45702"/>
                  </a:lnTo>
                  <a:lnTo>
                    <a:pt x="6793" y="46549"/>
                  </a:lnTo>
                  <a:lnTo>
                    <a:pt x="6947" y="47359"/>
                  </a:lnTo>
                  <a:lnTo>
                    <a:pt x="7108" y="48169"/>
                  </a:lnTo>
                  <a:lnTo>
                    <a:pt x="7282" y="48942"/>
                  </a:lnTo>
                  <a:lnTo>
                    <a:pt x="6954" y="48389"/>
                  </a:lnTo>
                  <a:lnTo>
                    <a:pt x="6638" y="47800"/>
                  </a:lnTo>
                  <a:lnTo>
                    <a:pt x="6329" y="47175"/>
                  </a:lnTo>
                  <a:lnTo>
                    <a:pt x="6033" y="46549"/>
                  </a:lnTo>
                  <a:lnTo>
                    <a:pt x="5743" y="45868"/>
                  </a:lnTo>
                  <a:lnTo>
                    <a:pt x="5460" y="45187"/>
                  </a:lnTo>
                  <a:lnTo>
                    <a:pt x="5196" y="44451"/>
                  </a:lnTo>
                  <a:lnTo>
                    <a:pt x="4939" y="43714"/>
                  </a:lnTo>
                  <a:lnTo>
                    <a:pt x="4694" y="42941"/>
                  </a:lnTo>
                  <a:lnTo>
                    <a:pt x="4462" y="42150"/>
                  </a:lnTo>
                  <a:lnTo>
                    <a:pt x="4353" y="41745"/>
                  </a:lnTo>
                  <a:lnTo>
                    <a:pt x="4243" y="41340"/>
                  </a:lnTo>
                  <a:lnTo>
                    <a:pt x="4140" y="40917"/>
                  </a:lnTo>
                  <a:lnTo>
                    <a:pt x="4037" y="40493"/>
                  </a:lnTo>
                  <a:lnTo>
                    <a:pt x="3941" y="40052"/>
                  </a:lnTo>
                  <a:lnTo>
                    <a:pt x="3851" y="39628"/>
                  </a:lnTo>
                  <a:lnTo>
                    <a:pt x="3760" y="39187"/>
                  </a:lnTo>
                  <a:lnTo>
                    <a:pt x="3670" y="38745"/>
                  </a:lnTo>
                  <a:lnTo>
                    <a:pt x="3587" y="38285"/>
                  </a:lnTo>
                  <a:lnTo>
                    <a:pt x="3509" y="37825"/>
                  </a:lnTo>
                  <a:lnTo>
                    <a:pt x="3439" y="37364"/>
                  </a:lnTo>
                  <a:lnTo>
                    <a:pt x="3368" y="36886"/>
                  </a:lnTo>
                  <a:lnTo>
                    <a:pt x="3297" y="36426"/>
                  </a:lnTo>
                  <a:lnTo>
                    <a:pt x="3233" y="35947"/>
                  </a:lnTo>
                  <a:lnTo>
                    <a:pt x="3175" y="35450"/>
                  </a:lnTo>
                  <a:lnTo>
                    <a:pt x="3123" y="34972"/>
                  </a:lnTo>
                  <a:lnTo>
                    <a:pt x="3072" y="34475"/>
                  </a:lnTo>
                  <a:lnTo>
                    <a:pt x="3027" y="33959"/>
                  </a:lnTo>
                  <a:lnTo>
                    <a:pt x="2988" y="33462"/>
                  </a:lnTo>
                  <a:lnTo>
                    <a:pt x="2949" y="32947"/>
                  </a:lnTo>
                  <a:lnTo>
                    <a:pt x="2917" y="32432"/>
                  </a:lnTo>
                  <a:lnTo>
                    <a:pt x="2891" y="31916"/>
                  </a:lnTo>
                  <a:lnTo>
                    <a:pt x="2866" y="31382"/>
                  </a:lnTo>
                  <a:lnTo>
                    <a:pt x="2853" y="30867"/>
                  </a:lnTo>
                  <a:lnTo>
                    <a:pt x="2833" y="30315"/>
                  </a:lnTo>
                  <a:lnTo>
                    <a:pt x="2827" y="29781"/>
                  </a:lnTo>
                  <a:lnTo>
                    <a:pt x="2827" y="29247"/>
                  </a:lnTo>
                  <a:lnTo>
                    <a:pt x="2827" y="28695"/>
                  </a:lnTo>
                  <a:lnTo>
                    <a:pt x="2833" y="28143"/>
                  </a:lnTo>
                  <a:lnTo>
                    <a:pt x="2846" y="27572"/>
                  </a:lnTo>
                  <a:lnTo>
                    <a:pt x="2866" y="27020"/>
                  </a:lnTo>
                  <a:lnTo>
                    <a:pt x="2885" y="26450"/>
                  </a:lnTo>
                  <a:lnTo>
                    <a:pt x="2911" y="25879"/>
                  </a:lnTo>
                  <a:lnTo>
                    <a:pt x="2949" y="25309"/>
                  </a:lnTo>
                  <a:lnTo>
                    <a:pt x="2988" y="24720"/>
                  </a:lnTo>
                  <a:lnTo>
                    <a:pt x="3027" y="24131"/>
                  </a:lnTo>
                  <a:lnTo>
                    <a:pt x="3078" y="23542"/>
                  </a:lnTo>
                  <a:lnTo>
                    <a:pt x="3136" y="22953"/>
                  </a:lnTo>
                  <a:lnTo>
                    <a:pt x="3194" y="22364"/>
                  </a:lnTo>
                  <a:lnTo>
                    <a:pt x="3265" y="21756"/>
                  </a:lnTo>
                  <a:lnTo>
                    <a:pt x="3336" y="21149"/>
                  </a:lnTo>
                  <a:lnTo>
                    <a:pt x="3413" y="20541"/>
                  </a:lnTo>
                  <a:lnTo>
                    <a:pt x="3496" y="19934"/>
                  </a:lnTo>
                  <a:lnTo>
                    <a:pt x="3593" y="19327"/>
                  </a:lnTo>
                  <a:lnTo>
                    <a:pt x="3702" y="18627"/>
                  </a:lnTo>
                  <a:lnTo>
                    <a:pt x="3818" y="17965"/>
                  </a:lnTo>
                  <a:lnTo>
                    <a:pt x="3941" y="17320"/>
                  </a:lnTo>
                  <a:lnTo>
                    <a:pt x="4063" y="16695"/>
                  </a:lnTo>
                  <a:lnTo>
                    <a:pt x="4198" y="16106"/>
                  </a:lnTo>
                  <a:lnTo>
                    <a:pt x="4333" y="15517"/>
                  </a:lnTo>
                  <a:lnTo>
                    <a:pt x="4475" y="14965"/>
                  </a:lnTo>
                  <a:lnTo>
                    <a:pt x="4623" y="14431"/>
                  </a:lnTo>
                  <a:lnTo>
                    <a:pt x="4778" y="13915"/>
                  </a:lnTo>
                  <a:lnTo>
                    <a:pt x="4932" y="13418"/>
                  </a:lnTo>
                  <a:lnTo>
                    <a:pt x="5093" y="12958"/>
                  </a:lnTo>
                  <a:lnTo>
                    <a:pt x="5260" y="12498"/>
                  </a:lnTo>
                  <a:lnTo>
                    <a:pt x="5434" y="12075"/>
                  </a:lnTo>
                  <a:lnTo>
                    <a:pt x="5608" y="11670"/>
                  </a:lnTo>
                  <a:lnTo>
                    <a:pt x="5788" y="11283"/>
                  </a:lnTo>
                  <a:lnTo>
                    <a:pt x="5969" y="10915"/>
                  </a:lnTo>
                  <a:lnTo>
                    <a:pt x="6155" y="10566"/>
                  </a:lnTo>
                  <a:lnTo>
                    <a:pt x="6342" y="10234"/>
                  </a:lnTo>
                  <a:lnTo>
                    <a:pt x="6535" y="9921"/>
                  </a:lnTo>
                  <a:lnTo>
                    <a:pt x="6735" y="9627"/>
                  </a:lnTo>
                  <a:lnTo>
                    <a:pt x="6934" y="9351"/>
                  </a:lnTo>
                  <a:lnTo>
                    <a:pt x="7134" y="9111"/>
                  </a:lnTo>
                  <a:lnTo>
                    <a:pt x="7340" y="8872"/>
                  </a:lnTo>
                  <a:lnTo>
                    <a:pt x="7552" y="8670"/>
                  </a:lnTo>
                  <a:lnTo>
                    <a:pt x="7765" y="8467"/>
                  </a:lnTo>
                  <a:lnTo>
                    <a:pt x="7977" y="8283"/>
                  </a:lnTo>
                  <a:lnTo>
                    <a:pt x="8190" y="8136"/>
                  </a:lnTo>
                  <a:lnTo>
                    <a:pt x="8409" y="7989"/>
                  </a:lnTo>
                  <a:lnTo>
                    <a:pt x="8634" y="7860"/>
                  </a:lnTo>
                  <a:lnTo>
                    <a:pt x="8853" y="7749"/>
                  </a:lnTo>
                  <a:lnTo>
                    <a:pt x="9078" y="7657"/>
                  </a:lnTo>
                  <a:lnTo>
                    <a:pt x="9303" y="7584"/>
                  </a:lnTo>
                  <a:lnTo>
                    <a:pt x="9535" y="7529"/>
                  </a:lnTo>
                  <a:lnTo>
                    <a:pt x="9767" y="7492"/>
                  </a:lnTo>
                  <a:lnTo>
                    <a:pt x="9992" y="7473"/>
                  </a:lnTo>
                  <a:close/>
                  <a:moveTo>
                    <a:pt x="14402" y="23578"/>
                  </a:moveTo>
                  <a:lnTo>
                    <a:pt x="14550" y="23597"/>
                  </a:lnTo>
                  <a:lnTo>
                    <a:pt x="14692" y="23615"/>
                  </a:lnTo>
                  <a:lnTo>
                    <a:pt x="14833" y="23634"/>
                  </a:lnTo>
                  <a:lnTo>
                    <a:pt x="14981" y="23689"/>
                  </a:lnTo>
                  <a:lnTo>
                    <a:pt x="15123" y="23744"/>
                  </a:lnTo>
                  <a:lnTo>
                    <a:pt x="15265" y="23836"/>
                  </a:lnTo>
                  <a:lnTo>
                    <a:pt x="15413" y="23928"/>
                  </a:lnTo>
                  <a:lnTo>
                    <a:pt x="15554" y="24020"/>
                  </a:lnTo>
                  <a:lnTo>
                    <a:pt x="15696" y="24149"/>
                  </a:lnTo>
                  <a:lnTo>
                    <a:pt x="15844" y="24296"/>
                  </a:lnTo>
                  <a:lnTo>
                    <a:pt x="15986" y="24443"/>
                  </a:lnTo>
                  <a:lnTo>
                    <a:pt x="16127" y="24609"/>
                  </a:lnTo>
                  <a:lnTo>
                    <a:pt x="16269" y="24812"/>
                  </a:lnTo>
                  <a:lnTo>
                    <a:pt x="16475" y="25106"/>
                  </a:lnTo>
                  <a:lnTo>
                    <a:pt x="16675" y="25437"/>
                  </a:lnTo>
                  <a:lnTo>
                    <a:pt x="16868" y="25787"/>
                  </a:lnTo>
                  <a:lnTo>
                    <a:pt x="17054" y="26174"/>
                  </a:lnTo>
                  <a:lnTo>
                    <a:pt x="17235" y="26560"/>
                  </a:lnTo>
                  <a:lnTo>
                    <a:pt x="17415" y="26983"/>
                  </a:lnTo>
                  <a:lnTo>
                    <a:pt x="17582" y="27425"/>
                  </a:lnTo>
                  <a:lnTo>
                    <a:pt x="17743" y="27885"/>
                  </a:lnTo>
                  <a:lnTo>
                    <a:pt x="17891" y="28364"/>
                  </a:lnTo>
                  <a:lnTo>
                    <a:pt x="18039" y="28861"/>
                  </a:lnTo>
                  <a:lnTo>
                    <a:pt x="18181" y="29376"/>
                  </a:lnTo>
                  <a:lnTo>
                    <a:pt x="18310" y="29892"/>
                  </a:lnTo>
                  <a:lnTo>
                    <a:pt x="18432" y="30444"/>
                  </a:lnTo>
                  <a:lnTo>
                    <a:pt x="18548" y="30996"/>
                  </a:lnTo>
                  <a:lnTo>
                    <a:pt x="18657" y="31567"/>
                  </a:lnTo>
                  <a:lnTo>
                    <a:pt x="18754" y="32156"/>
                  </a:lnTo>
                  <a:lnTo>
                    <a:pt x="18844" y="32745"/>
                  </a:lnTo>
                  <a:lnTo>
                    <a:pt x="18928" y="33333"/>
                  </a:lnTo>
                  <a:lnTo>
                    <a:pt x="18999" y="33959"/>
                  </a:lnTo>
                  <a:lnTo>
                    <a:pt x="19063" y="34567"/>
                  </a:lnTo>
                  <a:lnTo>
                    <a:pt x="19115" y="35192"/>
                  </a:lnTo>
                  <a:lnTo>
                    <a:pt x="19166" y="35837"/>
                  </a:lnTo>
                  <a:lnTo>
                    <a:pt x="19198" y="36481"/>
                  </a:lnTo>
                  <a:lnTo>
                    <a:pt x="19224" y="37107"/>
                  </a:lnTo>
                  <a:lnTo>
                    <a:pt x="19243" y="37769"/>
                  </a:lnTo>
                  <a:lnTo>
                    <a:pt x="19250" y="38413"/>
                  </a:lnTo>
                  <a:lnTo>
                    <a:pt x="19243" y="39058"/>
                  </a:lnTo>
                  <a:lnTo>
                    <a:pt x="19230" y="39720"/>
                  </a:lnTo>
                  <a:lnTo>
                    <a:pt x="19211" y="40365"/>
                  </a:lnTo>
                  <a:lnTo>
                    <a:pt x="19172" y="41027"/>
                  </a:lnTo>
                  <a:lnTo>
                    <a:pt x="19127" y="41671"/>
                  </a:lnTo>
                  <a:lnTo>
                    <a:pt x="19069" y="42316"/>
                  </a:lnTo>
                  <a:lnTo>
                    <a:pt x="19024" y="42776"/>
                  </a:lnTo>
                  <a:lnTo>
                    <a:pt x="18973" y="43254"/>
                  </a:lnTo>
                  <a:lnTo>
                    <a:pt x="18915" y="43696"/>
                  </a:lnTo>
                  <a:lnTo>
                    <a:pt x="18857" y="44138"/>
                  </a:lnTo>
                  <a:lnTo>
                    <a:pt x="18793" y="44579"/>
                  </a:lnTo>
                  <a:lnTo>
                    <a:pt x="18722" y="45003"/>
                  </a:lnTo>
                  <a:lnTo>
                    <a:pt x="18651" y="45426"/>
                  </a:lnTo>
                  <a:lnTo>
                    <a:pt x="18574" y="45831"/>
                  </a:lnTo>
                  <a:lnTo>
                    <a:pt x="18497" y="46236"/>
                  </a:lnTo>
                  <a:lnTo>
                    <a:pt x="18413" y="46622"/>
                  </a:lnTo>
                  <a:lnTo>
                    <a:pt x="18329" y="47009"/>
                  </a:lnTo>
                  <a:lnTo>
                    <a:pt x="18239" y="47377"/>
                  </a:lnTo>
                  <a:lnTo>
                    <a:pt x="18142" y="47745"/>
                  </a:lnTo>
                  <a:lnTo>
                    <a:pt x="18046" y="48113"/>
                  </a:lnTo>
                  <a:lnTo>
                    <a:pt x="17949" y="48463"/>
                  </a:lnTo>
                  <a:lnTo>
                    <a:pt x="17846" y="48794"/>
                  </a:lnTo>
                  <a:lnTo>
                    <a:pt x="17737" y="49126"/>
                  </a:lnTo>
                  <a:lnTo>
                    <a:pt x="17634" y="49457"/>
                  </a:lnTo>
                  <a:lnTo>
                    <a:pt x="17518" y="49770"/>
                  </a:lnTo>
                  <a:lnTo>
                    <a:pt x="17409" y="50083"/>
                  </a:lnTo>
                  <a:lnTo>
                    <a:pt x="17170" y="50672"/>
                  </a:lnTo>
                  <a:lnTo>
                    <a:pt x="16926" y="51242"/>
                  </a:lnTo>
                  <a:lnTo>
                    <a:pt x="16675" y="51776"/>
                  </a:lnTo>
                  <a:lnTo>
                    <a:pt x="16411" y="52273"/>
                  </a:lnTo>
                  <a:lnTo>
                    <a:pt x="16140" y="52752"/>
                  </a:lnTo>
                  <a:lnTo>
                    <a:pt x="15870" y="53193"/>
                  </a:lnTo>
                  <a:lnTo>
                    <a:pt x="15825" y="53120"/>
                  </a:lnTo>
                  <a:lnTo>
                    <a:pt x="15780" y="53046"/>
                  </a:lnTo>
                  <a:lnTo>
                    <a:pt x="15741" y="52972"/>
                  </a:lnTo>
                  <a:lnTo>
                    <a:pt x="15715" y="52954"/>
                  </a:lnTo>
                  <a:lnTo>
                    <a:pt x="15696" y="52954"/>
                  </a:lnTo>
                  <a:lnTo>
                    <a:pt x="15175" y="52494"/>
                  </a:lnTo>
                  <a:lnTo>
                    <a:pt x="14653" y="51979"/>
                  </a:lnTo>
                  <a:lnTo>
                    <a:pt x="14396" y="51721"/>
                  </a:lnTo>
                  <a:lnTo>
                    <a:pt x="14138" y="51426"/>
                  </a:lnTo>
                  <a:lnTo>
                    <a:pt x="13881" y="51132"/>
                  </a:lnTo>
                  <a:lnTo>
                    <a:pt x="13623" y="50819"/>
                  </a:lnTo>
                  <a:lnTo>
                    <a:pt x="13372" y="50506"/>
                  </a:lnTo>
                  <a:lnTo>
                    <a:pt x="13121" y="50156"/>
                  </a:lnTo>
                  <a:lnTo>
                    <a:pt x="12876" y="49807"/>
                  </a:lnTo>
                  <a:lnTo>
                    <a:pt x="12638" y="49439"/>
                  </a:lnTo>
                  <a:lnTo>
                    <a:pt x="12400" y="49052"/>
                  </a:lnTo>
                  <a:lnTo>
                    <a:pt x="12175" y="48629"/>
                  </a:lnTo>
                  <a:lnTo>
                    <a:pt x="11949" y="48205"/>
                  </a:lnTo>
                  <a:lnTo>
                    <a:pt x="11737" y="47745"/>
                  </a:lnTo>
                  <a:lnTo>
                    <a:pt x="11531" y="47285"/>
                  </a:lnTo>
                  <a:lnTo>
                    <a:pt x="11331" y="46788"/>
                  </a:lnTo>
                  <a:lnTo>
                    <a:pt x="11138" y="46273"/>
                  </a:lnTo>
                  <a:lnTo>
                    <a:pt x="10958" y="45739"/>
                  </a:lnTo>
                  <a:lnTo>
                    <a:pt x="10790" y="45168"/>
                  </a:lnTo>
                  <a:lnTo>
                    <a:pt x="10630" y="44579"/>
                  </a:lnTo>
                  <a:lnTo>
                    <a:pt x="10481" y="43972"/>
                  </a:lnTo>
                  <a:lnTo>
                    <a:pt x="10411" y="43659"/>
                  </a:lnTo>
                  <a:lnTo>
                    <a:pt x="10346" y="43328"/>
                  </a:lnTo>
                  <a:lnTo>
                    <a:pt x="10282" y="42997"/>
                  </a:lnTo>
                  <a:lnTo>
                    <a:pt x="10224" y="42665"/>
                  </a:lnTo>
                  <a:lnTo>
                    <a:pt x="10166" y="42316"/>
                  </a:lnTo>
                  <a:lnTo>
                    <a:pt x="10115" y="41966"/>
                  </a:lnTo>
                  <a:lnTo>
                    <a:pt x="10063" y="41616"/>
                  </a:lnTo>
                  <a:lnTo>
                    <a:pt x="10018" y="41248"/>
                  </a:lnTo>
                  <a:lnTo>
                    <a:pt x="9979" y="40861"/>
                  </a:lnTo>
                  <a:lnTo>
                    <a:pt x="9941" y="40493"/>
                  </a:lnTo>
                  <a:lnTo>
                    <a:pt x="9902" y="40107"/>
                  </a:lnTo>
                  <a:lnTo>
                    <a:pt x="9870" y="39702"/>
                  </a:lnTo>
                  <a:lnTo>
                    <a:pt x="9844" y="39297"/>
                  </a:lnTo>
                  <a:lnTo>
                    <a:pt x="9825" y="38892"/>
                  </a:lnTo>
                  <a:lnTo>
                    <a:pt x="9806" y="38469"/>
                  </a:lnTo>
                  <a:lnTo>
                    <a:pt x="9786" y="38045"/>
                  </a:lnTo>
                  <a:lnTo>
                    <a:pt x="9780" y="37604"/>
                  </a:lnTo>
                  <a:lnTo>
                    <a:pt x="9773" y="37162"/>
                  </a:lnTo>
                  <a:lnTo>
                    <a:pt x="9773" y="36720"/>
                  </a:lnTo>
                  <a:lnTo>
                    <a:pt x="9773" y="36278"/>
                  </a:lnTo>
                  <a:lnTo>
                    <a:pt x="9786" y="35855"/>
                  </a:lnTo>
                  <a:lnTo>
                    <a:pt x="9799" y="35432"/>
                  </a:lnTo>
                  <a:lnTo>
                    <a:pt x="9825" y="35008"/>
                  </a:lnTo>
                  <a:lnTo>
                    <a:pt x="9844" y="34585"/>
                  </a:lnTo>
                  <a:lnTo>
                    <a:pt x="9876" y="34162"/>
                  </a:lnTo>
                  <a:lnTo>
                    <a:pt x="9909" y="33757"/>
                  </a:lnTo>
                  <a:lnTo>
                    <a:pt x="9947" y="33352"/>
                  </a:lnTo>
                  <a:lnTo>
                    <a:pt x="9992" y="32947"/>
                  </a:lnTo>
                  <a:lnTo>
                    <a:pt x="10037" y="32560"/>
                  </a:lnTo>
                  <a:lnTo>
                    <a:pt x="10095" y="32174"/>
                  </a:lnTo>
                  <a:lnTo>
                    <a:pt x="10147" y="31787"/>
                  </a:lnTo>
                  <a:lnTo>
                    <a:pt x="10211" y="31401"/>
                  </a:lnTo>
                  <a:lnTo>
                    <a:pt x="10269" y="31033"/>
                  </a:lnTo>
                  <a:lnTo>
                    <a:pt x="10340" y="30665"/>
                  </a:lnTo>
                  <a:lnTo>
                    <a:pt x="10411" y="30315"/>
                  </a:lnTo>
                  <a:lnTo>
                    <a:pt x="10488" y="29965"/>
                  </a:lnTo>
                  <a:lnTo>
                    <a:pt x="10565" y="29616"/>
                  </a:lnTo>
                  <a:lnTo>
                    <a:pt x="10649" y="29284"/>
                  </a:lnTo>
                  <a:lnTo>
                    <a:pt x="10733" y="28953"/>
                  </a:lnTo>
                  <a:lnTo>
                    <a:pt x="10823" y="28640"/>
                  </a:lnTo>
                  <a:lnTo>
                    <a:pt x="10913" y="28327"/>
                  </a:lnTo>
                  <a:lnTo>
                    <a:pt x="11009" y="28014"/>
                  </a:lnTo>
                  <a:lnTo>
                    <a:pt x="11106" y="27720"/>
                  </a:lnTo>
                  <a:lnTo>
                    <a:pt x="11209" y="27425"/>
                  </a:lnTo>
                  <a:lnTo>
                    <a:pt x="11312" y="27149"/>
                  </a:lnTo>
                  <a:lnTo>
                    <a:pt x="11421" y="26873"/>
                  </a:lnTo>
                  <a:lnTo>
                    <a:pt x="11531" y="26615"/>
                  </a:lnTo>
                  <a:lnTo>
                    <a:pt x="11640" y="26358"/>
                  </a:lnTo>
                  <a:lnTo>
                    <a:pt x="11756" y="26118"/>
                  </a:lnTo>
                  <a:lnTo>
                    <a:pt x="11872" y="25879"/>
                  </a:lnTo>
                  <a:lnTo>
                    <a:pt x="11988" y="25658"/>
                  </a:lnTo>
                  <a:lnTo>
                    <a:pt x="12110" y="25456"/>
                  </a:lnTo>
                  <a:lnTo>
                    <a:pt x="12233" y="25253"/>
                  </a:lnTo>
                  <a:lnTo>
                    <a:pt x="12361" y="25051"/>
                  </a:lnTo>
                  <a:lnTo>
                    <a:pt x="12484" y="24867"/>
                  </a:lnTo>
                  <a:lnTo>
                    <a:pt x="12612" y="24701"/>
                  </a:lnTo>
                  <a:lnTo>
                    <a:pt x="12748" y="24554"/>
                  </a:lnTo>
                  <a:lnTo>
                    <a:pt x="12876" y="24407"/>
                  </a:lnTo>
                  <a:lnTo>
                    <a:pt x="13012" y="24259"/>
                  </a:lnTo>
                  <a:lnTo>
                    <a:pt x="13147" y="24131"/>
                  </a:lnTo>
                  <a:lnTo>
                    <a:pt x="13282" y="24020"/>
                  </a:lnTo>
                  <a:lnTo>
                    <a:pt x="13417" y="23928"/>
                  </a:lnTo>
                  <a:lnTo>
                    <a:pt x="13559" y="23836"/>
                  </a:lnTo>
                  <a:lnTo>
                    <a:pt x="13694" y="23762"/>
                  </a:lnTo>
                  <a:lnTo>
                    <a:pt x="13836" y="23707"/>
                  </a:lnTo>
                  <a:lnTo>
                    <a:pt x="13977" y="23652"/>
                  </a:lnTo>
                  <a:lnTo>
                    <a:pt x="14119" y="23615"/>
                  </a:lnTo>
                  <a:lnTo>
                    <a:pt x="14260" y="23597"/>
                  </a:lnTo>
                  <a:lnTo>
                    <a:pt x="14402" y="23578"/>
                  </a:lnTo>
                  <a:close/>
                  <a:moveTo>
                    <a:pt x="10108" y="1"/>
                  </a:moveTo>
                  <a:lnTo>
                    <a:pt x="9876" y="19"/>
                  </a:lnTo>
                  <a:lnTo>
                    <a:pt x="9651" y="37"/>
                  </a:lnTo>
                  <a:lnTo>
                    <a:pt x="9426" y="74"/>
                  </a:lnTo>
                  <a:lnTo>
                    <a:pt x="9200" y="111"/>
                  </a:lnTo>
                  <a:lnTo>
                    <a:pt x="8975" y="166"/>
                  </a:lnTo>
                  <a:lnTo>
                    <a:pt x="8750" y="240"/>
                  </a:lnTo>
                  <a:lnTo>
                    <a:pt x="8531" y="313"/>
                  </a:lnTo>
                  <a:lnTo>
                    <a:pt x="8306" y="406"/>
                  </a:lnTo>
                  <a:lnTo>
                    <a:pt x="8087" y="516"/>
                  </a:lnTo>
                  <a:lnTo>
                    <a:pt x="7868" y="626"/>
                  </a:lnTo>
                  <a:lnTo>
                    <a:pt x="7649" y="755"/>
                  </a:lnTo>
                  <a:lnTo>
                    <a:pt x="7430" y="902"/>
                  </a:lnTo>
                  <a:lnTo>
                    <a:pt x="7218" y="1050"/>
                  </a:lnTo>
                  <a:lnTo>
                    <a:pt x="7005" y="1215"/>
                  </a:lnTo>
                  <a:lnTo>
                    <a:pt x="6793" y="1399"/>
                  </a:lnTo>
                  <a:lnTo>
                    <a:pt x="6580" y="1583"/>
                  </a:lnTo>
                  <a:lnTo>
                    <a:pt x="6374" y="1786"/>
                  </a:lnTo>
                  <a:lnTo>
                    <a:pt x="6168" y="2007"/>
                  </a:lnTo>
                  <a:lnTo>
                    <a:pt x="5962" y="2246"/>
                  </a:lnTo>
                  <a:lnTo>
                    <a:pt x="5763" y="2485"/>
                  </a:lnTo>
                  <a:lnTo>
                    <a:pt x="5563" y="2743"/>
                  </a:lnTo>
                  <a:lnTo>
                    <a:pt x="5363" y="3019"/>
                  </a:lnTo>
                  <a:lnTo>
                    <a:pt x="5170" y="3295"/>
                  </a:lnTo>
                  <a:lnTo>
                    <a:pt x="4977" y="3590"/>
                  </a:lnTo>
                  <a:lnTo>
                    <a:pt x="4784" y="3903"/>
                  </a:lnTo>
                  <a:lnTo>
                    <a:pt x="4597" y="4234"/>
                  </a:lnTo>
                  <a:lnTo>
                    <a:pt x="4411" y="4565"/>
                  </a:lnTo>
                  <a:lnTo>
                    <a:pt x="4230" y="4915"/>
                  </a:lnTo>
                  <a:lnTo>
                    <a:pt x="4050" y="5283"/>
                  </a:lnTo>
                  <a:lnTo>
                    <a:pt x="3870" y="5651"/>
                  </a:lnTo>
                  <a:lnTo>
                    <a:pt x="3696" y="6056"/>
                  </a:lnTo>
                  <a:lnTo>
                    <a:pt x="3522" y="6461"/>
                  </a:lnTo>
                  <a:lnTo>
                    <a:pt x="3355" y="6884"/>
                  </a:lnTo>
                  <a:lnTo>
                    <a:pt x="3194" y="7326"/>
                  </a:lnTo>
                  <a:lnTo>
                    <a:pt x="3033" y="7768"/>
                  </a:lnTo>
                  <a:lnTo>
                    <a:pt x="2872" y="8228"/>
                  </a:lnTo>
                  <a:lnTo>
                    <a:pt x="2718" y="8707"/>
                  </a:lnTo>
                  <a:lnTo>
                    <a:pt x="2563" y="9203"/>
                  </a:lnTo>
                  <a:lnTo>
                    <a:pt x="2415" y="9719"/>
                  </a:lnTo>
                  <a:lnTo>
                    <a:pt x="2273" y="10234"/>
                  </a:lnTo>
                  <a:lnTo>
                    <a:pt x="2132" y="10786"/>
                  </a:lnTo>
                  <a:lnTo>
                    <a:pt x="1990" y="11339"/>
                  </a:lnTo>
                  <a:lnTo>
                    <a:pt x="1855" y="11891"/>
                  </a:lnTo>
                  <a:lnTo>
                    <a:pt x="1726" y="12443"/>
                  </a:lnTo>
                  <a:lnTo>
                    <a:pt x="1604" y="12995"/>
                  </a:lnTo>
                  <a:lnTo>
                    <a:pt x="1481" y="13547"/>
                  </a:lnTo>
                  <a:lnTo>
                    <a:pt x="1372" y="14099"/>
                  </a:lnTo>
                  <a:lnTo>
                    <a:pt x="1263" y="14652"/>
                  </a:lnTo>
                  <a:lnTo>
                    <a:pt x="1153" y="15204"/>
                  </a:lnTo>
                  <a:lnTo>
                    <a:pt x="1057" y="15756"/>
                  </a:lnTo>
                  <a:lnTo>
                    <a:pt x="960" y="16308"/>
                  </a:lnTo>
                  <a:lnTo>
                    <a:pt x="870" y="16860"/>
                  </a:lnTo>
                  <a:lnTo>
                    <a:pt x="786" y="17412"/>
                  </a:lnTo>
                  <a:lnTo>
                    <a:pt x="702" y="17965"/>
                  </a:lnTo>
                  <a:lnTo>
                    <a:pt x="625" y="18517"/>
                  </a:lnTo>
                  <a:lnTo>
                    <a:pt x="554" y="19069"/>
                  </a:lnTo>
                  <a:lnTo>
                    <a:pt x="490" y="19621"/>
                  </a:lnTo>
                  <a:lnTo>
                    <a:pt x="426" y="20173"/>
                  </a:lnTo>
                  <a:lnTo>
                    <a:pt x="368" y="20726"/>
                  </a:lnTo>
                  <a:lnTo>
                    <a:pt x="316" y="21278"/>
                  </a:lnTo>
                  <a:lnTo>
                    <a:pt x="265" y="21830"/>
                  </a:lnTo>
                  <a:lnTo>
                    <a:pt x="220" y="22382"/>
                  </a:lnTo>
                  <a:lnTo>
                    <a:pt x="181" y="22916"/>
                  </a:lnTo>
                  <a:lnTo>
                    <a:pt x="142" y="23468"/>
                  </a:lnTo>
                  <a:lnTo>
                    <a:pt x="110" y="24020"/>
                  </a:lnTo>
                  <a:lnTo>
                    <a:pt x="84" y="24554"/>
                  </a:lnTo>
                  <a:lnTo>
                    <a:pt x="59" y="25106"/>
                  </a:lnTo>
                  <a:lnTo>
                    <a:pt x="39" y="25658"/>
                  </a:lnTo>
                  <a:lnTo>
                    <a:pt x="27" y="26192"/>
                  </a:lnTo>
                  <a:lnTo>
                    <a:pt x="14" y="26726"/>
                  </a:lnTo>
                  <a:lnTo>
                    <a:pt x="7" y="27278"/>
                  </a:lnTo>
                  <a:lnTo>
                    <a:pt x="1" y="27812"/>
                  </a:lnTo>
                  <a:lnTo>
                    <a:pt x="1" y="28346"/>
                  </a:lnTo>
                  <a:lnTo>
                    <a:pt x="7" y="28879"/>
                  </a:lnTo>
                  <a:lnTo>
                    <a:pt x="14" y="29413"/>
                  </a:lnTo>
                  <a:lnTo>
                    <a:pt x="27" y="29947"/>
                  </a:lnTo>
                  <a:lnTo>
                    <a:pt x="59" y="30996"/>
                  </a:lnTo>
                  <a:lnTo>
                    <a:pt x="110" y="32045"/>
                  </a:lnTo>
                  <a:lnTo>
                    <a:pt x="175" y="33076"/>
                  </a:lnTo>
                  <a:lnTo>
                    <a:pt x="252" y="34107"/>
                  </a:lnTo>
                  <a:lnTo>
                    <a:pt x="348" y="35137"/>
                  </a:lnTo>
                  <a:lnTo>
                    <a:pt x="451" y="36150"/>
                  </a:lnTo>
                  <a:lnTo>
                    <a:pt x="574" y="37143"/>
                  </a:lnTo>
                  <a:lnTo>
                    <a:pt x="709" y="38119"/>
                  </a:lnTo>
                  <a:lnTo>
                    <a:pt x="851" y="39095"/>
                  </a:lnTo>
                  <a:lnTo>
                    <a:pt x="1012" y="40070"/>
                  </a:lnTo>
                  <a:lnTo>
                    <a:pt x="1179" y="41009"/>
                  </a:lnTo>
                  <a:lnTo>
                    <a:pt x="1359" y="41947"/>
                  </a:lnTo>
                  <a:lnTo>
                    <a:pt x="1552" y="42868"/>
                  </a:lnTo>
                  <a:lnTo>
                    <a:pt x="1758" y="43770"/>
                  </a:lnTo>
                  <a:lnTo>
                    <a:pt x="1971" y="44653"/>
                  </a:lnTo>
                  <a:lnTo>
                    <a:pt x="2202" y="45518"/>
                  </a:lnTo>
                  <a:lnTo>
                    <a:pt x="2434" y="46383"/>
                  </a:lnTo>
                  <a:lnTo>
                    <a:pt x="2685" y="47211"/>
                  </a:lnTo>
                  <a:lnTo>
                    <a:pt x="2936" y="48040"/>
                  </a:lnTo>
                  <a:lnTo>
                    <a:pt x="3200" y="48831"/>
                  </a:lnTo>
                  <a:lnTo>
                    <a:pt x="3477" y="49604"/>
                  </a:lnTo>
                  <a:lnTo>
                    <a:pt x="3760" y="50377"/>
                  </a:lnTo>
                  <a:lnTo>
                    <a:pt x="4050" y="51113"/>
                  </a:lnTo>
                  <a:lnTo>
                    <a:pt x="4353" y="51831"/>
                  </a:lnTo>
                  <a:lnTo>
                    <a:pt x="4662" y="52512"/>
                  </a:lnTo>
                  <a:lnTo>
                    <a:pt x="4977" y="53193"/>
                  </a:lnTo>
                  <a:lnTo>
                    <a:pt x="5299" y="53838"/>
                  </a:lnTo>
                  <a:lnTo>
                    <a:pt x="5627" y="54463"/>
                  </a:lnTo>
                  <a:lnTo>
                    <a:pt x="5962" y="55071"/>
                  </a:lnTo>
                  <a:lnTo>
                    <a:pt x="6303" y="55641"/>
                  </a:lnTo>
                  <a:lnTo>
                    <a:pt x="6657" y="56193"/>
                  </a:lnTo>
                  <a:lnTo>
                    <a:pt x="7012" y="56709"/>
                  </a:lnTo>
                  <a:lnTo>
                    <a:pt x="7372" y="57206"/>
                  </a:lnTo>
                  <a:lnTo>
                    <a:pt x="7733" y="57684"/>
                  </a:lnTo>
                  <a:lnTo>
                    <a:pt x="8106" y="58126"/>
                  </a:lnTo>
                  <a:lnTo>
                    <a:pt x="8479" y="58531"/>
                  </a:lnTo>
                  <a:lnTo>
                    <a:pt x="8859" y="58918"/>
                  </a:lnTo>
                  <a:lnTo>
                    <a:pt x="9239" y="59286"/>
                  </a:lnTo>
                  <a:lnTo>
                    <a:pt x="9625" y="59599"/>
                  </a:lnTo>
                  <a:lnTo>
                    <a:pt x="10012" y="59893"/>
                  </a:lnTo>
                  <a:lnTo>
                    <a:pt x="10404" y="60151"/>
                  </a:lnTo>
                  <a:lnTo>
                    <a:pt x="10803" y="60390"/>
                  </a:lnTo>
                  <a:lnTo>
                    <a:pt x="11203" y="60574"/>
                  </a:lnTo>
                  <a:lnTo>
                    <a:pt x="11602" y="60740"/>
                  </a:lnTo>
                  <a:lnTo>
                    <a:pt x="12001" y="60869"/>
                  </a:lnTo>
                  <a:lnTo>
                    <a:pt x="12406" y="60961"/>
                  </a:lnTo>
                  <a:lnTo>
                    <a:pt x="12439" y="61108"/>
                  </a:lnTo>
                  <a:lnTo>
                    <a:pt x="12484" y="61237"/>
                  </a:lnTo>
                  <a:lnTo>
                    <a:pt x="12535" y="61366"/>
                  </a:lnTo>
                  <a:lnTo>
                    <a:pt x="12593" y="61458"/>
                  </a:lnTo>
                  <a:lnTo>
                    <a:pt x="12651" y="61550"/>
                  </a:lnTo>
                  <a:lnTo>
                    <a:pt x="12715" y="61605"/>
                  </a:lnTo>
                  <a:lnTo>
                    <a:pt x="12786" y="61660"/>
                  </a:lnTo>
                  <a:lnTo>
                    <a:pt x="12863" y="61697"/>
                  </a:lnTo>
                  <a:lnTo>
                    <a:pt x="13140" y="61807"/>
                  </a:lnTo>
                  <a:lnTo>
                    <a:pt x="13417" y="61881"/>
                  </a:lnTo>
                  <a:lnTo>
                    <a:pt x="13700" y="61918"/>
                  </a:lnTo>
                  <a:lnTo>
                    <a:pt x="13977" y="61918"/>
                  </a:lnTo>
                  <a:lnTo>
                    <a:pt x="14248" y="61899"/>
                  </a:lnTo>
                  <a:lnTo>
                    <a:pt x="14524" y="61862"/>
                  </a:lnTo>
                  <a:lnTo>
                    <a:pt x="14795" y="61789"/>
                  </a:lnTo>
                  <a:lnTo>
                    <a:pt x="15065" y="61697"/>
                  </a:lnTo>
                  <a:lnTo>
                    <a:pt x="15123" y="61715"/>
                  </a:lnTo>
                  <a:lnTo>
                    <a:pt x="15175" y="61752"/>
                  </a:lnTo>
                  <a:lnTo>
                    <a:pt x="15220" y="61770"/>
                  </a:lnTo>
                  <a:lnTo>
                    <a:pt x="15265" y="61789"/>
                  </a:lnTo>
                  <a:lnTo>
                    <a:pt x="15393" y="61807"/>
                  </a:lnTo>
                  <a:lnTo>
                    <a:pt x="15516" y="61789"/>
                  </a:lnTo>
                  <a:lnTo>
                    <a:pt x="15625" y="61752"/>
                  </a:lnTo>
                  <a:lnTo>
                    <a:pt x="15741" y="61678"/>
                  </a:lnTo>
                  <a:lnTo>
                    <a:pt x="15844" y="61605"/>
                  </a:lnTo>
                  <a:lnTo>
                    <a:pt x="15941" y="61494"/>
                  </a:lnTo>
                  <a:lnTo>
                    <a:pt x="16037" y="61366"/>
                  </a:lnTo>
                  <a:lnTo>
                    <a:pt x="16127" y="61218"/>
                  </a:lnTo>
                  <a:lnTo>
                    <a:pt x="16430" y="60997"/>
                  </a:lnTo>
                  <a:lnTo>
                    <a:pt x="16733" y="60740"/>
                  </a:lnTo>
                  <a:lnTo>
                    <a:pt x="17029" y="60464"/>
                  </a:lnTo>
                  <a:lnTo>
                    <a:pt x="17325" y="60151"/>
                  </a:lnTo>
                  <a:lnTo>
                    <a:pt x="17615" y="59819"/>
                  </a:lnTo>
                  <a:lnTo>
                    <a:pt x="17898" y="59451"/>
                  </a:lnTo>
                  <a:lnTo>
                    <a:pt x="18181" y="59065"/>
                  </a:lnTo>
                  <a:lnTo>
                    <a:pt x="18458" y="58641"/>
                  </a:lnTo>
                  <a:lnTo>
                    <a:pt x="18735" y="58200"/>
                  </a:lnTo>
                  <a:lnTo>
                    <a:pt x="18999" y="57740"/>
                  </a:lnTo>
                  <a:lnTo>
                    <a:pt x="19263" y="57243"/>
                  </a:lnTo>
                  <a:lnTo>
                    <a:pt x="19514" y="56709"/>
                  </a:lnTo>
                  <a:lnTo>
                    <a:pt x="19765" y="56175"/>
                  </a:lnTo>
                  <a:lnTo>
                    <a:pt x="20009" y="55605"/>
                  </a:lnTo>
                  <a:lnTo>
                    <a:pt x="20241" y="55016"/>
                  </a:lnTo>
                  <a:lnTo>
                    <a:pt x="20473" y="54408"/>
                  </a:lnTo>
                  <a:lnTo>
                    <a:pt x="20692" y="53764"/>
                  </a:lnTo>
                  <a:lnTo>
                    <a:pt x="20904" y="53101"/>
                  </a:lnTo>
                  <a:lnTo>
                    <a:pt x="21110" y="52420"/>
                  </a:lnTo>
                  <a:lnTo>
                    <a:pt x="21310" y="51721"/>
                  </a:lnTo>
                  <a:lnTo>
                    <a:pt x="21497" y="51003"/>
                  </a:lnTo>
                  <a:lnTo>
                    <a:pt x="21677" y="50267"/>
                  </a:lnTo>
                  <a:lnTo>
                    <a:pt x="21844" y="49494"/>
                  </a:lnTo>
                  <a:lnTo>
                    <a:pt x="22005" y="48721"/>
                  </a:lnTo>
                  <a:lnTo>
                    <a:pt x="22153" y="47911"/>
                  </a:lnTo>
                  <a:lnTo>
                    <a:pt x="22295" y="47101"/>
                  </a:lnTo>
                  <a:lnTo>
                    <a:pt x="22424" y="46254"/>
                  </a:lnTo>
                  <a:lnTo>
                    <a:pt x="22546" y="45408"/>
                  </a:lnTo>
                  <a:lnTo>
                    <a:pt x="22655" y="44543"/>
                  </a:lnTo>
                  <a:lnTo>
                    <a:pt x="22752" y="43641"/>
                  </a:lnTo>
                  <a:lnTo>
                    <a:pt x="22836" y="42739"/>
                  </a:lnTo>
                  <a:lnTo>
                    <a:pt x="22906" y="41819"/>
                  </a:lnTo>
                  <a:lnTo>
                    <a:pt x="22939" y="41358"/>
                  </a:lnTo>
                  <a:lnTo>
                    <a:pt x="22964" y="40898"/>
                  </a:lnTo>
                  <a:lnTo>
                    <a:pt x="22984" y="40438"/>
                  </a:lnTo>
                  <a:lnTo>
                    <a:pt x="23003" y="39960"/>
                  </a:lnTo>
                  <a:lnTo>
                    <a:pt x="23016" y="39499"/>
                  </a:lnTo>
                  <a:lnTo>
                    <a:pt x="23022" y="39039"/>
                  </a:lnTo>
                  <a:lnTo>
                    <a:pt x="23029" y="38082"/>
                  </a:lnTo>
                  <a:lnTo>
                    <a:pt x="23022" y="37143"/>
                  </a:lnTo>
                  <a:lnTo>
                    <a:pt x="23003" y="36205"/>
                  </a:lnTo>
                  <a:lnTo>
                    <a:pt x="22977" y="35248"/>
                  </a:lnTo>
                  <a:lnTo>
                    <a:pt x="22939" y="34291"/>
                  </a:lnTo>
                  <a:lnTo>
                    <a:pt x="22971" y="33628"/>
                  </a:lnTo>
                  <a:lnTo>
                    <a:pt x="23003" y="32965"/>
                  </a:lnTo>
                  <a:lnTo>
                    <a:pt x="23029" y="32303"/>
                  </a:lnTo>
                  <a:lnTo>
                    <a:pt x="23048" y="31640"/>
                  </a:lnTo>
                  <a:lnTo>
                    <a:pt x="23061" y="30996"/>
                  </a:lnTo>
                  <a:lnTo>
                    <a:pt x="23067" y="30333"/>
                  </a:lnTo>
                  <a:lnTo>
                    <a:pt x="23067" y="29689"/>
                  </a:lnTo>
                  <a:lnTo>
                    <a:pt x="23061" y="29063"/>
                  </a:lnTo>
                  <a:lnTo>
                    <a:pt x="23048" y="28419"/>
                  </a:lnTo>
                  <a:lnTo>
                    <a:pt x="23029" y="27793"/>
                  </a:lnTo>
                  <a:lnTo>
                    <a:pt x="23003" y="27168"/>
                  </a:lnTo>
                  <a:lnTo>
                    <a:pt x="22971" y="26542"/>
                  </a:lnTo>
                  <a:lnTo>
                    <a:pt x="22939" y="25934"/>
                  </a:lnTo>
                  <a:lnTo>
                    <a:pt x="22894" y="25309"/>
                  </a:lnTo>
                  <a:lnTo>
                    <a:pt x="22848" y="24720"/>
                  </a:lnTo>
                  <a:lnTo>
                    <a:pt x="22797" y="24112"/>
                  </a:lnTo>
                  <a:lnTo>
                    <a:pt x="22739" y="23523"/>
                  </a:lnTo>
                  <a:lnTo>
                    <a:pt x="22681" y="22916"/>
                  </a:lnTo>
                  <a:lnTo>
                    <a:pt x="22610" y="22345"/>
                  </a:lnTo>
                  <a:lnTo>
                    <a:pt x="22539" y="21756"/>
                  </a:lnTo>
                  <a:lnTo>
                    <a:pt x="22462" y="21186"/>
                  </a:lnTo>
                  <a:lnTo>
                    <a:pt x="22378" y="20615"/>
                  </a:lnTo>
                  <a:lnTo>
                    <a:pt x="22288" y="20063"/>
                  </a:lnTo>
                  <a:lnTo>
                    <a:pt x="22198" y="19492"/>
                  </a:lnTo>
                  <a:lnTo>
                    <a:pt x="22102" y="18940"/>
                  </a:lnTo>
                  <a:lnTo>
                    <a:pt x="21999" y="18406"/>
                  </a:lnTo>
                  <a:lnTo>
                    <a:pt x="21889" y="17873"/>
                  </a:lnTo>
                  <a:lnTo>
                    <a:pt x="21780" y="17339"/>
                  </a:lnTo>
                  <a:lnTo>
                    <a:pt x="21664" y="16805"/>
                  </a:lnTo>
                  <a:lnTo>
                    <a:pt x="21548" y="16290"/>
                  </a:lnTo>
                  <a:lnTo>
                    <a:pt x="21426" y="15774"/>
                  </a:lnTo>
                  <a:lnTo>
                    <a:pt x="21297" y="15277"/>
                  </a:lnTo>
                  <a:lnTo>
                    <a:pt x="21168" y="14762"/>
                  </a:lnTo>
                  <a:lnTo>
                    <a:pt x="21033" y="14283"/>
                  </a:lnTo>
                  <a:lnTo>
                    <a:pt x="20891" y="13787"/>
                  </a:lnTo>
                  <a:lnTo>
                    <a:pt x="20750" y="13308"/>
                  </a:lnTo>
                  <a:lnTo>
                    <a:pt x="20602" y="12829"/>
                  </a:lnTo>
                  <a:lnTo>
                    <a:pt x="20454" y="12369"/>
                  </a:lnTo>
                  <a:lnTo>
                    <a:pt x="20299" y="11909"/>
                  </a:lnTo>
                  <a:lnTo>
                    <a:pt x="20138" y="11467"/>
                  </a:lnTo>
                  <a:lnTo>
                    <a:pt x="19977" y="11026"/>
                  </a:lnTo>
                  <a:lnTo>
                    <a:pt x="19816" y="10584"/>
                  </a:lnTo>
                  <a:lnTo>
                    <a:pt x="19649" y="10161"/>
                  </a:lnTo>
                  <a:lnTo>
                    <a:pt x="19475" y="9737"/>
                  </a:lnTo>
                  <a:lnTo>
                    <a:pt x="19301" y="9314"/>
                  </a:lnTo>
                  <a:lnTo>
                    <a:pt x="19127" y="8909"/>
                  </a:lnTo>
                  <a:lnTo>
                    <a:pt x="18947" y="8522"/>
                  </a:lnTo>
                  <a:lnTo>
                    <a:pt x="18767" y="8118"/>
                  </a:lnTo>
                  <a:lnTo>
                    <a:pt x="18394" y="7363"/>
                  </a:lnTo>
                  <a:lnTo>
                    <a:pt x="18007" y="6645"/>
                  </a:lnTo>
                  <a:lnTo>
                    <a:pt x="17615" y="5946"/>
                  </a:lnTo>
                  <a:lnTo>
                    <a:pt x="17215" y="5301"/>
                  </a:lnTo>
                  <a:lnTo>
                    <a:pt x="16810" y="4676"/>
                  </a:lnTo>
                  <a:lnTo>
                    <a:pt x="16391" y="4087"/>
                  </a:lnTo>
                  <a:lnTo>
                    <a:pt x="15966" y="3535"/>
                  </a:lnTo>
                  <a:lnTo>
                    <a:pt x="15535" y="3038"/>
                  </a:lnTo>
                  <a:lnTo>
                    <a:pt x="15097" y="2559"/>
                  </a:lnTo>
                  <a:lnTo>
                    <a:pt x="14660" y="2117"/>
                  </a:lnTo>
                  <a:lnTo>
                    <a:pt x="14209" y="1712"/>
                  </a:lnTo>
                  <a:lnTo>
                    <a:pt x="13758" y="1363"/>
                  </a:lnTo>
                  <a:lnTo>
                    <a:pt x="13308" y="1050"/>
                  </a:lnTo>
                  <a:lnTo>
                    <a:pt x="12851" y="774"/>
                  </a:lnTo>
                  <a:lnTo>
                    <a:pt x="12393" y="534"/>
                  </a:lnTo>
                  <a:lnTo>
                    <a:pt x="11936" y="332"/>
                  </a:lnTo>
                  <a:lnTo>
                    <a:pt x="11479" y="185"/>
                  </a:lnTo>
                  <a:lnTo>
                    <a:pt x="11022" y="93"/>
                  </a:lnTo>
                  <a:lnTo>
                    <a:pt x="10790" y="56"/>
                  </a:lnTo>
                  <a:lnTo>
                    <a:pt x="10565" y="19"/>
                  </a:lnTo>
                  <a:lnTo>
                    <a:pt x="10333" y="19"/>
                  </a:lnTo>
                  <a:lnTo>
                    <a:pt x="10108"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3"/>
            <p:cNvSpPr/>
            <p:nvPr/>
          </p:nvSpPr>
          <p:spPr>
            <a:xfrm>
              <a:off x="-1603400" y="-17802325"/>
              <a:ext cx="346700" cy="1036725"/>
            </a:xfrm>
            <a:custGeom>
              <a:avLst/>
              <a:gdLst/>
              <a:ahLst/>
              <a:cxnLst/>
              <a:rect l="l" t="t" r="r" b="b"/>
              <a:pathLst>
                <a:path w="13868" h="41469" extrusionOk="0">
                  <a:moveTo>
                    <a:pt x="7166" y="0"/>
                  </a:moveTo>
                  <a:lnTo>
                    <a:pt x="6941" y="19"/>
                  </a:lnTo>
                  <a:lnTo>
                    <a:pt x="6709" y="56"/>
                  </a:lnTo>
                  <a:lnTo>
                    <a:pt x="6477" y="111"/>
                  </a:lnTo>
                  <a:lnTo>
                    <a:pt x="6252" y="184"/>
                  </a:lnTo>
                  <a:lnTo>
                    <a:pt x="6027" y="276"/>
                  </a:lnTo>
                  <a:lnTo>
                    <a:pt x="5808" y="387"/>
                  </a:lnTo>
                  <a:lnTo>
                    <a:pt x="5583" y="516"/>
                  </a:lnTo>
                  <a:lnTo>
                    <a:pt x="5364" y="663"/>
                  </a:lnTo>
                  <a:lnTo>
                    <a:pt x="5151" y="810"/>
                  </a:lnTo>
                  <a:lnTo>
                    <a:pt x="4939" y="994"/>
                  </a:lnTo>
                  <a:lnTo>
                    <a:pt x="4726" y="1197"/>
                  </a:lnTo>
                  <a:lnTo>
                    <a:pt x="4514" y="1399"/>
                  </a:lnTo>
                  <a:lnTo>
                    <a:pt x="4308" y="1638"/>
                  </a:lnTo>
                  <a:lnTo>
                    <a:pt x="4108" y="1878"/>
                  </a:lnTo>
                  <a:lnTo>
                    <a:pt x="3909" y="2154"/>
                  </a:lnTo>
                  <a:lnTo>
                    <a:pt x="3709" y="2448"/>
                  </a:lnTo>
                  <a:lnTo>
                    <a:pt x="3516" y="2761"/>
                  </a:lnTo>
                  <a:lnTo>
                    <a:pt x="3329" y="3093"/>
                  </a:lnTo>
                  <a:lnTo>
                    <a:pt x="3143" y="3442"/>
                  </a:lnTo>
                  <a:lnTo>
                    <a:pt x="2962" y="3810"/>
                  </a:lnTo>
                  <a:lnTo>
                    <a:pt x="2782" y="4197"/>
                  </a:lnTo>
                  <a:lnTo>
                    <a:pt x="2608" y="4602"/>
                  </a:lnTo>
                  <a:lnTo>
                    <a:pt x="2434" y="5025"/>
                  </a:lnTo>
                  <a:lnTo>
                    <a:pt x="2267" y="5485"/>
                  </a:lnTo>
                  <a:lnTo>
                    <a:pt x="2106" y="5945"/>
                  </a:lnTo>
                  <a:lnTo>
                    <a:pt x="1952" y="6442"/>
                  </a:lnTo>
                  <a:lnTo>
                    <a:pt x="1797" y="6958"/>
                  </a:lnTo>
                  <a:lnTo>
                    <a:pt x="1649" y="7492"/>
                  </a:lnTo>
                  <a:lnTo>
                    <a:pt x="1507" y="8044"/>
                  </a:lnTo>
                  <a:lnTo>
                    <a:pt x="1372" y="8633"/>
                  </a:lnTo>
                  <a:lnTo>
                    <a:pt x="1237" y="9222"/>
                  </a:lnTo>
                  <a:lnTo>
                    <a:pt x="1115" y="9847"/>
                  </a:lnTo>
                  <a:lnTo>
                    <a:pt x="992" y="10492"/>
                  </a:lnTo>
                  <a:lnTo>
                    <a:pt x="876" y="11154"/>
                  </a:lnTo>
                  <a:lnTo>
                    <a:pt x="767" y="11854"/>
                  </a:lnTo>
                  <a:lnTo>
                    <a:pt x="670" y="12461"/>
                  </a:lnTo>
                  <a:lnTo>
                    <a:pt x="587" y="13068"/>
                  </a:lnTo>
                  <a:lnTo>
                    <a:pt x="510" y="13676"/>
                  </a:lnTo>
                  <a:lnTo>
                    <a:pt x="439" y="14283"/>
                  </a:lnTo>
                  <a:lnTo>
                    <a:pt x="368" y="14891"/>
                  </a:lnTo>
                  <a:lnTo>
                    <a:pt x="310" y="15480"/>
                  </a:lnTo>
                  <a:lnTo>
                    <a:pt x="252" y="16069"/>
                  </a:lnTo>
                  <a:lnTo>
                    <a:pt x="201" y="16658"/>
                  </a:lnTo>
                  <a:lnTo>
                    <a:pt x="162" y="17247"/>
                  </a:lnTo>
                  <a:lnTo>
                    <a:pt x="123" y="17836"/>
                  </a:lnTo>
                  <a:lnTo>
                    <a:pt x="85" y="18406"/>
                  </a:lnTo>
                  <a:lnTo>
                    <a:pt x="59" y="18977"/>
                  </a:lnTo>
                  <a:lnTo>
                    <a:pt x="40" y="19547"/>
                  </a:lnTo>
                  <a:lnTo>
                    <a:pt x="20" y="20099"/>
                  </a:lnTo>
                  <a:lnTo>
                    <a:pt x="7" y="20670"/>
                  </a:lnTo>
                  <a:lnTo>
                    <a:pt x="1" y="21222"/>
                  </a:lnTo>
                  <a:lnTo>
                    <a:pt x="1" y="21774"/>
                  </a:lnTo>
                  <a:lnTo>
                    <a:pt x="1" y="22308"/>
                  </a:lnTo>
                  <a:lnTo>
                    <a:pt x="7" y="22842"/>
                  </a:lnTo>
                  <a:lnTo>
                    <a:pt x="27" y="23394"/>
                  </a:lnTo>
                  <a:lnTo>
                    <a:pt x="40" y="23909"/>
                  </a:lnTo>
                  <a:lnTo>
                    <a:pt x="65" y="24443"/>
                  </a:lnTo>
                  <a:lnTo>
                    <a:pt x="91" y="24959"/>
                  </a:lnTo>
                  <a:lnTo>
                    <a:pt x="123" y="25474"/>
                  </a:lnTo>
                  <a:lnTo>
                    <a:pt x="162" y="25989"/>
                  </a:lnTo>
                  <a:lnTo>
                    <a:pt x="201" y="26486"/>
                  </a:lnTo>
                  <a:lnTo>
                    <a:pt x="246" y="27002"/>
                  </a:lnTo>
                  <a:lnTo>
                    <a:pt x="297" y="27499"/>
                  </a:lnTo>
                  <a:lnTo>
                    <a:pt x="349" y="27977"/>
                  </a:lnTo>
                  <a:lnTo>
                    <a:pt x="407" y="28474"/>
                  </a:lnTo>
                  <a:lnTo>
                    <a:pt x="471" y="28953"/>
                  </a:lnTo>
                  <a:lnTo>
                    <a:pt x="542" y="29413"/>
                  </a:lnTo>
                  <a:lnTo>
                    <a:pt x="613" y="29891"/>
                  </a:lnTo>
                  <a:lnTo>
                    <a:pt x="683" y="30352"/>
                  </a:lnTo>
                  <a:lnTo>
                    <a:pt x="761" y="30812"/>
                  </a:lnTo>
                  <a:lnTo>
                    <a:pt x="844" y="31272"/>
                  </a:lnTo>
                  <a:lnTo>
                    <a:pt x="934" y="31714"/>
                  </a:lnTo>
                  <a:lnTo>
                    <a:pt x="1025" y="32155"/>
                  </a:lnTo>
                  <a:lnTo>
                    <a:pt x="1115" y="32579"/>
                  </a:lnTo>
                  <a:lnTo>
                    <a:pt x="1211" y="33020"/>
                  </a:lnTo>
                  <a:lnTo>
                    <a:pt x="1314" y="33444"/>
                  </a:lnTo>
                  <a:lnTo>
                    <a:pt x="1417" y="33867"/>
                  </a:lnTo>
                  <a:lnTo>
                    <a:pt x="1527" y="34272"/>
                  </a:lnTo>
                  <a:lnTo>
                    <a:pt x="1636" y="34677"/>
                  </a:lnTo>
                  <a:lnTo>
                    <a:pt x="1868" y="35468"/>
                  </a:lnTo>
                  <a:lnTo>
                    <a:pt x="2113" y="36241"/>
                  </a:lnTo>
                  <a:lnTo>
                    <a:pt x="2370" y="36978"/>
                  </a:lnTo>
                  <a:lnTo>
                    <a:pt x="2634" y="37714"/>
                  </a:lnTo>
                  <a:lnTo>
                    <a:pt x="2917" y="38395"/>
                  </a:lnTo>
                  <a:lnTo>
                    <a:pt x="3207" y="39076"/>
                  </a:lnTo>
                  <a:lnTo>
                    <a:pt x="3503" y="39702"/>
                  </a:lnTo>
                  <a:lnTo>
                    <a:pt x="3812" y="40327"/>
                  </a:lnTo>
                  <a:lnTo>
                    <a:pt x="4128" y="40916"/>
                  </a:lnTo>
                  <a:lnTo>
                    <a:pt x="4456" y="41469"/>
                  </a:lnTo>
                  <a:lnTo>
                    <a:pt x="4282" y="40696"/>
                  </a:lnTo>
                  <a:lnTo>
                    <a:pt x="4121" y="39886"/>
                  </a:lnTo>
                  <a:lnTo>
                    <a:pt x="3967" y="39076"/>
                  </a:lnTo>
                  <a:lnTo>
                    <a:pt x="3825" y="38229"/>
                  </a:lnTo>
                  <a:lnTo>
                    <a:pt x="3696" y="37364"/>
                  </a:lnTo>
                  <a:lnTo>
                    <a:pt x="3580" y="36481"/>
                  </a:lnTo>
                  <a:lnTo>
                    <a:pt x="3477" y="35579"/>
                  </a:lnTo>
                  <a:lnTo>
                    <a:pt x="3381" y="34658"/>
                  </a:lnTo>
                  <a:lnTo>
                    <a:pt x="3304" y="33701"/>
                  </a:lnTo>
                  <a:lnTo>
                    <a:pt x="3239" y="32744"/>
                  </a:lnTo>
                  <a:lnTo>
                    <a:pt x="3213" y="32247"/>
                  </a:lnTo>
                  <a:lnTo>
                    <a:pt x="3188" y="31750"/>
                  </a:lnTo>
                  <a:lnTo>
                    <a:pt x="3168" y="31253"/>
                  </a:lnTo>
                  <a:lnTo>
                    <a:pt x="3149" y="30738"/>
                  </a:lnTo>
                  <a:lnTo>
                    <a:pt x="3143" y="30223"/>
                  </a:lnTo>
                  <a:lnTo>
                    <a:pt x="3130" y="29707"/>
                  </a:lnTo>
                  <a:lnTo>
                    <a:pt x="3130" y="29192"/>
                  </a:lnTo>
                  <a:lnTo>
                    <a:pt x="3130" y="28658"/>
                  </a:lnTo>
                  <a:lnTo>
                    <a:pt x="3130" y="28124"/>
                  </a:lnTo>
                  <a:lnTo>
                    <a:pt x="3136" y="27591"/>
                  </a:lnTo>
                  <a:lnTo>
                    <a:pt x="3149" y="27038"/>
                  </a:lnTo>
                  <a:lnTo>
                    <a:pt x="3168" y="26486"/>
                  </a:lnTo>
                  <a:lnTo>
                    <a:pt x="3188" y="25842"/>
                  </a:lnTo>
                  <a:lnTo>
                    <a:pt x="3220" y="25198"/>
                  </a:lnTo>
                  <a:lnTo>
                    <a:pt x="3252" y="24554"/>
                  </a:lnTo>
                  <a:lnTo>
                    <a:pt x="3297" y="23909"/>
                  </a:lnTo>
                  <a:lnTo>
                    <a:pt x="3342" y="23284"/>
                  </a:lnTo>
                  <a:lnTo>
                    <a:pt x="3400" y="22658"/>
                  </a:lnTo>
                  <a:lnTo>
                    <a:pt x="3458" y="22032"/>
                  </a:lnTo>
                  <a:lnTo>
                    <a:pt x="3522" y="21425"/>
                  </a:lnTo>
                  <a:lnTo>
                    <a:pt x="3593" y="20817"/>
                  </a:lnTo>
                  <a:lnTo>
                    <a:pt x="3670" y="20228"/>
                  </a:lnTo>
                  <a:lnTo>
                    <a:pt x="3754" y="19639"/>
                  </a:lnTo>
                  <a:lnTo>
                    <a:pt x="3844" y="19050"/>
                  </a:lnTo>
                  <a:lnTo>
                    <a:pt x="3941" y="18480"/>
                  </a:lnTo>
                  <a:lnTo>
                    <a:pt x="4037" y="17909"/>
                  </a:lnTo>
                  <a:lnTo>
                    <a:pt x="4140" y="17357"/>
                  </a:lnTo>
                  <a:lnTo>
                    <a:pt x="4250" y="16805"/>
                  </a:lnTo>
                  <a:lnTo>
                    <a:pt x="4366" y="16271"/>
                  </a:lnTo>
                  <a:lnTo>
                    <a:pt x="4488" y="15737"/>
                  </a:lnTo>
                  <a:lnTo>
                    <a:pt x="4610" y="15204"/>
                  </a:lnTo>
                  <a:lnTo>
                    <a:pt x="4739" y="14707"/>
                  </a:lnTo>
                  <a:lnTo>
                    <a:pt x="4874" y="14191"/>
                  </a:lnTo>
                  <a:lnTo>
                    <a:pt x="5010" y="13694"/>
                  </a:lnTo>
                  <a:lnTo>
                    <a:pt x="5151" y="13216"/>
                  </a:lnTo>
                  <a:lnTo>
                    <a:pt x="5299" y="12756"/>
                  </a:lnTo>
                  <a:lnTo>
                    <a:pt x="5447" y="12295"/>
                  </a:lnTo>
                  <a:lnTo>
                    <a:pt x="5602" y="11835"/>
                  </a:lnTo>
                  <a:lnTo>
                    <a:pt x="5763" y="11394"/>
                  </a:lnTo>
                  <a:lnTo>
                    <a:pt x="5924" y="10970"/>
                  </a:lnTo>
                  <a:lnTo>
                    <a:pt x="6091" y="10547"/>
                  </a:lnTo>
                  <a:lnTo>
                    <a:pt x="6258" y="10142"/>
                  </a:lnTo>
                  <a:lnTo>
                    <a:pt x="6432" y="9755"/>
                  </a:lnTo>
                  <a:lnTo>
                    <a:pt x="6606" y="9369"/>
                  </a:lnTo>
                  <a:lnTo>
                    <a:pt x="6786" y="9001"/>
                  </a:lnTo>
                  <a:lnTo>
                    <a:pt x="6973" y="8651"/>
                  </a:lnTo>
                  <a:lnTo>
                    <a:pt x="7153" y="8301"/>
                  </a:lnTo>
                  <a:lnTo>
                    <a:pt x="7346" y="7988"/>
                  </a:lnTo>
                  <a:lnTo>
                    <a:pt x="7533" y="7676"/>
                  </a:lnTo>
                  <a:lnTo>
                    <a:pt x="7733" y="7363"/>
                  </a:lnTo>
                  <a:lnTo>
                    <a:pt x="7926" y="7087"/>
                  </a:lnTo>
                  <a:lnTo>
                    <a:pt x="8125" y="6810"/>
                  </a:lnTo>
                  <a:lnTo>
                    <a:pt x="8325" y="6553"/>
                  </a:lnTo>
                  <a:lnTo>
                    <a:pt x="8531" y="6295"/>
                  </a:lnTo>
                  <a:lnTo>
                    <a:pt x="8737" y="6074"/>
                  </a:lnTo>
                  <a:lnTo>
                    <a:pt x="8943" y="5853"/>
                  </a:lnTo>
                  <a:lnTo>
                    <a:pt x="9155" y="5669"/>
                  </a:lnTo>
                  <a:lnTo>
                    <a:pt x="9361" y="5485"/>
                  </a:lnTo>
                  <a:lnTo>
                    <a:pt x="9580" y="5320"/>
                  </a:lnTo>
                  <a:lnTo>
                    <a:pt x="9793" y="5154"/>
                  </a:lnTo>
                  <a:lnTo>
                    <a:pt x="10005" y="5025"/>
                  </a:lnTo>
                  <a:lnTo>
                    <a:pt x="10224" y="4915"/>
                  </a:lnTo>
                  <a:lnTo>
                    <a:pt x="10443" y="4804"/>
                  </a:lnTo>
                  <a:lnTo>
                    <a:pt x="10662" y="4731"/>
                  </a:lnTo>
                  <a:lnTo>
                    <a:pt x="10887" y="4657"/>
                  </a:lnTo>
                  <a:lnTo>
                    <a:pt x="11106" y="4620"/>
                  </a:lnTo>
                  <a:lnTo>
                    <a:pt x="11331" y="4583"/>
                  </a:lnTo>
                  <a:lnTo>
                    <a:pt x="11557" y="4565"/>
                  </a:lnTo>
                  <a:lnTo>
                    <a:pt x="11776" y="4565"/>
                  </a:lnTo>
                  <a:lnTo>
                    <a:pt x="12001" y="4602"/>
                  </a:lnTo>
                  <a:lnTo>
                    <a:pt x="12226" y="4639"/>
                  </a:lnTo>
                  <a:lnTo>
                    <a:pt x="12452" y="4694"/>
                  </a:lnTo>
                  <a:lnTo>
                    <a:pt x="12677" y="4786"/>
                  </a:lnTo>
                  <a:lnTo>
                    <a:pt x="12902" y="4878"/>
                  </a:lnTo>
                  <a:lnTo>
                    <a:pt x="13128" y="5007"/>
                  </a:lnTo>
                  <a:lnTo>
                    <a:pt x="13353" y="5136"/>
                  </a:lnTo>
                  <a:lnTo>
                    <a:pt x="13482" y="5283"/>
                  </a:lnTo>
                  <a:lnTo>
                    <a:pt x="13610" y="5412"/>
                  </a:lnTo>
                  <a:lnTo>
                    <a:pt x="13739" y="5540"/>
                  </a:lnTo>
                  <a:lnTo>
                    <a:pt x="13804" y="5596"/>
                  </a:lnTo>
                  <a:lnTo>
                    <a:pt x="13868" y="5633"/>
                  </a:lnTo>
                  <a:lnTo>
                    <a:pt x="13655" y="5264"/>
                  </a:lnTo>
                  <a:lnTo>
                    <a:pt x="13443" y="4896"/>
                  </a:lnTo>
                  <a:lnTo>
                    <a:pt x="13224" y="4547"/>
                  </a:lnTo>
                  <a:lnTo>
                    <a:pt x="13005" y="4215"/>
                  </a:lnTo>
                  <a:lnTo>
                    <a:pt x="12780" y="3884"/>
                  </a:lnTo>
                  <a:lnTo>
                    <a:pt x="12555" y="3571"/>
                  </a:lnTo>
                  <a:lnTo>
                    <a:pt x="12329" y="3277"/>
                  </a:lnTo>
                  <a:lnTo>
                    <a:pt x="12104" y="2982"/>
                  </a:lnTo>
                  <a:lnTo>
                    <a:pt x="11872" y="2706"/>
                  </a:lnTo>
                  <a:lnTo>
                    <a:pt x="11640" y="2430"/>
                  </a:lnTo>
                  <a:lnTo>
                    <a:pt x="11409" y="2191"/>
                  </a:lnTo>
                  <a:lnTo>
                    <a:pt x="11177" y="1951"/>
                  </a:lnTo>
                  <a:lnTo>
                    <a:pt x="10945" y="1712"/>
                  </a:lnTo>
                  <a:lnTo>
                    <a:pt x="10707" y="1510"/>
                  </a:lnTo>
                  <a:lnTo>
                    <a:pt x="10475" y="1307"/>
                  </a:lnTo>
                  <a:lnTo>
                    <a:pt x="10237" y="1123"/>
                  </a:lnTo>
                  <a:lnTo>
                    <a:pt x="9999" y="939"/>
                  </a:lnTo>
                  <a:lnTo>
                    <a:pt x="9761" y="773"/>
                  </a:lnTo>
                  <a:lnTo>
                    <a:pt x="9529" y="645"/>
                  </a:lnTo>
                  <a:lnTo>
                    <a:pt x="9291" y="497"/>
                  </a:lnTo>
                  <a:lnTo>
                    <a:pt x="9052" y="387"/>
                  </a:lnTo>
                  <a:lnTo>
                    <a:pt x="8814" y="295"/>
                  </a:lnTo>
                  <a:lnTo>
                    <a:pt x="8576" y="203"/>
                  </a:lnTo>
                  <a:lnTo>
                    <a:pt x="8338" y="129"/>
                  </a:lnTo>
                  <a:lnTo>
                    <a:pt x="8106" y="74"/>
                  </a:lnTo>
                  <a:lnTo>
                    <a:pt x="7868" y="37"/>
                  </a:lnTo>
                  <a:lnTo>
                    <a:pt x="7636"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3"/>
            <p:cNvSpPr/>
            <p:nvPr/>
          </p:nvSpPr>
          <p:spPr>
            <a:xfrm>
              <a:off x="-1609825" y="-992775"/>
              <a:ext cx="342525" cy="963575"/>
            </a:xfrm>
            <a:custGeom>
              <a:avLst/>
              <a:gdLst/>
              <a:ahLst/>
              <a:cxnLst/>
              <a:rect l="l" t="t" r="r" b="b"/>
              <a:pathLst>
                <a:path w="13701" h="38543" extrusionOk="0">
                  <a:moveTo>
                    <a:pt x="6470" y="0"/>
                  </a:moveTo>
                  <a:lnTo>
                    <a:pt x="6136" y="37"/>
                  </a:lnTo>
                  <a:lnTo>
                    <a:pt x="5807" y="129"/>
                  </a:lnTo>
                  <a:lnTo>
                    <a:pt x="5479" y="258"/>
                  </a:lnTo>
                  <a:lnTo>
                    <a:pt x="5157" y="424"/>
                  </a:lnTo>
                  <a:lnTo>
                    <a:pt x="4996" y="516"/>
                  </a:lnTo>
                  <a:lnTo>
                    <a:pt x="4835" y="626"/>
                  </a:lnTo>
                  <a:lnTo>
                    <a:pt x="4674" y="755"/>
                  </a:lnTo>
                  <a:lnTo>
                    <a:pt x="4513" y="884"/>
                  </a:lnTo>
                  <a:lnTo>
                    <a:pt x="4359" y="1031"/>
                  </a:lnTo>
                  <a:lnTo>
                    <a:pt x="4204" y="1197"/>
                  </a:lnTo>
                  <a:lnTo>
                    <a:pt x="4043" y="1363"/>
                  </a:lnTo>
                  <a:lnTo>
                    <a:pt x="3889" y="1547"/>
                  </a:lnTo>
                  <a:lnTo>
                    <a:pt x="3734" y="1731"/>
                  </a:lnTo>
                  <a:lnTo>
                    <a:pt x="3586" y="1933"/>
                  </a:lnTo>
                  <a:lnTo>
                    <a:pt x="3432" y="2154"/>
                  </a:lnTo>
                  <a:lnTo>
                    <a:pt x="3284" y="2393"/>
                  </a:lnTo>
                  <a:lnTo>
                    <a:pt x="3136" y="2633"/>
                  </a:lnTo>
                  <a:lnTo>
                    <a:pt x="2988" y="2890"/>
                  </a:lnTo>
                  <a:lnTo>
                    <a:pt x="2846" y="3148"/>
                  </a:lnTo>
                  <a:lnTo>
                    <a:pt x="2704" y="3442"/>
                  </a:lnTo>
                  <a:lnTo>
                    <a:pt x="2563" y="3737"/>
                  </a:lnTo>
                  <a:lnTo>
                    <a:pt x="2421" y="4031"/>
                  </a:lnTo>
                  <a:lnTo>
                    <a:pt x="2286" y="4363"/>
                  </a:lnTo>
                  <a:lnTo>
                    <a:pt x="2144" y="4694"/>
                  </a:lnTo>
                  <a:lnTo>
                    <a:pt x="2009" y="5044"/>
                  </a:lnTo>
                  <a:lnTo>
                    <a:pt x="1880" y="5393"/>
                  </a:lnTo>
                  <a:lnTo>
                    <a:pt x="1758" y="5743"/>
                  </a:lnTo>
                  <a:lnTo>
                    <a:pt x="1642" y="6111"/>
                  </a:lnTo>
                  <a:lnTo>
                    <a:pt x="1533" y="6479"/>
                  </a:lnTo>
                  <a:lnTo>
                    <a:pt x="1423" y="6847"/>
                  </a:lnTo>
                  <a:lnTo>
                    <a:pt x="1320" y="7234"/>
                  </a:lnTo>
                  <a:lnTo>
                    <a:pt x="1217" y="7620"/>
                  </a:lnTo>
                  <a:lnTo>
                    <a:pt x="1121" y="8025"/>
                  </a:lnTo>
                  <a:lnTo>
                    <a:pt x="1030" y="8430"/>
                  </a:lnTo>
                  <a:lnTo>
                    <a:pt x="940" y="8835"/>
                  </a:lnTo>
                  <a:lnTo>
                    <a:pt x="857" y="9259"/>
                  </a:lnTo>
                  <a:lnTo>
                    <a:pt x="779" y="9682"/>
                  </a:lnTo>
                  <a:lnTo>
                    <a:pt x="702" y="10124"/>
                  </a:lnTo>
                  <a:lnTo>
                    <a:pt x="631" y="10565"/>
                  </a:lnTo>
                  <a:lnTo>
                    <a:pt x="561" y="11007"/>
                  </a:lnTo>
                  <a:lnTo>
                    <a:pt x="496" y="11449"/>
                  </a:lnTo>
                  <a:lnTo>
                    <a:pt x="438" y="11909"/>
                  </a:lnTo>
                  <a:lnTo>
                    <a:pt x="380" y="12351"/>
                  </a:lnTo>
                  <a:lnTo>
                    <a:pt x="329" y="12829"/>
                  </a:lnTo>
                  <a:lnTo>
                    <a:pt x="284" y="13289"/>
                  </a:lnTo>
                  <a:lnTo>
                    <a:pt x="239" y="13750"/>
                  </a:lnTo>
                  <a:lnTo>
                    <a:pt x="194" y="14228"/>
                  </a:lnTo>
                  <a:lnTo>
                    <a:pt x="161" y="14707"/>
                  </a:lnTo>
                  <a:lnTo>
                    <a:pt x="123" y="15185"/>
                  </a:lnTo>
                  <a:lnTo>
                    <a:pt x="97" y="15664"/>
                  </a:lnTo>
                  <a:lnTo>
                    <a:pt x="71" y="16142"/>
                  </a:lnTo>
                  <a:lnTo>
                    <a:pt x="52" y="16639"/>
                  </a:lnTo>
                  <a:lnTo>
                    <a:pt x="33" y="17118"/>
                  </a:lnTo>
                  <a:lnTo>
                    <a:pt x="20" y="17596"/>
                  </a:lnTo>
                  <a:lnTo>
                    <a:pt x="13" y="18093"/>
                  </a:lnTo>
                  <a:lnTo>
                    <a:pt x="7" y="18590"/>
                  </a:lnTo>
                  <a:lnTo>
                    <a:pt x="0" y="19069"/>
                  </a:lnTo>
                  <a:lnTo>
                    <a:pt x="7" y="19566"/>
                  </a:lnTo>
                  <a:lnTo>
                    <a:pt x="20" y="20541"/>
                  </a:lnTo>
                  <a:lnTo>
                    <a:pt x="52" y="21517"/>
                  </a:lnTo>
                  <a:lnTo>
                    <a:pt x="71" y="21995"/>
                  </a:lnTo>
                  <a:lnTo>
                    <a:pt x="97" y="22492"/>
                  </a:lnTo>
                  <a:lnTo>
                    <a:pt x="129" y="22971"/>
                  </a:lnTo>
                  <a:lnTo>
                    <a:pt x="161" y="23449"/>
                  </a:lnTo>
                  <a:lnTo>
                    <a:pt x="200" y="23928"/>
                  </a:lnTo>
                  <a:lnTo>
                    <a:pt x="239" y="24407"/>
                  </a:lnTo>
                  <a:lnTo>
                    <a:pt x="284" y="24885"/>
                  </a:lnTo>
                  <a:lnTo>
                    <a:pt x="329" y="25345"/>
                  </a:lnTo>
                  <a:lnTo>
                    <a:pt x="380" y="25805"/>
                  </a:lnTo>
                  <a:lnTo>
                    <a:pt x="438" y="26266"/>
                  </a:lnTo>
                  <a:lnTo>
                    <a:pt x="496" y="26726"/>
                  </a:lnTo>
                  <a:lnTo>
                    <a:pt x="561" y="27186"/>
                  </a:lnTo>
                  <a:lnTo>
                    <a:pt x="625" y="27628"/>
                  </a:lnTo>
                  <a:lnTo>
                    <a:pt x="696" y="28069"/>
                  </a:lnTo>
                  <a:lnTo>
                    <a:pt x="773" y="28511"/>
                  </a:lnTo>
                  <a:lnTo>
                    <a:pt x="850" y="28934"/>
                  </a:lnTo>
                  <a:lnTo>
                    <a:pt x="934" y="29358"/>
                  </a:lnTo>
                  <a:lnTo>
                    <a:pt x="1018" y="29781"/>
                  </a:lnTo>
                  <a:lnTo>
                    <a:pt x="1108" y="30186"/>
                  </a:lnTo>
                  <a:lnTo>
                    <a:pt x="1198" y="30591"/>
                  </a:lnTo>
                  <a:lnTo>
                    <a:pt x="1294" y="30996"/>
                  </a:lnTo>
                  <a:lnTo>
                    <a:pt x="1397" y="31382"/>
                  </a:lnTo>
                  <a:lnTo>
                    <a:pt x="1500" y="31769"/>
                  </a:lnTo>
                  <a:lnTo>
                    <a:pt x="1610" y="32137"/>
                  </a:lnTo>
                  <a:lnTo>
                    <a:pt x="1719" y="32505"/>
                  </a:lnTo>
                  <a:lnTo>
                    <a:pt x="1835" y="32855"/>
                  </a:lnTo>
                  <a:lnTo>
                    <a:pt x="1958" y="33205"/>
                  </a:lnTo>
                  <a:lnTo>
                    <a:pt x="2080" y="33536"/>
                  </a:lnTo>
                  <a:lnTo>
                    <a:pt x="2202" y="33867"/>
                  </a:lnTo>
                  <a:lnTo>
                    <a:pt x="2331" y="34180"/>
                  </a:lnTo>
                  <a:lnTo>
                    <a:pt x="2466" y="34493"/>
                  </a:lnTo>
                  <a:lnTo>
                    <a:pt x="2595" y="34787"/>
                  </a:lnTo>
                  <a:lnTo>
                    <a:pt x="2737" y="35064"/>
                  </a:lnTo>
                  <a:lnTo>
                    <a:pt x="2872" y="35340"/>
                  </a:lnTo>
                  <a:lnTo>
                    <a:pt x="3013" y="35597"/>
                  </a:lnTo>
                  <a:lnTo>
                    <a:pt x="3155" y="35855"/>
                  </a:lnTo>
                  <a:lnTo>
                    <a:pt x="3303" y="36094"/>
                  </a:lnTo>
                  <a:lnTo>
                    <a:pt x="3451" y="36315"/>
                  </a:lnTo>
                  <a:lnTo>
                    <a:pt x="3606" y="36536"/>
                  </a:lnTo>
                  <a:lnTo>
                    <a:pt x="3754" y="36738"/>
                  </a:lnTo>
                  <a:lnTo>
                    <a:pt x="3908" y="36941"/>
                  </a:lnTo>
                  <a:lnTo>
                    <a:pt x="4063" y="37125"/>
                  </a:lnTo>
                  <a:lnTo>
                    <a:pt x="4224" y="37291"/>
                  </a:lnTo>
                  <a:lnTo>
                    <a:pt x="4385" y="37456"/>
                  </a:lnTo>
                  <a:lnTo>
                    <a:pt x="4546" y="37604"/>
                  </a:lnTo>
                  <a:lnTo>
                    <a:pt x="4706" y="37732"/>
                  </a:lnTo>
                  <a:lnTo>
                    <a:pt x="4867" y="37861"/>
                  </a:lnTo>
                  <a:lnTo>
                    <a:pt x="5035" y="37990"/>
                  </a:lnTo>
                  <a:lnTo>
                    <a:pt x="5196" y="38082"/>
                  </a:lnTo>
                  <a:lnTo>
                    <a:pt x="5363" y="38174"/>
                  </a:lnTo>
                  <a:lnTo>
                    <a:pt x="5530" y="38266"/>
                  </a:lnTo>
                  <a:lnTo>
                    <a:pt x="5704" y="38340"/>
                  </a:lnTo>
                  <a:lnTo>
                    <a:pt x="5872" y="38395"/>
                  </a:lnTo>
                  <a:lnTo>
                    <a:pt x="6039" y="38450"/>
                  </a:lnTo>
                  <a:lnTo>
                    <a:pt x="6380" y="38524"/>
                  </a:lnTo>
                  <a:lnTo>
                    <a:pt x="6721" y="38542"/>
                  </a:lnTo>
                  <a:lnTo>
                    <a:pt x="7063" y="38524"/>
                  </a:lnTo>
                  <a:lnTo>
                    <a:pt x="7404" y="38469"/>
                  </a:lnTo>
                  <a:lnTo>
                    <a:pt x="7745" y="38358"/>
                  </a:lnTo>
                  <a:lnTo>
                    <a:pt x="8080" y="38211"/>
                  </a:lnTo>
                  <a:lnTo>
                    <a:pt x="8247" y="38119"/>
                  </a:lnTo>
                  <a:lnTo>
                    <a:pt x="8415" y="38027"/>
                  </a:lnTo>
                  <a:lnTo>
                    <a:pt x="8582" y="37898"/>
                  </a:lnTo>
                  <a:lnTo>
                    <a:pt x="8743" y="37788"/>
                  </a:lnTo>
                  <a:lnTo>
                    <a:pt x="8910" y="37659"/>
                  </a:lnTo>
                  <a:lnTo>
                    <a:pt x="9071" y="37512"/>
                  </a:lnTo>
                  <a:lnTo>
                    <a:pt x="9232" y="37346"/>
                  </a:lnTo>
                  <a:lnTo>
                    <a:pt x="9393" y="37180"/>
                  </a:lnTo>
                  <a:lnTo>
                    <a:pt x="9548" y="37015"/>
                  </a:lnTo>
                  <a:lnTo>
                    <a:pt x="9709" y="36830"/>
                  </a:lnTo>
                  <a:lnTo>
                    <a:pt x="9863" y="36628"/>
                  </a:lnTo>
                  <a:lnTo>
                    <a:pt x="10011" y="36426"/>
                  </a:lnTo>
                  <a:lnTo>
                    <a:pt x="10166" y="36205"/>
                  </a:lnTo>
                  <a:lnTo>
                    <a:pt x="10314" y="35965"/>
                  </a:lnTo>
                  <a:lnTo>
                    <a:pt x="10462" y="35726"/>
                  </a:lnTo>
                  <a:lnTo>
                    <a:pt x="10603" y="35487"/>
                  </a:lnTo>
                  <a:lnTo>
                    <a:pt x="10745" y="35211"/>
                  </a:lnTo>
                  <a:lnTo>
                    <a:pt x="10887" y="34953"/>
                  </a:lnTo>
                  <a:lnTo>
                    <a:pt x="11022" y="34659"/>
                  </a:lnTo>
                  <a:lnTo>
                    <a:pt x="11157" y="34383"/>
                  </a:lnTo>
                  <a:lnTo>
                    <a:pt x="11286" y="34070"/>
                  </a:lnTo>
                  <a:lnTo>
                    <a:pt x="11415" y="33757"/>
                  </a:lnTo>
                  <a:lnTo>
                    <a:pt x="11537" y="33425"/>
                  </a:lnTo>
                  <a:lnTo>
                    <a:pt x="11659" y="33094"/>
                  </a:lnTo>
                  <a:lnTo>
                    <a:pt x="11782" y="32763"/>
                  </a:lnTo>
                  <a:lnTo>
                    <a:pt x="11897" y="32395"/>
                  </a:lnTo>
                  <a:lnTo>
                    <a:pt x="12013" y="32027"/>
                  </a:lnTo>
                  <a:lnTo>
                    <a:pt x="12123" y="31658"/>
                  </a:lnTo>
                  <a:lnTo>
                    <a:pt x="12226" y="31272"/>
                  </a:lnTo>
                  <a:lnTo>
                    <a:pt x="12329" y="30885"/>
                  </a:lnTo>
                  <a:lnTo>
                    <a:pt x="12432" y="30499"/>
                  </a:lnTo>
                  <a:lnTo>
                    <a:pt x="12522" y="30094"/>
                  </a:lnTo>
                  <a:lnTo>
                    <a:pt x="12618" y="29689"/>
                  </a:lnTo>
                  <a:lnTo>
                    <a:pt x="12702" y="29284"/>
                  </a:lnTo>
                  <a:lnTo>
                    <a:pt x="12786" y="28879"/>
                  </a:lnTo>
                  <a:lnTo>
                    <a:pt x="12863" y="28456"/>
                  </a:lnTo>
                  <a:lnTo>
                    <a:pt x="12940" y="28051"/>
                  </a:lnTo>
                  <a:lnTo>
                    <a:pt x="13011" y="27628"/>
                  </a:lnTo>
                  <a:lnTo>
                    <a:pt x="13082" y="27204"/>
                  </a:lnTo>
                  <a:lnTo>
                    <a:pt x="13146" y="26763"/>
                  </a:lnTo>
                  <a:lnTo>
                    <a:pt x="13262" y="25897"/>
                  </a:lnTo>
                  <a:lnTo>
                    <a:pt x="13365" y="25014"/>
                  </a:lnTo>
                  <a:lnTo>
                    <a:pt x="13455" y="24130"/>
                  </a:lnTo>
                  <a:lnTo>
                    <a:pt x="13533" y="23229"/>
                  </a:lnTo>
                  <a:lnTo>
                    <a:pt x="13591" y="22308"/>
                  </a:lnTo>
                  <a:lnTo>
                    <a:pt x="13642" y="21406"/>
                  </a:lnTo>
                  <a:lnTo>
                    <a:pt x="13674" y="20486"/>
                  </a:lnTo>
                  <a:lnTo>
                    <a:pt x="13694" y="19547"/>
                  </a:lnTo>
                  <a:lnTo>
                    <a:pt x="13700" y="18627"/>
                  </a:lnTo>
                  <a:lnTo>
                    <a:pt x="13694" y="17688"/>
                  </a:lnTo>
                  <a:lnTo>
                    <a:pt x="13681" y="16768"/>
                  </a:lnTo>
                  <a:lnTo>
                    <a:pt x="13649" y="15829"/>
                  </a:lnTo>
                  <a:lnTo>
                    <a:pt x="13603" y="14909"/>
                  </a:lnTo>
                  <a:lnTo>
                    <a:pt x="13546" y="13970"/>
                  </a:lnTo>
                  <a:lnTo>
                    <a:pt x="13481" y="13050"/>
                  </a:lnTo>
                  <a:lnTo>
                    <a:pt x="13397" y="12148"/>
                  </a:lnTo>
                  <a:lnTo>
                    <a:pt x="13307" y="11246"/>
                  </a:lnTo>
                  <a:lnTo>
                    <a:pt x="13204" y="10345"/>
                  </a:lnTo>
                  <a:lnTo>
                    <a:pt x="13088" y="9461"/>
                  </a:lnTo>
                  <a:lnTo>
                    <a:pt x="12966" y="8578"/>
                  </a:lnTo>
                  <a:lnTo>
                    <a:pt x="12831" y="7713"/>
                  </a:lnTo>
                  <a:lnTo>
                    <a:pt x="12683" y="6866"/>
                  </a:lnTo>
                  <a:lnTo>
                    <a:pt x="12528" y="6038"/>
                  </a:lnTo>
                  <a:lnTo>
                    <a:pt x="12361" y="5209"/>
                  </a:lnTo>
                  <a:lnTo>
                    <a:pt x="12181" y="4418"/>
                  </a:lnTo>
                  <a:lnTo>
                    <a:pt x="12110" y="4418"/>
                  </a:lnTo>
                  <a:lnTo>
                    <a:pt x="12033" y="4381"/>
                  </a:lnTo>
                  <a:lnTo>
                    <a:pt x="11955" y="4344"/>
                  </a:lnTo>
                  <a:lnTo>
                    <a:pt x="11885" y="4289"/>
                  </a:lnTo>
                  <a:lnTo>
                    <a:pt x="11807" y="4215"/>
                  </a:lnTo>
                  <a:lnTo>
                    <a:pt x="11730" y="4142"/>
                  </a:lnTo>
                  <a:lnTo>
                    <a:pt x="11659" y="4031"/>
                  </a:lnTo>
                  <a:lnTo>
                    <a:pt x="11582" y="3921"/>
                  </a:lnTo>
                  <a:lnTo>
                    <a:pt x="11267" y="3442"/>
                  </a:lnTo>
                  <a:lnTo>
                    <a:pt x="10951" y="3001"/>
                  </a:lnTo>
                  <a:lnTo>
                    <a:pt x="10636" y="2559"/>
                  </a:lnTo>
                  <a:lnTo>
                    <a:pt x="10314" y="2172"/>
                  </a:lnTo>
                  <a:lnTo>
                    <a:pt x="9985" y="1804"/>
                  </a:lnTo>
                  <a:lnTo>
                    <a:pt x="9651" y="1455"/>
                  </a:lnTo>
                  <a:lnTo>
                    <a:pt x="9316" y="1160"/>
                  </a:lnTo>
                  <a:lnTo>
                    <a:pt x="8975" y="902"/>
                  </a:lnTo>
                  <a:lnTo>
                    <a:pt x="8923" y="1160"/>
                  </a:lnTo>
                  <a:lnTo>
                    <a:pt x="8872" y="1399"/>
                  </a:lnTo>
                  <a:lnTo>
                    <a:pt x="8807" y="1620"/>
                  </a:lnTo>
                  <a:lnTo>
                    <a:pt x="8743" y="1823"/>
                  </a:lnTo>
                  <a:lnTo>
                    <a:pt x="8672" y="2007"/>
                  </a:lnTo>
                  <a:lnTo>
                    <a:pt x="8595" y="2172"/>
                  </a:lnTo>
                  <a:lnTo>
                    <a:pt x="8518" y="2301"/>
                  </a:lnTo>
                  <a:lnTo>
                    <a:pt x="8440" y="2430"/>
                  </a:lnTo>
                  <a:lnTo>
                    <a:pt x="8357" y="2522"/>
                  </a:lnTo>
                  <a:lnTo>
                    <a:pt x="8273" y="2596"/>
                  </a:lnTo>
                  <a:lnTo>
                    <a:pt x="8189" y="2669"/>
                  </a:lnTo>
                  <a:lnTo>
                    <a:pt x="8099" y="2706"/>
                  </a:lnTo>
                  <a:lnTo>
                    <a:pt x="8015" y="2725"/>
                  </a:lnTo>
                  <a:lnTo>
                    <a:pt x="7835" y="2725"/>
                  </a:lnTo>
                  <a:lnTo>
                    <a:pt x="7752" y="2688"/>
                  </a:lnTo>
                  <a:lnTo>
                    <a:pt x="7661" y="2633"/>
                  </a:lnTo>
                  <a:lnTo>
                    <a:pt x="7578" y="2577"/>
                  </a:lnTo>
                  <a:lnTo>
                    <a:pt x="7494" y="2485"/>
                  </a:lnTo>
                  <a:lnTo>
                    <a:pt x="7417" y="2393"/>
                  </a:lnTo>
                  <a:lnTo>
                    <a:pt x="7340" y="2283"/>
                  </a:lnTo>
                  <a:lnTo>
                    <a:pt x="7269" y="2136"/>
                  </a:lnTo>
                  <a:lnTo>
                    <a:pt x="7198" y="1988"/>
                  </a:lnTo>
                  <a:lnTo>
                    <a:pt x="7127" y="1823"/>
                  </a:lnTo>
                  <a:lnTo>
                    <a:pt x="7069" y="1657"/>
                  </a:lnTo>
                  <a:lnTo>
                    <a:pt x="7011" y="1455"/>
                  </a:lnTo>
                  <a:lnTo>
                    <a:pt x="6960" y="1252"/>
                  </a:lnTo>
                  <a:lnTo>
                    <a:pt x="6915" y="1031"/>
                  </a:lnTo>
                  <a:lnTo>
                    <a:pt x="6876" y="792"/>
                  </a:lnTo>
                  <a:lnTo>
                    <a:pt x="6844" y="534"/>
                  </a:lnTo>
                  <a:lnTo>
                    <a:pt x="6818" y="277"/>
                  </a:lnTo>
                  <a:lnTo>
                    <a:pt x="6799"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3"/>
            <p:cNvSpPr/>
            <p:nvPr/>
          </p:nvSpPr>
          <p:spPr>
            <a:xfrm>
              <a:off x="-1545600" y="-2577975"/>
              <a:ext cx="273950" cy="1339500"/>
            </a:xfrm>
            <a:custGeom>
              <a:avLst/>
              <a:gdLst/>
              <a:ahLst/>
              <a:cxnLst/>
              <a:rect l="l" t="t" r="r" b="b"/>
              <a:pathLst>
                <a:path w="10958" h="53580" extrusionOk="0">
                  <a:moveTo>
                    <a:pt x="0" y="1"/>
                  </a:moveTo>
                  <a:lnTo>
                    <a:pt x="225" y="3148"/>
                  </a:lnTo>
                  <a:lnTo>
                    <a:pt x="438" y="6314"/>
                  </a:lnTo>
                  <a:lnTo>
                    <a:pt x="637" y="9480"/>
                  </a:lnTo>
                  <a:lnTo>
                    <a:pt x="837" y="12645"/>
                  </a:lnTo>
                  <a:lnTo>
                    <a:pt x="1024" y="15830"/>
                  </a:lnTo>
                  <a:lnTo>
                    <a:pt x="1204" y="19032"/>
                  </a:lnTo>
                  <a:lnTo>
                    <a:pt x="1378" y="22216"/>
                  </a:lnTo>
                  <a:lnTo>
                    <a:pt x="1552" y="25419"/>
                  </a:lnTo>
                  <a:lnTo>
                    <a:pt x="1880" y="31806"/>
                  </a:lnTo>
                  <a:lnTo>
                    <a:pt x="2208" y="38193"/>
                  </a:lnTo>
                  <a:lnTo>
                    <a:pt x="2543" y="44543"/>
                  </a:lnTo>
                  <a:lnTo>
                    <a:pt x="2710" y="47727"/>
                  </a:lnTo>
                  <a:lnTo>
                    <a:pt x="2891" y="50893"/>
                  </a:lnTo>
                  <a:lnTo>
                    <a:pt x="2916" y="51279"/>
                  </a:lnTo>
                  <a:lnTo>
                    <a:pt x="2929" y="51647"/>
                  </a:lnTo>
                  <a:lnTo>
                    <a:pt x="2929" y="51997"/>
                  </a:lnTo>
                  <a:lnTo>
                    <a:pt x="2923" y="52328"/>
                  </a:lnTo>
                  <a:lnTo>
                    <a:pt x="2904" y="52660"/>
                  </a:lnTo>
                  <a:lnTo>
                    <a:pt x="2878" y="52972"/>
                  </a:lnTo>
                  <a:lnTo>
                    <a:pt x="2839" y="53285"/>
                  </a:lnTo>
                  <a:lnTo>
                    <a:pt x="2801" y="53580"/>
                  </a:lnTo>
                  <a:lnTo>
                    <a:pt x="2801" y="53580"/>
                  </a:lnTo>
                  <a:lnTo>
                    <a:pt x="3084" y="53506"/>
                  </a:lnTo>
                  <a:lnTo>
                    <a:pt x="3361" y="53433"/>
                  </a:lnTo>
                  <a:lnTo>
                    <a:pt x="3637" y="53377"/>
                  </a:lnTo>
                  <a:lnTo>
                    <a:pt x="3921" y="53359"/>
                  </a:lnTo>
                  <a:lnTo>
                    <a:pt x="4204" y="53341"/>
                  </a:lnTo>
                  <a:lnTo>
                    <a:pt x="4487" y="53341"/>
                  </a:lnTo>
                  <a:lnTo>
                    <a:pt x="4777" y="53377"/>
                  </a:lnTo>
                  <a:lnTo>
                    <a:pt x="5060" y="53433"/>
                  </a:lnTo>
                  <a:lnTo>
                    <a:pt x="5376" y="50064"/>
                  </a:lnTo>
                  <a:lnTo>
                    <a:pt x="5698" y="46714"/>
                  </a:lnTo>
                  <a:lnTo>
                    <a:pt x="6032" y="43346"/>
                  </a:lnTo>
                  <a:lnTo>
                    <a:pt x="6374" y="39996"/>
                  </a:lnTo>
                  <a:lnTo>
                    <a:pt x="6728" y="36646"/>
                  </a:lnTo>
                  <a:lnTo>
                    <a:pt x="7088" y="33278"/>
                  </a:lnTo>
                  <a:lnTo>
                    <a:pt x="7455" y="29947"/>
                  </a:lnTo>
                  <a:lnTo>
                    <a:pt x="7828" y="26597"/>
                  </a:lnTo>
                  <a:lnTo>
                    <a:pt x="8208" y="23265"/>
                  </a:lnTo>
                  <a:lnTo>
                    <a:pt x="8595" y="19934"/>
                  </a:lnTo>
                  <a:lnTo>
                    <a:pt x="8981" y="16603"/>
                  </a:lnTo>
                  <a:lnTo>
                    <a:pt x="9374" y="13271"/>
                  </a:lnTo>
                  <a:lnTo>
                    <a:pt x="10165" y="6663"/>
                  </a:lnTo>
                  <a:lnTo>
                    <a:pt x="10957" y="74"/>
                  </a:lnTo>
                  <a:lnTo>
                    <a:pt x="8871" y="74"/>
                  </a:lnTo>
                  <a:lnTo>
                    <a:pt x="6644" y="37"/>
                  </a:lnTo>
                  <a:lnTo>
                    <a:pt x="4423"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3"/>
            <p:cNvSpPr/>
            <p:nvPr/>
          </p:nvSpPr>
          <p:spPr>
            <a:xfrm>
              <a:off x="-2025075" y="-9166800"/>
              <a:ext cx="1019625" cy="619850"/>
            </a:xfrm>
            <a:custGeom>
              <a:avLst/>
              <a:gdLst/>
              <a:ahLst/>
              <a:cxnLst/>
              <a:rect l="l" t="t" r="r" b="b"/>
              <a:pathLst>
                <a:path w="40785" h="24794" extrusionOk="0">
                  <a:moveTo>
                    <a:pt x="1" y="1"/>
                  </a:moveTo>
                  <a:lnTo>
                    <a:pt x="20" y="5836"/>
                  </a:lnTo>
                  <a:lnTo>
                    <a:pt x="27" y="11652"/>
                  </a:lnTo>
                  <a:lnTo>
                    <a:pt x="33" y="23247"/>
                  </a:lnTo>
                  <a:lnTo>
                    <a:pt x="5029" y="23542"/>
                  </a:lnTo>
                  <a:lnTo>
                    <a:pt x="10018" y="23800"/>
                  </a:lnTo>
                  <a:lnTo>
                    <a:pt x="20010" y="24315"/>
                  </a:lnTo>
                  <a:lnTo>
                    <a:pt x="22533" y="24425"/>
                  </a:lnTo>
                  <a:lnTo>
                    <a:pt x="25063" y="24517"/>
                  </a:lnTo>
                  <a:lnTo>
                    <a:pt x="27593" y="24591"/>
                  </a:lnTo>
                  <a:lnTo>
                    <a:pt x="30130" y="24646"/>
                  </a:lnTo>
                  <a:lnTo>
                    <a:pt x="35209" y="24738"/>
                  </a:lnTo>
                  <a:lnTo>
                    <a:pt x="40295" y="24794"/>
                  </a:lnTo>
                  <a:lnTo>
                    <a:pt x="40340" y="21977"/>
                  </a:lnTo>
                  <a:lnTo>
                    <a:pt x="40392" y="19161"/>
                  </a:lnTo>
                  <a:lnTo>
                    <a:pt x="40450" y="16327"/>
                  </a:lnTo>
                  <a:lnTo>
                    <a:pt x="40507" y="13511"/>
                  </a:lnTo>
                  <a:lnTo>
                    <a:pt x="40636" y="7860"/>
                  </a:lnTo>
                  <a:lnTo>
                    <a:pt x="40784" y="2210"/>
                  </a:lnTo>
                  <a:lnTo>
                    <a:pt x="39503" y="2320"/>
                  </a:lnTo>
                  <a:lnTo>
                    <a:pt x="38216" y="2394"/>
                  </a:lnTo>
                  <a:lnTo>
                    <a:pt x="36935" y="2467"/>
                  </a:lnTo>
                  <a:lnTo>
                    <a:pt x="35647" y="2523"/>
                  </a:lnTo>
                  <a:lnTo>
                    <a:pt x="34366" y="2559"/>
                  </a:lnTo>
                  <a:lnTo>
                    <a:pt x="33078" y="2578"/>
                  </a:lnTo>
                  <a:lnTo>
                    <a:pt x="30503" y="2578"/>
                  </a:lnTo>
                  <a:lnTo>
                    <a:pt x="29222" y="2559"/>
                  </a:lnTo>
                  <a:lnTo>
                    <a:pt x="27934" y="2523"/>
                  </a:lnTo>
                  <a:lnTo>
                    <a:pt x="25359" y="2430"/>
                  </a:lnTo>
                  <a:lnTo>
                    <a:pt x="22784" y="2302"/>
                  </a:lnTo>
                  <a:lnTo>
                    <a:pt x="20209" y="2136"/>
                  </a:lnTo>
                  <a:lnTo>
                    <a:pt x="17769" y="1934"/>
                  </a:lnTo>
                  <a:lnTo>
                    <a:pt x="15336" y="1713"/>
                  </a:lnTo>
                  <a:lnTo>
                    <a:pt x="12896" y="1473"/>
                  </a:lnTo>
                  <a:lnTo>
                    <a:pt x="10462" y="1197"/>
                  </a:lnTo>
                  <a:lnTo>
                    <a:pt x="5589" y="645"/>
                  </a:lnTo>
                  <a:lnTo>
                    <a:pt x="716" y="93"/>
                  </a:lnTo>
                  <a:lnTo>
                    <a:pt x="690" y="93"/>
                  </a:lnTo>
                  <a:lnTo>
                    <a:pt x="1"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3"/>
            <p:cNvSpPr/>
            <p:nvPr/>
          </p:nvSpPr>
          <p:spPr>
            <a:xfrm>
              <a:off x="-1429725" y="-17399700"/>
              <a:ext cx="236925" cy="740400"/>
            </a:xfrm>
            <a:custGeom>
              <a:avLst/>
              <a:gdLst/>
              <a:ahLst/>
              <a:cxnLst/>
              <a:rect l="l" t="t" r="r" b="b"/>
              <a:pathLst>
                <a:path w="9477" h="29616" extrusionOk="0">
                  <a:moveTo>
                    <a:pt x="4629" y="0"/>
                  </a:moveTo>
                  <a:lnTo>
                    <a:pt x="4487" y="19"/>
                  </a:lnTo>
                  <a:lnTo>
                    <a:pt x="4346" y="37"/>
                  </a:lnTo>
                  <a:lnTo>
                    <a:pt x="4204" y="74"/>
                  </a:lnTo>
                  <a:lnTo>
                    <a:pt x="4063" y="129"/>
                  </a:lnTo>
                  <a:lnTo>
                    <a:pt x="3921" y="184"/>
                  </a:lnTo>
                  <a:lnTo>
                    <a:pt x="3786" y="258"/>
                  </a:lnTo>
                  <a:lnTo>
                    <a:pt x="3644" y="350"/>
                  </a:lnTo>
                  <a:lnTo>
                    <a:pt x="3509" y="442"/>
                  </a:lnTo>
                  <a:lnTo>
                    <a:pt x="3374" y="553"/>
                  </a:lnTo>
                  <a:lnTo>
                    <a:pt x="3239" y="681"/>
                  </a:lnTo>
                  <a:lnTo>
                    <a:pt x="3103" y="829"/>
                  </a:lnTo>
                  <a:lnTo>
                    <a:pt x="2975" y="976"/>
                  </a:lnTo>
                  <a:lnTo>
                    <a:pt x="2839" y="1123"/>
                  </a:lnTo>
                  <a:lnTo>
                    <a:pt x="2711" y="1289"/>
                  </a:lnTo>
                  <a:lnTo>
                    <a:pt x="2588" y="1473"/>
                  </a:lnTo>
                  <a:lnTo>
                    <a:pt x="2460" y="1675"/>
                  </a:lnTo>
                  <a:lnTo>
                    <a:pt x="2337" y="1878"/>
                  </a:lnTo>
                  <a:lnTo>
                    <a:pt x="2215" y="2080"/>
                  </a:lnTo>
                  <a:lnTo>
                    <a:pt x="2099" y="2301"/>
                  </a:lnTo>
                  <a:lnTo>
                    <a:pt x="1983" y="2540"/>
                  </a:lnTo>
                  <a:lnTo>
                    <a:pt x="1867" y="2780"/>
                  </a:lnTo>
                  <a:lnTo>
                    <a:pt x="1758" y="3037"/>
                  </a:lnTo>
                  <a:lnTo>
                    <a:pt x="1648" y="3295"/>
                  </a:lnTo>
                  <a:lnTo>
                    <a:pt x="1539" y="3571"/>
                  </a:lnTo>
                  <a:lnTo>
                    <a:pt x="1436" y="3847"/>
                  </a:lnTo>
                  <a:lnTo>
                    <a:pt x="1333" y="4142"/>
                  </a:lnTo>
                  <a:lnTo>
                    <a:pt x="1236" y="4436"/>
                  </a:lnTo>
                  <a:lnTo>
                    <a:pt x="1140" y="4749"/>
                  </a:lnTo>
                  <a:lnTo>
                    <a:pt x="1050" y="5062"/>
                  </a:lnTo>
                  <a:lnTo>
                    <a:pt x="960" y="5375"/>
                  </a:lnTo>
                  <a:lnTo>
                    <a:pt x="876" y="5706"/>
                  </a:lnTo>
                  <a:lnTo>
                    <a:pt x="792" y="6038"/>
                  </a:lnTo>
                  <a:lnTo>
                    <a:pt x="715" y="6387"/>
                  </a:lnTo>
                  <a:lnTo>
                    <a:pt x="638" y="6737"/>
                  </a:lnTo>
                  <a:lnTo>
                    <a:pt x="567" y="7087"/>
                  </a:lnTo>
                  <a:lnTo>
                    <a:pt x="496" y="7455"/>
                  </a:lnTo>
                  <a:lnTo>
                    <a:pt x="438" y="7823"/>
                  </a:lnTo>
                  <a:lnTo>
                    <a:pt x="374" y="8209"/>
                  </a:lnTo>
                  <a:lnTo>
                    <a:pt x="322" y="8596"/>
                  </a:lnTo>
                  <a:lnTo>
                    <a:pt x="264" y="8982"/>
                  </a:lnTo>
                  <a:lnTo>
                    <a:pt x="219" y="9369"/>
                  </a:lnTo>
                  <a:lnTo>
                    <a:pt x="174" y="9774"/>
                  </a:lnTo>
                  <a:lnTo>
                    <a:pt x="136" y="10179"/>
                  </a:lnTo>
                  <a:lnTo>
                    <a:pt x="103" y="10584"/>
                  </a:lnTo>
                  <a:lnTo>
                    <a:pt x="71" y="11007"/>
                  </a:lnTo>
                  <a:lnTo>
                    <a:pt x="52" y="11430"/>
                  </a:lnTo>
                  <a:lnTo>
                    <a:pt x="26" y="11854"/>
                  </a:lnTo>
                  <a:lnTo>
                    <a:pt x="13" y="12277"/>
                  </a:lnTo>
                  <a:lnTo>
                    <a:pt x="0" y="12700"/>
                  </a:lnTo>
                  <a:lnTo>
                    <a:pt x="0" y="13142"/>
                  </a:lnTo>
                  <a:lnTo>
                    <a:pt x="0" y="13584"/>
                  </a:lnTo>
                  <a:lnTo>
                    <a:pt x="7" y="14026"/>
                  </a:lnTo>
                  <a:lnTo>
                    <a:pt x="13" y="14467"/>
                  </a:lnTo>
                  <a:lnTo>
                    <a:pt x="33" y="14891"/>
                  </a:lnTo>
                  <a:lnTo>
                    <a:pt x="52" y="15314"/>
                  </a:lnTo>
                  <a:lnTo>
                    <a:pt x="71" y="15719"/>
                  </a:lnTo>
                  <a:lnTo>
                    <a:pt x="97" y="16124"/>
                  </a:lnTo>
                  <a:lnTo>
                    <a:pt x="129" y="16529"/>
                  </a:lnTo>
                  <a:lnTo>
                    <a:pt x="168" y="16915"/>
                  </a:lnTo>
                  <a:lnTo>
                    <a:pt x="206" y="17283"/>
                  </a:lnTo>
                  <a:lnTo>
                    <a:pt x="245" y="17670"/>
                  </a:lnTo>
                  <a:lnTo>
                    <a:pt x="290" y="18038"/>
                  </a:lnTo>
                  <a:lnTo>
                    <a:pt x="342" y="18388"/>
                  </a:lnTo>
                  <a:lnTo>
                    <a:pt x="393" y="18738"/>
                  </a:lnTo>
                  <a:lnTo>
                    <a:pt x="451" y="19087"/>
                  </a:lnTo>
                  <a:lnTo>
                    <a:pt x="509" y="19419"/>
                  </a:lnTo>
                  <a:lnTo>
                    <a:pt x="573" y="19750"/>
                  </a:lnTo>
                  <a:lnTo>
                    <a:pt x="638" y="20081"/>
                  </a:lnTo>
                  <a:lnTo>
                    <a:pt x="708" y="20394"/>
                  </a:lnTo>
                  <a:lnTo>
                    <a:pt x="857" y="21001"/>
                  </a:lnTo>
                  <a:lnTo>
                    <a:pt x="1017" y="21590"/>
                  </a:lnTo>
                  <a:lnTo>
                    <a:pt x="1185" y="22161"/>
                  </a:lnTo>
                  <a:lnTo>
                    <a:pt x="1365" y="22695"/>
                  </a:lnTo>
                  <a:lnTo>
                    <a:pt x="1558" y="23210"/>
                  </a:lnTo>
                  <a:lnTo>
                    <a:pt x="1758" y="23707"/>
                  </a:lnTo>
                  <a:lnTo>
                    <a:pt x="1964" y="24167"/>
                  </a:lnTo>
                  <a:lnTo>
                    <a:pt x="2176" y="24627"/>
                  </a:lnTo>
                  <a:lnTo>
                    <a:pt x="2402" y="25051"/>
                  </a:lnTo>
                  <a:lnTo>
                    <a:pt x="2627" y="25474"/>
                  </a:lnTo>
                  <a:lnTo>
                    <a:pt x="2865" y="25861"/>
                  </a:lnTo>
                  <a:lnTo>
                    <a:pt x="3103" y="26229"/>
                  </a:lnTo>
                  <a:lnTo>
                    <a:pt x="3348" y="26578"/>
                  </a:lnTo>
                  <a:lnTo>
                    <a:pt x="3599" y="26928"/>
                  </a:lnTo>
                  <a:lnTo>
                    <a:pt x="3850" y="27241"/>
                  </a:lnTo>
                  <a:lnTo>
                    <a:pt x="4108" y="27554"/>
                  </a:lnTo>
                  <a:lnTo>
                    <a:pt x="4365" y="27848"/>
                  </a:lnTo>
                  <a:lnTo>
                    <a:pt x="4623" y="28143"/>
                  </a:lnTo>
                  <a:lnTo>
                    <a:pt x="4880" y="28401"/>
                  </a:lnTo>
                  <a:lnTo>
                    <a:pt x="5402" y="28916"/>
                  </a:lnTo>
                  <a:lnTo>
                    <a:pt x="5923" y="29376"/>
                  </a:lnTo>
                  <a:lnTo>
                    <a:pt x="5942" y="29376"/>
                  </a:lnTo>
                  <a:lnTo>
                    <a:pt x="5968" y="29394"/>
                  </a:lnTo>
                  <a:lnTo>
                    <a:pt x="6007" y="29468"/>
                  </a:lnTo>
                  <a:lnTo>
                    <a:pt x="6052" y="29542"/>
                  </a:lnTo>
                  <a:lnTo>
                    <a:pt x="6097" y="29615"/>
                  </a:lnTo>
                  <a:lnTo>
                    <a:pt x="6367" y="29174"/>
                  </a:lnTo>
                  <a:lnTo>
                    <a:pt x="6638" y="28695"/>
                  </a:lnTo>
                  <a:lnTo>
                    <a:pt x="6902" y="28198"/>
                  </a:lnTo>
                  <a:lnTo>
                    <a:pt x="7153" y="27664"/>
                  </a:lnTo>
                  <a:lnTo>
                    <a:pt x="7397" y="27094"/>
                  </a:lnTo>
                  <a:lnTo>
                    <a:pt x="7636" y="26505"/>
                  </a:lnTo>
                  <a:lnTo>
                    <a:pt x="7745" y="26192"/>
                  </a:lnTo>
                  <a:lnTo>
                    <a:pt x="7861" y="25879"/>
                  </a:lnTo>
                  <a:lnTo>
                    <a:pt x="7964" y="25548"/>
                  </a:lnTo>
                  <a:lnTo>
                    <a:pt x="8073" y="25216"/>
                  </a:lnTo>
                  <a:lnTo>
                    <a:pt x="8176" y="24885"/>
                  </a:lnTo>
                  <a:lnTo>
                    <a:pt x="8273" y="24535"/>
                  </a:lnTo>
                  <a:lnTo>
                    <a:pt x="8369" y="24167"/>
                  </a:lnTo>
                  <a:lnTo>
                    <a:pt x="8466" y="23799"/>
                  </a:lnTo>
                  <a:lnTo>
                    <a:pt x="8556" y="23431"/>
                  </a:lnTo>
                  <a:lnTo>
                    <a:pt x="8640" y="23044"/>
                  </a:lnTo>
                  <a:lnTo>
                    <a:pt x="8724" y="22658"/>
                  </a:lnTo>
                  <a:lnTo>
                    <a:pt x="8801" y="22253"/>
                  </a:lnTo>
                  <a:lnTo>
                    <a:pt x="8878" y="21848"/>
                  </a:lnTo>
                  <a:lnTo>
                    <a:pt x="8949" y="21425"/>
                  </a:lnTo>
                  <a:lnTo>
                    <a:pt x="9020" y="21001"/>
                  </a:lnTo>
                  <a:lnTo>
                    <a:pt x="9084" y="20560"/>
                  </a:lnTo>
                  <a:lnTo>
                    <a:pt x="9142" y="20118"/>
                  </a:lnTo>
                  <a:lnTo>
                    <a:pt x="9200" y="19676"/>
                  </a:lnTo>
                  <a:lnTo>
                    <a:pt x="9251" y="19198"/>
                  </a:lnTo>
                  <a:lnTo>
                    <a:pt x="9296" y="18738"/>
                  </a:lnTo>
                  <a:lnTo>
                    <a:pt x="9354" y="18093"/>
                  </a:lnTo>
                  <a:lnTo>
                    <a:pt x="9399" y="17449"/>
                  </a:lnTo>
                  <a:lnTo>
                    <a:pt x="9438" y="16787"/>
                  </a:lnTo>
                  <a:lnTo>
                    <a:pt x="9457" y="16142"/>
                  </a:lnTo>
                  <a:lnTo>
                    <a:pt x="9470" y="15480"/>
                  </a:lnTo>
                  <a:lnTo>
                    <a:pt x="9477" y="14835"/>
                  </a:lnTo>
                  <a:lnTo>
                    <a:pt x="9470" y="14191"/>
                  </a:lnTo>
                  <a:lnTo>
                    <a:pt x="9451" y="13529"/>
                  </a:lnTo>
                  <a:lnTo>
                    <a:pt x="9425" y="12903"/>
                  </a:lnTo>
                  <a:lnTo>
                    <a:pt x="9393" y="12259"/>
                  </a:lnTo>
                  <a:lnTo>
                    <a:pt x="9342" y="11614"/>
                  </a:lnTo>
                  <a:lnTo>
                    <a:pt x="9290" y="10989"/>
                  </a:lnTo>
                  <a:lnTo>
                    <a:pt x="9226" y="10381"/>
                  </a:lnTo>
                  <a:lnTo>
                    <a:pt x="9155" y="9755"/>
                  </a:lnTo>
                  <a:lnTo>
                    <a:pt x="9071" y="9167"/>
                  </a:lnTo>
                  <a:lnTo>
                    <a:pt x="8981" y="8578"/>
                  </a:lnTo>
                  <a:lnTo>
                    <a:pt x="8884" y="7989"/>
                  </a:lnTo>
                  <a:lnTo>
                    <a:pt x="8775" y="7418"/>
                  </a:lnTo>
                  <a:lnTo>
                    <a:pt x="8659" y="6866"/>
                  </a:lnTo>
                  <a:lnTo>
                    <a:pt x="8537" y="6314"/>
                  </a:lnTo>
                  <a:lnTo>
                    <a:pt x="8408" y="5798"/>
                  </a:lnTo>
                  <a:lnTo>
                    <a:pt x="8266" y="5283"/>
                  </a:lnTo>
                  <a:lnTo>
                    <a:pt x="8118" y="4786"/>
                  </a:lnTo>
                  <a:lnTo>
                    <a:pt x="7970" y="4307"/>
                  </a:lnTo>
                  <a:lnTo>
                    <a:pt x="7809" y="3847"/>
                  </a:lnTo>
                  <a:lnTo>
                    <a:pt x="7642" y="3405"/>
                  </a:lnTo>
                  <a:lnTo>
                    <a:pt x="7462" y="2982"/>
                  </a:lnTo>
                  <a:lnTo>
                    <a:pt x="7281" y="2596"/>
                  </a:lnTo>
                  <a:lnTo>
                    <a:pt x="7095" y="2209"/>
                  </a:lnTo>
                  <a:lnTo>
                    <a:pt x="6902" y="1859"/>
                  </a:lnTo>
                  <a:lnTo>
                    <a:pt x="6702" y="1528"/>
                  </a:lnTo>
                  <a:lnTo>
                    <a:pt x="6496" y="1234"/>
                  </a:lnTo>
                  <a:lnTo>
                    <a:pt x="6354" y="1031"/>
                  </a:lnTo>
                  <a:lnTo>
                    <a:pt x="6213" y="865"/>
                  </a:lnTo>
                  <a:lnTo>
                    <a:pt x="6071" y="718"/>
                  </a:lnTo>
                  <a:lnTo>
                    <a:pt x="5923" y="571"/>
                  </a:lnTo>
                  <a:lnTo>
                    <a:pt x="5781" y="442"/>
                  </a:lnTo>
                  <a:lnTo>
                    <a:pt x="5640" y="350"/>
                  </a:lnTo>
                  <a:lnTo>
                    <a:pt x="5492" y="258"/>
                  </a:lnTo>
                  <a:lnTo>
                    <a:pt x="5350" y="166"/>
                  </a:lnTo>
                  <a:lnTo>
                    <a:pt x="5208" y="111"/>
                  </a:lnTo>
                  <a:lnTo>
                    <a:pt x="5060" y="56"/>
                  </a:lnTo>
                  <a:lnTo>
                    <a:pt x="4919" y="37"/>
                  </a:lnTo>
                  <a:lnTo>
                    <a:pt x="4777" y="19"/>
                  </a:lnTo>
                  <a:lnTo>
                    <a:pt x="4629"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3"/>
            <p:cNvSpPr/>
            <p:nvPr/>
          </p:nvSpPr>
          <p:spPr>
            <a:xfrm>
              <a:off x="-2824150" y="-15411425"/>
              <a:ext cx="2648525" cy="2072075"/>
            </a:xfrm>
            <a:custGeom>
              <a:avLst/>
              <a:gdLst/>
              <a:ahLst/>
              <a:cxnLst/>
              <a:rect l="l" t="t" r="r" b="b"/>
              <a:pathLst>
                <a:path w="105941" h="82883" extrusionOk="0">
                  <a:moveTo>
                    <a:pt x="0" y="1"/>
                  </a:moveTo>
                  <a:lnTo>
                    <a:pt x="219" y="4584"/>
                  </a:lnTo>
                  <a:lnTo>
                    <a:pt x="425" y="9204"/>
                  </a:lnTo>
                  <a:lnTo>
                    <a:pt x="625" y="13824"/>
                  </a:lnTo>
                  <a:lnTo>
                    <a:pt x="805" y="18480"/>
                  </a:lnTo>
                  <a:lnTo>
                    <a:pt x="889" y="20818"/>
                  </a:lnTo>
                  <a:lnTo>
                    <a:pt x="973" y="23155"/>
                  </a:lnTo>
                  <a:lnTo>
                    <a:pt x="1050" y="25493"/>
                  </a:lnTo>
                  <a:lnTo>
                    <a:pt x="1121" y="27849"/>
                  </a:lnTo>
                  <a:lnTo>
                    <a:pt x="1191" y="30186"/>
                  </a:lnTo>
                  <a:lnTo>
                    <a:pt x="1256" y="32524"/>
                  </a:lnTo>
                  <a:lnTo>
                    <a:pt x="1314" y="34880"/>
                  </a:lnTo>
                  <a:lnTo>
                    <a:pt x="1372" y="37217"/>
                  </a:lnTo>
                  <a:lnTo>
                    <a:pt x="1494" y="36923"/>
                  </a:lnTo>
                  <a:lnTo>
                    <a:pt x="1623" y="36647"/>
                  </a:lnTo>
                  <a:lnTo>
                    <a:pt x="1758" y="36389"/>
                  </a:lnTo>
                  <a:lnTo>
                    <a:pt x="1900" y="36168"/>
                  </a:lnTo>
                  <a:lnTo>
                    <a:pt x="2054" y="35966"/>
                  </a:lnTo>
                  <a:lnTo>
                    <a:pt x="2131" y="35874"/>
                  </a:lnTo>
                  <a:lnTo>
                    <a:pt x="2215" y="35800"/>
                  </a:lnTo>
                  <a:lnTo>
                    <a:pt x="2299" y="35727"/>
                  </a:lnTo>
                  <a:lnTo>
                    <a:pt x="2389" y="35671"/>
                  </a:lnTo>
                  <a:lnTo>
                    <a:pt x="2479" y="35616"/>
                  </a:lnTo>
                  <a:lnTo>
                    <a:pt x="2576" y="35579"/>
                  </a:lnTo>
                  <a:lnTo>
                    <a:pt x="5968" y="34493"/>
                  </a:lnTo>
                  <a:lnTo>
                    <a:pt x="9374" y="33426"/>
                  </a:lnTo>
                  <a:lnTo>
                    <a:pt x="16166" y="31328"/>
                  </a:lnTo>
                  <a:lnTo>
                    <a:pt x="16269" y="31309"/>
                  </a:lnTo>
                  <a:lnTo>
                    <a:pt x="16372" y="31309"/>
                  </a:lnTo>
                  <a:lnTo>
                    <a:pt x="16475" y="31328"/>
                  </a:lnTo>
                  <a:lnTo>
                    <a:pt x="16571" y="31364"/>
                  </a:lnTo>
                  <a:lnTo>
                    <a:pt x="16668" y="31420"/>
                  </a:lnTo>
                  <a:lnTo>
                    <a:pt x="16758" y="31493"/>
                  </a:lnTo>
                  <a:lnTo>
                    <a:pt x="16848" y="31585"/>
                  </a:lnTo>
                  <a:lnTo>
                    <a:pt x="16938" y="31677"/>
                  </a:lnTo>
                  <a:lnTo>
                    <a:pt x="17022" y="31806"/>
                  </a:lnTo>
                  <a:lnTo>
                    <a:pt x="17106" y="31935"/>
                  </a:lnTo>
                  <a:lnTo>
                    <a:pt x="17183" y="32082"/>
                  </a:lnTo>
                  <a:lnTo>
                    <a:pt x="17260" y="32229"/>
                  </a:lnTo>
                  <a:lnTo>
                    <a:pt x="17337" y="32413"/>
                  </a:lnTo>
                  <a:lnTo>
                    <a:pt x="17408" y="32598"/>
                  </a:lnTo>
                  <a:lnTo>
                    <a:pt x="17479" y="32782"/>
                  </a:lnTo>
                  <a:lnTo>
                    <a:pt x="17543" y="32984"/>
                  </a:lnTo>
                  <a:lnTo>
                    <a:pt x="17608" y="33187"/>
                  </a:lnTo>
                  <a:lnTo>
                    <a:pt x="17666" y="33407"/>
                  </a:lnTo>
                  <a:lnTo>
                    <a:pt x="17724" y="33628"/>
                  </a:lnTo>
                  <a:lnTo>
                    <a:pt x="17775" y="33868"/>
                  </a:lnTo>
                  <a:lnTo>
                    <a:pt x="17872" y="34346"/>
                  </a:lnTo>
                  <a:lnTo>
                    <a:pt x="17955" y="34843"/>
                  </a:lnTo>
                  <a:lnTo>
                    <a:pt x="18026" y="35358"/>
                  </a:lnTo>
                  <a:lnTo>
                    <a:pt x="18078" y="35874"/>
                  </a:lnTo>
                  <a:lnTo>
                    <a:pt x="18116" y="36389"/>
                  </a:lnTo>
                  <a:lnTo>
                    <a:pt x="18142" y="36904"/>
                  </a:lnTo>
                  <a:lnTo>
                    <a:pt x="18219" y="39408"/>
                  </a:lnTo>
                  <a:lnTo>
                    <a:pt x="18297" y="41874"/>
                  </a:lnTo>
                  <a:lnTo>
                    <a:pt x="18393" y="44340"/>
                  </a:lnTo>
                  <a:lnTo>
                    <a:pt x="18490" y="46770"/>
                  </a:lnTo>
                  <a:lnTo>
                    <a:pt x="18599" y="49200"/>
                  </a:lnTo>
                  <a:lnTo>
                    <a:pt x="18715" y="51592"/>
                  </a:lnTo>
                  <a:lnTo>
                    <a:pt x="18837" y="53985"/>
                  </a:lnTo>
                  <a:lnTo>
                    <a:pt x="18973" y="56359"/>
                  </a:lnTo>
                  <a:lnTo>
                    <a:pt x="19114" y="58715"/>
                  </a:lnTo>
                  <a:lnTo>
                    <a:pt x="19262" y="61071"/>
                  </a:lnTo>
                  <a:lnTo>
                    <a:pt x="19417" y="63409"/>
                  </a:lnTo>
                  <a:lnTo>
                    <a:pt x="19584" y="65746"/>
                  </a:lnTo>
                  <a:lnTo>
                    <a:pt x="19758" y="68066"/>
                  </a:lnTo>
                  <a:lnTo>
                    <a:pt x="19938" y="70385"/>
                  </a:lnTo>
                  <a:lnTo>
                    <a:pt x="20125" y="72704"/>
                  </a:lnTo>
                  <a:lnTo>
                    <a:pt x="20318" y="75023"/>
                  </a:lnTo>
                  <a:lnTo>
                    <a:pt x="20518" y="72004"/>
                  </a:lnTo>
                  <a:lnTo>
                    <a:pt x="20717" y="68967"/>
                  </a:lnTo>
                  <a:lnTo>
                    <a:pt x="20904" y="65949"/>
                  </a:lnTo>
                  <a:lnTo>
                    <a:pt x="21091" y="62912"/>
                  </a:lnTo>
                  <a:lnTo>
                    <a:pt x="21271" y="59875"/>
                  </a:lnTo>
                  <a:lnTo>
                    <a:pt x="21445" y="56820"/>
                  </a:lnTo>
                  <a:lnTo>
                    <a:pt x="21612" y="53783"/>
                  </a:lnTo>
                  <a:lnTo>
                    <a:pt x="21773" y="50727"/>
                  </a:lnTo>
                  <a:lnTo>
                    <a:pt x="21928" y="47672"/>
                  </a:lnTo>
                  <a:lnTo>
                    <a:pt x="22076" y="44617"/>
                  </a:lnTo>
                  <a:lnTo>
                    <a:pt x="22217" y="41543"/>
                  </a:lnTo>
                  <a:lnTo>
                    <a:pt x="22352" y="38487"/>
                  </a:lnTo>
                  <a:lnTo>
                    <a:pt x="22488" y="35414"/>
                  </a:lnTo>
                  <a:lnTo>
                    <a:pt x="22610" y="32340"/>
                  </a:lnTo>
                  <a:lnTo>
                    <a:pt x="22726" y="29266"/>
                  </a:lnTo>
                  <a:lnTo>
                    <a:pt x="22835" y="26174"/>
                  </a:lnTo>
                  <a:lnTo>
                    <a:pt x="22848" y="25898"/>
                  </a:lnTo>
                  <a:lnTo>
                    <a:pt x="22867" y="25622"/>
                  </a:lnTo>
                  <a:lnTo>
                    <a:pt x="22887" y="25364"/>
                  </a:lnTo>
                  <a:lnTo>
                    <a:pt x="22906" y="25106"/>
                  </a:lnTo>
                  <a:lnTo>
                    <a:pt x="22938" y="24849"/>
                  </a:lnTo>
                  <a:lnTo>
                    <a:pt x="22964" y="24591"/>
                  </a:lnTo>
                  <a:lnTo>
                    <a:pt x="23035" y="24131"/>
                  </a:lnTo>
                  <a:lnTo>
                    <a:pt x="23118" y="23689"/>
                  </a:lnTo>
                  <a:lnTo>
                    <a:pt x="23209" y="23284"/>
                  </a:lnTo>
                  <a:lnTo>
                    <a:pt x="23312" y="22898"/>
                  </a:lnTo>
                  <a:lnTo>
                    <a:pt x="23421" y="22548"/>
                  </a:lnTo>
                  <a:lnTo>
                    <a:pt x="23543" y="22217"/>
                  </a:lnTo>
                  <a:lnTo>
                    <a:pt x="23666" y="21941"/>
                  </a:lnTo>
                  <a:lnTo>
                    <a:pt x="23801" y="21683"/>
                  </a:lnTo>
                  <a:lnTo>
                    <a:pt x="23943" y="21462"/>
                  </a:lnTo>
                  <a:lnTo>
                    <a:pt x="24084" y="21260"/>
                  </a:lnTo>
                  <a:lnTo>
                    <a:pt x="24232" y="21112"/>
                  </a:lnTo>
                  <a:lnTo>
                    <a:pt x="24387" y="20983"/>
                  </a:lnTo>
                  <a:lnTo>
                    <a:pt x="24541" y="20910"/>
                  </a:lnTo>
                  <a:lnTo>
                    <a:pt x="24696" y="20855"/>
                  </a:lnTo>
                  <a:lnTo>
                    <a:pt x="24850" y="20836"/>
                  </a:lnTo>
                  <a:lnTo>
                    <a:pt x="25005" y="20855"/>
                  </a:lnTo>
                  <a:lnTo>
                    <a:pt x="25159" y="20910"/>
                  </a:lnTo>
                  <a:lnTo>
                    <a:pt x="25307" y="21002"/>
                  </a:lnTo>
                  <a:lnTo>
                    <a:pt x="25455" y="21149"/>
                  </a:lnTo>
                  <a:lnTo>
                    <a:pt x="25603" y="21315"/>
                  </a:lnTo>
                  <a:lnTo>
                    <a:pt x="25739" y="21536"/>
                  </a:lnTo>
                  <a:lnTo>
                    <a:pt x="25874" y="21775"/>
                  </a:lnTo>
                  <a:lnTo>
                    <a:pt x="25938" y="21922"/>
                  </a:lnTo>
                  <a:lnTo>
                    <a:pt x="26003" y="22069"/>
                  </a:lnTo>
                  <a:lnTo>
                    <a:pt x="26067" y="22235"/>
                  </a:lnTo>
                  <a:lnTo>
                    <a:pt x="26125" y="22401"/>
                  </a:lnTo>
                  <a:lnTo>
                    <a:pt x="26183" y="22585"/>
                  </a:lnTo>
                  <a:lnTo>
                    <a:pt x="26234" y="22787"/>
                  </a:lnTo>
                  <a:lnTo>
                    <a:pt x="26286" y="22990"/>
                  </a:lnTo>
                  <a:lnTo>
                    <a:pt x="26337" y="23192"/>
                  </a:lnTo>
                  <a:lnTo>
                    <a:pt x="26389" y="23431"/>
                  </a:lnTo>
                  <a:lnTo>
                    <a:pt x="26434" y="23652"/>
                  </a:lnTo>
                  <a:lnTo>
                    <a:pt x="26473" y="23910"/>
                  </a:lnTo>
                  <a:lnTo>
                    <a:pt x="26518" y="24168"/>
                  </a:lnTo>
                  <a:lnTo>
                    <a:pt x="26550" y="24425"/>
                  </a:lnTo>
                  <a:lnTo>
                    <a:pt x="26582" y="24701"/>
                  </a:lnTo>
                  <a:lnTo>
                    <a:pt x="27297" y="30739"/>
                  </a:lnTo>
                  <a:lnTo>
                    <a:pt x="28011" y="36776"/>
                  </a:lnTo>
                  <a:lnTo>
                    <a:pt x="28726" y="42813"/>
                  </a:lnTo>
                  <a:lnTo>
                    <a:pt x="29447" y="48831"/>
                  </a:lnTo>
                  <a:lnTo>
                    <a:pt x="30174" y="54850"/>
                  </a:lnTo>
                  <a:lnTo>
                    <a:pt x="30908" y="60869"/>
                  </a:lnTo>
                  <a:lnTo>
                    <a:pt x="31649" y="66888"/>
                  </a:lnTo>
                  <a:lnTo>
                    <a:pt x="32395" y="72906"/>
                  </a:lnTo>
                  <a:lnTo>
                    <a:pt x="33000" y="63777"/>
                  </a:lnTo>
                  <a:lnTo>
                    <a:pt x="33309" y="59212"/>
                  </a:lnTo>
                  <a:lnTo>
                    <a:pt x="33625" y="54648"/>
                  </a:lnTo>
                  <a:lnTo>
                    <a:pt x="33625" y="54372"/>
                  </a:lnTo>
                  <a:lnTo>
                    <a:pt x="33625" y="54077"/>
                  </a:lnTo>
                  <a:lnTo>
                    <a:pt x="33638" y="53801"/>
                  </a:lnTo>
                  <a:lnTo>
                    <a:pt x="33651" y="53543"/>
                  </a:lnTo>
                  <a:lnTo>
                    <a:pt x="33670" y="53267"/>
                  </a:lnTo>
                  <a:lnTo>
                    <a:pt x="33696" y="53010"/>
                  </a:lnTo>
                  <a:lnTo>
                    <a:pt x="33722" y="52770"/>
                  </a:lnTo>
                  <a:lnTo>
                    <a:pt x="33760" y="52513"/>
                  </a:lnTo>
                  <a:lnTo>
                    <a:pt x="33799" y="52292"/>
                  </a:lnTo>
                  <a:lnTo>
                    <a:pt x="33844" y="52052"/>
                  </a:lnTo>
                  <a:lnTo>
                    <a:pt x="33889" y="51832"/>
                  </a:lnTo>
                  <a:lnTo>
                    <a:pt x="33940" y="51629"/>
                  </a:lnTo>
                  <a:lnTo>
                    <a:pt x="33998" y="51408"/>
                  </a:lnTo>
                  <a:lnTo>
                    <a:pt x="34056" y="51224"/>
                  </a:lnTo>
                  <a:lnTo>
                    <a:pt x="34121" y="51022"/>
                  </a:lnTo>
                  <a:lnTo>
                    <a:pt x="34185" y="50856"/>
                  </a:lnTo>
                  <a:lnTo>
                    <a:pt x="34249" y="50672"/>
                  </a:lnTo>
                  <a:lnTo>
                    <a:pt x="34320" y="50506"/>
                  </a:lnTo>
                  <a:lnTo>
                    <a:pt x="34397" y="50359"/>
                  </a:lnTo>
                  <a:lnTo>
                    <a:pt x="34475" y="50212"/>
                  </a:lnTo>
                  <a:lnTo>
                    <a:pt x="34552" y="50083"/>
                  </a:lnTo>
                  <a:lnTo>
                    <a:pt x="34636" y="49954"/>
                  </a:lnTo>
                  <a:lnTo>
                    <a:pt x="34803" y="49733"/>
                  </a:lnTo>
                  <a:lnTo>
                    <a:pt x="34970" y="49549"/>
                  </a:lnTo>
                  <a:lnTo>
                    <a:pt x="35151" y="49402"/>
                  </a:lnTo>
                  <a:lnTo>
                    <a:pt x="35241" y="49347"/>
                  </a:lnTo>
                  <a:lnTo>
                    <a:pt x="35331" y="49310"/>
                  </a:lnTo>
                  <a:lnTo>
                    <a:pt x="35421" y="49273"/>
                  </a:lnTo>
                  <a:lnTo>
                    <a:pt x="35511" y="49255"/>
                  </a:lnTo>
                  <a:lnTo>
                    <a:pt x="40771" y="47985"/>
                  </a:lnTo>
                  <a:lnTo>
                    <a:pt x="46031" y="46715"/>
                  </a:lnTo>
                  <a:lnTo>
                    <a:pt x="51290" y="45463"/>
                  </a:lnTo>
                  <a:lnTo>
                    <a:pt x="56550" y="44175"/>
                  </a:lnTo>
                  <a:lnTo>
                    <a:pt x="56704" y="44175"/>
                  </a:lnTo>
                  <a:lnTo>
                    <a:pt x="56782" y="44193"/>
                  </a:lnTo>
                  <a:lnTo>
                    <a:pt x="56859" y="44212"/>
                  </a:lnTo>
                  <a:lnTo>
                    <a:pt x="56930" y="44248"/>
                  </a:lnTo>
                  <a:lnTo>
                    <a:pt x="57007" y="44304"/>
                  </a:lnTo>
                  <a:lnTo>
                    <a:pt x="57155" y="44432"/>
                  </a:lnTo>
                  <a:lnTo>
                    <a:pt x="57297" y="44598"/>
                  </a:lnTo>
                  <a:lnTo>
                    <a:pt x="57432" y="44819"/>
                  </a:lnTo>
                  <a:lnTo>
                    <a:pt x="57567" y="45040"/>
                  </a:lnTo>
                  <a:lnTo>
                    <a:pt x="57689" y="45316"/>
                  </a:lnTo>
                  <a:lnTo>
                    <a:pt x="57805" y="45610"/>
                  </a:lnTo>
                  <a:lnTo>
                    <a:pt x="57921" y="45923"/>
                  </a:lnTo>
                  <a:lnTo>
                    <a:pt x="58018" y="46255"/>
                  </a:lnTo>
                  <a:lnTo>
                    <a:pt x="58114" y="46604"/>
                  </a:lnTo>
                  <a:lnTo>
                    <a:pt x="58198" y="46972"/>
                  </a:lnTo>
                  <a:lnTo>
                    <a:pt x="58269" y="47341"/>
                  </a:lnTo>
                  <a:lnTo>
                    <a:pt x="58333" y="47727"/>
                  </a:lnTo>
                  <a:lnTo>
                    <a:pt x="58378" y="48114"/>
                  </a:lnTo>
                  <a:lnTo>
                    <a:pt x="59885" y="63041"/>
                  </a:lnTo>
                  <a:lnTo>
                    <a:pt x="61385" y="77968"/>
                  </a:lnTo>
                  <a:lnTo>
                    <a:pt x="61616" y="74968"/>
                  </a:lnTo>
                  <a:lnTo>
                    <a:pt x="61855" y="71968"/>
                  </a:lnTo>
                  <a:lnTo>
                    <a:pt x="62099" y="68986"/>
                  </a:lnTo>
                  <a:lnTo>
                    <a:pt x="62350" y="66022"/>
                  </a:lnTo>
                  <a:lnTo>
                    <a:pt x="62614" y="63041"/>
                  </a:lnTo>
                  <a:lnTo>
                    <a:pt x="62885" y="60077"/>
                  </a:lnTo>
                  <a:lnTo>
                    <a:pt x="63161" y="57114"/>
                  </a:lnTo>
                  <a:lnTo>
                    <a:pt x="63451" y="54169"/>
                  </a:lnTo>
                  <a:lnTo>
                    <a:pt x="63747" y="51224"/>
                  </a:lnTo>
                  <a:lnTo>
                    <a:pt x="64056" y="48279"/>
                  </a:lnTo>
                  <a:lnTo>
                    <a:pt x="64372" y="45334"/>
                  </a:lnTo>
                  <a:lnTo>
                    <a:pt x="64694" y="42408"/>
                  </a:lnTo>
                  <a:lnTo>
                    <a:pt x="65028" y="39481"/>
                  </a:lnTo>
                  <a:lnTo>
                    <a:pt x="65370" y="36536"/>
                  </a:lnTo>
                  <a:lnTo>
                    <a:pt x="65717" y="33610"/>
                  </a:lnTo>
                  <a:lnTo>
                    <a:pt x="66078" y="30683"/>
                  </a:lnTo>
                  <a:lnTo>
                    <a:pt x="66104" y="30462"/>
                  </a:lnTo>
                  <a:lnTo>
                    <a:pt x="66136" y="30260"/>
                  </a:lnTo>
                  <a:lnTo>
                    <a:pt x="66200" y="29855"/>
                  </a:lnTo>
                  <a:lnTo>
                    <a:pt x="66284" y="29469"/>
                  </a:lnTo>
                  <a:lnTo>
                    <a:pt x="66380" y="29119"/>
                  </a:lnTo>
                  <a:lnTo>
                    <a:pt x="66483" y="28769"/>
                  </a:lnTo>
                  <a:lnTo>
                    <a:pt x="66593" y="28456"/>
                  </a:lnTo>
                  <a:lnTo>
                    <a:pt x="66715" y="28162"/>
                  </a:lnTo>
                  <a:lnTo>
                    <a:pt x="66844" y="27904"/>
                  </a:lnTo>
                  <a:lnTo>
                    <a:pt x="66985" y="27665"/>
                  </a:lnTo>
                  <a:lnTo>
                    <a:pt x="67127" y="27444"/>
                  </a:lnTo>
                  <a:lnTo>
                    <a:pt x="67269" y="27260"/>
                  </a:lnTo>
                  <a:lnTo>
                    <a:pt x="67417" y="27113"/>
                  </a:lnTo>
                  <a:lnTo>
                    <a:pt x="67571" y="26984"/>
                  </a:lnTo>
                  <a:lnTo>
                    <a:pt x="67719" y="26910"/>
                  </a:lnTo>
                  <a:lnTo>
                    <a:pt x="67874" y="26855"/>
                  </a:lnTo>
                  <a:lnTo>
                    <a:pt x="68022" y="26837"/>
                  </a:lnTo>
                  <a:lnTo>
                    <a:pt x="68125" y="26837"/>
                  </a:lnTo>
                  <a:lnTo>
                    <a:pt x="68228" y="26873"/>
                  </a:lnTo>
                  <a:lnTo>
                    <a:pt x="68331" y="26910"/>
                  </a:lnTo>
                  <a:lnTo>
                    <a:pt x="68428" y="26984"/>
                  </a:lnTo>
                  <a:lnTo>
                    <a:pt x="68524" y="27057"/>
                  </a:lnTo>
                  <a:lnTo>
                    <a:pt x="68621" y="27168"/>
                  </a:lnTo>
                  <a:lnTo>
                    <a:pt x="68717" y="27278"/>
                  </a:lnTo>
                  <a:lnTo>
                    <a:pt x="68807" y="27426"/>
                  </a:lnTo>
                  <a:lnTo>
                    <a:pt x="68898" y="27591"/>
                  </a:lnTo>
                  <a:lnTo>
                    <a:pt x="68981" y="27775"/>
                  </a:lnTo>
                  <a:lnTo>
                    <a:pt x="69065" y="27978"/>
                  </a:lnTo>
                  <a:lnTo>
                    <a:pt x="69136" y="28217"/>
                  </a:lnTo>
                  <a:lnTo>
                    <a:pt x="69213" y="28475"/>
                  </a:lnTo>
                  <a:lnTo>
                    <a:pt x="69277" y="28751"/>
                  </a:lnTo>
                  <a:lnTo>
                    <a:pt x="69342" y="29045"/>
                  </a:lnTo>
                  <a:lnTo>
                    <a:pt x="69400" y="29377"/>
                  </a:lnTo>
                  <a:lnTo>
                    <a:pt x="69915" y="32671"/>
                  </a:lnTo>
                  <a:lnTo>
                    <a:pt x="70423" y="35966"/>
                  </a:lnTo>
                  <a:lnTo>
                    <a:pt x="70913" y="39279"/>
                  </a:lnTo>
                  <a:lnTo>
                    <a:pt x="71389" y="42573"/>
                  </a:lnTo>
                  <a:lnTo>
                    <a:pt x="71852" y="45887"/>
                  </a:lnTo>
                  <a:lnTo>
                    <a:pt x="72303" y="49200"/>
                  </a:lnTo>
                  <a:lnTo>
                    <a:pt x="72741" y="52513"/>
                  </a:lnTo>
                  <a:lnTo>
                    <a:pt x="73166" y="55844"/>
                  </a:lnTo>
                  <a:lnTo>
                    <a:pt x="73578" y="59194"/>
                  </a:lnTo>
                  <a:lnTo>
                    <a:pt x="73977" y="62525"/>
                  </a:lnTo>
                  <a:lnTo>
                    <a:pt x="74370" y="65894"/>
                  </a:lnTo>
                  <a:lnTo>
                    <a:pt x="74743" y="69262"/>
                  </a:lnTo>
                  <a:lnTo>
                    <a:pt x="75104" y="72649"/>
                  </a:lnTo>
                  <a:lnTo>
                    <a:pt x="75458" y="76035"/>
                  </a:lnTo>
                  <a:lnTo>
                    <a:pt x="75792" y="79459"/>
                  </a:lnTo>
                  <a:lnTo>
                    <a:pt x="76121" y="82882"/>
                  </a:lnTo>
                  <a:lnTo>
                    <a:pt x="77009" y="75870"/>
                  </a:lnTo>
                  <a:lnTo>
                    <a:pt x="77898" y="68857"/>
                  </a:lnTo>
                  <a:lnTo>
                    <a:pt x="78786" y="61826"/>
                  </a:lnTo>
                  <a:lnTo>
                    <a:pt x="79674" y="54813"/>
                  </a:lnTo>
                  <a:lnTo>
                    <a:pt x="79726" y="54445"/>
                  </a:lnTo>
                  <a:lnTo>
                    <a:pt x="79784" y="54096"/>
                  </a:lnTo>
                  <a:lnTo>
                    <a:pt x="79855" y="53746"/>
                  </a:lnTo>
                  <a:lnTo>
                    <a:pt x="79925" y="53396"/>
                  </a:lnTo>
                  <a:lnTo>
                    <a:pt x="80009" y="53083"/>
                  </a:lnTo>
                  <a:lnTo>
                    <a:pt x="80099" y="52770"/>
                  </a:lnTo>
                  <a:lnTo>
                    <a:pt x="80196" y="52476"/>
                  </a:lnTo>
                  <a:lnTo>
                    <a:pt x="80299" y="52218"/>
                  </a:lnTo>
                  <a:lnTo>
                    <a:pt x="80408" y="51979"/>
                  </a:lnTo>
                  <a:lnTo>
                    <a:pt x="80524" y="51758"/>
                  </a:lnTo>
                  <a:lnTo>
                    <a:pt x="80640" y="51574"/>
                  </a:lnTo>
                  <a:lnTo>
                    <a:pt x="80769" y="51427"/>
                  </a:lnTo>
                  <a:lnTo>
                    <a:pt x="80904" y="51316"/>
                  </a:lnTo>
                  <a:lnTo>
                    <a:pt x="81039" y="51243"/>
                  </a:lnTo>
                  <a:lnTo>
                    <a:pt x="81181" y="51206"/>
                  </a:lnTo>
                  <a:lnTo>
                    <a:pt x="81258" y="51206"/>
                  </a:lnTo>
                  <a:lnTo>
                    <a:pt x="81329" y="51224"/>
                  </a:lnTo>
                  <a:lnTo>
                    <a:pt x="87194" y="52255"/>
                  </a:lnTo>
                  <a:lnTo>
                    <a:pt x="90129" y="52789"/>
                  </a:lnTo>
                  <a:lnTo>
                    <a:pt x="93065" y="53341"/>
                  </a:lnTo>
                  <a:lnTo>
                    <a:pt x="94533" y="53635"/>
                  </a:lnTo>
                  <a:lnTo>
                    <a:pt x="96001" y="53948"/>
                  </a:lnTo>
                  <a:lnTo>
                    <a:pt x="97468" y="54280"/>
                  </a:lnTo>
                  <a:lnTo>
                    <a:pt x="98936" y="54629"/>
                  </a:lnTo>
                  <a:lnTo>
                    <a:pt x="100404" y="54979"/>
                  </a:lnTo>
                  <a:lnTo>
                    <a:pt x="101865" y="55366"/>
                  </a:lnTo>
                  <a:lnTo>
                    <a:pt x="103333" y="55770"/>
                  </a:lnTo>
                  <a:lnTo>
                    <a:pt x="104801" y="56212"/>
                  </a:lnTo>
                  <a:lnTo>
                    <a:pt x="104852" y="50414"/>
                  </a:lnTo>
                  <a:lnTo>
                    <a:pt x="104904" y="44617"/>
                  </a:lnTo>
                  <a:lnTo>
                    <a:pt x="104936" y="41708"/>
                  </a:lnTo>
                  <a:lnTo>
                    <a:pt x="104975" y="38819"/>
                  </a:lnTo>
                  <a:lnTo>
                    <a:pt x="105020" y="35911"/>
                  </a:lnTo>
                  <a:lnTo>
                    <a:pt x="105071" y="33021"/>
                  </a:lnTo>
                  <a:lnTo>
                    <a:pt x="105129" y="30131"/>
                  </a:lnTo>
                  <a:lnTo>
                    <a:pt x="105207" y="27223"/>
                  </a:lnTo>
                  <a:lnTo>
                    <a:pt x="105290" y="24333"/>
                  </a:lnTo>
                  <a:lnTo>
                    <a:pt x="105387" y="21444"/>
                  </a:lnTo>
                  <a:lnTo>
                    <a:pt x="105438" y="20008"/>
                  </a:lnTo>
                  <a:lnTo>
                    <a:pt x="105496" y="18554"/>
                  </a:lnTo>
                  <a:lnTo>
                    <a:pt x="105561" y="17118"/>
                  </a:lnTo>
                  <a:lnTo>
                    <a:pt x="105631" y="15664"/>
                  </a:lnTo>
                  <a:lnTo>
                    <a:pt x="105702" y="14229"/>
                  </a:lnTo>
                  <a:lnTo>
                    <a:pt x="105773" y="12774"/>
                  </a:lnTo>
                  <a:lnTo>
                    <a:pt x="105857" y="11339"/>
                  </a:lnTo>
                  <a:lnTo>
                    <a:pt x="105940" y="9903"/>
                  </a:lnTo>
                  <a:lnTo>
                    <a:pt x="105857" y="9811"/>
                  </a:lnTo>
                  <a:lnTo>
                    <a:pt x="105773" y="9719"/>
                  </a:lnTo>
                  <a:lnTo>
                    <a:pt x="105696" y="9590"/>
                  </a:lnTo>
                  <a:lnTo>
                    <a:pt x="105619" y="9461"/>
                  </a:lnTo>
                  <a:lnTo>
                    <a:pt x="105548" y="9314"/>
                  </a:lnTo>
                  <a:lnTo>
                    <a:pt x="105477" y="9149"/>
                  </a:lnTo>
                  <a:lnTo>
                    <a:pt x="105406" y="8983"/>
                  </a:lnTo>
                  <a:lnTo>
                    <a:pt x="105348" y="8780"/>
                  </a:lnTo>
                  <a:lnTo>
                    <a:pt x="105290" y="8578"/>
                  </a:lnTo>
                  <a:lnTo>
                    <a:pt x="105232" y="8339"/>
                  </a:lnTo>
                  <a:lnTo>
                    <a:pt x="105187" y="8099"/>
                  </a:lnTo>
                  <a:lnTo>
                    <a:pt x="105142" y="7842"/>
                  </a:lnTo>
                  <a:lnTo>
                    <a:pt x="105104" y="7566"/>
                  </a:lnTo>
                  <a:lnTo>
                    <a:pt x="105071" y="7271"/>
                  </a:lnTo>
                  <a:lnTo>
                    <a:pt x="105046" y="6958"/>
                  </a:lnTo>
                  <a:lnTo>
                    <a:pt x="105026" y="6627"/>
                  </a:lnTo>
                  <a:lnTo>
                    <a:pt x="105020" y="6406"/>
                  </a:lnTo>
                  <a:lnTo>
                    <a:pt x="105013" y="6204"/>
                  </a:lnTo>
                  <a:lnTo>
                    <a:pt x="105013" y="5983"/>
                  </a:lnTo>
                  <a:lnTo>
                    <a:pt x="105020" y="5762"/>
                  </a:lnTo>
                  <a:lnTo>
                    <a:pt x="105033" y="5559"/>
                  </a:lnTo>
                  <a:lnTo>
                    <a:pt x="105046" y="5357"/>
                  </a:lnTo>
                  <a:lnTo>
                    <a:pt x="105065" y="5154"/>
                  </a:lnTo>
                  <a:lnTo>
                    <a:pt x="105084" y="4952"/>
                  </a:lnTo>
                  <a:lnTo>
                    <a:pt x="105110" y="4750"/>
                  </a:lnTo>
                  <a:lnTo>
                    <a:pt x="105142" y="4547"/>
                  </a:lnTo>
                  <a:lnTo>
                    <a:pt x="105174" y="4363"/>
                  </a:lnTo>
                  <a:lnTo>
                    <a:pt x="105213" y="4179"/>
                  </a:lnTo>
                  <a:lnTo>
                    <a:pt x="105252" y="4013"/>
                  </a:lnTo>
                  <a:lnTo>
                    <a:pt x="105297" y="3829"/>
                  </a:lnTo>
                  <a:lnTo>
                    <a:pt x="105348" y="3664"/>
                  </a:lnTo>
                  <a:lnTo>
                    <a:pt x="105400" y="3516"/>
                  </a:lnTo>
                  <a:lnTo>
                    <a:pt x="105380" y="3498"/>
                  </a:lnTo>
                  <a:lnTo>
                    <a:pt x="105355" y="3461"/>
                  </a:lnTo>
                  <a:lnTo>
                    <a:pt x="105316" y="3351"/>
                  </a:lnTo>
                  <a:lnTo>
                    <a:pt x="105245" y="3240"/>
                  </a:lnTo>
                  <a:lnTo>
                    <a:pt x="105181" y="3130"/>
                  </a:lnTo>
                  <a:lnTo>
                    <a:pt x="105136" y="2983"/>
                  </a:lnTo>
                  <a:lnTo>
                    <a:pt x="105091" y="2835"/>
                  </a:lnTo>
                  <a:lnTo>
                    <a:pt x="105058" y="2670"/>
                  </a:lnTo>
                  <a:lnTo>
                    <a:pt x="105033" y="2486"/>
                  </a:lnTo>
                  <a:lnTo>
                    <a:pt x="105013" y="2302"/>
                  </a:lnTo>
                  <a:lnTo>
                    <a:pt x="105001" y="2118"/>
                  </a:lnTo>
                  <a:lnTo>
                    <a:pt x="102696" y="2394"/>
                  </a:lnTo>
                  <a:lnTo>
                    <a:pt x="100391" y="2651"/>
                  </a:lnTo>
                  <a:lnTo>
                    <a:pt x="98086" y="2872"/>
                  </a:lnTo>
                  <a:lnTo>
                    <a:pt x="95782" y="3075"/>
                  </a:lnTo>
                  <a:lnTo>
                    <a:pt x="93470" y="3240"/>
                  </a:lnTo>
                  <a:lnTo>
                    <a:pt x="91166" y="3388"/>
                  </a:lnTo>
                  <a:lnTo>
                    <a:pt x="88855" y="3516"/>
                  </a:lnTo>
                  <a:lnTo>
                    <a:pt x="86550" y="3608"/>
                  </a:lnTo>
                  <a:lnTo>
                    <a:pt x="84239" y="3700"/>
                  </a:lnTo>
                  <a:lnTo>
                    <a:pt x="81928" y="3756"/>
                  </a:lnTo>
                  <a:lnTo>
                    <a:pt x="79616" y="3811"/>
                  </a:lnTo>
                  <a:lnTo>
                    <a:pt x="77305" y="3829"/>
                  </a:lnTo>
                  <a:lnTo>
                    <a:pt x="72676" y="3829"/>
                  </a:lnTo>
                  <a:lnTo>
                    <a:pt x="70365" y="3792"/>
                  </a:lnTo>
                  <a:lnTo>
                    <a:pt x="68054" y="3756"/>
                  </a:lnTo>
                  <a:lnTo>
                    <a:pt x="65936" y="3719"/>
                  </a:lnTo>
                  <a:lnTo>
                    <a:pt x="63825" y="3682"/>
                  </a:lnTo>
                  <a:lnTo>
                    <a:pt x="59595" y="3553"/>
                  </a:lnTo>
                  <a:lnTo>
                    <a:pt x="55365" y="3388"/>
                  </a:lnTo>
                  <a:lnTo>
                    <a:pt x="51136" y="3203"/>
                  </a:lnTo>
                  <a:lnTo>
                    <a:pt x="46906" y="2983"/>
                  </a:lnTo>
                  <a:lnTo>
                    <a:pt x="42676" y="2743"/>
                  </a:lnTo>
                  <a:lnTo>
                    <a:pt x="38447" y="2486"/>
                  </a:lnTo>
                  <a:lnTo>
                    <a:pt x="34224" y="2228"/>
                  </a:lnTo>
                  <a:lnTo>
                    <a:pt x="25771" y="1676"/>
                  </a:lnTo>
                  <a:lnTo>
                    <a:pt x="17324" y="1160"/>
                  </a:lnTo>
                  <a:lnTo>
                    <a:pt x="13108" y="921"/>
                  </a:lnTo>
                  <a:lnTo>
                    <a:pt x="8885" y="700"/>
                  </a:lnTo>
                  <a:lnTo>
                    <a:pt x="4668" y="498"/>
                  </a:lnTo>
                  <a:lnTo>
                    <a:pt x="458" y="332"/>
                  </a:lnTo>
                  <a:lnTo>
                    <a:pt x="335" y="259"/>
                  </a:lnTo>
                  <a:lnTo>
                    <a:pt x="219" y="167"/>
                  </a:lnTo>
                  <a:lnTo>
                    <a:pt x="110" y="74"/>
                  </a:lnTo>
                  <a:lnTo>
                    <a:pt x="0"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3"/>
            <p:cNvSpPr/>
            <p:nvPr/>
          </p:nvSpPr>
          <p:spPr>
            <a:xfrm>
              <a:off x="-2800650" y="-14301550"/>
              <a:ext cx="2595100" cy="1861775"/>
            </a:xfrm>
            <a:custGeom>
              <a:avLst/>
              <a:gdLst/>
              <a:ahLst/>
              <a:cxnLst/>
              <a:rect l="l" t="t" r="r" b="b"/>
              <a:pathLst>
                <a:path w="103804" h="74471" extrusionOk="0">
                  <a:moveTo>
                    <a:pt x="8170" y="1"/>
                  </a:moveTo>
                  <a:lnTo>
                    <a:pt x="7784" y="56"/>
                  </a:lnTo>
                  <a:lnTo>
                    <a:pt x="7397" y="148"/>
                  </a:lnTo>
                  <a:lnTo>
                    <a:pt x="7011" y="258"/>
                  </a:lnTo>
                  <a:lnTo>
                    <a:pt x="6612" y="387"/>
                  </a:lnTo>
                  <a:lnTo>
                    <a:pt x="6219" y="534"/>
                  </a:lnTo>
                  <a:lnTo>
                    <a:pt x="5814" y="718"/>
                  </a:lnTo>
                  <a:lnTo>
                    <a:pt x="5003" y="1087"/>
                  </a:lnTo>
                  <a:lnTo>
                    <a:pt x="4178" y="1492"/>
                  </a:lnTo>
                  <a:lnTo>
                    <a:pt x="3342" y="1896"/>
                  </a:lnTo>
                  <a:lnTo>
                    <a:pt x="2917" y="2081"/>
                  </a:lnTo>
                  <a:lnTo>
                    <a:pt x="2492" y="2265"/>
                  </a:lnTo>
                  <a:lnTo>
                    <a:pt x="2067" y="2430"/>
                  </a:lnTo>
                  <a:lnTo>
                    <a:pt x="1636" y="2559"/>
                  </a:lnTo>
                  <a:lnTo>
                    <a:pt x="1481" y="2614"/>
                  </a:lnTo>
                  <a:lnTo>
                    <a:pt x="1333" y="2614"/>
                  </a:lnTo>
                  <a:lnTo>
                    <a:pt x="1198" y="2596"/>
                  </a:lnTo>
                  <a:lnTo>
                    <a:pt x="1069" y="2541"/>
                  </a:lnTo>
                  <a:lnTo>
                    <a:pt x="953" y="2449"/>
                  </a:lnTo>
                  <a:lnTo>
                    <a:pt x="837" y="2357"/>
                  </a:lnTo>
                  <a:lnTo>
                    <a:pt x="734" y="2228"/>
                  </a:lnTo>
                  <a:lnTo>
                    <a:pt x="631" y="2081"/>
                  </a:lnTo>
                  <a:lnTo>
                    <a:pt x="696" y="6148"/>
                  </a:lnTo>
                  <a:lnTo>
                    <a:pt x="747" y="10216"/>
                  </a:lnTo>
                  <a:lnTo>
                    <a:pt x="786" y="14284"/>
                  </a:lnTo>
                  <a:lnTo>
                    <a:pt x="812" y="18351"/>
                  </a:lnTo>
                  <a:lnTo>
                    <a:pt x="824" y="22419"/>
                  </a:lnTo>
                  <a:lnTo>
                    <a:pt x="824" y="26487"/>
                  </a:lnTo>
                  <a:lnTo>
                    <a:pt x="812" y="30536"/>
                  </a:lnTo>
                  <a:lnTo>
                    <a:pt x="779" y="34604"/>
                  </a:lnTo>
                  <a:lnTo>
                    <a:pt x="734" y="38653"/>
                  </a:lnTo>
                  <a:lnTo>
                    <a:pt x="676" y="42684"/>
                  </a:lnTo>
                  <a:lnTo>
                    <a:pt x="606" y="46715"/>
                  </a:lnTo>
                  <a:lnTo>
                    <a:pt x="560" y="48721"/>
                  </a:lnTo>
                  <a:lnTo>
                    <a:pt x="515" y="50727"/>
                  </a:lnTo>
                  <a:lnTo>
                    <a:pt x="464" y="52733"/>
                  </a:lnTo>
                  <a:lnTo>
                    <a:pt x="412" y="54721"/>
                  </a:lnTo>
                  <a:lnTo>
                    <a:pt x="354" y="56709"/>
                  </a:lnTo>
                  <a:lnTo>
                    <a:pt x="290" y="58715"/>
                  </a:lnTo>
                  <a:lnTo>
                    <a:pt x="226" y="60703"/>
                  </a:lnTo>
                  <a:lnTo>
                    <a:pt x="155" y="62672"/>
                  </a:lnTo>
                  <a:lnTo>
                    <a:pt x="84" y="64660"/>
                  </a:lnTo>
                  <a:lnTo>
                    <a:pt x="0" y="66630"/>
                  </a:lnTo>
                  <a:lnTo>
                    <a:pt x="4938" y="67016"/>
                  </a:lnTo>
                  <a:lnTo>
                    <a:pt x="9863" y="67421"/>
                  </a:lnTo>
                  <a:lnTo>
                    <a:pt x="19719" y="68268"/>
                  </a:lnTo>
                  <a:lnTo>
                    <a:pt x="30020" y="69078"/>
                  </a:lnTo>
                  <a:lnTo>
                    <a:pt x="40314" y="69906"/>
                  </a:lnTo>
                  <a:lnTo>
                    <a:pt x="60902" y="71618"/>
                  </a:lnTo>
                  <a:lnTo>
                    <a:pt x="63451" y="71820"/>
                  </a:lnTo>
                  <a:lnTo>
                    <a:pt x="65994" y="72023"/>
                  </a:lnTo>
                  <a:lnTo>
                    <a:pt x="68543" y="72243"/>
                  </a:lnTo>
                  <a:lnTo>
                    <a:pt x="71093" y="72446"/>
                  </a:lnTo>
                  <a:lnTo>
                    <a:pt x="87921" y="73918"/>
                  </a:lnTo>
                  <a:lnTo>
                    <a:pt x="88829" y="73992"/>
                  </a:lnTo>
                  <a:lnTo>
                    <a:pt x="89704" y="74084"/>
                  </a:lnTo>
                  <a:lnTo>
                    <a:pt x="91333" y="74286"/>
                  </a:lnTo>
                  <a:lnTo>
                    <a:pt x="92093" y="74360"/>
                  </a:lnTo>
                  <a:lnTo>
                    <a:pt x="92820" y="74434"/>
                  </a:lnTo>
                  <a:lnTo>
                    <a:pt x="93515" y="74470"/>
                  </a:lnTo>
                  <a:lnTo>
                    <a:pt x="94179" y="74470"/>
                  </a:lnTo>
                  <a:lnTo>
                    <a:pt x="94494" y="74452"/>
                  </a:lnTo>
                  <a:lnTo>
                    <a:pt x="94803" y="74434"/>
                  </a:lnTo>
                  <a:lnTo>
                    <a:pt x="95112" y="74397"/>
                  </a:lnTo>
                  <a:lnTo>
                    <a:pt x="95402" y="74342"/>
                  </a:lnTo>
                  <a:lnTo>
                    <a:pt x="95691" y="74286"/>
                  </a:lnTo>
                  <a:lnTo>
                    <a:pt x="95975" y="74213"/>
                  </a:lnTo>
                  <a:lnTo>
                    <a:pt x="96245" y="74121"/>
                  </a:lnTo>
                  <a:lnTo>
                    <a:pt x="96515" y="74010"/>
                  </a:lnTo>
                  <a:lnTo>
                    <a:pt x="96773" y="73882"/>
                  </a:lnTo>
                  <a:lnTo>
                    <a:pt x="97024" y="73734"/>
                  </a:lnTo>
                  <a:lnTo>
                    <a:pt x="97275" y="73569"/>
                  </a:lnTo>
                  <a:lnTo>
                    <a:pt x="97513" y="73385"/>
                  </a:lnTo>
                  <a:lnTo>
                    <a:pt x="97745" y="73182"/>
                  </a:lnTo>
                  <a:lnTo>
                    <a:pt x="97970" y="72943"/>
                  </a:lnTo>
                  <a:lnTo>
                    <a:pt x="98196" y="72704"/>
                  </a:lnTo>
                  <a:lnTo>
                    <a:pt x="98408" y="72427"/>
                  </a:lnTo>
                  <a:lnTo>
                    <a:pt x="98621" y="72115"/>
                  </a:lnTo>
                  <a:lnTo>
                    <a:pt x="98820" y="71802"/>
                  </a:lnTo>
                  <a:lnTo>
                    <a:pt x="99020" y="71434"/>
                  </a:lnTo>
                  <a:lnTo>
                    <a:pt x="99213" y="71065"/>
                  </a:lnTo>
                  <a:lnTo>
                    <a:pt x="99400" y="70660"/>
                  </a:lnTo>
                  <a:lnTo>
                    <a:pt x="99586" y="70219"/>
                  </a:lnTo>
                  <a:lnTo>
                    <a:pt x="99760" y="69740"/>
                  </a:lnTo>
                  <a:lnTo>
                    <a:pt x="99934" y="69243"/>
                  </a:lnTo>
                  <a:lnTo>
                    <a:pt x="100101" y="68709"/>
                  </a:lnTo>
                  <a:lnTo>
                    <a:pt x="100262" y="68157"/>
                  </a:lnTo>
                  <a:lnTo>
                    <a:pt x="100423" y="67550"/>
                  </a:lnTo>
                  <a:lnTo>
                    <a:pt x="100571" y="66924"/>
                  </a:lnTo>
                  <a:lnTo>
                    <a:pt x="100726" y="66243"/>
                  </a:lnTo>
                  <a:lnTo>
                    <a:pt x="100867" y="65544"/>
                  </a:lnTo>
                  <a:lnTo>
                    <a:pt x="101009" y="64807"/>
                  </a:lnTo>
                  <a:lnTo>
                    <a:pt x="101144" y="64016"/>
                  </a:lnTo>
                  <a:lnTo>
                    <a:pt x="101279" y="63188"/>
                  </a:lnTo>
                  <a:lnTo>
                    <a:pt x="101408" y="62341"/>
                  </a:lnTo>
                  <a:lnTo>
                    <a:pt x="101537" y="61439"/>
                  </a:lnTo>
                  <a:lnTo>
                    <a:pt x="101659" y="60482"/>
                  </a:lnTo>
                  <a:lnTo>
                    <a:pt x="101775" y="59507"/>
                  </a:lnTo>
                  <a:lnTo>
                    <a:pt x="101891" y="58457"/>
                  </a:lnTo>
                  <a:lnTo>
                    <a:pt x="102007" y="57390"/>
                  </a:lnTo>
                  <a:lnTo>
                    <a:pt x="102116" y="56267"/>
                  </a:lnTo>
                  <a:lnTo>
                    <a:pt x="102226" y="55089"/>
                  </a:lnTo>
                  <a:lnTo>
                    <a:pt x="102329" y="53874"/>
                  </a:lnTo>
                  <a:lnTo>
                    <a:pt x="102432" y="52604"/>
                  </a:lnTo>
                  <a:lnTo>
                    <a:pt x="102535" y="51298"/>
                  </a:lnTo>
                  <a:lnTo>
                    <a:pt x="102631" y="49936"/>
                  </a:lnTo>
                  <a:lnTo>
                    <a:pt x="102728" y="48518"/>
                  </a:lnTo>
                  <a:lnTo>
                    <a:pt x="102824" y="47046"/>
                  </a:lnTo>
                  <a:lnTo>
                    <a:pt x="102915" y="45518"/>
                  </a:lnTo>
                  <a:lnTo>
                    <a:pt x="103018" y="43751"/>
                  </a:lnTo>
                  <a:lnTo>
                    <a:pt x="103114" y="41984"/>
                  </a:lnTo>
                  <a:lnTo>
                    <a:pt x="103198" y="40217"/>
                  </a:lnTo>
                  <a:lnTo>
                    <a:pt x="103275" y="38432"/>
                  </a:lnTo>
                  <a:lnTo>
                    <a:pt x="103352" y="36665"/>
                  </a:lnTo>
                  <a:lnTo>
                    <a:pt x="103417" y="34880"/>
                  </a:lnTo>
                  <a:lnTo>
                    <a:pt x="103475" y="33094"/>
                  </a:lnTo>
                  <a:lnTo>
                    <a:pt x="103526" y="31309"/>
                  </a:lnTo>
                  <a:lnTo>
                    <a:pt x="103578" y="29524"/>
                  </a:lnTo>
                  <a:lnTo>
                    <a:pt x="103623" y="27738"/>
                  </a:lnTo>
                  <a:lnTo>
                    <a:pt x="103661" y="25971"/>
                  </a:lnTo>
                  <a:lnTo>
                    <a:pt x="103694" y="24186"/>
                  </a:lnTo>
                  <a:lnTo>
                    <a:pt x="103752" y="20615"/>
                  </a:lnTo>
                  <a:lnTo>
                    <a:pt x="103803" y="17044"/>
                  </a:lnTo>
                  <a:lnTo>
                    <a:pt x="103314" y="17026"/>
                  </a:lnTo>
                  <a:lnTo>
                    <a:pt x="102824" y="16989"/>
                  </a:lnTo>
                  <a:lnTo>
                    <a:pt x="101840" y="16897"/>
                  </a:lnTo>
                  <a:lnTo>
                    <a:pt x="100835" y="16750"/>
                  </a:lnTo>
                  <a:lnTo>
                    <a:pt x="99824" y="16603"/>
                  </a:lnTo>
                  <a:lnTo>
                    <a:pt x="97777" y="16253"/>
                  </a:lnTo>
                  <a:lnTo>
                    <a:pt x="96754" y="16106"/>
                  </a:lnTo>
                  <a:lnTo>
                    <a:pt x="95730" y="15958"/>
                  </a:lnTo>
                  <a:lnTo>
                    <a:pt x="94706" y="15866"/>
                  </a:lnTo>
                  <a:lnTo>
                    <a:pt x="94198" y="15830"/>
                  </a:lnTo>
                  <a:lnTo>
                    <a:pt x="93689" y="15793"/>
                  </a:lnTo>
                  <a:lnTo>
                    <a:pt x="92685" y="15793"/>
                  </a:lnTo>
                  <a:lnTo>
                    <a:pt x="92189" y="15811"/>
                  </a:lnTo>
                  <a:lnTo>
                    <a:pt x="91694" y="15848"/>
                  </a:lnTo>
                  <a:lnTo>
                    <a:pt x="91198" y="15903"/>
                  </a:lnTo>
                  <a:lnTo>
                    <a:pt x="90715" y="15995"/>
                  </a:lnTo>
                  <a:lnTo>
                    <a:pt x="90226" y="16087"/>
                  </a:lnTo>
                  <a:lnTo>
                    <a:pt x="89749" y="16216"/>
                  </a:lnTo>
                  <a:lnTo>
                    <a:pt x="89279" y="16363"/>
                  </a:lnTo>
                  <a:lnTo>
                    <a:pt x="88809" y="16529"/>
                  </a:lnTo>
                  <a:lnTo>
                    <a:pt x="88346" y="16732"/>
                  </a:lnTo>
                  <a:lnTo>
                    <a:pt x="87889" y="16971"/>
                  </a:lnTo>
                  <a:lnTo>
                    <a:pt x="87509" y="17192"/>
                  </a:lnTo>
                  <a:lnTo>
                    <a:pt x="87142" y="17431"/>
                  </a:lnTo>
                  <a:lnTo>
                    <a:pt x="86782" y="17670"/>
                  </a:lnTo>
                  <a:lnTo>
                    <a:pt x="86434" y="17946"/>
                  </a:lnTo>
                  <a:lnTo>
                    <a:pt x="86093" y="18222"/>
                  </a:lnTo>
                  <a:lnTo>
                    <a:pt x="85764" y="18535"/>
                  </a:lnTo>
                  <a:lnTo>
                    <a:pt x="85449" y="18848"/>
                  </a:lnTo>
                  <a:lnTo>
                    <a:pt x="85140" y="19161"/>
                  </a:lnTo>
                  <a:lnTo>
                    <a:pt x="84844" y="19511"/>
                  </a:lnTo>
                  <a:lnTo>
                    <a:pt x="84554" y="19861"/>
                  </a:lnTo>
                  <a:lnTo>
                    <a:pt x="84271" y="20229"/>
                  </a:lnTo>
                  <a:lnTo>
                    <a:pt x="84000" y="20615"/>
                  </a:lnTo>
                  <a:lnTo>
                    <a:pt x="83736" y="21020"/>
                  </a:lnTo>
                  <a:lnTo>
                    <a:pt x="83485" y="21425"/>
                  </a:lnTo>
                  <a:lnTo>
                    <a:pt x="83241" y="21848"/>
                  </a:lnTo>
                  <a:lnTo>
                    <a:pt x="83003" y="22290"/>
                  </a:lnTo>
                  <a:lnTo>
                    <a:pt x="82771" y="22750"/>
                  </a:lnTo>
                  <a:lnTo>
                    <a:pt x="82546" y="23210"/>
                  </a:lnTo>
                  <a:lnTo>
                    <a:pt x="82333" y="23689"/>
                  </a:lnTo>
                  <a:lnTo>
                    <a:pt x="82121" y="24186"/>
                  </a:lnTo>
                  <a:lnTo>
                    <a:pt x="81921" y="24683"/>
                  </a:lnTo>
                  <a:lnTo>
                    <a:pt x="81728" y="25198"/>
                  </a:lnTo>
                  <a:lnTo>
                    <a:pt x="81535" y="25732"/>
                  </a:lnTo>
                  <a:lnTo>
                    <a:pt x="81355" y="26284"/>
                  </a:lnTo>
                  <a:lnTo>
                    <a:pt x="81174" y="26836"/>
                  </a:lnTo>
                  <a:lnTo>
                    <a:pt x="81007" y="27407"/>
                  </a:lnTo>
                  <a:lnTo>
                    <a:pt x="80839" y="27996"/>
                  </a:lnTo>
                  <a:lnTo>
                    <a:pt x="80679" y="28585"/>
                  </a:lnTo>
                  <a:lnTo>
                    <a:pt x="80524" y="29192"/>
                  </a:lnTo>
                  <a:lnTo>
                    <a:pt x="80376" y="29800"/>
                  </a:lnTo>
                  <a:lnTo>
                    <a:pt x="80228" y="30444"/>
                  </a:lnTo>
                  <a:lnTo>
                    <a:pt x="80086" y="31088"/>
                  </a:lnTo>
                  <a:lnTo>
                    <a:pt x="79951" y="31732"/>
                  </a:lnTo>
                  <a:lnTo>
                    <a:pt x="79816" y="32395"/>
                  </a:lnTo>
                  <a:lnTo>
                    <a:pt x="79687" y="33076"/>
                  </a:lnTo>
                  <a:lnTo>
                    <a:pt x="79565" y="33757"/>
                  </a:lnTo>
                  <a:lnTo>
                    <a:pt x="79436" y="34475"/>
                  </a:lnTo>
                  <a:lnTo>
                    <a:pt x="79320" y="35174"/>
                  </a:lnTo>
                  <a:lnTo>
                    <a:pt x="79204" y="35892"/>
                  </a:lnTo>
                  <a:lnTo>
                    <a:pt x="79088" y="36628"/>
                  </a:lnTo>
                  <a:lnTo>
                    <a:pt x="78870" y="38137"/>
                  </a:lnTo>
                  <a:lnTo>
                    <a:pt x="78651" y="39665"/>
                  </a:lnTo>
                  <a:lnTo>
                    <a:pt x="78445" y="41248"/>
                  </a:lnTo>
                  <a:lnTo>
                    <a:pt x="78245" y="42886"/>
                  </a:lnTo>
                  <a:lnTo>
                    <a:pt x="78039" y="44543"/>
                  </a:lnTo>
                  <a:lnTo>
                    <a:pt x="77839" y="46236"/>
                  </a:lnTo>
                  <a:lnTo>
                    <a:pt x="77434" y="49752"/>
                  </a:lnTo>
                  <a:lnTo>
                    <a:pt x="77015" y="53414"/>
                  </a:lnTo>
                  <a:lnTo>
                    <a:pt x="76790" y="55310"/>
                  </a:lnTo>
                  <a:lnTo>
                    <a:pt x="76558" y="57224"/>
                  </a:lnTo>
                  <a:lnTo>
                    <a:pt x="76500" y="57611"/>
                  </a:lnTo>
                  <a:lnTo>
                    <a:pt x="76436" y="57997"/>
                  </a:lnTo>
                  <a:lnTo>
                    <a:pt x="76359" y="58347"/>
                  </a:lnTo>
                  <a:lnTo>
                    <a:pt x="76269" y="58678"/>
                  </a:lnTo>
                  <a:lnTo>
                    <a:pt x="76179" y="58991"/>
                  </a:lnTo>
                  <a:lnTo>
                    <a:pt x="76076" y="59267"/>
                  </a:lnTo>
                  <a:lnTo>
                    <a:pt x="75966" y="59543"/>
                  </a:lnTo>
                  <a:lnTo>
                    <a:pt x="75850" y="59783"/>
                  </a:lnTo>
                  <a:lnTo>
                    <a:pt x="75734" y="59985"/>
                  </a:lnTo>
                  <a:lnTo>
                    <a:pt x="75606" y="60188"/>
                  </a:lnTo>
                  <a:lnTo>
                    <a:pt x="75477" y="60353"/>
                  </a:lnTo>
                  <a:lnTo>
                    <a:pt x="75348" y="60482"/>
                  </a:lnTo>
                  <a:lnTo>
                    <a:pt x="75213" y="60593"/>
                  </a:lnTo>
                  <a:lnTo>
                    <a:pt x="75078" y="60685"/>
                  </a:lnTo>
                  <a:lnTo>
                    <a:pt x="74936" y="60740"/>
                  </a:lnTo>
                  <a:lnTo>
                    <a:pt x="74801" y="60777"/>
                  </a:lnTo>
                  <a:lnTo>
                    <a:pt x="74666" y="60795"/>
                  </a:lnTo>
                  <a:lnTo>
                    <a:pt x="74524" y="60758"/>
                  </a:lnTo>
                  <a:lnTo>
                    <a:pt x="74395" y="60703"/>
                  </a:lnTo>
                  <a:lnTo>
                    <a:pt x="74260" y="60629"/>
                  </a:lnTo>
                  <a:lnTo>
                    <a:pt x="74131" y="60519"/>
                  </a:lnTo>
                  <a:lnTo>
                    <a:pt x="74009" y="60372"/>
                  </a:lnTo>
                  <a:lnTo>
                    <a:pt x="73887" y="60206"/>
                  </a:lnTo>
                  <a:lnTo>
                    <a:pt x="73777" y="60004"/>
                  </a:lnTo>
                  <a:lnTo>
                    <a:pt x="73668" y="59764"/>
                  </a:lnTo>
                  <a:lnTo>
                    <a:pt x="73565" y="59507"/>
                  </a:lnTo>
                  <a:lnTo>
                    <a:pt x="73475" y="59212"/>
                  </a:lnTo>
                  <a:lnTo>
                    <a:pt x="73391" y="58881"/>
                  </a:lnTo>
                  <a:lnTo>
                    <a:pt x="73314" y="58513"/>
                  </a:lnTo>
                  <a:lnTo>
                    <a:pt x="73249" y="58126"/>
                  </a:lnTo>
                  <a:lnTo>
                    <a:pt x="73191" y="57684"/>
                  </a:lnTo>
                  <a:lnTo>
                    <a:pt x="73153" y="57224"/>
                  </a:lnTo>
                  <a:lnTo>
                    <a:pt x="72870" y="53635"/>
                  </a:lnTo>
                  <a:lnTo>
                    <a:pt x="72573" y="50083"/>
                  </a:lnTo>
                  <a:lnTo>
                    <a:pt x="72264" y="46549"/>
                  </a:lnTo>
                  <a:lnTo>
                    <a:pt x="71949" y="43052"/>
                  </a:lnTo>
                  <a:lnTo>
                    <a:pt x="71614" y="39573"/>
                  </a:lnTo>
                  <a:lnTo>
                    <a:pt x="71273" y="36131"/>
                  </a:lnTo>
                  <a:lnTo>
                    <a:pt x="70919" y="32689"/>
                  </a:lnTo>
                  <a:lnTo>
                    <a:pt x="70552" y="29284"/>
                  </a:lnTo>
                  <a:lnTo>
                    <a:pt x="70172" y="25879"/>
                  </a:lnTo>
                  <a:lnTo>
                    <a:pt x="69773" y="22493"/>
                  </a:lnTo>
                  <a:lnTo>
                    <a:pt x="69367" y="19124"/>
                  </a:lnTo>
                  <a:lnTo>
                    <a:pt x="68942" y="15756"/>
                  </a:lnTo>
                  <a:lnTo>
                    <a:pt x="68511" y="12388"/>
                  </a:lnTo>
                  <a:lnTo>
                    <a:pt x="68061" y="9038"/>
                  </a:lnTo>
                  <a:lnTo>
                    <a:pt x="67591" y="5670"/>
                  </a:lnTo>
                  <a:lnTo>
                    <a:pt x="67114" y="2320"/>
                  </a:lnTo>
                  <a:lnTo>
                    <a:pt x="66747" y="5725"/>
                  </a:lnTo>
                  <a:lnTo>
                    <a:pt x="66393" y="9148"/>
                  </a:lnTo>
                  <a:lnTo>
                    <a:pt x="66052" y="12553"/>
                  </a:lnTo>
                  <a:lnTo>
                    <a:pt x="65724" y="15977"/>
                  </a:lnTo>
                  <a:lnTo>
                    <a:pt x="65402" y="19419"/>
                  </a:lnTo>
                  <a:lnTo>
                    <a:pt x="65093" y="22861"/>
                  </a:lnTo>
                  <a:lnTo>
                    <a:pt x="64797" y="26303"/>
                  </a:lnTo>
                  <a:lnTo>
                    <a:pt x="64513" y="29763"/>
                  </a:lnTo>
                  <a:lnTo>
                    <a:pt x="64236" y="33223"/>
                  </a:lnTo>
                  <a:lnTo>
                    <a:pt x="63973" y="36702"/>
                  </a:lnTo>
                  <a:lnTo>
                    <a:pt x="63721" y="40199"/>
                  </a:lnTo>
                  <a:lnTo>
                    <a:pt x="63477" y="43714"/>
                  </a:lnTo>
                  <a:lnTo>
                    <a:pt x="63245" y="47230"/>
                  </a:lnTo>
                  <a:lnTo>
                    <a:pt x="63026" y="50764"/>
                  </a:lnTo>
                  <a:lnTo>
                    <a:pt x="62820" y="54316"/>
                  </a:lnTo>
                  <a:lnTo>
                    <a:pt x="62621" y="57868"/>
                  </a:lnTo>
                  <a:lnTo>
                    <a:pt x="62588" y="58347"/>
                  </a:lnTo>
                  <a:lnTo>
                    <a:pt x="62543" y="58789"/>
                  </a:lnTo>
                  <a:lnTo>
                    <a:pt x="62485" y="59212"/>
                  </a:lnTo>
                  <a:lnTo>
                    <a:pt x="62415" y="59580"/>
                  </a:lnTo>
                  <a:lnTo>
                    <a:pt x="62331" y="59930"/>
                  </a:lnTo>
                  <a:lnTo>
                    <a:pt x="62247" y="60243"/>
                  </a:lnTo>
                  <a:lnTo>
                    <a:pt x="62144" y="60519"/>
                  </a:lnTo>
                  <a:lnTo>
                    <a:pt x="62041" y="60777"/>
                  </a:lnTo>
                  <a:lnTo>
                    <a:pt x="61925" y="60997"/>
                  </a:lnTo>
                  <a:lnTo>
                    <a:pt x="61809" y="61200"/>
                  </a:lnTo>
                  <a:lnTo>
                    <a:pt x="61681" y="61366"/>
                  </a:lnTo>
                  <a:lnTo>
                    <a:pt x="61552" y="61494"/>
                  </a:lnTo>
                  <a:lnTo>
                    <a:pt x="61417" y="61586"/>
                  </a:lnTo>
                  <a:lnTo>
                    <a:pt x="61275" y="61660"/>
                  </a:lnTo>
                  <a:lnTo>
                    <a:pt x="61133" y="61715"/>
                  </a:lnTo>
                  <a:lnTo>
                    <a:pt x="60985" y="61715"/>
                  </a:lnTo>
                  <a:lnTo>
                    <a:pt x="60831" y="61697"/>
                  </a:lnTo>
                  <a:lnTo>
                    <a:pt x="60676" y="61660"/>
                  </a:lnTo>
                  <a:lnTo>
                    <a:pt x="60522" y="61568"/>
                  </a:lnTo>
                  <a:lnTo>
                    <a:pt x="60367" y="61458"/>
                  </a:lnTo>
                  <a:lnTo>
                    <a:pt x="60213" y="61329"/>
                  </a:lnTo>
                  <a:lnTo>
                    <a:pt x="60065" y="61145"/>
                  </a:lnTo>
                  <a:lnTo>
                    <a:pt x="59923" y="60942"/>
                  </a:lnTo>
                  <a:lnTo>
                    <a:pt x="59788" y="60721"/>
                  </a:lnTo>
                  <a:lnTo>
                    <a:pt x="59653" y="60464"/>
                  </a:lnTo>
                  <a:lnTo>
                    <a:pt x="59530" y="60169"/>
                  </a:lnTo>
                  <a:lnTo>
                    <a:pt x="59421" y="59856"/>
                  </a:lnTo>
                  <a:lnTo>
                    <a:pt x="59312" y="59507"/>
                  </a:lnTo>
                  <a:lnTo>
                    <a:pt x="59221" y="59138"/>
                  </a:lnTo>
                  <a:lnTo>
                    <a:pt x="59138" y="58752"/>
                  </a:lnTo>
                  <a:lnTo>
                    <a:pt x="59099" y="58531"/>
                  </a:lnTo>
                  <a:lnTo>
                    <a:pt x="59067" y="58329"/>
                  </a:lnTo>
                  <a:lnTo>
                    <a:pt x="59041" y="58108"/>
                  </a:lnTo>
                  <a:lnTo>
                    <a:pt x="59015" y="57868"/>
                  </a:lnTo>
                  <a:lnTo>
                    <a:pt x="58764" y="55420"/>
                  </a:lnTo>
                  <a:lnTo>
                    <a:pt x="58526" y="52973"/>
                  </a:lnTo>
                  <a:lnTo>
                    <a:pt x="58043" y="48040"/>
                  </a:lnTo>
                  <a:lnTo>
                    <a:pt x="57799" y="45592"/>
                  </a:lnTo>
                  <a:lnTo>
                    <a:pt x="57548" y="43162"/>
                  </a:lnTo>
                  <a:lnTo>
                    <a:pt x="57290" y="40769"/>
                  </a:lnTo>
                  <a:lnTo>
                    <a:pt x="57026" y="38414"/>
                  </a:lnTo>
                  <a:lnTo>
                    <a:pt x="56891" y="37236"/>
                  </a:lnTo>
                  <a:lnTo>
                    <a:pt x="56756" y="36094"/>
                  </a:lnTo>
                  <a:lnTo>
                    <a:pt x="56614" y="34953"/>
                  </a:lnTo>
                  <a:lnTo>
                    <a:pt x="56466" y="33831"/>
                  </a:lnTo>
                  <a:lnTo>
                    <a:pt x="56318" y="32726"/>
                  </a:lnTo>
                  <a:lnTo>
                    <a:pt x="56164" y="31622"/>
                  </a:lnTo>
                  <a:lnTo>
                    <a:pt x="56003" y="30554"/>
                  </a:lnTo>
                  <a:lnTo>
                    <a:pt x="55842" y="29487"/>
                  </a:lnTo>
                  <a:lnTo>
                    <a:pt x="55674" y="28456"/>
                  </a:lnTo>
                  <a:lnTo>
                    <a:pt x="55500" y="27425"/>
                  </a:lnTo>
                  <a:lnTo>
                    <a:pt x="55320" y="26431"/>
                  </a:lnTo>
                  <a:lnTo>
                    <a:pt x="55140" y="25456"/>
                  </a:lnTo>
                  <a:lnTo>
                    <a:pt x="54947" y="24517"/>
                  </a:lnTo>
                  <a:lnTo>
                    <a:pt x="54754" y="23578"/>
                  </a:lnTo>
                  <a:lnTo>
                    <a:pt x="54548" y="22677"/>
                  </a:lnTo>
                  <a:lnTo>
                    <a:pt x="54335" y="21812"/>
                  </a:lnTo>
                  <a:lnTo>
                    <a:pt x="54123" y="20965"/>
                  </a:lnTo>
                  <a:lnTo>
                    <a:pt x="53897" y="20137"/>
                  </a:lnTo>
                  <a:lnTo>
                    <a:pt x="53666" y="19345"/>
                  </a:lnTo>
                  <a:lnTo>
                    <a:pt x="53427" y="18591"/>
                  </a:lnTo>
                  <a:lnTo>
                    <a:pt x="53183" y="17854"/>
                  </a:lnTo>
                  <a:lnTo>
                    <a:pt x="52925" y="17155"/>
                  </a:lnTo>
                  <a:lnTo>
                    <a:pt x="52661" y="16492"/>
                  </a:lnTo>
                  <a:lnTo>
                    <a:pt x="52385" y="15866"/>
                  </a:lnTo>
                  <a:lnTo>
                    <a:pt x="52249" y="15572"/>
                  </a:lnTo>
                  <a:lnTo>
                    <a:pt x="52108" y="15277"/>
                  </a:lnTo>
                  <a:lnTo>
                    <a:pt x="51960" y="15001"/>
                  </a:lnTo>
                  <a:lnTo>
                    <a:pt x="51812" y="14725"/>
                  </a:lnTo>
                  <a:lnTo>
                    <a:pt x="51663" y="14449"/>
                  </a:lnTo>
                  <a:lnTo>
                    <a:pt x="51509" y="14210"/>
                  </a:lnTo>
                  <a:lnTo>
                    <a:pt x="51354" y="13952"/>
                  </a:lnTo>
                  <a:lnTo>
                    <a:pt x="51200" y="13731"/>
                  </a:lnTo>
                  <a:lnTo>
                    <a:pt x="51039" y="13492"/>
                  </a:lnTo>
                  <a:lnTo>
                    <a:pt x="50878" y="13290"/>
                  </a:lnTo>
                  <a:lnTo>
                    <a:pt x="50717" y="13087"/>
                  </a:lnTo>
                  <a:lnTo>
                    <a:pt x="50550" y="12885"/>
                  </a:lnTo>
                  <a:lnTo>
                    <a:pt x="50376" y="12701"/>
                  </a:lnTo>
                  <a:lnTo>
                    <a:pt x="50202" y="12517"/>
                  </a:lnTo>
                  <a:lnTo>
                    <a:pt x="50028" y="12369"/>
                  </a:lnTo>
                  <a:lnTo>
                    <a:pt x="49848" y="12204"/>
                  </a:lnTo>
                  <a:lnTo>
                    <a:pt x="49668" y="12075"/>
                  </a:lnTo>
                  <a:lnTo>
                    <a:pt x="49488" y="11946"/>
                  </a:lnTo>
                  <a:lnTo>
                    <a:pt x="49301" y="11817"/>
                  </a:lnTo>
                  <a:lnTo>
                    <a:pt x="49108" y="11707"/>
                  </a:lnTo>
                  <a:lnTo>
                    <a:pt x="48915" y="11615"/>
                  </a:lnTo>
                  <a:lnTo>
                    <a:pt x="48721" y="11523"/>
                  </a:lnTo>
                  <a:lnTo>
                    <a:pt x="48522" y="11449"/>
                  </a:lnTo>
                  <a:lnTo>
                    <a:pt x="48322" y="11394"/>
                  </a:lnTo>
                  <a:lnTo>
                    <a:pt x="48116" y="11339"/>
                  </a:lnTo>
                  <a:lnTo>
                    <a:pt x="47904" y="11302"/>
                  </a:lnTo>
                  <a:lnTo>
                    <a:pt x="47698" y="11283"/>
                  </a:lnTo>
                  <a:lnTo>
                    <a:pt x="47479" y="11265"/>
                  </a:lnTo>
                  <a:lnTo>
                    <a:pt x="47266" y="11265"/>
                  </a:lnTo>
                  <a:lnTo>
                    <a:pt x="47041" y="11283"/>
                  </a:lnTo>
                  <a:lnTo>
                    <a:pt x="46816" y="11302"/>
                  </a:lnTo>
                  <a:lnTo>
                    <a:pt x="46591" y="11339"/>
                  </a:lnTo>
                  <a:lnTo>
                    <a:pt x="46359" y="11394"/>
                  </a:lnTo>
                  <a:lnTo>
                    <a:pt x="46127" y="11449"/>
                  </a:lnTo>
                  <a:lnTo>
                    <a:pt x="45889" y="11523"/>
                  </a:lnTo>
                  <a:lnTo>
                    <a:pt x="45644" y="11615"/>
                  </a:lnTo>
                  <a:lnTo>
                    <a:pt x="45400" y="11725"/>
                  </a:lnTo>
                  <a:lnTo>
                    <a:pt x="45155" y="11836"/>
                  </a:lnTo>
                  <a:lnTo>
                    <a:pt x="44904" y="11964"/>
                  </a:lnTo>
                  <a:lnTo>
                    <a:pt x="44646" y="12112"/>
                  </a:lnTo>
                  <a:lnTo>
                    <a:pt x="44389" y="12277"/>
                  </a:lnTo>
                  <a:lnTo>
                    <a:pt x="44125" y="12443"/>
                  </a:lnTo>
                  <a:lnTo>
                    <a:pt x="43861" y="12627"/>
                  </a:lnTo>
                  <a:lnTo>
                    <a:pt x="43591" y="12829"/>
                  </a:lnTo>
                  <a:lnTo>
                    <a:pt x="43314" y="13050"/>
                  </a:lnTo>
                  <a:lnTo>
                    <a:pt x="43037" y="13271"/>
                  </a:lnTo>
                  <a:lnTo>
                    <a:pt x="42470" y="13768"/>
                  </a:lnTo>
                  <a:lnTo>
                    <a:pt x="42148" y="14081"/>
                  </a:lnTo>
                  <a:lnTo>
                    <a:pt x="41833" y="14412"/>
                  </a:lnTo>
                  <a:lnTo>
                    <a:pt x="41537" y="14744"/>
                  </a:lnTo>
                  <a:lnTo>
                    <a:pt x="41241" y="15075"/>
                  </a:lnTo>
                  <a:lnTo>
                    <a:pt x="40964" y="15425"/>
                  </a:lnTo>
                  <a:lnTo>
                    <a:pt x="40694" y="15793"/>
                  </a:lnTo>
                  <a:lnTo>
                    <a:pt x="40436" y="16161"/>
                  </a:lnTo>
                  <a:lnTo>
                    <a:pt x="40185" y="16547"/>
                  </a:lnTo>
                  <a:lnTo>
                    <a:pt x="39947" y="16934"/>
                  </a:lnTo>
                  <a:lnTo>
                    <a:pt x="39715" y="17339"/>
                  </a:lnTo>
                  <a:lnTo>
                    <a:pt x="39496" y="17744"/>
                  </a:lnTo>
                  <a:lnTo>
                    <a:pt x="39284" y="18149"/>
                  </a:lnTo>
                  <a:lnTo>
                    <a:pt x="39078" y="18591"/>
                  </a:lnTo>
                  <a:lnTo>
                    <a:pt x="38885" y="19014"/>
                  </a:lnTo>
                  <a:lnTo>
                    <a:pt x="38691" y="19474"/>
                  </a:lnTo>
                  <a:lnTo>
                    <a:pt x="38511" y="19916"/>
                  </a:lnTo>
                  <a:lnTo>
                    <a:pt x="38344" y="20376"/>
                  </a:lnTo>
                  <a:lnTo>
                    <a:pt x="38176" y="20854"/>
                  </a:lnTo>
                  <a:lnTo>
                    <a:pt x="38015" y="21333"/>
                  </a:lnTo>
                  <a:lnTo>
                    <a:pt x="37867" y="21830"/>
                  </a:lnTo>
                  <a:lnTo>
                    <a:pt x="37719" y="22327"/>
                  </a:lnTo>
                  <a:lnTo>
                    <a:pt x="37578" y="22842"/>
                  </a:lnTo>
                  <a:lnTo>
                    <a:pt x="37449" y="23358"/>
                  </a:lnTo>
                  <a:lnTo>
                    <a:pt x="37320" y="23873"/>
                  </a:lnTo>
                  <a:lnTo>
                    <a:pt x="37191" y="24407"/>
                  </a:lnTo>
                  <a:lnTo>
                    <a:pt x="37076" y="24959"/>
                  </a:lnTo>
                  <a:lnTo>
                    <a:pt x="36960" y="25511"/>
                  </a:lnTo>
                  <a:lnTo>
                    <a:pt x="36850" y="26063"/>
                  </a:lnTo>
                  <a:lnTo>
                    <a:pt x="36747" y="26634"/>
                  </a:lnTo>
                  <a:lnTo>
                    <a:pt x="36644" y="27204"/>
                  </a:lnTo>
                  <a:lnTo>
                    <a:pt x="36548" y="27793"/>
                  </a:lnTo>
                  <a:lnTo>
                    <a:pt x="36457" y="28382"/>
                  </a:lnTo>
                  <a:lnTo>
                    <a:pt x="36277" y="29597"/>
                  </a:lnTo>
                  <a:lnTo>
                    <a:pt x="36110" y="30849"/>
                  </a:lnTo>
                  <a:lnTo>
                    <a:pt x="35942" y="32119"/>
                  </a:lnTo>
                  <a:lnTo>
                    <a:pt x="35788" y="33426"/>
                  </a:lnTo>
                  <a:lnTo>
                    <a:pt x="35640" y="34769"/>
                  </a:lnTo>
                  <a:lnTo>
                    <a:pt x="35485" y="36131"/>
                  </a:lnTo>
                  <a:lnTo>
                    <a:pt x="35183" y="38966"/>
                  </a:lnTo>
                  <a:lnTo>
                    <a:pt x="35022" y="40420"/>
                  </a:lnTo>
                  <a:lnTo>
                    <a:pt x="34854" y="41911"/>
                  </a:lnTo>
                  <a:lnTo>
                    <a:pt x="34674" y="43420"/>
                  </a:lnTo>
                  <a:lnTo>
                    <a:pt x="34488" y="44966"/>
                  </a:lnTo>
                  <a:lnTo>
                    <a:pt x="34288" y="46531"/>
                  </a:lnTo>
                  <a:lnTo>
                    <a:pt x="34069" y="48132"/>
                  </a:lnTo>
                  <a:lnTo>
                    <a:pt x="33831" y="49770"/>
                  </a:lnTo>
                  <a:lnTo>
                    <a:pt x="33702" y="50580"/>
                  </a:lnTo>
                  <a:lnTo>
                    <a:pt x="33573" y="51408"/>
                  </a:lnTo>
                  <a:lnTo>
                    <a:pt x="33496" y="51831"/>
                  </a:lnTo>
                  <a:lnTo>
                    <a:pt x="33412" y="52199"/>
                  </a:lnTo>
                  <a:lnTo>
                    <a:pt x="33322" y="52531"/>
                  </a:lnTo>
                  <a:lnTo>
                    <a:pt x="33219" y="52825"/>
                  </a:lnTo>
                  <a:lnTo>
                    <a:pt x="33116" y="53101"/>
                  </a:lnTo>
                  <a:lnTo>
                    <a:pt x="33007" y="53322"/>
                  </a:lnTo>
                  <a:lnTo>
                    <a:pt x="32891" y="53525"/>
                  </a:lnTo>
                  <a:lnTo>
                    <a:pt x="32769" y="53690"/>
                  </a:lnTo>
                  <a:lnTo>
                    <a:pt x="32646" y="53819"/>
                  </a:lnTo>
                  <a:lnTo>
                    <a:pt x="32518" y="53930"/>
                  </a:lnTo>
                  <a:lnTo>
                    <a:pt x="32389" y="54003"/>
                  </a:lnTo>
                  <a:lnTo>
                    <a:pt x="32254" y="54040"/>
                  </a:lnTo>
                  <a:lnTo>
                    <a:pt x="32125" y="54058"/>
                  </a:lnTo>
                  <a:lnTo>
                    <a:pt x="31990" y="54058"/>
                  </a:lnTo>
                  <a:lnTo>
                    <a:pt x="31854" y="54022"/>
                  </a:lnTo>
                  <a:lnTo>
                    <a:pt x="31719" y="53948"/>
                  </a:lnTo>
                  <a:lnTo>
                    <a:pt x="31584" y="53856"/>
                  </a:lnTo>
                  <a:lnTo>
                    <a:pt x="31455" y="53746"/>
                  </a:lnTo>
                  <a:lnTo>
                    <a:pt x="31327" y="53617"/>
                  </a:lnTo>
                  <a:lnTo>
                    <a:pt x="31198" y="53451"/>
                  </a:lnTo>
                  <a:lnTo>
                    <a:pt x="31069" y="53267"/>
                  </a:lnTo>
                  <a:lnTo>
                    <a:pt x="30953" y="53065"/>
                  </a:lnTo>
                  <a:lnTo>
                    <a:pt x="30837" y="52844"/>
                  </a:lnTo>
                  <a:lnTo>
                    <a:pt x="30721" y="52604"/>
                  </a:lnTo>
                  <a:lnTo>
                    <a:pt x="30618" y="52347"/>
                  </a:lnTo>
                  <a:lnTo>
                    <a:pt x="30515" y="52071"/>
                  </a:lnTo>
                  <a:lnTo>
                    <a:pt x="30425" y="51776"/>
                  </a:lnTo>
                  <a:lnTo>
                    <a:pt x="30342" y="51482"/>
                  </a:lnTo>
                  <a:lnTo>
                    <a:pt x="30264" y="51150"/>
                  </a:lnTo>
                  <a:lnTo>
                    <a:pt x="30194" y="50819"/>
                  </a:lnTo>
                  <a:lnTo>
                    <a:pt x="30129" y="50469"/>
                  </a:lnTo>
                  <a:lnTo>
                    <a:pt x="30084" y="50101"/>
                  </a:lnTo>
                  <a:lnTo>
                    <a:pt x="29389" y="44616"/>
                  </a:lnTo>
                  <a:lnTo>
                    <a:pt x="28694" y="39113"/>
                  </a:lnTo>
                  <a:lnTo>
                    <a:pt x="28011" y="33591"/>
                  </a:lnTo>
                  <a:lnTo>
                    <a:pt x="27335" y="28088"/>
                  </a:lnTo>
                  <a:lnTo>
                    <a:pt x="26659" y="22566"/>
                  </a:lnTo>
                  <a:lnTo>
                    <a:pt x="25990" y="17044"/>
                  </a:lnTo>
                  <a:lnTo>
                    <a:pt x="25327" y="11523"/>
                  </a:lnTo>
                  <a:lnTo>
                    <a:pt x="24670" y="6001"/>
                  </a:lnTo>
                  <a:lnTo>
                    <a:pt x="24515" y="9075"/>
                  </a:lnTo>
                  <a:lnTo>
                    <a:pt x="24354" y="12130"/>
                  </a:lnTo>
                  <a:lnTo>
                    <a:pt x="24187" y="15185"/>
                  </a:lnTo>
                  <a:lnTo>
                    <a:pt x="24013" y="18241"/>
                  </a:lnTo>
                  <a:lnTo>
                    <a:pt x="23839" y="21278"/>
                  </a:lnTo>
                  <a:lnTo>
                    <a:pt x="23659" y="24333"/>
                  </a:lnTo>
                  <a:lnTo>
                    <a:pt x="23472" y="27370"/>
                  </a:lnTo>
                  <a:lnTo>
                    <a:pt x="23279" y="30407"/>
                  </a:lnTo>
                  <a:lnTo>
                    <a:pt x="23086" y="33462"/>
                  </a:lnTo>
                  <a:lnTo>
                    <a:pt x="22880" y="36499"/>
                  </a:lnTo>
                  <a:lnTo>
                    <a:pt x="22668" y="39536"/>
                  </a:lnTo>
                  <a:lnTo>
                    <a:pt x="22455" y="42573"/>
                  </a:lnTo>
                  <a:lnTo>
                    <a:pt x="22230" y="45629"/>
                  </a:lnTo>
                  <a:lnTo>
                    <a:pt x="22005" y="48666"/>
                  </a:lnTo>
                  <a:lnTo>
                    <a:pt x="21766" y="51721"/>
                  </a:lnTo>
                  <a:lnTo>
                    <a:pt x="21522" y="54776"/>
                  </a:lnTo>
                  <a:lnTo>
                    <a:pt x="21477" y="55255"/>
                  </a:lnTo>
                  <a:lnTo>
                    <a:pt x="21419" y="55715"/>
                  </a:lnTo>
                  <a:lnTo>
                    <a:pt x="21348" y="56138"/>
                  </a:lnTo>
                  <a:lnTo>
                    <a:pt x="21271" y="56525"/>
                  </a:lnTo>
                  <a:lnTo>
                    <a:pt x="21181" y="56875"/>
                  </a:lnTo>
                  <a:lnTo>
                    <a:pt x="21084" y="57187"/>
                  </a:lnTo>
                  <a:lnTo>
                    <a:pt x="20981" y="57482"/>
                  </a:lnTo>
                  <a:lnTo>
                    <a:pt x="20872" y="57740"/>
                  </a:lnTo>
                  <a:lnTo>
                    <a:pt x="20749" y="57960"/>
                  </a:lnTo>
                  <a:lnTo>
                    <a:pt x="20627" y="58163"/>
                  </a:lnTo>
                  <a:lnTo>
                    <a:pt x="20505" y="58329"/>
                  </a:lnTo>
                  <a:lnTo>
                    <a:pt x="20369" y="58457"/>
                  </a:lnTo>
                  <a:lnTo>
                    <a:pt x="20234" y="58568"/>
                  </a:lnTo>
                  <a:lnTo>
                    <a:pt x="20093" y="58642"/>
                  </a:lnTo>
                  <a:lnTo>
                    <a:pt x="19951" y="58678"/>
                  </a:lnTo>
                  <a:lnTo>
                    <a:pt x="19809" y="58697"/>
                  </a:lnTo>
                  <a:lnTo>
                    <a:pt x="19648" y="58678"/>
                  </a:lnTo>
                  <a:lnTo>
                    <a:pt x="19494" y="58623"/>
                  </a:lnTo>
                  <a:lnTo>
                    <a:pt x="19339" y="58549"/>
                  </a:lnTo>
                  <a:lnTo>
                    <a:pt x="19191" y="58439"/>
                  </a:lnTo>
                  <a:lnTo>
                    <a:pt x="19037" y="58292"/>
                  </a:lnTo>
                  <a:lnTo>
                    <a:pt x="18895" y="58126"/>
                  </a:lnTo>
                  <a:lnTo>
                    <a:pt x="18754" y="57924"/>
                  </a:lnTo>
                  <a:lnTo>
                    <a:pt x="18618" y="57684"/>
                  </a:lnTo>
                  <a:lnTo>
                    <a:pt x="18483" y="57427"/>
                  </a:lnTo>
                  <a:lnTo>
                    <a:pt x="18367" y="57132"/>
                  </a:lnTo>
                  <a:lnTo>
                    <a:pt x="18251" y="56801"/>
                  </a:lnTo>
                  <a:lnTo>
                    <a:pt x="18142" y="56451"/>
                  </a:lnTo>
                  <a:lnTo>
                    <a:pt x="18052" y="56065"/>
                  </a:lnTo>
                  <a:lnTo>
                    <a:pt x="17968" y="55660"/>
                  </a:lnTo>
                  <a:lnTo>
                    <a:pt x="17891" y="55236"/>
                  </a:lnTo>
                  <a:lnTo>
                    <a:pt x="17859" y="54997"/>
                  </a:lnTo>
                  <a:lnTo>
                    <a:pt x="17833" y="54776"/>
                  </a:lnTo>
                  <a:lnTo>
                    <a:pt x="17724" y="53764"/>
                  </a:lnTo>
                  <a:lnTo>
                    <a:pt x="17614" y="52623"/>
                  </a:lnTo>
                  <a:lnTo>
                    <a:pt x="17505" y="51390"/>
                  </a:lnTo>
                  <a:lnTo>
                    <a:pt x="17402" y="50064"/>
                  </a:lnTo>
                  <a:lnTo>
                    <a:pt x="17299" y="48647"/>
                  </a:lnTo>
                  <a:lnTo>
                    <a:pt x="17196" y="47138"/>
                  </a:lnTo>
                  <a:lnTo>
                    <a:pt x="17093" y="45555"/>
                  </a:lnTo>
                  <a:lnTo>
                    <a:pt x="16990" y="43917"/>
                  </a:lnTo>
                  <a:lnTo>
                    <a:pt x="16790" y="40457"/>
                  </a:lnTo>
                  <a:lnTo>
                    <a:pt x="16584" y="36849"/>
                  </a:lnTo>
                  <a:lnTo>
                    <a:pt x="16372" y="33131"/>
                  </a:lnTo>
                  <a:lnTo>
                    <a:pt x="16153" y="29395"/>
                  </a:lnTo>
                  <a:lnTo>
                    <a:pt x="16037" y="27536"/>
                  </a:lnTo>
                  <a:lnTo>
                    <a:pt x="15921" y="25695"/>
                  </a:lnTo>
                  <a:lnTo>
                    <a:pt x="15799" y="23873"/>
                  </a:lnTo>
                  <a:lnTo>
                    <a:pt x="15676" y="22088"/>
                  </a:lnTo>
                  <a:lnTo>
                    <a:pt x="15548" y="20357"/>
                  </a:lnTo>
                  <a:lnTo>
                    <a:pt x="15412" y="18664"/>
                  </a:lnTo>
                  <a:lnTo>
                    <a:pt x="15271" y="17044"/>
                  </a:lnTo>
                  <a:lnTo>
                    <a:pt x="15129" y="15480"/>
                  </a:lnTo>
                  <a:lnTo>
                    <a:pt x="14981" y="13989"/>
                  </a:lnTo>
                  <a:lnTo>
                    <a:pt x="14904" y="13271"/>
                  </a:lnTo>
                  <a:lnTo>
                    <a:pt x="14820" y="12590"/>
                  </a:lnTo>
                  <a:lnTo>
                    <a:pt x="14743" y="11928"/>
                  </a:lnTo>
                  <a:lnTo>
                    <a:pt x="14659" y="11283"/>
                  </a:lnTo>
                  <a:lnTo>
                    <a:pt x="14575" y="10658"/>
                  </a:lnTo>
                  <a:lnTo>
                    <a:pt x="14492" y="10069"/>
                  </a:lnTo>
                  <a:lnTo>
                    <a:pt x="14402" y="9498"/>
                  </a:lnTo>
                  <a:lnTo>
                    <a:pt x="14318" y="8964"/>
                  </a:lnTo>
                  <a:lnTo>
                    <a:pt x="14221" y="8467"/>
                  </a:lnTo>
                  <a:lnTo>
                    <a:pt x="14131" y="7989"/>
                  </a:lnTo>
                  <a:lnTo>
                    <a:pt x="14035" y="7547"/>
                  </a:lnTo>
                  <a:lnTo>
                    <a:pt x="13938" y="7142"/>
                  </a:lnTo>
                  <a:lnTo>
                    <a:pt x="13842" y="6756"/>
                  </a:lnTo>
                  <a:lnTo>
                    <a:pt x="13739" y="6406"/>
                  </a:lnTo>
                  <a:lnTo>
                    <a:pt x="13584" y="5927"/>
                  </a:lnTo>
                  <a:lnTo>
                    <a:pt x="13423" y="5467"/>
                  </a:lnTo>
                  <a:lnTo>
                    <a:pt x="13269" y="5025"/>
                  </a:lnTo>
                  <a:lnTo>
                    <a:pt x="13108" y="4621"/>
                  </a:lnTo>
                  <a:lnTo>
                    <a:pt x="12947" y="4216"/>
                  </a:lnTo>
                  <a:lnTo>
                    <a:pt x="12786" y="3847"/>
                  </a:lnTo>
                  <a:lnTo>
                    <a:pt x="12618" y="3498"/>
                  </a:lnTo>
                  <a:lnTo>
                    <a:pt x="12457" y="3166"/>
                  </a:lnTo>
                  <a:lnTo>
                    <a:pt x="12290" y="2854"/>
                  </a:lnTo>
                  <a:lnTo>
                    <a:pt x="12123" y="2559"/>
                  </a:lnTo>
                  <a:lnTo>
                    <a:pt x="11955" y="2283"/>
                  </a:lnTo>
                  <a:lnTo>
                    <a:pt x="11788" y="2025"/>
                  </a:lnTo>
                  <a:lnTo>
                    <a:pt x="11614" y="1786"/>
                  </a:lnTo>
                  <a:lnTo>
                    <a:pt x="11440" y="1565"/>
                  </a:lnTo>
                  <a:lnTo>
                    <a:pt x="11273" y="1344"/>
                  </a:lnTo>
                  <a:lnTo>
                    <a:pt x="11099" y="1160"/>
                  </a:lnTo>
                  <a:lnTo>
                    <a:pt x="10919" y="995"/>
                  </a:lnTo>
                  <a:lnTo>
                    <a:pt x="10745" y="829"/>
                  </a:lnTo>
                  <a:lnTo>
                    <a:pt x="10565" y="682"/>
                  </a:lnTo>
                  <a:lnTo>
                    <a:pt x="10391" y="571"/>
                  </a:lnTo>
                  <a:lnTo>
                    <a:pt x="10211" y="442"/>
                  </a:lnTo>
                  <a:lnTo>
                    <a:pt x="10030" y="350"/>
                  </a:lnTo>
                  <a:lnTo>
                    <a:pt x="9850" y="258"/>
                  </a:lnTo>
                  <a:lnTo>
                    <a:pt x="9663" y="185"/>
                  </a:lnTo>
                  <a:lnTo>
                    <a:pt x="9483" y="129"/>
                  </a:lnTo>
                  <a:lnTo>
                    <a:pt x="9297" y="74"/>
                  </a:lnTo>
                  <a:lnTo>
                    <a:pt x="9110" y="37"/>
                  </a:lnTo>
                  <a:lnTo>
                    <a:pt x="8923" y="19"/>
                  </a:lnTo>
                  <a:lnTo>
                    <a:pt x="8550"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3"/>
            <p:cNvSpPr/>
            <p:nvPr/>
          </p:nvSpPr>
          <p:spPr>
            <a:xfrm>
              <a:off x="-1077750" y="-24389300"/>
              <a:ext cx="1134700" cy="1507450"/>
            </a:xfrm>
            <a:custGeom>
              <a:avLst/>
              <a:gdLst/>
              <a:ahLst/>
              <a:cxnLst/>
              <a:rect l="l" t="t" r="r" b="b"/>
              <a:pathLst>
                <a:path w="45388" h="60298" extrusionOk="0">
                  <a:moveTo>
                    <a:pt x="45387" y="0"/>
                  </a:moveTo>
                  <a:lnTo>
                    <a:pt x="42612" y="718"/>
                  </a:lnTo>
                  <a:lnTo>
                    <a:pt x="41215" y="1049"/>
                  </a:lnTo>
                  <a:lnTo>
                    <a:pt x="39812" y="1381"/>
                  </a:lnTo>
                  <a:lnTo>
                    <a:pt x="38408" y="1694"/>
                  </a:lnTo>
                  <a:lnTo>
                    <a:pt x="36992" y="1988"/>
                  </a:lnTo>
                  <a:lnTo>
                    <a:pt x="35576" y="2283"/>
                  </a:lnTo>
                  <a:lnTo>
                    <a:pt x="34160" y="2559"/>
                  </a:lnTo>
                  <a:lnTo>
                    <a:pt x="32737" y="2835"/>
                  </a:lnTo>
                  <a:lnTo>
                    <a:pt x="31308" y="3074"/>
                  </a:lnTo>
                  <a:lnTo>
                    <a:pt x="29878" y="3295"/>
                  </a:lnTo>
                  <a:lnTo>
                    <a:pt x="28449" y="3516"/>
                  </a:lnTo>
                  <a:lnTo>
                    <a:pt x="27020" y="3700"/>
                  </a:lnTo>
                  <a:lnTo>
                    <a:pt x="25584" y="3884"/>
                  </a:lnTo>
                  <a:lnTo>
                    <a:pt x="24149" y="4031"/>
                  </a:lnTo>
                  <a:lnTo>
                    <a:pt x="22713" y="4160"/>
                  </a:lnTo>
                  <a:lnTo>
                    <a:pt x="21278" y="4271"/>
                  </a:lnTo>
                  <a:lnTo>
                    <a:pt x="19842" y="4363"/>
                  </a:lnTo>
                  <a:lnTo>
                    <a:pt x="18413" y="4418"/>
                  </a:lnTo>
                  <a:lnTo>
                    <a:pt x="16977" y="4455"/>
                  </a:lnTo>
                  <a:lnTo>
                    <a:pt x="15542" y="4473"/>
                  </a:lnTo>
                  <a:lnTo>
                    <a:pt x="14112" y="4455"/>
                  </a:lnTo>
                  <a:lnTo>
                    <a:pt x="12683" y="4418"/>
                  </a:lnTo>
                  <a:lnTo>
                    <a:pt x="11260" y="4344"/>
                  </a:lnTo>
                  <a:lnTo>
                    <a:pt x="9838" y="4234"/>
                  </a:lnTo>
                  <a:lnTo>
                    <a:pt x="8421" y="4105"/>
                  </a:lnTo>
                  <a:lnTo>
                    <a:pt x="7005" y="3939"/>
                  </a:lnTo>
                  <a:lnTo>
                    <a:pt x="5595" y="3755"/>
                  </a:lnTo>
                  <a:lnTo>
                    <a:pt x="4185" y="3516"/>
                  </a:lnTo>
                  <a:lnTo>
                    <a:pt x="2788" y="3258"/>
                  </a:lnTo>
                  <a:lnTo>
                    <a:pt x="1391" y="2964"/>
                  </a:lnTo>
                  <a:lnTo>
                    <a:pt x="1" y="2614"/>
                  </a:lnTo>
                  <a:lnTo>
                    <a:pt x="129" y="3810"/>
                  </a:lnTo>
                  <a:lnTo>
                    <a:pt x="252" y="5007"/>
                  </a:lnTo>
                  <a:lnTo>
                    <a:pt x="368" y="6203"/>
                  </a:lnTo>
                  <a:lnTo>
                    <a:pt x="477" y="7399"/>
                  </a:lnTo>
                  <a:lnTo>
                    <a:pt x="690" y="9811"/>
                  </a:lnTo>
                  <a:lnTo>
                    <a:pt x="896" y="12240"/>
                  </a:lnTo>
                  <a:lnTo>
                    <a:pt x="1095" y="14670"/>
                  </a:lnTo>
                  <a:lnTo>
                    <a:pt x="1301" y="17081"/>
                  </a:lnTo>
                  <a:lnTo>
                    <a:pt x="1514" y="19511"/>
                  </a:lnTo>
                  <a:lnTo>
                    <a:pt x="1629" y="20707"/>
                  </a:lnTo>
                  <a:lnTo>
                    <a:pt x="1745" y="21903"/>
                  </a:lnTo>
                  <a:lnTo>
                    <a:pt x="1868" y="23100"/>
                  </a:lnTo>
                  <a:lnTo>
                    <a:pt x="1996" y="24278"/>
                  </a:lnTo>
                  <a:lnTo>
                    <a:pt x="2132" y="25456"/>
                  </a:lnTo>
                  <a:lnTo>
                    <a:pt x="2273" y="26634"/>
                  </a:lnTo>
                  <a:lnTo>
                    <a:pt x="2428" y="27793"/>
                  </a:lnTo>
                  <a:lnTo>
                    <a:pt x="2589" y="28934"/>
                  </a:lnTo>
                  <a:lnTo>
                    <a:pt x="2756" y="30075"/>
                  </a:lnTo>
                  <a:lnTo>
                    <a:pt x="2936" y="31217"/>
                  </a:lnTo>
                  <a:lnTo>
                    <a:pt x="3129" y="32339"/>
                  </a:lnTo>
                  <a:lnTo>
                    <a:pt x="3335" y="33444"/>
                  </a:lnTo>
                  <a:lnTo>
                    <a:pt x="3554" y="34530"/>
                  </a:lnTo>
                  <a:lnTo>
                    <a:pt x="3786" y="35616"/>
                  </a:lnTo>
                  <a:lnTo>
                    <a:pt x="3908" y="36149"/>
                  </a:lnTo>
                  <a:lnTo>
                    <a:pt x="4031" y="36683"/>
                  </a:lnTo>
                  <a:lnTo>
                    <a:pt x="4160" y="37198"/>
                  </a:lnTo>
                  <a:lnTo>
                    <a:pt x="4295" y="37732"/>
                  </a:lnTo>
                  <a:lnTo>
                    <a:pt x="4430" y="38248"/>
                  </a:lnTo>
                  <a:lnTo>
                    <a:pt x="4572" y="38763"/>
                  </a:lnTo>
                  <a:lnTo>
                    <a:pt x="4713" y="39260"/>
                  </a:lnTo>
                  <a:lnTo>
                    <a:pt x="4868" y="39775"/>
                  </a:lnTo>
                  <a:lnTo>
                    <a:pt x="5029" y="40309"/>
                  </a:lnTo>
                  <a:lnTo>
                    <a:pt x="5202" y="40824"/>
                  </a:lnTo>
                  <a:lnTo>
                    <a:pt x="5383" y="41340"/>
                  </a:lnTo>
                  <a:lnTo>
                    <a:pt x="5563" y="41855"/>
                  </a:lnTo>
                  <a:lnTo>
                    <a:pt x="5756" y="42352"/>
                  </a:lnTo>
                  <a:lnTo>
                    <a:pt x="5949" y="42849"/>
                  </a:lnTo>
                  <a:lnTo>
                    <a:pt x="6155" y="43346"/>
                  </a:lnTo>
                  <a:lnTo>
                    <a:pt x="6361" y="43825"/>
                  </a:lnTo>
                  <a:lnTo>
                    <a:pt x="6574" y="44285"/>
                  </a:lnTo>
                  <a:lnTo>
                    <a:pt x="6793" y="44763"/>
                  </a:lnTo>
                  <a:lnTo>
                    <a:pt x="7018" y="45223"/>
                  </a:lnTo>
                  <a:lnTo>
                    <a:pt x="7243" y="45665"/>
                  </a:lnTo>
                  <a:lnTo>
                    <a:pt x="7475" y="46107"/>
                  </a:lnTo>
                  <a:lnTo>
                    <a:pt x="7713" y="46549"/>
                  </a:lnTo>
                  <a:lnTo>
                    <a:pt x="7951" y="46972"/>
                  </a:lnTo>
                  <a:lnTo>
                    <a:pt x="8196" y="47395"/>
                  </a:lnTo>
                  <a:lnTo>
                    <a:pt x="8447" y="47800"/>
                  </a:lnTo>
                  <a:lnTo>
                    <a:pt x="8698" y="48224"/>
                  </a:lnTo>
                  <a:lnTo>
                    <a:pt x="8956" y="48610"/>
                  </a:lnTo>
                  <a:lnTo>
                    <a:pt x="9213" y="49015"/>
                  </a:lnTo>
                  <a:lnTo>
                    <a:pt x="9748" y="49770"/>
                  </a:lnTo>
                  <a:lnTo>
                    <a:pt x="10288" y="50506"/>
                  </a:lnTo>
                  <a:lnTo>
                    <a:pt x="10836" y="51205"/>
                  </a:lnTo>
                  <a:lnTo>
                    <a:pt x="11396" y="51886"/>
                  </a:lnTo>
                  <a:lnTo>
                    <a:pt x="11962" y="52531"/>
                  </a:lnTo>
                  <a:lnTo>
                    <a:pt x="12535" y="53156"/>
                  </a:lnTo>
                  <a:lnTo>
                    <a:pt x="13114" y="53745"/>
                  </a:lnTo>
                  <a:lnTo>
                    <a:pt x="13700" y="54316"/>
                  </a:lnTo>
                  <a:lnTo>
                    <a:pt x="14280" y="54850"/>
                  </a:lnTo>
                  <a:lnTo>
                    <a:pt x="14866" y="55365"/>
                  </a:lnTo>
                  <a:lnTo>
                    <a:pt x="15451" y="55862"/>
                  </a:lnTo>
                  <a:lnTo>
                    <a:pt x="16031" y="56322"/>
                  </a:lnTo>
                  <a:lnTo>
                    <a:pt x="16610" y="56745"/>
                  </a:lnTo>
                  <a:lnTo>
                    <a:pt x="17183" y="57150"/>
                  </a:lnTo>
                  <a:lnTo>
                    <a:pt x="17750" y="57537"/>
                  </a:lnTo>
                  <a:lnTo>
                    <a:pt x="18310" y="57887"/>
                  </a:lnTo>
                  <a:lnTo>
                    <a:pt x="18863" y="58218"/>
                  </a:lnTo>
                  <a:lnTo>
                    <a:pt x="19404" y="58531"/>
                  </a:lnTo>
                  <a:lnTo>
                    <a:pt x="19932" y="58807"/>
                  </a:lnTo>
                  <a:lnTo>
                    <a:pt x="20447" y="59046"/>
                  </a:lnTo>
                  <a:lnTo>
                    <a:pt x="20949" y="59285"/>
                  </a:lnTo>
                  <a:lnTo>
                    <a:pt x="21432" y="59488"/>
                  </a:lnTo>
                  <a:lnTo>
                    <a:pt x="21786" y="59635"/>
                  </a:lnTo>
                  <a:lnTo>
                    <a:pt x="22140" y="59746"/>
                  </a:lnTo>
                  <a:lnTo>
                    <a:pt x="22494" y="59874"/>
                  </a:lnTo>
                  <a:lnTo>
                    <a:pt x="22842" y="59966"/>
                  </a:lnTo>
                  <a:lnTo>
                    <a:pt x="23196" y="60058"/>
                  </a:lnTo>
                  <a:lnTo>
                    <a:pt x="23550" y="60132"/>
                  </a:lnTo>
                  <a:lnTo>
                    <a:pt x="23904" y="60187"/>
                  </a:lnTo>
                  <a:lnTo>
                    <a:pt x="24258" y="60243"/>
                  </a:lnTo>
                  <a:lnTo>
                    <a:pt x="24619" y="60279"/>
                  </a:lnTo>
                  <a:lnTo>
                    <a:pt x="24973" y="60298"/>
                  </a:lnTo>
                  <a:lnTo>
                    <a:pt x="25675" y="60298"/>
                  </a:lnTo>
                  <a:lnTo>
                    <a:pt x="26029" y="60279"/>
                  </a:lnTo>
                  <a:lnTo>
                    <a:pt x="26383" y="60243"/>
                  </a:lnTo>
                  <a:lnTo>
                    <a:pt x="26737" y="60206"/>
                  </a:lnTo>
                  <a:lnTo>
                    <a:pt x="27084" y="60132"/>
                  </a:lnTo>
                  <a:lnTo>
                    <a:pt x="27439" y="60058"/>
                  </a:lnTo>
                  <a:lnTo>
                    <a:pt x="27786" y="59966"/>
                  </a:lnTo>
                  <a:lnTo>
                    <a:pt x="28140" y="59856"/>
                  </a:lnTo>
                  <a:lnTo>
                    <a:pt x="28488" y="59746"/>
                  </a:lnTo>
                  <a:lnTo>
                    <a:pt x="28836" y="59617"/>
                  </a:lnTo>
                  <a:lnTo>
                    <a:pt x="29177" y="59451"/>
                  </a:lnTo>
                  <a:lnTo>
                    <a:pt x="29524" y="59285"/>
                  </a:lnTo>
                  <a:lnTo>
                    <a:pt x="29866" y="59120"/>
                  </a:lnTo>
                  <a:lnTo>
                    <a:pt x="30207" y="58917"/>
                  </a:lnTo>
                  <a:lnTo>
                    <a:pt x="30548" y="58715"/>
                  </a:lnTo>
                  <a:lnTo>
                    <a:pt x="30889" y="58494"/>
                  </a:lnTo>
                  <a:lnTo>
                    <a:pt x="31224" y="58236"/>
                  </a:lnTo>
                  <a:lnTo>
                    <a:pt x="31559" y="57997"/>
                  </a:lnTo>
                  <a:lnTo>
                    <a:pt x="31893" y="57721"/>
                  </a:lnTo>
                  <a:lnTo>
                    <a:pt x="32222" y="57426"/>
                  </a:lnTo>
                  <a:lnTo>
                    <a:pt x="32550" y="57132"/>
                  </a:lnTo>
                  <a:lnTo>
                    <a:pt x="32878" y="56801"/>
                  </a:lnTo>
                  <a:lnTo>
                    <a:pt x="33207" y="56469"/>
                  </a:lnTo>
                  <a:lnTo>
                    <a:pt x="33529" y="56120"/>
                  </a:lnTo>
                  <a:lnTo>
                    <a:pt x="33844" y="55752"/>
                  </a:lnTo>
                  <a:lnTo>
                    <a:pt x="34166" y="55365"/>
                  </a:lnTo>
                  <a:lnTo>
                    <a:pt x="34475" y="54960"/>
                  </a:lnTo>
                  <a:lnTo>
                    <a:pt x="34790" y="54537"/>
                  </a:lnTo>
                  <a:lnTo>
                    <a:pt x="35099" y="54113"/>
                  </a:lnTo>
                  <a:lnTo>
                    <a:pt x="35402" y="53653"/>
                  </a:lnTo>
                  <a:lnTo>
                    <a:pt x="35711" y="53193"/>
                  </a:lnTo>
                  <a:lnTo>
                    <a:pt x="36007" y="52715"/>
                  </a:lnTo>
                  <a:lnTo>
                    <a:pt x="36303" y="52199"/>
                  </a:lnTo>
                  <a:lnTo>
                    <a:pt x="36599" y="51684"/>
                  </a:lnTo>
                  <a:lnTo>
                    <a:pt x="36889" y="51150"/>
                  </a:lnTo>
                  <a:lnTo>
                    <a:pt x="37179" y="50598"/>
                  </a:lnTo>
                  <a:lnTo>
                    <a:pt x="37462" y="50009"/>
                  </a:lnTo>
                  <a:lnTo>
                    <a:pt x="37739" y="49420"/>
                  </a:lnTo>
                  <a:lnTo>
                    <a:pt x="38016" y="48813"/>
                  </a:lnTo>
                  <a:lnTo>
                    <a:pt x="38286" y="48187"/>
                  </a:lnTo>
                  <a:lnTo>
                    <a:pt x="38557" y="47543"/>
                  </a:lnTo>
                  <a:lnTo>
                    <a:pt x="38821" y="46880"/>
                  </a:lnTo>
                  <a:lnTo>
                    <a:pt x="39078" y="46199"/>
                  </a:lnTo>
                  <a:lnTo>
                    <a:pt x="39336" y="45518"/>
                  </a:lnTo>
                  <a:lnTo>
                    <a:pt x="39587" y="44800"/>
                  </a:lnTo>
                  <a:lnTo>
                    <a:pt x="39838" y="44064"/>
                  </a:lnTo>
                  <a:lnTo>
                    <a:pt x="40076" y="43309"/>
                  </a:lnTo>
                  <a:lnTo>
                    <a:pt x="40314" y="42536"/>
                  </a:lnTo>
                  <a:lnTo>
                    <a:pt x="40552" y="41745"/>
                  </a:lnTo>
                  <a:lnTo>
                    <a:pt x="40778" y="40935"/>
                  </a:lnTo>
                  <a:lnTo>
                    <a:pt x="41003" y="40088"/>
                  </a:lnTo>
                  <a:lnTo>
                    <a:pt x="41222" y="39242"/>
                  </a:lnTo>
                  <a:lnTo>
                    <a:pt x="41441" y="38376"/>
                  </a:lnTo>
                  <a:lnTo>
                    <a:pt x="41705" y="37235"/>
                  </a:lnTo>
                  <a:lnTo>
                    <a:pt x="41949" y="36094"/>
                  </a:lnTo>
                  <a:lnTo>
                    <a:pt x="42181" y="34953"/>
                  </a:lnTo>
                  <a:lnTo>
                    <a:pt x="42400" y="33812"/>
                  </a:lnTo>
                  <a:lnTo>
                    <a:pt x="42606" y="32652"/>
                  </a:lnTo>
                  <a:lnTo>
                    <a:pt x="42799" y="31511"/>
                  </a:lnTo>
                  <a:lnTo>
                    <a:pt x="42979" y="30352"/>
                  </a:lnTo>
                  <a:lnTo>
                    <a:pt x="43147" y="29192"/>
                  </a:lnTo>
                  <a:lnTo>
                    <a:pt x="43301" y="28014"/>
                  </a:lnTo>
                  <a:lnTo>
                    <a:pt x="43449" y="26854"/>
                  </a:lnTo>
                  <a:lnTo>
                    <a:pt x="43591" y="25676"/>
                  </a:lnTo>
                  <a:lnTo>
                    <a:pt x="43720" y="24498"/>
                  </a:lnTo>
                  <a:lnTo>
                    <a:pt x="43836" y="23321"/>
                  </a:lnTo>
                  <a:lnTo>
                    <a:pt x="43951" y="22124"/>
                  </a:lnTo>
                  <a:lnTo>
                    <a:pt x="44054" y="20946"/>
                  </a:lnTo>
                  <a:lnTo>
                    <a:pt x="44151" y="19750"/>
                  </a:lnTo>
                  <a:lnTo>
                    <a:pt x="44248" y="18553"/>
                  </a:lnTo>
                  <a:lnTo>
                    <a:pt x="44338" y="17339"/>
                  </a:lnTo>
                  <a:lnTo>
                    <a:pt x="44421" y="16142"/>
                  </a:lnTo>
                  <a:lnTo>
                    <a:pt x="44499" y="14927"/>
                  </a:lnTo>
                  <a:lnTo>
                    <a:pt x="44647" y="12479"/>
                  </a:lnTo>
                  <a:lnTo>
                    <a:pt x="44788" y="10032"/>
                  </a:lnTo>
                  <a:lnTo>
                    <a:pt x="45072" y="5062"/>
                  </a:lnTo>
                  <a:lnTo>
                    <a:pt x="45226" y="2540"/>
                  </a:lnTo>
                  <a:lnTo>
                    <a:pt x="45387"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3"/>
            <p:cNvSpPr/>
            <p:nvPr/>
          </p:nvSpPr>
          <p:spPr>
            <a:xfrm>
              <a:off x="-851625" y="-21102025"/>
              <a:ext cx="579425" cy="762950"/>
            </a:xfrm>
            <a:custGeom>
              <a:avLst/>
              <a:gdLst/>
              <a:ahLst/>
              <a:cxnLst/>
              <a:rect l="l" t="t" r="r" b="b"/>
              <a:pathLst>
                <a:path w="23177" h="30518" extrusionOk="0">
                  <a:moveTo>
                    <a:pt x="3516" y="0"/>
                  </a:moveTo>
                  <a:lnTo>
                    <a:pt x="3361" y="1988"/>
                  </a:lnTo>
                  <a:lnTo>
                    <a:pt x="3200" y="3976"/>
                  </a:lnTo>
                  <a:lnTo>
                    <a:pt x="3027" y="5945"/>
                  </a:lnTo>
                  <a:lnTo>
                    <a:pt x="2846" y="7915"/>
                  </a:lnTo>
                  <a:lnTo>
                    <a:pt x="2660" y="9866"/>
                  </a:lnTo>
                  <a:lnTo>
                    <a:pt x="2460" y="11798"/>
                  </a:lnTo>
                  <a:lnTo>
                    <a:pt x="2254" y="13731"/>
                  </a:lnTo>
                  <a:lnTo>
                    <a:pt x="2035" y="15664"/>
                  </a:lnTo>
                  <a:lnTo>
                    <a:pt x="1810" y="17560"/>
                  </a:lnTo>
                  <a:lnTo>
                    <a:pt x="1578" y="19455"/>
                  </a:lnTo>
                  <a:lnTo>
                    <a:pt x="1340" y="21333"/>
                  </a:lnTo>
                  <a:lnTo>
                    <a:pt x="1089" y="23210"/>
                  </a:lnTo>
                  <a:lnTo>
                    <a:pt x="825" y="25051"/>
                  </a:lnTo>
                  <a:lnTo>
                    <a:pt x="561" y="26891"/>
                  </a:lnTo>
                  <a:lnTo>
                    <a:pt x="284" y="28713"/>
                  </a:lnTo>
                  <a:lnTo>
                    <a:pt x="1" y="30517"/>
                  </a:lnTo>
                  <a:lnTo>
                    <a:pt x="5466" y="30223"/>
                  </a:lnTo>
                  <a:lnTo>
                    <a:pt x="8196" y="30075"/>
                  </a:lnTo>
                  <a:lnTo>
                    <a:pt x="10926" y="29947"/>
                  </a:lnTo>
                  <a:lnTo>
                    <a:pt x="13655" y="29836"/>
                  </a:lnTo>
                  <a:lnTo>
                    <a:pt x="16379" y="29726"/>
                  </a:lnTo>
                  <a:lnTo>
                    <a:pt x="19108" y="29671"/>
                  </a:lnTo>
                  <a:lnTo>
                    <a:pt x="21831" y="29615"/>
                  </a:lnTo>
                  <a:lnTo>
                    <a:pt x="21954" y="28032"/>
                  </a:lnTo>
                  <a:lnTo>
                    <a:pt x="22069" y="26450"/>
                  </a:lnTo>
                  <a:lnTo>
                    <a:pt x="22179" y="24885"/>
                  </a:lnTo>
                  <a:lnTo>
                    <a:pt x="22282" y="23302"/>
                  </a:lnTo>
                  <a:lnTo>
                    <a:pt x="22379" y="21719"/>
                  </a:lnTo>
                  <a:lnTo>
                    <a:pt x="22475" y="20136"/>
                  </a:lnTo>
                  <a:lnTo>
                    <a:pt x="22559" y="18572"/>
                  </a:lnTo>
                  <a:lnTo>
                    <a:pt x="22642" y="16989"/>
                  </a:lnTo>
                  <a:lnTo>
                    <a:pt x="22726" y="15424"/>
                  </a:lnTo>
                  <a:lnTo>
                    <a:pt x="22803" y="13860"/>
                  </a:lnTo>
                  <a:lnTo>
                    <a:pt x="22939" y="10731"/>
                  </a:lnTo>
                  <a:lnTo>
                    <a:pt x="23067" y="7602"/>
                  </a:lnTo>
                  <a:lnTo>
                    <a:pt x="23177" y="4491"/>
                  </a:lnTo>
                  <a:lnTo>
                    <a:pt x="22636" y="4841"/>
                  </a:lnTo>
                  <a:lnTo>
                    <a:pt x="22082" y="5191"/>
                  </a:lnTo>
                  <a:lnTo>
                    <a:pt x="21522" y="5522"/>
                  </a:lnTo>
                  <a:lnTo>
                    <a:pt x="20956" y="5853"/>
                  </a:lnTo>
                  <a:lnTo>
                    <a:pt x="20376" y="6166"/>
                  </a:lnTo>
                  <a:lnTo>
                    <a:pt x="19797" y="6461"/>
                  </a:lnTo>
                  <a:lnTo>
                    <a:pt x="19205" y="6755"/>
                  </a:lnTo>
                  <a:lnTo>
                    <a:pt x="18612" y="7031"/>
                  </a:lnTo>
                  <a:lnTo>
                    <a:pt x="18014" y="7289"/>
                  </a:lnTo>
                  <a:lnTo>
                    <a:pt x="17409" y="7528"/>
                  </a:lnTo>
                  <a:lnTo>
                    <a:pt x="16803" y="7749"/>
                  </a:lnTo>
                  <a:lnTo>
                    <a:pt x="16198" y="7952"/>
                  </a:lnTo>
                  <a:lnTo>
                    <a:pt x="15587" y="8136"/>
                  </a:lnTo>
                  <a:lnTo>
                    <a:pt x="14982" y="8283"/>
                  </a:lnTo>
                  <a:lnTo>
                    <a:pt x="14370" y="8412"/>
                  </a:lnTo>
                  <a:lnTo>
                    <a:pt x="13765" y="8522"/>
                  </a:lnTo>
                  <a:lnTo>
                    <a:pt x="13160" y="8614"/>
                  </a:lnTo>
                  <a:lnTo>
                    <a:pt x="12554" y="8670"/>
                  </a:lnTo>
                  <a:lnTo>
                    <a:pt x="11956" y="8688"/>
                  </a:lnTo>
                  <a:lnTo>
                    <a:pt x="11363" y="8688"/>
                  </a:lnTo>
                  <a:lnTo>
                    <a:pt x="10771" y="8651"/>
                  </a:lnTo>
                  <a:lnTo>
                    <a:pt x="10192" y="8577"/>
                  </a:lnTo>
                  <a:lnTo>
                    <a:pt x="9612" y="8485"/>
                  </a:lnTo>
                  <a:lnTo>
                    <a:pt x="9046" y="8338"/>
                  </a:lnTo>
                  <a:lnTo>
                    <a:pt x="8486" y="8173"/>
                  </a:lnTo>
                  <a:lnTo>
                    <a:pt x="7932" y="7952"/>
                  </a:lnTo>
                  <a:lnTo>
                    <a:pt x="7662" y="7841"/>
                  </a:lnTo>
                  <a:lnTo>
                    <a:pt x="7391" y="7694"/>
                  </a:lnTo>
                  <a:lnTo>
                    <a:pt x="7127" y="7565"/>
                  </a:lnTo>
                  <a:lnTo>
                    <a:pt x="6863" y="7400"/>
                  </a:lnTo>
                  <a:lnTo>
                    <a:pt x="6600" y="7252"/>
                  </a:lnTo>
                  <a:lnTo>
                    <a:pt x="6342" y="7068"/>
                  </a:lnTo>
                  <a:lnTo>
                    <a:pt x="6085" y="6884"/>
                  </a:lnTo>
                  <a:lnTo>
                    <a:pt x="5833" y="6700"/>
                  </a:lnTo>
                  <a:lnTo>
                    <a:pt x="5589" y="6498"/>
                  </a:lnTo>
                  <a:lnTo>
                    <a:pt x="5344" y="6277"/>
                  </a:lnTo>
                  <a:lnTo>
                    <a:pt x="5100" y="6056"/>
                  </a:lnTo>
                  <a:lnTo>
                    <a:pt x="4861" y="5798"/>
                  </a:lnTo>
                  <a:lnTo>
                    <a:pt x="4784" y="5725"/>
                  </a:lnTo>
                  <a:lnTo>
                    <a:pt x="4713" y="5614"/>
                  </a:lnTo>
                  <a:lnTo>
                    <a:pt x="4642" y="5504"/>
                  </a:lnTo>
                  <a:lnTo>
                    <a:pt x="4572" y="5393"/>
                  </a:lnTo>
                  <a:lnTo>
                    <a:pt x="4507" y="5264"/>
                  </a:lnTo>
                  <a:lnTo>
                    <a:pt x="4443" y="5136"/>
                  </a:lnTo>
                  <a:lnTo>
                    <a:pt x="4327" y="4841"/>
                  </a:lnTo>
                  <a:lnTo>
                    <a:pt x="4224" y="4528"/>
                  </a:lnTo>
                  <a:lnTo>
                    <a:pt x="4127" y="4178"/>
                  </a:lnTo>
                  <a:lnTo>
                    <a:pt x="4044" y="3829"/>
                  </a:lnTo>
                  <a:lnTo>
                    <a:pt x="3973" y="3442"/>
                  </a:lnTo>
                  <a:lnTo>
                    <a:pt x="3915" y="3056"/>
                  </a:lnTo>
                  <a:lnTo>
                    <a:pt x="3870" y="2651"/>
                  </a:lnTo>
                  <a:lnTo>
                    <a:pt x="3838" y="2227"/>
                  </a:lnTo>
                  <a:lnTo>
                    <a:pt x="3818" y="1823"/>
                  </a:lnTo>
                  <a:lnTo>
                    <a:pt x="3806" y="1399"/>
                  </a:lnTo>
                  <a:lnTo>
                    <a:pt x="3812" y="976"/>
                  </a:lnTo>
                  <a:lnTo>
                    <a:pt x="3831" y="571"/>
                  </a:lnTo>
                  <a:lnTo>
                    <a:pt x="3863" y="166"/>
                  </a:lnTo>
                  <a:lnTo>
                    <a:pt x="3516"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3"/>
            <p:cNvSpPr/>
            <p:nvPr/>
          </p:nvSpPr>
          <p:spPr>
            <a:xfrm>
              <a:off x="-763750" y="-21842400"/>
              <a:ext cx="501050" cy="744525"/>
            </a:xfrm>
            <a:custGeom>
              <a:avLst/>
              <a:gdLst/>
              <a:ahLst/>
              <a:cxnLst/>
              <a:rect l="l" t="t" r="r" b="b"/>
              <a:pathLst>
                <a:path w="20042" h="29781" extrusionOk="0">
                  <a:moveTo>
                    <a:pt x="19951" y="0"/>
                  </a:moveTo>
                  <a:lnTo>
                    <a:pt x="18831" y="350"/>
                  </a:lnTo>
                  <a:lnTo>
                    <a:pt x="17711" y="700"/>
                  </a:lnTo>
                  <a:lnTo>
                    <a:pt x="16578" y="1013"/>
                  </a:lnTo>
                  <a:lnTo>
                    <a:pt x="15439" y="1326"/>
                  </a:lnTo>
                  <a:lnTo>
                    <a:pt x="14293" y="1602"/>
                  </a:lnTo>
                  <a:lnTo>
                    <a:pt x="13147" y="1859"/>
                  </a:lnTo>
                  <a:lnTo>
                    <a:pt x="11994" y="2080"/>
                  </a:lnTo>
                  <a:lnTo>
                    <a:pt x="10848" y="2283"/>
                  </a:lnTo>
                  <a:lnTo>
                    <a:pt x="9696" y="2430"/>
                  </a:lnTo>
                  <a:lnTo>
                    <a:pt x="8544" y="2577"/>
                  </a:lnTo>
                  <a:lnTo>
                    <a:pt x="7391" y="2669"/>
                  </a:lnTo>
                  <a:lnTo>
                    <a:pt x="6245" y="2725"/>
                  </a:lnTo>
                  <a:lnTo>
                    <a:pt x="5106" y="2743"/>
                  </a:lnTo>
                  <a:lnTo>
                    <a:pt x="3966" y="2706"/>
                  </a:lnTo>
                  <a:lnTo>
                    <a:pt x="3406" y="2688"/>
                  </a:lnTo>
                  <a:lnTo>
                    <a:pt x="2840" y="2651"/>
                  </a:lnTo>
                  <a:lnTo>
                    <a:pt x="2280" y="2596"/>
                  </a:lnTo>
                  <a:lnTo>
                    <a:pt x="1720" y="2522"/>
                  </a:lnTo>
                  <a:lnTo>
                    <a:pt x="1649" y="2522"/>
                  </a:lnTo>
                  <a:lnTo>
                    <a:pt x="1578" y="2504"/>
                  </a:lnTo>
                  <a:lnTo>
                    <a:pt x="1514" y="2467"/>
                  </a:lnTo>
                  <a:lnTo>
                    <a:pt x="1449" y="2430"/>
                  </a:lnTo>
                  <a:lnTo>
                    <a:pt x="1327" y="2320"/>
                  </a:lnTo>
                  <a:lnTo>
                    <a:pt x="1205" y="2209"/>
                  </a:lnTo>
                  <a:lnTo>
                    <a:pt x="1179" y="3939"/>
                  </a:lnTo>
                  <a:lnTo>
                    <a:pt x="1147" y="5669"/>
                  </a:lnTo>
                  <a:lnTo>
                    <a:pt x="1108" y="7400"/>
                  </a:lnTo>
                  <a:lnTo>
                    <a:pt x="1063" y="9130"/>
                  </a:lnTo>
                  <a:lnTo>
                    <a:pt x="1012" y="10860"/>
                  </a:lnTo>
                  <a:lnTo>
                    <a:pt x="954" y="12590"/>
                  </a:lnTo>
                  <a:lnTo>
                    <a:pt x="889" y="14302"/>
                  </a:lnTo>
                  <a:lnTo>
                    <a:pt x="818" y="16032"/>
                  </a:lnTo>
                  <a:lnTo>
                    <a:pt x="741" y="17744"/>
                  </a:lnTo>
                  <a:lnTo>
                    <a:pt x="657" y="19455"/>
                  </a:lnTo>
                  <a:lnTo>
                    <a:pt x="561" y="21167"/>
                  </a:lnTo>
                  <a:lnTo>
                    <a:pt x="464" y="22860"/>
                  </a:lnTo>
                  <a:lnTo>
                    <a:pt x="361" y="24572"/>
                  </a:lnTo>
                  <a:lnTo>
                    <a:pt x="245" y="26247"/>
                  </a:lnTo>
                  <a:lnTo>
                    <a:pt x="130" y="27940"/>
                  </a:lnTo>
                  <a:lnTo>
                    <a:pt x="1" y="29615"/>
                  </a:lnTo>
                  <a:lnTo>
                    <a:pt x="348" y="29781"/>
                  </a:lnTo>
                  <a:lnTo>
                    <a:pt x="374" y="29560"/>
                  </a:lnTo>
                  <a:lnTo>
                    <a:pt x="406" y="29358"/>
                  </a:lnTo>
                  <a:lnTo>
                    <a:pt x="445" y="29137"/>
                  </a:lnTo>
                  <a:lnTo>
                    <a:pt x="484" y="28934"/>
                  </a:lnTo>
                  <a:lnTo>
                    <a:pt x="535" y="28750"/>
                  </a:lnTo>
                  <a:lnTo>
                    <a:pt x="580" y="28548"/>
                  </a:lnTo>
                  <a:lnTo>
                    <a:pt x="638" y="28382"/>
                  </a:lnTo>
                  <a:lnTo>
                    <a:pt x="696" y="28198"/>
                  </a:lnTo>
                  <a:lnTo>
                    <a:pt x="760" y="28032"/>
                  </a:lnTo>
                  <a:lnTo>
                    <a:pt x="831" y="27885"/>
                  </a:lnTo>
                  <a:lnTo>
                    <a:pt x="902" y="27738"/>
                  </a:lnTo>
                  <a:lnTo>
                    <a:pt x="979" y="27609"/>
                  </a:lnTo>
                  <a:lnTo>
                    <a:pt x="1063" y="27499"/>
                  </a:lnTo>
                  <a:lnTo>
                    <a:pt x="1153" y="27388"/>
                  </a:lnTo>
                  <a:lnTo>
                    <a:pt x="1250" y="27315"/>
                  </a:lnTo>
                  <a:lnTo>
                    <a:pt x="1346" y="27241"/>
                  </a:lnTo>
                  <a:lnTo>
                    <a:pt x="1642" y="27039"/>
                  </a:lnTo>
                  <a:lnTo>
                    <a:pt x="1939" y="26855"/>
                  </a:lnTo>
                  <a:lnTo>
                    <a:pt x="2228" y="26689"/>
                  </a:lnTo>
                  <a:lnTo>
                    <a:pt x="2531" y="26560"/>
                  </a:lnTo>
                  <a:lnTo>
                    <a:pt x="2827" y="26431"/>
                  </a:lnTo>
                  <a:lnTo>
                    <a:pt x="3123" y="26321"/>
                  </a:lnTo>
                  <a:lnTo>
                    <a:pt x="3426" y="26247"/>
                  </a:lnTo>
                  <a:lnTo>
                    <a:pt x="3722" y="26173"/>
                  </a:lnTo>
                  <a:lnTo>
                    <a:pt x="4024" y="26118"/>
                  </a:lnTo>
                  <a:lnTo>
                    <a:pt x="4327" y="26081"/>
                  </a:lnTo>
                  <a:lnTo>
                    <a:pt x="4630" y="26045"/>
                  </a:lnTo>
                  <a:lnTo>
                    <a:pt x="4932" y="26026"/>
                  </a:lnTo>
                  <a:lnTo>
                    <a:pt x="5544" y="26045"/>
                  </a:lnTo>
                  <a:lnTo>
                    <a:pt x="6155" y="26081"/>
                  </a:lnTo>
                  <a:lnTo>
                    <a:pt x="6760" y="26137"/>
                  </a:lnTo>
                  <a:lnTo>
                    <a:pt x="7372" y="26229"/>
                  </a:lnTo>
                  <a:lnTo>
                    <a:pt x="8595" y="26431"/>
                  </a:lnTo>
                  <a:lnTo>
                    <a:pt x="9207" y="26542"/>
                  </a:lnTo>
                  <a:lnTo>
                    <a:pt x="9812" y="26634"/>
                  </a:lnTo>
                  <a:lnTo>
                    <a:pt x="10417" y="26707"/>
                  </a:lnTo>
                  <a:lnTo>
                    <a:pt x="11022" y="26744"/>
                  </a:lnTo>
                  <a:lnTo>
                    <a:pt x="12123" y="26799"/>
                  </a:lnTo>
                  <a:lnTo>
                    <a:pt x="13230" y="26836"/>
                  </a:lnTo>
                  <a:lnTo>
                    <a:pt x="15445" y="26873"/>
                  </a:lnTo>
                  <a:lnTo>
                    <a:pt x="16546" y="26910"/>
                  </a:lnTo>
                  <a:lnTo>
                    <a:pt x="17653" y="26947"/>
                  </a:lnTo>
                  <a:lnTo>
                    <a:pt x="18761" y="27002"/>
                  </a:lnTo>
                  <a:lnTo>
                    <a:pt x="19861" y="27075"/>
                  </a:lnTo>
                  <a:lnTo>
                    <a:pt x="19900" y="25382"/>
                  </a:lnTo>
                  <a:lnTo>
                    <a:pt x="19932" y="23707"/>
                  </a:lnTo>
                  <a:lnTo>
                    <a:pt x="19958" y="22014"/>
                  </a:lnTo>
                  <a:lnTo>
                    <a:pt x="19984" y="20320"/>
                  </a:lnTo>
                  <a:lnTo>
                    <a:pt x="20003" y="18627"/>
                  </a:lnTo>
                  <a:lnTo>
                    <a:pt x="20016" y="16952"/>
                  </a:lnTo>
                  <a:lnTo>
                    <a:pt x="20029" y="15259"/>
                  </a:lnTo>
                  <a:lnTo>
                    <a:pt x="20035" y="13566"/>
                  </a:lnTo>
                  <a:lnTo>
                    <a:pt x="20042" y="11872"/>
                  </a:lnTo>
                  <a:lnTo>
                    <a:pt x="20035" y="10179"/>
                  </a:lnTo>
                  <a:lnTo>
                    <a:pt x="20035" y="8486"/>
                  </a:lnTo>
                  <a:lnTo>
                    <a:pt x="20022" y="6792"/>
                  </a:lnTo>
                  <a:lnTo>
                    <a:pt x="20009" y="5099"/>
                  </a:lnTo>
                  <a:lnTo>
                    <a:pt x="19997" y="3387"/>
                  </a:lnTo>
                  <a:lnTo>
                    <a:pt x="19977" y="1694"/>
                  </a:lnTo>
                  <a:lnTo>
                    <a:pt x="19951"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3"/>
            <p:cNvSpPr/>
            <p:nvPr/>
          </p:nvSpPr>
          <p:spPr>
            <a:xfrm>
              <a:off x="-765825" y="-22760850"/>
              <a:ext cx="496525" cy="738100"/>
            </a:xfrm>
            <a:custGeom>
              <a:avLst/>
              <a:gdLst/>
              <a:ahLst/>
              <a:cxnLst/>
              <a:rect l="l" t="t" r="r" b="b"/>
              <a:pathLst>
                <a:path w="19861" h="29524" extrusionOk="0">
                  <a:moveTo>
                    <a:pt x="0" y="0"/>
                  </a:moveTo>
                  <a:lnTo>
                    <a:pt x="148" y="1786"/>
                  </a:lnTo>
                  <a:lnTo>
                    <a:pt x="283" y="3571"/>
                  </a:lnTo>
                  <a:lnTo>
                    <a:pt x="412" y="5375"/>
                  </a:lnTo>
                  <a:lnTo>
                    <a:pt x="528" y="7197"/>
                  </a:lnTo>
                  <a:lnTo>
                    <a:pt x="637" y="9019"/>
                  </a:lnTo>
                  <a:lnTo>
                    <a:pt x="734" y="10860"/>
                  </a:lnTo>
                  <a:lnTo>
                    <a:pt x="831" y="12700"/>
                  </a:lnTo>
                  <a:lnTo>
                    <a:pt x="914" y="14541"/>
                  </a:lnTo>
                  <a:lnTo>
                    <a:pt x="985" y="16400"/>
                  </a:lnTo>
                  <a:lnTo>
                    <a:pt x="1056" y="18259"/>
                  </a:lnTo>
                  <a:lnTo>
                    <a:pt x="1114" y="20136"/>
                  </a:lnTo>
                  <a:lnTo>
                    <a:pt x="1165" y="22014"/>
                  </a:lnTo>
                  <a:lnTo>
                    <a:pt x="1204" y="23891"/>
                  </a:lnTo>
                  <a:lnTo>
                    <a:pt x="1243" y="25769"/>
                  </a:lnTo>
                  <a:lnTo>
                    <a:pt x="1268" y="27646"/>
                  </a:lnTo>
                  <a:lnTo>
                    <a:pt x="1288" y="29523"/>
                  </a:lnTo>
                  <a:lnTo>
                    <a:pt x="1410" y="29395"/>
                  </a:lnTo>
                  <a:lnTo>
                    <a:pt x="1532" y="29266"/>
                  </a:lnTo>
                  <a:lnTo>
                    <a:pt x="1597" y="29210"/>
                  </a:lnTo>
                  <a:lnTo>
                    <a:pt x="1661" y="29155"/>
                  </a:lnTo>
                  <a:lnTo>
                    <a:pt x="1732" y="29137"/>
                  </a:lnTo>
                  <a:lnTo>
                    <a:pt x="1803" y="29118"/>
                  </a:lnTo>
                  <a:lnTo>
                    <a:pt x="2356" y="28971"/>
                  </a:lnTo>
                  <a:lnTo>
                    <a:pt x="2910" y="28842"/>
                  </a:lnTo>
                  <a:lnTo>
                    <a:pt x="4024" y="28603"/>
                  </a:lnTo>
                  <a:lnTo>
                    <a:pt x="5144" y="28401"/>
                  </a:lnTo>
                  <a:lnTo>
                    <a:pt x="6271" y="28235"/>
                  </a:lnTo>
                  <a:lnTo>
                    <a:pt x="7404" y="28106"/>
                  </a:lnTo>
                  <a:lnTo>
                    <a:pt x="8543" y="28014"/>
                  </a:lnTo>
                  <a:lnTo>
                    <a:pt x="9683" y="27959"/>
                  </a:lnTo>
                  <a:lnTo>
                    <a:pt x="10822" y="27940"/>
                  </a:lnTo>
                  <a:lnTo>
                    <a:pt x="11962" y="27940"/>
                  </a:lnTo>
                  <a:lnTo>
                    <a:pt x="13101" y="27977"/>
                  </a:lnTo>
                  <a:lnTo>
                    <a:pt x="14240" y="28051"/>
                  </a:lnTo>
                  <a:lnTo>
                    <a:pt x="15380" y="28125"/>
                  </a:lnTo>
                  <a:lnTo>
                    <a:pt x="16507" y="28253"/>
                  </a:lnTo>
                  <a:lnTo>
                    <a:pt x="17633" y="28382"/>
                  </a:lnTo>
                  <a:lnTo>
                    <a:pt x="18753" y="28529"/>
                  </a:lnTo>
                  <a:lnTo>
                    <a:pt x="19861" y="28714"/>
                  </a:lnTo>
                  <a:lnTo>
                    <a:pt x="19783" y="25787"/>
                  </a:lnTo>
                  <a:lnTo>
                    <a:pt x="19687" y="22860"/>
                  </a:lnTo>
                  <a:lnTo>
                    <a:pt x="19590" y="19934"/>
                  </a:lnTo>
                  <a:lnTo>
                    <a:pt x="19481" y="16989"/>
                  </a:lnTo>
                  <a:lnTo>
                    <a:pt x="19359" y="14026"/>
                  </a:lnTo>
                  <a:lnTo>
                    <a:pt x="19230" y="11044"/>
                  </a:lnTo>
                  <a:lnTo>
                    <a:pt x="19095" y="8062"/>
                  </a:lnTo>
                  <a:lnTo>
                    <a:pt x="18947" y="5062"/>
                  </a:lnTo>
                  <a:lnTo>
                    <a:pt x="18534" y="5375"/>
                  </a:lnTo>
                  <a:lnTo>
                    <a:pt x="18129" y="5669"/>
                  </a:lnTo>
                  <a:lnTo>
                    <a:pt x="17723" y="5927"/>
                  </a:lnTo>
                  <a:lnTo>
                    <a:pt x="17324" y="6185"/>
                  </a:lnTo>
                  <a:lnTo>
                    <a:pt x="16919" y="6424"/>
                  </a:lnTo>
                  <a:lnTo>
                    <a:pt x="16519" y="6627"/>
                  </a:lnTo>
                  <a:lnTo>
                    <a:pt x="16127" y="6811"/>
                  </a:lnTo>
                  <a:lnTo>
                    <a:pt x="15740" y="6958"/>
                  </a:lnTo>
                  <a:lnTo>
                    <a:pt x="15238" y="7087"/>
                  </a:lnTo>
                  <a:lnTo>
                    <a:pt x="14743" y="7197"/>
                  </a:lnTo>
                  <a:lnTo>
                    <a:pt x="14240" y="7271"/>
                  </a:lnTo>
                  <a:lnTo>
                    <a:pt x="13745" y="7326"/>
                  </a:lnTo>
                  <a:lnTo>
                    <a:pt x="13243" y="7363"/>
                  </a:lnTo>
                  <a:lnTo>
                    <a:pt x="12740" y="7363"/>
                  </a:lnTo>
                  <a:lnTo>
                    <a:pt x="12245" y="7344"/>
                  </a:lnTo>
                  <a:lnTo>
                    <a:pt x="11743" y="7308"/>
                  </a:lnTo>
                  <a:lnTo>
                    <a:pt x="11247" y="7252"/>
                  </a:lnTo>
                  <a:lnTo>
                    <a:pt x="10745" y="7160"/>
                  </a:lnTo>
                  <a:lnTo>
                    <a:pt x="10249" y="7050"/>
                  </a:lnTo>
                  <a:lnTo>
                    <a:pt x="9747" y="6921"/>
                  </a:lnTo>
                  <a:lnTo>
                    <a:pt x="9251" y="6774"/>
                  </a:lnTo>
                  <a:lnTo>
                    <a:pt x="8756" y="6590"/>
                  </a:lnTo>
                  <a:lnTo>
                    <a:pt x="8260" y="6387"/>
                  </a:lnTo>
                  <a:lnTo>
                    <a:pt x="7764" y="6166"/>
                  </a:lnTo>
                  <a:lnTo>
                    <a:pt x="7268" y="5927"/>
                  </a:lnTo>
                  <a:lnTo>
                    <a:pt x="6773" y="5669"/>
                  </a:lnTo>
                  <a:lnTo>
                    <a:pt x="6283" y="5393"/>
                  </a:lnTo>
                  <a:lnTo>
                    <a:pt x="5788" y="5080"/>
                  </a:lnTo>
                  <a:lnTo>
                    <a:pt x="5298" y="4768"/>
                  </a:lnTo>
                  <a:lnTo>
                    <a:pt x="4809" y="4418"/>
                  </a:lnTo>
                  <a:lnTo>
                    <a:pt x="4320" y="4068"/>
                  </a:lnTo>
                  <a:lnTo>
                    <a:pt x="3837" y="3682"/>
                  </a:lnTo>
                  <a:lnTo>
                    <a:pt x="3348" y="3277"/>
                  </a:lnTo>
                  <a:lnTo>
                    <a:pt x="2865" y="2872"/>
                  </a:lnTo>
                  <a:lnTo>
                    <a:pt x="2382" y="2430"/>
                  </a:lnTo>
                  <a:lnTo>
                    <a:pt x="1906" y="1970"/>
                  </a:lnTo>
                  <a:lnTo>
                    <a:pt x="1423" y="1510"/>
                  </a:lnTo>
                  <a:lnTo>
                    <a:pt x="946" y="1013"/>
                  </a:lnTo>
                  <a:lnTo>
                    <a:pt x="470" y="516"/>
                  </a:lnTo>
                  <a:lnTo>
                    <a:pt x="0"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3"/>
            <p:cNvSpPr/>
            <p:nvPr/>
          </p:nvSpPr>
          <p:spPr>
            <a:xfrm>
              <a:off x="-694700" y="-17889300"/>
              <a:ext cx="570250" cy="1533700"/>
            </a:xfrm>
            <a:custGeom>
              <a:avLst/>
              <a:gdLst/>
              <a:ahLst/>
              <a:cxnLst/>
              <a:rect l="l" t="t" r="r" b="b"/>
              <a:pathLst>
                <a:path w="22810" h="61348" extrusionOk="0">
                  <a:moveTo>
                    <a:pt x="12104" y="8026"/>
                  </a:moveTo>
                  <a:lnTo>
                    <a:pt x="12380" y="8062"/>
                  </a:lnTo>
                  <a:lnTo>
                    <a:pt x="12651" y="8099"/>
                  </a:lnTo>
                  <a:lnTo>
                    <a:pt x="12928" y="8154"/>
                  </a:lnTo>
                  <a:lnTo>
                    <a:pt x="13198" y="8228"/>
                  </a:lnTo>
                  <a:lnTo>
                    <a:pt x="13475" y="8320"/>
                  </a:lnTo>
                  <a:lnTo>
                    <a:pt x="13745" y="8431"/>
                  </a:lnTo>
                  <a:lnTo>
                    <a:pt x="14016" y="8559"/>
                  </a:lnTo>
                  <a:lnTo>
                    <a:pt x="14280" y="8707"/>
                  </a:lnTo>
                  <a:lnTo>
                    <a:pt x="14550" y="8854"/>
                  </a:lnTo>
                  <a:lnTo>
                    <a:pt x="14814" y="9038"/>
                  </a:lnTo>
                  <a:lnTo>
                    <a:pt x="15071" y="9222"/>
                  </a:lnTo>
                  <a:lnTo>
                    <a:pt x="15329" y="9443"/>
                  </a:lnTo>
                  <a:lnTo>
                    <a:pt x="15586" y="9664"/>
                  </a:lnTo>
                  <a:lnTo>
                    <a:pt x="15838" y="9903"/>
                  </a:lnTo>
                  <a:lnTo>
                    <a:pt x="16082" y="10161"/>
                  </a:lnTo>
                  <a:lnTo>
                    <a:pt x="16327" y="10418"/>
                  </a:lnTo>
                  <a:lnTo>
                    <a:pt x="16571" y="10713"/>
                  </a:lnTo>
                  <a:lnTo>
                    <a:pt x="16803" y="11007"/>
                  </a:lnTo>
                  <a:lnTo>
                    <a:pt x="17035" y="11339"/>
                  </a:lnTo>
                  <a:lnTo>
                    <a:pt x="17260" y="11670"/>
                  </a:lnTo>
                  <a:lnTo>
                    <a:pt x="17486" y="12020"/>
                  </a:lnTo>
                  <a:lnTo>
                    <a:pt x="17698" y="12388"/>
                  </a:lnTo>
                  <a:lnTo>
                    <a:pt x="17911" y="12774"/>
                  </a:lnTo>
                  <a:lnTo>
                    <a:pt x="18117" y="13179"/>
                  </a:lnTo>
                  <a:lnTo>
                    <a:pt x="18310" y="13584"/>
                  </a:lnTo>
                  <a:lnTo>
                    <a:pt x="18503" y="14026"/>
                  </a:lnTo>
                  <a:lnTo>
                    <a:pt x="18689" y="14468"/>
                  </a:lnTo>
                  <a:lnTo>
                    <a:pt x="18870" y="14928"/>
                  </a:lnTo>
                  <a:lnTo>
                    <a:pt x="19037" y="15406"/>
                  </a:lnTo>
                  <a:lnTo>
                    <a:pt x="19205" y="15903"/>
                  </a:lnTo>
                  <a:lnTo>
                    <a:pt x="19359" y="16400"/>
                  </a:lnTo>
                  <a:lnTo>
                    <a:pt x="19507" y="16934"/>
                  </a:lnTo>
                  <a:lnTo>
                    <a:pt x="19649" y="17468"/>
                  </a:lnTo>
                  <a:lnTo>
                    <a:pt x="19784" y="18038"/>
                  </a:lnTo>
                  <a:lnTo>
                    <a:pt x="19906" y="18609"/>
                  </a:lnTo>
                  <a:lnTo>
                    <a:pt x="19745" y="18186"/>
                  </a:lnTo>
                  <a:lnTo>
                    <a:pt x="19584" y="17762"/>
                  </a:lnTo>
                  <a:lnTo>
                    <a:pt x="19417" y="17357"/>
                  </a:lnTo>
                  <a:lnTo>
                    <a:pt x="19243" y="16971"/>
                  </a:lnTo>
                  <a:lnTo>
                    <a:pt x="19069" y="16603"/>
                  </a:lnTo>
                  <a:lnTo>
                    <a:pt x="18896" y="16235"/>
                  </a:lnTo>
                  <a:lnTo>
                    <a:pt x="18715" y="15903"/>
                  </a:lnTo>
                  <a:lnTo>
                    <a:pt x="18535" y="15554"/>
                  </a:lnTo>
                  <a:lnTo>
                    <a:pt x="18348" y="15241"/>
                  </a:lnTo>
                  <a:lnTo>
                    <a:pt x="18162" y="14946"/>
                  </a:lnTo>
                  <a:lnTo>
                    <a:pt x="17968" y="14652"/>
                  </a:lnTo>
                  <a:lnTo>
                    <a:pt x="17775" y="14376"/>
                  </a:lnTo>
                  <a:lnTo>
                    <a:pt x="17576" y="14118"/>
                  </a:lnTo>
                  <a:lnTo>
                    <a:pt x="17376" y="13879"/>
                  </a:lnTo>
                  <a:lnTo>
                    <a:pt x="17177" y="13639"/>
                  </a:lnTo>
                  <a:lnTo>
                    <a:pt x="16971" y="13437"/>
                  </a:lnTo>
                  <a:lnTo>
                    <a:pt x="16765" y="13234"/>
                  </a:lnTo>
                  <a:lnTo>
                    <a:pt x="16559" y="13069"/>
                  </a:lnTo>
                  <a:lnTo>
                    <a:pt x="16346" y="12903"/>
                  </a:lnTo>
                  <a:lnTo>
                    <a:pt x="16134" y="12774"/>
                  </a:lnTo>
                  <a:lnTo>
                    <a:pt x="15921" y="12645"/>
                  </a:lnTo>
                  <a:lnTo>
                    <a:pt x="15702" y="12553"/>
                  </a:lnTo>
                  <a:lnTo>
                    <a:pt x="15483" y="12461"/>
                  </a:lnTo>
                  <a:lnTo>
                    <a:pt x="15265" y="12406"/>
                  </a:lnTo>
                  <a:lnTo>
                    <a:pt x="15039" y="12351"/>
                  </a:lnTo>
                  <a:lnTo>
                    <a:pt x="14814" y="12333"/>
                  </a:lnTo>
                  <a:lnTo>
                    <a:pt x="14589" y="12333"/>
                  </a:lnTo>
                  <a:lnTo>
                    <a:pt x="14363" y="12351"/>
                  </a:lnTo>
                  <a:lnTo>
                    <a:pt x="14132" y="12388"/>
                  </a:lnTo>
                  <a:lnTo>
                    <a:pt x="13906" y="12443"/>
                  </a:lnTo>
                  <a:lnTo>
                    <a:pt x="13674" y="12517"/>
                  </a:lnTo>
                  <a:lnTo>
                    <a:pt x="13436" y="12627"/>
                  </a:lnTo>
                  <a:lnTo>
                    <a:pt x="13217" y="12756"/>
                  </a:lnTo>
                  <a:lnTo>
                    <a:pt x="12992" y="12885"/>
                  </a:lnTo>
                  <a:lnTo>
                    <a:pt x="12773" y="13032"/>
                  </a:lnTo>
                  <a:lnTo>
                    <a:pt x="12554" y="13216"/>
                  </a:lnTo>
                  <a:lnTo>
                    <a:pt x="12335" y="13400"/>
                  </a:lnTo>
                  <a:lnTo>
                    <a:pt x="12117" y="13603"/>
                  </a:lnTo>
                  <a:lnTo>
                    <a:pt x="11904" y="13823"/>
                  </a:lnTo>
                  <a:lnTo>
                    <a:pt x="11692" y="14063"/>
                  </a:lnTo>
                  <a:lnTo>
                    <a:pt x="11479" y="14320"/>
                  </a:lnTo>
                  <a:lnTo>
                    <a:pt x="11267" y="14596"/>
                  </a:lnTo>
                  <a:lnTo>
                    <a:pt x="11061" y="14873"/>
                  </a:lnTo>
                  <a:lnTo>
                    <a:pt x="10855" y="15167"/>
                  </a:lnTo>
                  <a:lnTo>
                    <a:pt x="10655" y="15480"/>
                  </a:lnTo>
                  <a:lnTo>
                    <a:pt x="10449" y="15811"/>
                  </a:lnTo>
                  <a:lnTo>
                    <a:pt x="10256" y="16143"/>
                  </a:lnTo>
                  <a:lnTo>
                    <a:pt x="10056" y="16511"/>
                  </a:lnTo>
                  <a:lnTo>
                    <a:pt x="9863" y="16879"/>
                  </a:lnTo>
                  <a:lnTo>
                    <a:pt x="9677" y="17247"/>
                  </a:lnTo>
                  <a:lnTo>
                    <a:pt x="9483" y="17652"/>
                  </a:lnTo>
                  <a:lnTo>
                    <a:pt x="9303" y="18057"/>
                  </a:lnTo>
                  <a:lnTo>
                    <a:pt x="9117" y="18462"/>
                  </a:lnTo>
                  <a:lnTo>
                    <a:pt x="8943" y="18903"/>
                  </a:lnTo>
                  <a:lnTo>
                    <a:pt x="8762" y="19345"/>
                  </a:lnTo>
                  <a:lnTo>
                    <a:pt x="8589" y="19787"/>
                  </a:lnTo>
                  <a:lnTo>
                    <a:pt x="8421" y="20247"/>
                  </a:lnTo>
                  <a:lnTo>
                    <a:pt x="8254" y="20726"/>
                  </a:lnTo>
                  <a:lnTo>
                    <a:pt x="8093" y="21204"/>
                  </a:lnTo>
                  <a:lnTo>
                    <a:pt x="7938" y="21701"/>
                  </a:lnTo>
                  <a:lnTo>
                    <a:pt x="7784" y="22198"/>
                  </a:lnTo>
                  <a:lnTo>
                    <a:pt x="7629" y="22713"/>
                  </a:lnTo>
                  <a:lnTo>
                    <a:pt x="7481" y="23229"/>
                  </a:lnTo>
                  <a:lnTo>
                    <a:pt x="7340" y="23763"/>
                  </a:lnTo>
                  <a:lnTo>
                    <a:pt x="7198" y="24296"/>
                  </a:lnTo>
                  <a:lnTo>
                    <a:pt x="7063" y="24848"/>
                  </a:lnTo>
                  <a:lnTo>
                    <a:pt x="6934" y="25401"/>
                  </a:lnTo>
                  <a:lnTo>
                    <a:pt x="6805" y="25971"/>
                  </a:lnTo>
                  <a:lnTo>
                    <a:pt x="6689" y="26542"/>
                  </a:lnTo>
                  <a:lnTo>
                    <a:pt x="6567" y="27112"/>
                  </a:lnTo>
                  <a:lnTo>
                    <a:pt x="6458" y="27701"/>
                  </a:lnTo>
                  <a:lnTo>
                    <a:pt x="6348" y="28290"/>
                  </a:lnTo>
                  <a:lnTo>
                    <a:pt x="6245" y="28879"/>
                  </a:lnTo>
                  <a:lnTo>
                    <a:pt x="6149" y="29487"/>
                  </a:lnTo>
                  <a:lnTo>
                    <a:pt x="6052" y="30094"/>
                  </a:lnTo>
                  <a:lnTo>
                    <a:pt x="5968" y="30702"/>
                  </a:lnTo>
                  <a:lnTo>
                    <a:pt x="5885" y="31309"/>
                  </a:lnTo>
                  <a:lnTo>
                    <a:pt x="5808" y="31935"/>
                  </a:lnTo>
                  <a:lnTo>
                    <a:pt x="5737" y="32561"/>
                  </a:lnTo>
                  <a:lnTo>
                    <a:pt x="5666" y="33186"/>
                  </a:lnTo>
                  <a:lnTo>
                    <a:pt x="5608" y="33831"/>
                  </a:lnTo>
                  <a:lnTo>
                    <a:pt x="5550" y="34456"/>
                  </a:lnTo>
                  <a:lnTo>
                    <a:pt x="5498" y="35101"/>
                  </a:lnTo>
                  <a:lnTo>
                    <a:pt x="5460" y="35745"/>
                  </a:lnTo>
                  <a:lnTo>
                    <a:pt x="5421" y="36389"/>
                  </a:lnTo>
                  <a:lnTo>
                    <a:pt x="5389" y="37033"/>
                  </a:lnTo>
                  <a:lnTo>
                    <a:pt x="5363" y="37677"/>
                  </a:lnTo>
                  <a:lnTo>
                    <a:pt x="5344" y="38322"/>
                  </a:lnTo>
                  <a:lnTo>
                    <a:pt x="5331" y="38984"/>
                  </a:lnTo>
                  <a:lnTo>
                    <a:pt x="5325" y="39628"/>
                  </a:lnTo>
                  <a:lnTo>
                    <a:pt x="5325" y="40291"/>
                  </a:lnTo>
                  <a:lnTo>
                    <a:pt x="5331" y="40935"/>
                  </a:lnTo>
                  <a:lnTo>
                    <a:pt x="5344" y="41598"/>
                  </a:lnTo>
                  <a:lnTo>
                    <a:pt x="5363" y="42242"/>
                  </a:lnTo>
                  <a:lnTo>
                    <a:pt x="5389" y="42905"/>
                  </a:lnTo>
                  <a:lnTo>
                    <a:pt x="5428" y="43549"/>
                  </a:lnTo>
                  <a:lnTo>
                    <a:pt x="5453" y="44027"/>
                  </a:lnTo>
                  <a:lnTo>
                    <a:pt x="5486" y="44506"/>
                  </a:lnTo>
                  <a:lnTo>
                    <a:pt x="5524" y="44966"/>
                  </a:lnTo>
                  <a:lnTo>
                    <a:pt x="5563" y="45426"/>
                  </a:lnTo>
                  <a:lnTo>
                    <a:pt x="5608" y="45886"/>
                  </a:lnTo>
                  <a:lnTo>
                    <a:pt x="5659" y="46346"/>
                  </a:lnTo>
                  <a:lnTo>
                    <a:pt x="5711" y="46788"/>
                  </a:lnTo>
                  <a:lnTo>
                    <a:pt x="5769" y="47230"/>
                  </a:lnTo>
                  <a:lnTo>
                    <a:pt x="5833" y="47672"/>
                  </a:lnTo>
                  <a:lnTo>
                    <a:pt x="5898" y="48113"/>
                  </a:lnTo>
                  <a:lnTo>
                    <a:pt x="5962" y="48555"/>
                  </a:lnTo>
                  <a:lnTo>
                    <a:pt x="6039" y="48978"/>
                  </a:lnTo>
                  <a:lnTo>
                    <a:pt x="6117" y="49420"/>
                  </a:lnTo>
                  <a:lnTo>
                    <a:pt x="6194" y="49844"/>
                  </a:lnTo>
                  <a:lnTo>
                    <a:pt x="6284" y="50267"/>
                  </a:lnTo>
                  <a:lnTo>
                    <a:pt x="6368" y="50672"/>
                  </a:lnTo>
                  <a:lnTo>
                    <a:pt x="6174" y="50341"/>
                  </a:lnTo>
                  <a:lnTo>
                    <a:pt x="5981" y="50009"/>
                  </a:lnTo>
                  <a:lnTo>
                    <a:pt x="5795" y="49641"/>
                  </a:lnTo>
                  <a:lnTo>
                    <a:pt x="5614" y="49273"/>
                  </a:lnTo>
                  <a:lnTo>
                    <a:pt x="5434" y="48886"/>
                  </a:lnTo>
                  <a:lnTo>
                    <a:pt x="5260" y="48482"/>
                  </a:lnTo>
                  <a:lnTo>
                    <a:pt x="5093" y="48077"/>
                  </a:lnTo>
                  <a:lnTo>
                    <a:pt x="4932" y="47635"/>
                  </a:lnTo>
                  <a:lnTo>
                    <a:pt x="4771" y="47193"/>
                  </a:lnTo>
                  <a:lnTo>
                    <a:pt x="4617" y="46751"/>
                  </a:lnTo>
                  <a:lnTo>
                    <a:pt x="4468" y="46291"/>
                  </a:lnTo>
                  <a:lnTo>
                    <a:pt x="4327" y="45813"/>
                  </a:lnTo>
                  <a:lnTo>
                    <a:pt x="4192" y="45316"/>
                  </a:lnTo>
                  <a:lnTo>
                    <a:pt x="4056" y="44819"/>
                  </a:lnTo>
                  <a:lnTo>
                    <a:pt x="3928" y="44303"/>
                  </a:lnTo>
                  <a:lnTo>
                    <a:pt x="3805" y="43788"/>
                  </a:lnTo>
                  <a:lnTo>
                    <a:pt x="3689" y="43254"/>
                  </a:lnTo>
                  <a:lnTo>
                    <a:pt x="3580" y="42702"/>
                  </a:lnTo>
                  <a:lnTo>
                    <a:pt x="3471" y="42168"/>
                  </a:lnTo>
                  <a:lnTo>
                    <a:pt x="3374" y="41598"/>
                  </a:lnTo>
                  <a:lnTo>
                    <a:pt x="3277" y="41046"/>
                  </a:lnTo>
                  <a:lnTo>
                    <a:pt x="3187" y="40457"/>
                  </a:lnTo>
                  <a:lnTo>
                    <a:pt x="3104" y="39886"/>
                  </a:lnTo>
                  <a:lnTo>
                    <a:pt x="3026" y="39297"/>
                  </a:lnTo>
                  <a:lnTo>
                    <a:pt x="2949" y="38690"/>
                  </a:lnTo>
                  <a:lnTo>
                    <a:pt x="2885" y="38101"/>
                  </a:lnTo>
                  <a:lnTo>
                    <a:pt x="2820" y="37493"/>
                  </a:lnTo>
                  <a:lnTo>
                    <a:pt x="2769" y="36886"/>
                  </a:lnTo>
                  <a:lnTo>
                    <a:pt x="2717" y="36260"/>
                  </a:lnTo>
                  <a:lnTo>
                    <a:pt x="2672" y="35634"/>
                  </a:lnTo>
                  <a:lnTo>
                    <a:pt x="2640" y="35008"/>
                  </a:lnTo>
                  <a:lnTo>
                    <a:pt x="2608" y="34383"/>
                  </a:lnTo>
                  <a:lnTo>
                    <a:pt x="2582" y="33757"/>
                  </a:lnTo>
                  <a:lnTo>
                    <a:pt x="2563" y="33113"/>
                  </a:lnTo>
                  <a:lnTo>
                    <a:pt x="2550" y="32468"/>
                  </a:lnTo>
                  <a:lnTo>
                    <a:pt x="2544" y="31824"/>
                  </a:lnTo>
                  <a:lnTo>
                    <a:pt x="2544" y="31180"/>
                  </a:lnTo>
                  <a:lnTo>
                    <a:pt x="2550" y="30536"/>
                  </a:lnTo>
                  <a:lnTo>
                    <a:pt x="2563" y="29892"/>
                  </a:lnTo>
                  <a:lnTo>
                    <a:pt x="2582" y="29247"/>
                  </a:lnTo>
                  <a:lnTo>
                    <a:pt x="2608" y="28603"/>
                  </a:lnTo>
                  <a:lnTo>
                    <a:pt x="2640" y="27959"/>
                  </a:lnTo>
                  <a:lnTo>
                    <a:pt x="2679" y="27315"/>
                  </a:lnTo>
                  <a:lnTo>
                    <a:pt x="2724" y="26671"/>
                  </a:lnTo>
                  <a:lnTo>
                    <a:pt x="2775" y="26026"/>
                  </a:lnTo>
                  <a:lnTo>
                    <a:pt x="2833" y="25382"/>
                  </a:lnTo>
                  <a:lnTo>
                    <a:pt x="2898" y="24738"/>
                  </a:lnTo>
                  <a:lnTo>
                    <a:pt x="2975" y="24112"/>
                  </a:lnTo>
                  <a:lnTo>
                    <a:pt x="3052" y="23468"/>
                  </a:lnTo>
                  <a:lnTo>
                    <a:pt x="3142" y="22842"/>
                  </a:lnTo>
                  <a:lnTo>
                    <a:pt x="3232" y="22216"/>
                  </a:lnTo>
                  <a:lnTo>
                    <a:pt x="3335" y="21591"/>
                  </a:lnTo>
                  <a:lnTo>
                    <a:pt x="3438" y="20983"/>
                  </a:lnTo>
                  <a:lnTo>
                    <a:pt x="3554" y="20357"/>
                  </a:lnTo>
                  <a:lnTo>
                    <a:pt x="3677" y="19750"/>
                  </a:lnTo>
                  <a:lnTo>
                    <a:pt x="3805" y="19161"/>
                  </a:lnTo>
                  <a:lnTo>
                    <a:pt x="3947" y="18554"/>
                  </a:lnTo>
                  <a:lnTo>
                    <a:pt x="4089" y="17965"/>
                  </a:lnTo>
                  <a:lnTo>
                    <a:pt x="4243" y="17376"/>
                  </a:lnTo>
                  <a:lnTo>
                    <a:pt x="4398" y="16805"/>
                  </a:lnTo>
                  <a:lnTo>
                    <a:pt x="4565" y="16235"/>
                  </a:lnTo>
                  <a:lnTo>
                    <a:pt x="4739" y="15682"/>
                  </a:lnTo>
                  <a:lnTo>
                    <a:pt x="4919" y="15130"/>
                  </a:lnTo>
                  <a:lnTo>
                    <a:pt x="5112" y="14596"/>
                  </a:lnTo>
                  <a:lnTo>
                    <a:pt x="5286" y="14118"/>
                  </a:lnTo>
                  <a:lnTo>
                    <a:pt x="5466" y="13676"/>
                  </a:lnTo>
                  <a:lnTo>
                    <a:pt x="5659" y="13234"/>
                  </a:lnTo>
                  <a:lnTo>
                    <a:pt x="5853" y="12829"/>
                  </a:lnTo>
                  <a:lnTo>
                    <a:pt x="6052" y="12425"/>
                  </a:lnTo>
                  <a:lnTo>
                    <a:pt x="6265" y="12056"/>
                  </a:lnTo>
                  <a:lnTo>
                    <a:pt x="6477" y="11688"/>
                  </a:lnTo>
                  <a:lnTo>
                    <a:pt x="6696" y="11339"/>
                  </a:lnTo>
                  <a:lnTo>
                    <a:pt x="6915" y="11007"/>
                  </a:lnTo>
                  <a:lnTo>
                    <a:pt x="7147" y="10713"/>
                  </a:lnTo>
                  <a:lnTo>
                    <a:pt x="7378" y="10418"/>
                  </a:lnTo>
                  <a:lnTo>
                    <a:pt x="7617" y="10142"/>
                  </a:lnTo>
                  <a:lnTo>
                    <a:pt x="7861" y="9885"/>
                  </a:lnTo>
                  <a:lnTo>
                    <a:pt x="8106" y="9627"/>
                  </a:lnTo>
                  <a:lnTo>
                    <a:pt x="8357" y="9406"/>
                  </a:lnTo>
                  <a:lnTo>
                    <a:pt x="8608" y="9204"/>
                  </a:lnTo>
                  <a:lnTo>
                    <a:pt x="8865" y="9001"/>
                  </a:lnTo>
                  <a:lnTo>
                    <a:pt x="9123" y="8835"/>
                  </a:lnTo>
                  <a:lnTo>
                    <a:pt x="9387" y="8670"/>
                  </a:lnTo>
                  <a:lnTo>
                    <a:pt x="9651" y="8541"/>
                  </a:lnTo>
                  <a:lnTo>
                    <a:pt x="9921" y="8412"/>
                  </a:lnTo>
                  <a:lnTo>
                    <a:pt x="10185" y="8302"/>
                  </a:lnTo>
                  <a:lnTo>
                    <a:pt x="10456" y="8210"/>
                  </a:lnTo>
                  <a:lnTo>
                    <a:pt x="10732" y="8136"/>
                  </a:lnTo>
                  <a:lnTo>
                    <a:pt x="11003" y="8081"/>
                  </a:lnTo>
                  <a:lnTo>
                    <a:pt x="11280" y="8044"/>
                  </a:lnTo>
                  <a:lnTo>
                    <a:pt x="11550" y="8026"/>
                  </a:lnTo>
                  <a:close/>
                  <a:moveTo>
                    <a:pt x="14730" y="23744"/>
                  </a:moveTo>
                  <a:lnTo>
                    <a:pt x="14859" y="23763"/>
                  </a:lnTo>
                  <a:lnTo>
                    <a:pt x="14988" y="23781"/>
                  </a:lnTo>
                  <a:lnTo>
                    <a:pt x="15110" y="23818"/>
                  </a:lnTo>
                  <a:lnTo>
                    <a:pt x="15239" y="23873"/>
                  </a:lnTo>
                  <a:lnTo>
                    <a:pt x="15361" y="23947"/>
                  </a:lnTo>
                  <a:lnTo>
                    <a:pt x="15477" y="24020"/>
                  </a:lnTo>
                  <a:lnTo>
                    <a:pt x="15599" y="24094"/>
                  </a:lnTo>
                  <a:lnTo>
                    <a:pt x="15715" y="24204"/>
                  </a:lnTo>
                  <a:lnTo>
                    <a:pt x="15831" y="24315"/>
                  </a:lnTo>
                  <a:lnTo>
                    <a:pt x="15947" y="24425"/>
                  </a:lnTo>
                  <a:lnTo>
                    <a:pt x="16056" y="24554"/>
                  </a:lnTo>
                  <a:lnTo>
                    <a:pt x="16166" y="24701"/>
                  </a:lnTo>
                  <a:lnTo>
                    <a:pt x="16275" y="24848"/>
                  </a:lnTo>
                  <a:lnTo>
                    <a:pt x="16378" y="25014"/>
                  </a:lnTo>
                  <a:lnTo>
                    <a:pt x="16591" y="25364"/>
                  </a:lnTo>
                  <a:lnTo>
                    <a:pt x="16790" y="25750"/>
                  </a:lnTo>
                  <a:lnTo>
                    <a:pt x="16977" y="26174"/>
                  </a:lnTo>
                  <a:lnTo>
                    <a:pt x="17164" y="26615"/>
                  </a:lnTo>
                  <a:lnTo>
                    <a:pt x="17338" y="27112"/>
                  </a:lnTo>
                  <a:lnTo>
                    <a:pt x="17505" y="27609"/>
                  </a:lnTo>
                  <a:lnTo>
                    <a:pt x="17666" y="28162"/>
                  </a:lnTo>
                  <a:lnTo>
                    <a:pt x="17814" y="28714"/>
                  </a:lnTo>
                  <a:lnTo>
                    <a:pt x="17956" y="29303"/>
                  </a:lnTo>
                  <a:lnTo>
                    <a:pt x="18084" y="29910"/>
                  </a:lnTo>
                  <a:lnTo>
                    <a:pt x="18213" y="30536"/>
                  </a:lnTo>
                  <a:lnTo>
                    <a:pt x="18323" y="31162"/>
                  </a:lnTo>
                  <a:lnTo>
                    <a:pt x="18426" y="31824"/>
                  </a:lnTo>
                  <a:lnTo>
                    <a:pt x="18522" y="32487"/>
                  </a:lnTo>
                  <a:lnTo>
                    <a:pt x="18606" y="33168"/>
                  </a:lnTo>
                  <a:lnTo>
                    <a:pt x="18683" y="33849"/>
                  </a:lnTo>
                  <a:lnTo>
                    <a:pt x="18747" y="34530"/>
                  </a:lnTo>
                  <a:lnTo>
                    <a:pt x="18799" y="35229"/>
                  </a:lnTo>
                  <a:lnTo>
                    <a:pt x="18844" y="35929"/>
                  </a:lnTo>
                  <a:lnTo>
                    <a:pt x="18883" y="36628"/>
                  </a:lnTo>
                  <a:lnTo>
                    <a:pt x="18902" y="37328"/>
                  </a:lnTo>
                  <a:lnTo>
                    <a:pt x="18915" y="38009"/>
                  </a:lnTo>
                  <a:lnTo>
                    <a:pt x="18915" y="38708"/>
                  </a:lnTo>
                  <a:lnTo>
                    <a:pt x="18902" y="39389"/>
                  </a:lnTo>
                  <a:lnTo>
                    <a:pt x="18889" y="39978"/>
                  </a:lnTo>
                  <a:lnTo>
                    <a:pt x="18863" y="40567"/>
                  </a:lnTo>
                  <a:lnTo>
                    <a:pt x="18831" y="41138"/>
                  </a:lnTo>
                  <a:lnTo>
                    <a:pt x="18799" y="41690"/>
                  </a:lnTo>
                  <a:lnTo>
                    <a:pt x="18754" y="42224"/>
                  </a:lnTo>
                  <a:lnTo>
                    <a:pt x="18709" y="42757"/>
                  </a:lnTo>
                  <a:lnTo>
                    <a:pt x="18651" y="43273"/>
                  </a:lnTo>
                  <a:lnTo>
                    <a:pt x="18586" y="43770"/>
                  </a:lnTo>
                  <a:lnTo>
                    <a:pt x="18522" y="44267"/>
                  </a:lnTo>
                  <a:lnTo>
                    <a:pt x="18451" y="44745"/>
                  </a:lnTo>
                  <a:lnTo>
                    <a:pt x="18374" y="45205"/>
                  </a:lnTo>
                  <a:lnTo>
                    <a:pt x="18290" y="45665"/>
                  </a:lnTo>
                  <a:lnTo>
                    <a:pt x="18200" y="46107"/>
                  </a:lnTo>
                  <a:lnTo>
                    <a:pt x="18110" y="46531"/>
                  </a:lnTo>
                  <a:lnTo>
                    <a:pt x="18007" y="46954"/>
                  </a:lnTo>
                  <a:lnTo>
                    <a:pt x="17904" y="47359"/>
                  </a:lnTo>
                  <a:lnTo>
                    <a:pt x="17801" y="47764"/>
                  </a:lnTo>
                  <a:lnTo>
                    <a:pt x="17685" y="48150"/>
                  </a:lnTo>
                  <a:lnTo>
                    <a:pt x="17569" y="48518"/>
                  </a:lnTo>
                  <a:lnTo>
                    <a:pt x="17447" y="48886"/>
                  </a:lnTo>
                  <a:lnTo>
                    <a:pt x="17325" y="49255"/>
                  </a:lnTo>
                  <a:lnTo>
                    <a:pt x="17196" y="49604"/>
                  </a:lnTo>
                  <a:lnTo>
                    <a:pt x="17067" y="49936"/>
                  </a:lnTo>
                  <a:lnTo>
                    <a:pt x="16926" y="50267"/>
                  </a:lnTo>
                  <a:lnTo>
                    <a:pt x="16790" y="50598"/>
                  </a:lnTo>
                  <a:lnTo>
                    <a:pt x="16649" y="50911"/>
                  </a:lnTo>
                  <a:lnTo>
                    <a:pt x="16501" y="51206"/>
                  </a:lnTo>
                  <a:lnTo>
                    <a:pt x="16353" y="51518"/>
                  </a:lnTo>
                  <a:lnTo>
                    <a:pt x="16044" y="52089"/>
                  </a:lnTo>
                  <a:lnTo>
                    <a:pt x="15728" y="52641"/>
                  </a:lnTo>
                  <a:lnTo>
                    <a:pt x="15689" y="52273"/>
                  </a:lnTo>
                  <a:lnTo>
                    <a:pt x="15644" y="51923"/>
                  </a:lnTo>
                  <a:lnTo>
                    <a:pt x="15586" y="51592"/>
                  </a:lnTo>
                  <a:lnTo>
                    <a:pt x="15522" y="51279"/>
                  </a:lnTo>
                  <a:lnTo>
                    <a:pt x="15445" y="50985"/>
                  </a:lnTo>
                  <a:lnTo>
                    <a:pt x="15361" y="50727"/>
                  </a:lnTo>
                  <a:lnTo>
                    <a:pt x="15265" y="50488"/>
                  </a:lnTo>
                  <a:lnTo>
                    <a:pt x="15162" y="50267"/>
                  </a:lnTo>
                  <a:lnTo>
                    <a:pt x="15052" y="50101"/>
                  </a:lnTo>
                  <a:lnTo>
                    <a:pt x="14930" y="49954"/>
                  </a:lnTo>
                  <a:lnTo>
                    <a:pt x="14801" y="49844"/>
                  </a:lnTo>
                  <a:lnTo>
                    <a:pt x="14737" y="49807"/>
                  </a:lnTo>
                  <a:lnTo>
                    <a:pt x="14666" y="49770"/>
                  </a:lnTo>
                  <a:lnTo>
                    <a:pt x="14595" y="49752"/>
                  </a:lnTo>
                  <a:lnTo>
                    <a:pt x="14447" y="49752"/>
                  </a:lnTo>
                  <a:lnTo>
                    <a:pt x="14370" y="49770"/>
                  </a:lnTo>
                  <a:lnTo>
                    <a:pt x="14286" y="49788"/>
                  </a:lnTo>
                  <a:lnTo>
                    <a:pt x="14209" y="49825"/>
                  </a:lnTo>
                  <a:lnTo>
                    <a:pt x="14125" y="49880"/>
                  </a:lnTo>
                  <a:lnTo>
                    <a:pt x="14041" y="49936"/>
                  </a:lnTo>
                  <a:lnTo>
                    <a:pt x="13810" y="50120"/>
                  </a:lnTo>
                  <a:lnTo>
                    <a:pt x="13578" y="50248"/>
                  </a:lnTo>
                  <a:lnTo>
                    <a:pt x="13353" y="50359"/>
                  </a:lnTo>
                  <a:lnTo>
                    <a:pt x="13121" y="50414"/>
                  </a:lnTo>
                  <a:lnTo>
                    <a:pt x="12895" y="50451"/>
                  </a:lnTo>
                  <a:lnTo>
                    <a:pt x="12670" y="50433"/>
                  </a:lnTo>
                  <a:lnTo>
                    <a:pt x="12451" y="50396"/>
                  </a:lnTo>
                  <a:lnTo>
                    <a:pt x="12232" y="50304"/>
                  </a:lnTo>
                  <a:lnTo>
                    <a:pt x="12020" y="50193"/>
                  </a:lnTo>
                  <a:lnTo>
                    <a:pt x="11808" y="50046"/>
                  </a:lnTo>
                  <a:lnTo>
                    <a:pt x="11608" y="49862"/>
                  </a:lnTo>
                  <a:lnTo>
                    <a:pt x="11408" y="49641"/>
                  </a:lnTo>
                  <a:lnTo>
                    <a:pt x="11209" y="49402"/>
                  </a:lnTo>
                  <a:lnTo>
                    <a:pt x="11022" y="49126"/>
                  </a:lnTo>
                  <a:lnTo>
                    <a:pt x="10842" y="48813"/>
                  </a:lnTo>
                  <a:lnTo>
                    <a:pt x="10668" y="48482"/>
                  </a:lnTo>
                  <a:lnTo>
                    <a:pt x="10501" y="48113"/>
                  </a:lnTo>
                  <a:lnTo>
                    <a:pt x="10340" y="47727"/>
                  </a:lnTo>
                  <a:lnTo>
                    <a:pt x="10192" y="47322"/>
                  </a:lnTo>
                  <a:lnTo>
                    <a:pt x="10050" y="46880"/>
                  </a:lnTo>
                  <a:lnTo>
                    <a:pt x="9915" y="46402"/>
                  </a:lnTo>
                  <a:lnTo>
                    <a:pt x="9792" y="45905"/>
                  </a:lnTo>
                  <a:lnTo>
                    <a:pt x="9677" y="45389"/>
                  </a:lnTo>
                  <a:lnTo>
                    <a:pt x="9574" y="44856"/>
                  </a:lnTo>
                  <a:lnTo>
                    <a:pt x="9483" y="44285"/>
                  </a:lnTo>
                  <a:lnTo>
                    <a:pt x="9406" y="43714"/>
                  </a:lnTo>
                  <a:lnTo>
                    <a:pt x="9342" y="43107"/>
                  </a:lnTo>
                  <a:lnTo>
                    <a:pt x="9284" y="42481"/>
                  </a:lnTo>
                  <a:lnTo>
                    <a:pt x="9245" y="41837"/>
                  </a:lnTo>
                  <a:lnTo>
                    <a:pt x="9213" y="41174"/>
                  </a:lnTo>
                  <a:lnTo>
                    <a:pt x="9200" y="40493"/>
                  </a:lnTo>
                  <a:lnTo>
                    <a:pt x="9200" y="39794"/>
                  </a:lnTo>
                  <a:lnTo>
                    <a:pt x="9220" y="39131"/>
                  </a:lnTo>
                  <a:lnTo>
                    <a:pt x="9252" y="38450"/>
                  </a:lnTo>
                  <a:lnTo>
                    <a:pt x="9297" y="37769"/>
                  </a:lnTo>
                  <a:lnTo>
                    <a:pt x="9361" y="37088"/>
                  </a:lnTo>
                  <a:lnTo>
                    <a:pt x="9432" y="36407"/>
                  </a:lnTo>
                  <a:lnTo>
                    <a:pt x="9516" y="35726"/>
                  </a:lnTo>
                  <a:lnTo>
                    <a:pt x="9612" y="35045"/>
                  </a:lnTo>
                  <a:lnTo>
                    <a:pt x="9722" y="34364"/>
                  </a:lnTo>
                  <a:lnTo>
                    <a:pt x="9838" y="33683"/>
                  </a:lnTo>
                  <a:lnTo>
                    <a:pt x="9966" y="33021"/>
                  </a:lnTo>
                  <a:lnTo>
                    <a:pt x="10108" y="32358"/>
                  </a:lnTo>
                  <a:lnTo>
                    <a:pt x="10256" y="31714"/>
                  </a:lnTo>
                  <a:lnTo>
                    <a:pt x="10411" y="31070"/>
                  </a:lnTo>
                  <a:lnTo>
                    <a:pt x="10578" y="30444"/>
                  </a:lnTo>
                  <a:lnTo>
                    <a:pt x="10752" y="29855"/>
                  </a:lnTo>
                  <a:lnTo>
                    <a:pt x="10932" y="29266"/>
                  </a:lnTo>
                  <a:lnTo>
                    <a:pt x="11125" y="28695"/>
                  </a:lnTo>
                  <a:lnTo>
                    <a:pt x="11318" y="28143"/>
                  </a:lnTo>
                  <a:lnTo>
                    <a:pt x="11518" y="27609"/>
                  </a:lnTo>
                  <a:lnTo>
                    <a:pt x="11724" y="27112"/>
                  </a:lnTo>
                  <a:lnTo>
                    <a:pt x="11936" y="26652"/>
                  </a:lnTo>
                  <a:lnTo>
                    <a:pt x="12155" y="26211"/>
                  </a:lnTo>
                  <a:lnTo>
                    <a:pt x="12374" y="25787"/>
                  </a:lnTo>
                  <a:lnTo>
                    <a:pt x="12599" y="25401"/>
                  </a:lnTo>
                  <a:lnTo>
                    <a:pt x="12825" y="25069"/>
                  </a:lnTo>
                  <a:lnTo>
                    <a:pt x="13056" y="24756"/>
                  </a:lnTo>
                  <a:lnTo>
                    <a:pt x="13288" y="24480"/>
                  </a:lnTo>
                  <a:lnTo>
                    <a:pt x="13526" y="24241"/>
                  </a:lnTo>
                  <a:lnTo>
                    <a:pt x="13758" y="24057"/>
                  </a:lnTo>
                  <a:lnTo>
                    <a:pt x="13996" y="23910"/>
                  </a:lnTo>
                  <a:lnTo>
                    <a:pt x="14112" y="23855"/>
                  </a:lnTo>
                  <a:lnTo>
                    <a:pt x="14235" y="23818"/>
                  </a:lnTo>
                  <a:lnTo>
                    <a:pt x="14350" y="23781"/>
                  </a:lnTo>
                  <a:lnTo>
                    <a:pt x="14466" y="23763"/>
                  </a:lnTo>
                  <a:lnTo>
                    <a:pt x="14602" y="23744"/>
                  </a:lnTo>
                  <a:close/>
                  <a:moveTo>
                    <a:pt x="11511" y="1"/>
                  </a:moveTo>
                  <a:lnTo>
                    <a:pt x="11280" y="19"/>
                  </a:lnTo>
                  <a:lnTo>
                    <a:pt x="11048" y="37"/>
                  </a:lnTo>
                  <a:lnTo>
                    <a:pt x="10823" y="74"/>
                  </a:lnTo>
                  <a:lnTo>
                    <a:pt x="10591" y="129"/>
                  </a:lnTo>
                  <a:lnTo>
                    <a:pt x="10359" y="185"/>
                  </a:lnTo>
                  <a:lnTo>
                    <a:pt x="10134" y="258"/>
                  </a:lnTo>
                  <a:lnTo>
                    <a:pt x="9908" y="332"/>
                  </a:lnTo>
                  <a:lnTo>
                    <a:pt x="9677" y="424"/>
                  </a:lnTo>
                  <a:lnTo>
                    <a:pt x="9451" y="534"/>
                  </a:lnTo>
                  <a:lnTo>
                    <a:pt x="9226" y="645"/>
                  </a:lnTo>
                  <a:lnTo>
                    <a:pt x="9001" y="774"/>
                  </a:lnTo>
                  <a:lnTo>
                    <a:pt x="8775" y="903"/>
                  </a:lnTo>
                  <a:lnTo>
                    <a:pt x="8556" y="1068"/>
                  </a:lnTo>
                  <a:lnTo>
                    <a:pt x="8331" y="1215"/>
                  </a:lnTo>
                  <a:lnTo>
                    <a:pt x="8112" y="1399"/>
                  </a:lnTo>
                  <a:lnTo>
                    <a:pt x="7893" y="1584"/>
                  </a:lnTo>
                  <a:lnTo>
                    <a:pt x="7674" y="1768"/>
                  </a:lnTo>
                  <a:lnTo>
                    <a:pt x="7456" y="1988"/>
                  </a:lnTo>
                  <a:lnTo>
                    <a:pt x="7243" y="2209"/>
                  </a:lnTo>
                  <a:lnTo>
                    <a:pt x="7031" y="2430"/>
                  </a:lnTo>
                  <a:lnTo>
                    <a:pt x="6818" y="2669"/>
                  </a:lnTo>
                  <a:lnTo>
                    <a:pt x="6606" y="2927"/>
                  </a:lnTo>
                  <a:lnTo>
                    <a:pt x="6400" y="3203"/>
                  </a:lnTo>
                  <a:lnTo>
                    <a:pt x="6187" y="3479"/>
                  </a:lnTo>
                  <a:lnTo>
                    <a:pt x="5988" y="3755"/>
                  </a:lnTo>
                  <a:lnTo>
                    <a:pt x="5782" y="4068"/>
                  </a:lnTo>
                  <a:lnTo>
                    <a:pt x="5582" y="4381"/>
                  </a:lnTo>
                  <a:lnTo>
                    <a:pt x="5383" y="4694"/>
                  </a:lnTo>
                  <a:lnTo>
                    <a:pt x="5183" y="5044"/>
                  </a:lnTo>
                  <a:lnTo>
                    <a:pt x="4990" y="5394"/>
                  </a:lnTo>
                  <a:lnTo>
                    <a:pt x="4797" y="5743"/>
                  </a:lnTo>
                  <a:lnTo>
                    <a:pt x="4610" y="6130"/>
                  </a:lnTo>
                  <a:lnTo>
                    <a:pt x="4417" y="6498"/>
                  </a:lnTo>
                  <a:lnTo>
                    <a:pt x="4237" y="6903"/>
                  </a:lnTo>
                  <a:lnTo>
                    <a:pt x="4050" y="7308"/>
                  </a:lnTo>
                  <a:lnTo>
                    <a:pt x="3863" y="7749"/>
                  </a:lnTo>
                  <a:lnTo>
                    <a:pt x="3683" y="8191"/>
                  </a:lnTo>
                  <a:lnTo>
                    <a:pt x="3509" y="8633"/>
                  </a:lnTo>
                  <a:lnTo>
                    <a:pt x="3335" y="9093"/>
                  </a:lnTo>
                  <a:lnTo>
                    <a:pt x="3168" y="9553"/>
                  </a:lnTo>
                  <a:lnTo>
                    <a:pt x="3007" y="10013"/>
                  </a:lnTo>
                  <a:lnTo>
                    <a:pt x="2853" y="10492"/>
                  </a:lnTo>
                  <a:lnTo>
                    <a:pt x="2698" y="10971"/>
                  </a:lnTo>
                  <a:lnTo>
                    <a:pt x="2550" y="11449"/>
                  </a:lnTo>
                  <a:lnTo>
                    <a:pt x="2402" y="11946"/>
                  </a:lnTo>
                  <a:lnTo>
                    <a:pt x="2260" y="12443"/>
                  </a:lnTo>
                  <a:lnTo>
                    <a:pt x="2125" y="12940"/>
                  </a:lnTo>
                  <a:lnTo>
                    <a:pt x="1996" y="13455"/>
                  </a:lnTo>
                  <a:lnTo>
                    <a:pt x="1868" y="13971"/>
                  </a:lnTo>
                  <a:lnTo>
                    <a:pt x="1745" y="14486"/>
                  </a:lnTo>
                  <a:lnTo>
                    <a:pt x="1629" y="15001"/>
                  </a:lnTo>
                  <a:lnTo>
                    <a:pt x="1514" y="15535"/>
                  </a:lnTo>
                  <a:lnTo>
                    <a:pt x="1404" y="16069"/>
                  </a:lnTo>
                  <a:lnTo>
                    <a:pt x="1295" y="16603"/>
                  </a:lnTo>
                  <a:lnTo>
                    <a:pt x="1198" y="17136"/>
                  </a:lnTo>
                  <a:lnTo>
                    <a:pt x="1101" y="17689"/>
                  </a:lnTo>
                  <a:lnTo>
                    <a:pt x="1005" y="18241"/>
                  </a:lnTo>
                  <a:lnTo>
                    <a:pt x="921" y="18775"/>
                  </a:lnTo>
                  <a:lnTo>
                    <a:pt x="838" y="19345"/>
                  </a:lnTo>
                  <a:lnTo>
                    <a:pt x="754" y="19897"/>
                  </a:lnTo>
                  <a:lnTo>
                    <a:pt x="677" y="20449"/>
                  </a:lnTo>
                  <a:lnTo>
                    <a:pt x="606" y="21020"/>
                  </a:lnTo>
                  <a:lnTo>
                    <a:pt x="541" y="21572"/>
                  </a:lnTo>
                  <a:lnTo>
                    <a:pt x="477" y="22143"/>
                  </a:lnTo>
                  <a:lnTo>
                    <a:pt x="413" y="22713"/>
                  </a:lnTo>
                  <a:lnTo>
                    <a:pt x="361" y="23284"/>
                  </a:lnTo>
                  <a:lnTo>
                    <a:pt x="310" y="23855"/>
                  </a:lnTo>
                  <a:lnTo>
                    <a:pt x="265" y="24444"/>
                  </a:lnTo>
                  <a:lnTo>
                    <a:pt x="220" y="25014"/>
                  </a:lnTo>
                  <a:lnTo>
                    <a:pt x="181" y="25585"/>
                  </a:lnTo>
                  <a:lnTo>
                    <a:pt x="142" y="26174"/>
                  </a:lnTo>
                  <a:lnTo>
                    <a:pt x="110" y="26744"/>
                  </a:lnTo>
                  <a:lnTo>
                    <a:pt x="84" y="27333"/>
                  </a:lnTo>
                  <a:lnTo>
                    <a:pt x="59" y="27922"/>
                  </a:lnTo>
                  <a:lnTo>
                    <a:pt x="39" y="28493"/>
                  </a:lnTo>
                  <a:lnTo>
                    <a:pt x="14" y="29652"/>
                  </a:lnTo>
                  <a:lnTo>
                    <a:pt x="1" y="30830"/>
                  </a:lnTo>
                  <a:lnTo>
                    <a:pt x="1" y="31990"/>
                  </a:lnTo>
                  <a:lnTo>
                    <a:pt x="20" y="33149"/>
                  </a:lnTo>
                  <a:lnTo>
                    <a:pt x="52" y="34291"/>
                  </a:lnTo>
                  <a:lnTo>
                    <a:pt x="97" y="35432"/>
                  </a:lnTo>
                  <a:lnTo>
                    <a:pt x="162" y="36573"/>
                  </a:lnTo>
                  <a:lnTo>
                    <a:pt x="232" y="37714"/>
                  </a:lnTo>
                  <a:lnTo>
                    <a:pt x="323" y="38818"/>
                  </a:lnTo>
                  <a:lnTo>
                    <a:pt x="432" y="39941"/>
                  </a:lnTo>
                  <a:lnTo>
                    <a:pt x="548" y="41027"/>
                  </a:lnTo>
                  <a:lnTo>
                    <a:pt x="677" y="42095"/>
                  </a:lnTo>
                  <a:lnTo>
                    <a:pt x="825" y="43162"/>
                  </a:lnTo>
                  <a:lnTo>
                    <a:pt x="986" y="44211"/>
                  </a:lnTo>
                  <a:lnTo>
                    <a:pt x="1153" y="45242"/>
                  </a:lnTo>
                  <a:lnTo>
                    <a:pt x="1340" y="46236"/>
                  </a:lnTo>
                  <a:lnTo>
                    <a:pt x="1539" y="47212"/>
                  </a:lnTo>
                  <a:lnTo>
                    <a:pt x="1752" y="48169"/>
                  </a:lnTo>
                  <a:lnTo>
                    <a:pt x="1861" y="48647"/>
                  </a:lnTo>
                  <a:lnTo>
                    <a:pt x="1971" y="49107"/>
                  </a:lnTo>
                  <a:lnTo>
                    <a:pt x="2086" y="49567"/>
                  </a:lnTo>
                  <a:lnTo>
                    <a:pt x="2209" y="50009"/>
                  </a:lnTo>
                  <a:lnTo>
                    <a:pt x="2331" y="50451"/>
                  </a:lnTo>
                  <a:lnTo>
                    <a:pt x="2460" y="50893"/>
                  </a:lnTo>
                  <a:lnTo>
                    <a:pt x="2589" y="51316"/>
                  </a:lnTo>
                  <a:lnTo>
                    <a:pt x="2717" y="51739"/>
                  </a:lnTo>
                  <a:lnTo>
                    <a:pt x="2853" y="52163"/>
                  </a:lnTo>
                  <a:lnTo>
                    <a:pt x="2994" y="52568"/>
                  </a:lnTo>
                  <a:lnTo>
                    <a:pt x="3129" y="52954"/>
                  </a:lnTo>
                  <a:lnTo>
                    <a:pt x="3277" y="53341"/>
                  </a:lnTo>
                  <a:lnTo>
                    <a:pt x="3426" y="53727"/>
                  </a:lnTo>
                  <a:lnTo>
                    <a:pt x="3574" y="54095"/>
                  </a:lnTo>
                  <a:lnTo>
                    <a:pt x="3728" y="54463"/>
                  </a:lnTo>
                  <a:lnTo>
                    <a:pt x="3883" y="54813"/>
                  </a:lnTo>
                  <a:lnTo>
                    <a:pt x="4037" y="55163"/>
                  </a:lnTo>
                  <a:lnTo>
                    <a:pt x="4198" y="55494"/>
                  </a:lnTo>
                  <a:lnTo>
                    <a:pt x="4365" y="55825"/>
                  </a:lnTo>
                  <a:lnTo>
                    <a:pt x="4533" y="56138"/>
                  </a:lnTo>
                  <a:lnTo>
                    <a:pt x="4700" y="56451"/>
                  </a:lnTo>
                  <a:lnTo>
                    <a:pt x="4874" y="56746"/>
                  </a:lnTo>
                  <a:lnTo>
                    <a:pt x="5048" y="57022"/>
                  </a:lnTo>
                  <a:lnTo>
                    <a:pt x="5228" y="57298"/>
                  </a:lnTo>
                  <a:lnTo>
                    <a:pt x="5408" y="57574"/>
                  </a:lnTo>
                  <a:lnTo>
                    <a:pt x="5589" y="57832"/>
                  </a:lnTo>
                  <a:lnTo>
                    <a:pt x="5775" y="58071"/>
                  </a:lnTo>
                  <a:lnTo>
                    <a:pt x="5962" y="58310"/>
                  </a:lnTo>
                  <a:lnTo>
                    <a:pt x="6155" y="58531"/>
                  </a:lnTo>
                  <a:lnTo>
                    <a:pt x="6348" y="58734"/>
                  </a:lnTo>
                  <a:lnTo>
                    <a:pt x="6548" y="58936"/>
                  </a:lnTo>
                  <a:lnTo>
                    <a:pt x="6747" y="59120"/>
                  </a:lnTo>
                  <a:lnTo>
                    <a:pt x="6947" y="59286"/>
                  </a:lnTo>
                  <a:lnTo>
                    <a:pt x="7153" y="59451"/>
                  </a:lnTo>
                  <a:lnTo>
                    <a:pt x="7359" y="59599"/>
                  </a:lnTo>
                  <a:lnTo>
                    <a:pt x="7565" y="59746"/>
                  </a:lnTo>
                  <a:lnTo>
                    <a:pt x="7777" y="59875"/>
                  </a:lnTo>
                  <a:lnTo>
                    <a:pt x="7990" y="59985"/>
                  </a:lnTo>
                  <a:lnTo>
                    <a:pt x="8209" y="60077"/>
                  </a:lnTo>
                  <a:lnTo>
                    <a:pt x="8428" y="60169"/>
                  </a:lnTo>
                  <a:lnTo>
                    <a:pt x="8647" y="60224"/>
                  </a:lnTo>
                  <a:lnTo>
                    <a:pt x="8872" y="60298"/>
                  </a:lnTo>
                  <a:lnTo>
                    <a:pt x="9097" y="60335"/>
                  </a:lnTo>
                  <a:lnTo>
                    <a:pt x="9329" y="60372"/>
                  </a:lnTo>
                  <a:lnTo>
                    <a:pt x="9554" y="60390"/>
                  </a:lnTo>
                  <a:lnTo>
                    <a:pt x="9792" y="60390"/>
                  </a:lnTo>
                  <a:lnTo>
                    <a:pt x="10024" y="60372"/>
                  </a:lnTo>
                  <a:lnTo>
                    <a:pt x="10262" y="60335"/>
                  </a:lnTo>
                  <a:lnTo>
                    <a:pt x="10501" y="60298"/>
                  </a:lnTo>
                  <a:lnTo>
                    <a:pt x="10745" y="60243"/>
                  </a:lnTo>
                  <a:lnTo>
                    <a:pt x="10990" y="60169"/>
                  </a:lnTo>
                  <a:lnTo>
                    <a:pt x="11235" y="60077"/>
                  </a:lnTo>
                  <a:lnTo>
                    <a:pt x="11473" y="60188"/>
                  </a:lnTo>
                  <a:lnTo>
                    <a:pt x="11711" y="60261"/>
                  </a:lnTo>
                  <a:lnTo>
                    <a:pt x="11956" y="60316"/>
                  </a:lnTo>
                  <a:lnTo>
                    <a:pt x="12194" y="60335"/>
                  </a:lnTo>
                  <a:lnTo>
                    <a:pt x="12432" y="60316"/>
                  </a:lnTo>
                  <a:lnTo>
                    <a:pt x="12677" y="60261"/>
                  </a:lnTo>
                  <a:lnTo>
                    <a:pt x="12915" y="60188"/>
                  </a:lnTo>
                  <a:lnTo>
                    <a:pt x="13153" y="60077"/>
                  </a:lnTo>
                  <a:lnTo>
                    <a:pt x="13198" y="60261"/>
                  </a:lnTo>
                  <a:lnTo>
                    <a:pt x="13250" y="60427"/>
                  </a:lnTo>
                  <a:lnTo>
                    <a:pt x="13308" y="60574"/>
                  </a:lnTo>
                  <a:lnTo>
                    <a:pt x="13372" y="60703"/>
                  </a:lnTo>
                  <a:lnTo>
                    <a:pt x="13449" y="60813"/>
                  </a:lnTo>
                  <a:lnTo>
                    <a:pt x="13533" y="60905"/>
                  </a:lnTo>
                  <a:lnTo>
                    <a:pt x="13623" y="60997"/>
                  </a:lnTo>
                  <a:lnTo>
                    <a:pt x="13726" y="61071"/>
                  </a:lnTo>
                  <a:lnTo>
                    <a:pt x="13951" y="61163"/>
                  </a:lnTo>
                  <a:lnTo>
                    <a:pt x="14177" y="61237"/>
                  </a:lnTo>
                  <a:lnTo>
                    <a:pt x="14402" y="61292"/>
                  </a:lnTo>
                  <a:lnTo>
                    <a:pt x="14627" y="61329"/>
                  </a:lnTo>
                  <a:lnTo>
                    <a:pt x="14853" y="61347"/>
                  </a:lnTo>
                  <a:lnTo>
                    <a:pt x="15071" y="61347"/>
                  </a:lnTo>
                  <a:lnTo>
                    <a:pt x="15290" y="61310"/>
                  </a:lnTo>
                  <a:lnTo>
                    <a:pt x="15509" y="61274"/>
                  </a:lnTo>
                  <a:lnTo>
                    <a:pt x="15728" y="61200"/>
                  </a:lnTo>
                  <a:lnTo>
                    <a:pt x="15941" y="61108"/>
                  </a:lnTo>
                  <a:lnTo>
                    <a:pt x="16153" y="61016"/>
                  </a:lnTo>
                  <a:lnTo>
                    <a:pt x="16365" y="60887"/>
                  </a:lnTo>
                  <a:lnTo>
                    <a:pt x="16578" y="60740"/>
                  </a:lnTo>
                  <a:lnTo>
                    <a:pt x="16784" y="60574"/>
                  </a:lnTo>
                  <a:lnTo>
                    <a:pt x="16990" y="60408"/>
                  </a:lnTo>
                  <a:lnTo>
                    <a:pt x="17189" y="60206"/>
                  </a:lnTo>
                  <a:lnTo>
                    <a:pt x="17389" y="60004"/>
                  </a:lnTo>
                  <a:lnTo>
                    <a:pt x="17589" y="59764"/>
                  </a:lnTo>
                  <a:lnTo>
                    <a:pt x="17782" y="59525"/>
                  </a:lnTo>
                  <a:lnTo>
                    <a:pt x="17975" y="59267"/>
                  </a:lnTo>
                  <a:lnTo>
                    <a:pt x="18168" y="58991"/>
                  </a:lnTo>
                  <a:lnTo>
                    <a:pt x="18355" y="58697"/>
                  </a:lnTo>
                  <a:lnTo>
                    <a:pt x="18541" y="58384"/>
                  </a:lnTo>
                  <a:lnTo>
                    <a:pt x="18722" y="58053"/>
                  </a:lnTo>
                  <a:lnTo>
                    <a:pt x="18902" y="57721"/>
                  </a:lnTo>
                  <a:lnTo>
                    <a:pt x="19076" y="57372"/>
                  </a:lnTo>
                  <a:lnTo>
                    <a:pt x="19250" y="57003"/>
                  </a:lnTo>
                  <a:lnTo>
                    <a:pt x="19423" y="56635"/>
                  </a:lnTo>
                  <a:lnTo>
                    <a:pt x="19591" y="56249"/>
                  </a:lnTo>
                  <a:lnTo>
                    <a:pt x="19752" y="55844"/>
                  </a:lnTo>
                  <a:lnTo>
                    <a:pt x="19913" y="55421"/>
                  </a:lnTo>
                  <a:lnTo>
                    <a:pt x="20067" y="54997"/>
                  </a:lnTo>
                  <a:lnTo>
                    <a:pt x="20222" y="54555"/>
                  </a:lnTo>
                  <a:lnTo>
                    <a:pt x="20370" y="54114"/>
                  </a:lnTo>
                  <a:lnTo>
                    <a:pt x="20518" y="53654"/>
                  </a:lnTo>
                  <a:lnTo>
                    <a:pt x="20653" y="53175"/>
                  </a:lnTo>
                  <a:lnTo>
                    <a:pt x="20795" y="52696"/>
                  </a:lnTo>
                  <a:lnTo>
                    <a:pt x="20930" y="52218"/>
                  </a:lnTo>
                  <a:lnTo>
                    <a:pt x="21059" y="51703"/>
                  </a:lnTo>
                  <a:lnTo>
                    <a:pt x="21181" y="51206"/>
                  </a:lnTo>
                  <a:lnTo>
                    <a:pt x="21303" y="50690"/>
                  </a:lnTo>
                  <a:lnTo>
                    <a:pt x="21419" y="50156"/>
                  </a:lnTo>
                  <a:lnTo>
                    <a:pt x="21535" y="49623"/>
                  </a:lnTo>
                  <a:lnTo>
                    <a:pt x="21644" y="49071"/>
                  </a:lnTo>
                  <a:lnTo>
                    <a:pt x="21747" y="48518"/>
                  </a:lnTo>
                  <a:lnTo>
                    <a:pt x="21844" y="47966"/>
                  </a:lnTo>
                  <a:lnTo>
                    <a:pt x="21941" y="47396"/>
                  </a:lnTo>
                  <a:lnTo>
                    <a:pt x="22024" y="46825"/>
                  </a:lnTo>
                  <a:lnTo>
                    <a:pt x="22114" y="46254"/>
                  </a:lnTo>
                  <a:lnTo>
                    <a:pt x="22192" y="45665"/>
                  </a:lnTo>
                  <a:lnTo>
                    <a:pt x="22269" y="45076"/>
                  </a:lnTo>
                  <a:lnTo>
                    <a:pt x="22333" y="44487"/>
                  </a:lnTo>
                  <a:lnTo>
                    <a:pt x="22398" y="43898"/>
                  </a:lnTo>
                  <a:lnTo>
                    <a:pt x="22456" y="43291"/>
                  </a:lnTo>
                  <a:lnTo>
                    <a:pt x="22514" y="42684"/>
                  </a:lnTo>
                  <a:lnTo>
                    <a:pt x="22559" y="42076"/>
                  </a:lnTo>
                  <a:lnTo>
                    <a:pt x="22604" y="41451"/>
                  </a:lnTo>
                  <a:lnTo>
                    <a:pt x="22642" y="40843"/>
                  </a:lnTo>
                  <a:lnTo>
                    <a:pt x="22668" y="40217"/>
                  </a:lnTo>
                  <a:lnTo>
                    <a:pt x="22694" y="39592"/>
                  </a:lnTo>
                  <a:lnTo>
                    <a:pt x="22713" y="38966"/>
                  </a:lnTo>
                  <a:lnTo>
                    <a:pt x="22732" y="38340"/>
                  </a:lnTo>
                  <a:lnTo>
                    <a:pt x="22739" y="37714"/>
                  </a:lnTo>
                  <a:lnTo>
                    <a:pt x="22739" y="37088"/>
                  </a:lnTo>
                  <a:lnTo>
                    <a:pt x="22732" y="36297"/>
                  </a:lnTo>
                  <a:lnTo>
                    <a:pt x="22713" y="35505"/>
                  </a:lnTo>
                  <a:lnTo>
                    <a:pt x="22681" y="34732"/>
                  </a:lnTo>
                  <a:lnTo>
                    <a:pt x="22642" y="33959"/>
                  </a:lnTo>
                  <a:lnTo>
                    <a:pt x="22591" y="33186"/>
                  </a:lnTo>
                  <a:lnTo>
                    <a:pt x="22533" y="32413"/>
                  </a:lnTo>
                  <a:lnTo>
                    <a:pt x="22468" y="31640"/>
                  </a:lnTo>
                  <a:lnTo>
                    <a:pt x="22398" y="30867"/>
                  </a:lnTo>
                  <a:lnTo>
                    <a:pt x="22462" y="30389"/>
                  </a:lnTo>
                  <a:lnTo>
                    <a:pt x="22526" y="29928"/>
                  </a:lnTo>
                  <a:lnTo>
                    <a:pt x="22578" y="29432"/>
                  </a:lnTo>
                  <a:lnTo>
                    <a:pt x="22629" y="28953"/>
                  </a:lnTo>
                  <a:lnTo>
                    <a:pt x="22668" y="28474"/>
                  </a:lnTo>
                  <a:lnTo>
                    <a:pt x="22707" y="27996"/>
                  </a:lnTo>
                  <a:lnTo>
                    <a:pt x="22739" y="27517"/>
                  </a:lnTo>
                  <a:lnTo>
                    <a:pt x="22765" y="27039"/>
                  </a:lnTo>
                  <a:lnTo>
                    <a:pt x="22784" y="26542"/>
                  </a:lnTo>
                  <a:lnTo>
                    <a:pt x="22797" y="26063"/>
                  </a:lnTo>
                  <a:lnTo>
                    <a:pt x="22810" y="25585"/>
                  </a:lnTo>
                  <a:lnTo>
                    <a:pt x="22810" y="25088"/>
                  </a:lnTo>
                  <a:lnTo>
                    <a:pt x="22810" y="24609"/>
                  </a:lnTo>
                  <a:lnTo>
                    <a:pt x="22803" y="24131"/>
                  </a:lnTo>
                  <a:lnTo>
                    <a:pt x="22790" y="23652"/>
                  </a:lnTo>
                  <a:lnTo>
                    <a:pt x="22777" y="23174"/>
                  </a:lnTo>
                  <a:lnTo>
                    <a:pt x="22758" y="22695"/>
                  </a:lnTo>
                  <a:lnTo>
                    <a:pt x="22732" y="22198"/>
                  </a:lnTo>
                  <a:lnTo>
                    <a:pt x="22700" y="21738"/>
                  </a:lnTo>
                  <a:lnTo>
                    <a:pt x="22668" y="21259"/>
                  </a:lnTo>
                  <a:lnTo>
                    <a:pt x="22629" y="20781"/>
                  </a:lnTo>
                  <a:lnTo>
                    <a:pt x="22584" y="20302"/>
                  </a:lnTo>
                  <a:lnTo>
                    <a:pt x="22533" y="19842"/>
                  </a:lnTo>
                  <a:lnTo>
                    <a:pt x="22481" y="19364"/>
                  </a:lnTo>
                  <a:lnTo>
                    <a:pt x="22423" y="18903"/>
                  </a:lnTo>
                  <a:lnTo>
                    <a:pt x="22365" y="18443"/>
                  </a:lnTo>
                  <a:lnTo>
                    <a:pt x="22301" y="17983"/>
                  </a:lnTo>
                  <a:lnTo>
                    <a:pt x="22237" y="17523"/>
                  </a:lnTo>
                  <a:lnTo>
                    <a:pt x="22089" y="16621"/>
                  </a:lnTo>
                  <a:lnTo>
                    <a:pt x="21921" y="15719"/>
                  </a:lnTo>
                  <a:lnTo>
                    <a:pt x="21747" y="14854"/>
                  </a:lnTo>
                  <a:lnTo>
                    <a:pt x="21561" y="13989"/>
                  </a:lnTo>
                  <a:lnTo>
                    <a:pt x="21361" y="13142"/>
                  </a:lnTo>
                  <a:lnTo>
                    <a:pt x="21142" y="12333"/>
                  </a:lnTo>
                  <a:lnTo>
                    <a:pt x="20923" y="11523"/>
                  </a:lnTo>
                  <a:lnTo>
                    <a:pt x="20685" y="10750"/>
                  </a:lnTo>
                  <a:lnTo>
                    <a:pt x="20441" y="9995"/>
                  </a:lnTo>
                  <a:lnTo>
                    <a:pt x="20189" y="9259"/>
                  </a:lnTo>
                  <a:lnTo>
                    <a:pt x="19932" y="8541"/>
                  </a:lnTo>
                  <a:lnTo>
                    <a:pt x="19662" y="7860"/>
                  </a:lnTo>
                  <a:lnTo>
                    <a:pt x="19385" y="7216"/>
                  </a:lnTo>
                  <a:lnTo>
                    <a:pt x="19108" y="6590"/>
                  </a:lnTo>
                  <a:lnTo>
                    <a:pt x="18818" y="6001"/>
                  </a:lnTo>
                  <a:lnTo>
                    <a:pt x="18529" y="5449"/>
                  </a:lnTo>
                  <a:lnTo>
                    <a:pt x="18232" y="4933"/>
                  </a:lnTo>
                  <a:lnTo>
                    <a:pt x="17930" y="4455"/>
                  </a:lnTo>
                  <a:lnTo>
                    <a:pt x="17730" y="4142"/>
                  </a:lnTo>
                  <a:lnTo>
                    <a:pt x="17524" y="3847"/>
                  </a:lnTo>
                  <a:lnTo>
                    <a:pt x="17318" y="3553"/>
                  </a:lnTo>
                  <a:lnTo>
                    <a:pt x="17106" y="3295"/>
                  </a:lnTo>
                  <a:lnTo>
                    <a:pt x="16893" y="3019"/>
                  </a:lnTo>
                  <a:lnTo>
                    <a:pt x="16681" y="2780"/>
                  </a:lnTo>
                  <a:lnTo>
                    <a:pt x="16468" y="2541"/>
                  </a:lnTo>
                  <a:lnTo>
                    <a:pt x="16256" y="2301"/>
                  </a:lnTo>
                  <a:lnTo>
                    <a:pt x="16037" y="2081"/>
                  </a:lnTo>
                  <a:lnTo>
                    <a:pt x="15818" y="1878"/>
                  </a:lnTo>
                  <a:lnTo>
                    <a:pt x="15599" y="1676"/>
                  </a:lnTo>
                  <a:lnTo>
                    <a:pt x="15374" y="1492"/>
                  </a:lnTo>
                  <a:lnTo>
                    <a:pt x="15155" y="1307"/>
                  </a:lnTo>
                  <a:lnTo>
                    <a:pt x="14930" y="1160"/>
                  </a:lnTo>
                  <a:lnTo>
                    <a:pt x="14711" y="995"/>
                  </a:lnTo>
                  <a:lnTo>
                    <a:pt x="14486" y="847"/>
                  </a:lnTo>
                  <a:lnTo>
                    <a:pt x="14260" y="718"/>
                  </a:lnTo>
                  <a:lnTo>
                    <a:pt x="14029" y="608"/>
                  </a:lnTo>
                  <a:lnTo>
                    <a:pt x="13803" y="498"/>
                  </a:lnTo>
                  <a:lnTo>
                    <a:pt x="13578" y="387"/>
                  </a:lnTo>
                  <a:lnTo>
                    <a:pt x="13346" y="314"/>
                  </a:lnTo>
                  <a:lnTo>
                    <a:pt x="13121" y="222"/>
                  </a:lnTo>
                  <a:lnTo>
                    <a:pt x="12889" y="166"/>
                  </a:lnTo>
                  <a:lnTo>
                    <a:pt x="12657" y="111"/>
                  </a:lnTo>
                  <a:lnTo>
                    <a:pt x="12432" y="74"/>
                  </a:lnTo>
                  <a:lnTo>
                    <a:pt x="12200" y="37"/>
                  </a:lnTo>
                  <a:lnTo>
                    <a:pt x="11968" y="19"/>
                  </a:lnTo>
                  <a:lnTo>
                    <a:pt x="11737"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3"/>
            <p:cNvSpPr/>
            <p:nvPr/>
          </p:nvSpPr>
          <p:spPr>
            <a:xfrm>
              <a:off x="-631125" y="-17688675"/>
              <a:ext cx="434100" cy="1066175"/>
            </a:xfrm>
            <a:custGeom>
              <a:avLst/>
              <a:gdLst/>
              <a:ahLst/>
              <a:cxnLst/>
              <a:rect l="l" t="t" r="r" b="b"/>
              <a:pathLst>
                <a:path w="17364" h="42647" extrusionOk="0">
                  <a:moveTo>
                    <a:pt x="9007" y="1"/>
                  </a:moveTo>
                  <a:lnTo>
                    <a:pt x="8737" y="19"/>
                  </a:lnTo>
                  <a:lnTo>
                    <a:pt x="8460" y="56"/>
                  </a:lnTo>
                  <a:lnTo>
                    <a:pt x="8189" y="111"/>
                  </a:lnTo>
                  <a:lnTo>
                    <a:pt x="7913" y="185"/>
                  </a:lnTo>
                  <a:lnTo>
                    <a:pt x="7642" y="277"/>
                  </a:lnTo>
                  <a:lnTo>
                    <a:pt x="7378" y="387"/>
                  </a:lnTo>
                  <a:lnTo>
                    <a:pt x="7108" y="516"/>
                  </a:lnTo>
                  <a:lnTo>
                    <a:pt x="6844" y="645"/>
                  </a:lnTo>
                  <a:lnTo>
                    <a:pt x="6580" y="810"/>
                  </a:lnTo>
                  <a:lnTo>
                    <a:pt x="6322" y="976"/>
                  </a:lnTo>
                  <a:lnTo>
                    <a:pt x="6065" y="1179"/>
                  </a:lnTo>
                  <a:lnTo>
                    <a:pt x="5814" y="1381"/>
                  </a:lnTo>
                  <a:lnTo>
                    <a:pt x="5563" y="1602"/>
                  </a:lnTo>
                  <a:lnTo>
                    <a:pt x="5318" y="1860"/>
                  </a:lnTo>
                  <a:lnTo>
                    <a:pt x="5074" y="2117"/>
                  </a:lnTo>
                  <a:lnTo>
                    <a:pt x="4835" y="2393"/>
                  </a:lnTo>
                  <a:lnTo>
                    <a:pt x="4604" y="2688"/>
                  </a:lnTo>
                  <a:lnTo>
                    <a:pt x="4372" y="2982"/>
                  </a:lnTo>
                  <a:lnTo>
                    <a:pt x="4153" y="3314"/>
                  </a:lnTo>
                  <a:lnTo>
                    <a:pt x="3934" y="3663"/>
                  </a:lnTo>
                  <a:lnTo>
                    <a:pt x="3722" y="4031"/>
                  </a:lnTo>
                  <a:lnTo>
                    <a:pt x="3509" y="4400"/>
                  </a:lnTo>
                  <a:lnTo>
                    <a:pt x="3310" y="4804"/>
                  </a:lnTo>
                  <a:lnTo>
                    <a:pt x="3116" y="5209"/>
                  </a:lnTo>
                  <a:lnTo>
                    <a:pt x="2923" y="5651"/>
                  </a:lnTo>
                  <a:lnTo>
                    <a:pt x="2743" y="6093"/>
                  </a:lnTo>
                  <a:lnTo>
                    <a:pt x="2569" y="6571"/>
                  </a:lnTo>
                  <a:lnTo>
                    <a:pt x="2376" y="7105"/>
                  </a:lnTo>
                  <a:lnTo>
                    <a:pt x="2196" y="7657"/>
                  </a:lnTo>
                  <a:lnTo>
                    <a:pt x="2022" y="8210"/>
                  </a:lnTo>
                  <a:lnTo>
                    <a:pt x="1855" y="8780"/>
                  </a:lnTo>
                  <a:lnTo>
                    <a:pt x="1700" y="9351"/>
                  </a:lnTo>
                  <a:lnTo>
                    <a:pt x="1546" y="9940"/>
                  </a:lnTo>
                  <a:lnTo>
                    <a:pt x="1404" y="10529"/>
                  </a:lnTo>
                  <a:lnTo>
                    <a:pt x="1262" y="11136"/>
                  </a:lnTo>
                  <a:lnTo>
                    <a:pt x="1134" y="11725"/>
                  </a:lnTo>
                  <a:lnTo>
                    <a:pt x="1011" y="12332"/>
                  </a:lnTo>
                  <a:lnTo>
                    <a:pt x="895" y="12958"/>
                  </a:lnTo>
                  <a:lnTo>
                    <a:pt x="792" y="13566"/>
                  </a:lnTo>
                  <a:lnTo>
                    <a:pt x="689" y="14191"/>
                  </a:lnTo>
                  <a:lnTo>
                    <a:pt x="599" y="14817"/>
                  </a:lnTo>
                  <a:lnTo>
                    <a:pt x="509" y="15443"/>
                  </a:lnTo>
                  <a:lnTo>
                    <a:pt x="432" y="16087"/>
                  </a:lnTo>
                  <a:lnTo>
                    <a:pt x="355" y="16713"/>
                  </a:lnTo>
                  <a:lnTo>
                    <a:pt x="290" y="17357"/>
                  </a:lnTo>
                  <a:lnTo>
                    <a:pt x="232" y="18001"/>
                  </a:lnTo>
                  <a:lnTo>
                    <a:pt x="181" y="18646"/>
                  </a:lnTo>
                  <a:lnTo>
                    <a:pt x="136" y="19290"/>
                  </a:lnTo>
                  <a:lnTo>
                    <a:pt x="97" y="19934"/>
                  </a:lnTo>
                  <a:lnTo>
                    <a:pt x="65" y="20578"/>
                  </a:lnTo>
                  <a:lnTo>
                    <a:pt x="39" y="21222"/>
                  </a:lnTo>
                  <a:lnTo>
                    <a:pt x="20" y="21867"/>
                  </a:lnTo>
                  <a:lnTo>
                    <a:pt x="7" y="22511"/>
                  </a:lnTo>
                  <a:lnTo>
                    <a:pt x="1" y="23155"/>
                  </a:lnTo>
                  <a:lnTo>
                    <a:pt x="1" y="23799"/>
                  </a:lnTo>
                  <a:lnTo>
                    <a:pt x="7" y="24443"/>
                  </a:lnTo>
                  <a:lnTo>
                    <a:pt x="20" y="25088"/>
                  </a:lnTo>
                  <a:lnTo>
                    <a:pt x="39" y="25732"/>
                  </a:lnTo>
                  <a:lnTo>
                    <a:pt x="65" y="26358"/>
                  </a:lnTo>
                  <a:lnTo>
                    <a:pt x="97" y="26983"/>
                  </a:lnTo>
                  <a:lnTo>
                    <a:pt x="129" y="27609"/>
                  </a:lnTo>
                  <a:lnTo>
                    <a:pt x="174" y="28235"/>
                  </a:lnTo>
                  <a:lnTo>
                    <a:pt x="226" y="28861"/>
                  </a:lnTo>
                  <a:lnTo>
                    <a:pt x="277" y="29468"/>
                  </a:lnTo>
                  <a:lnTo>
                    <a:pt x="342" y="30076"/>
                  </a:lnTo>
                  <a:lnTo>
                    <a:pt x="406" y="30665"/>
                  </a:lnTo>
                  <a:lnTo>
                    <a:pt x="483" y="31272"/>
                  </a:lnTo>
                  <a:lnTo>
                    <a:pt x="561" y="31861"/>
                  </a:lnTo>
                  <a:lnTo>
                    <a:pt x="644" y="32432"/>
                  </a:lnTo>
                  <a:lnTo>
                    <a:pt x="734" y="33021"/>
                  </a:lnTo>
                  <a:lnTo>
                    <a:pt x="831" y="33573"/>
                  </a:lnTo>
                  <a:lnTo>
                    <a:pt x="928" y="34143"/>
                  </a:lnTo>
                  <a:lnTo>
                    <a:pt x="1037" y="34677"/>
                  </a:lnTo>
                  <a:lnTo>
                    <a:pt x="1146" y="35229"/>
                  </a:lnTo>
                  <a:lnTo>
                    <a:pt x="1262" y="35763"/>
                  </a:lnTo>
                  <a:lnTo>
                    <a:pt x="1385" y="36278"/>
                  </a:lnTo>
                  <a:lnTo>
                    <a:pt x="1513" y="36794"/>
                  </a:lnTo>
                  <a:lnTo>
                    <a:pt x="1649" y="37291"/>
                  </a:lnTo>
                  <a:lnTo>
                    <a:pt x="1784" y="37788"/>
                  </a:lnTo>
                  <a:lnTo>
                    <a:pt x="1925" y="38266"/>
                  </a:lnTo>
                  <a:lnTo>
                    <a:pt x="2074" y="38726"/>
                  </a:lnTo>
                  <a:lnTo>
                    <a:pt x="2228" y="39168"/>
                  </a:lnTo>
                  <a:lnTo>
                    <a:pt x="2389" y="39610"/>
                  </a:lnTo>
                  <a:lnTo>
                    <a:pt x="2550" y="40052"/>
                  </a:lnTo>
                  <a:lnTo>
                    <a:pt x="2717" y="40457"/>
                  </a:lnTo>
                  <a:lnTo>
                    <a:pt x="2891" y="40861"/>
                  </a:lnTo>
                  <a:lnTo>
                    <a:pt x="3071" y="41248"/>
                  </a:lnTo>
                  <a:lnTo>
                    <a:pt x="3252" y="41616"/>
                  </a:lnTo>
                  <a:lnTo>
                    <a:pt x="3438" y="41984"/>
                  </a:lnTo>
                  <a:lnTo>
                    <a:pt x="3631" y="42316"/>
                  </a:lnTo>
                  <a:lnTo>
                    <a:pt x="3825" y="42647"/>
                  </a:lnTo>
                  <a:lnTo>
                    <a:pt x="3741" y="42242"/>
                  </a:lnTo>
                  <a:lnTo>
                    <a:pt x="3651" y="41819"/>
                  </a:lnTo>
                  <a:lnTo>
                    <a:pt x="3574" y="41395"/>
                  </a:lnTo>
                  <a:lnTo>
                    <a:pt x="3496" y="40953"/>
                  </a:lnTo>
                  <a:lnTo>
                    <a:pt x="3419" y="40530"/>
                  </a:lnTo>
                  <a:lnTo>
                    <a:pt x="3355" y="40088"/>
                  </a:lnTo>
                  <a:lnTo>
                    <a:pt x="3290" y="39647"/>
                  </a:lnTo>
                  <a:lnTo>
                    <a:pt x="3226" y="39205"/>
                  </a:lnTo>
                  <a:lnTo>
                    <a:pt x="3168" y="38763"/>
                  </a:lnTo>
                  <a:lnTo>
                    <a:pt x="3116" y="38321"/>
                  </a:lnTo>
                  <a:lnTo>
                    <a:pt x="3065" y="37861"/>
                  </a:lnTo>
                  <a:lnTo>
                    <a:pt x="3020" y="37401"/>
                  </a:lnTo>
                  <a:lnTo>
                    <a:pt x="2981" y="36941"/>
                  </a:lnTo>
                  <a:lnTo>
                    <a:pt x="2943" y="36481"/>
                  </a:lnTo>
                  <a:lnTo>
                    <a:pt x="2910" y="36002"/>
                  </a:lnTo>
                  <a:lnTo>
                    <a:pt x="2885" y="35524"/>
                  </a:lnTo>
                  <a:lnTo>
                    <a:pt x="2846" y="34880"/>
                  </a:lnTo>
                  <a:lnTo>
                    <a:pt x="2820" y="34217"/>
                  </a:lnTo>
                  <a:lnTo>
                    <a:pt x="2801" y="33573"/>
                  </a:lnTo>
                  <a:lnTo>
                    <a:pt x="2788" y="32910"/>
                  </a:lnTo>
                  <a:lnTo>
                    <a:pt x="2782" y="32266"/>
                  </a:lnTo>
                  <a:lnTo>
                    <a:pt x="2782" y="31603"/>
                  </a:lnTo>
                  <a:lnTo>
                    <a:pt x="2788" y="30959"/>
                  </a:lnTo>
                  <a:lnTo>
                    <a:pt x="2801" y="30297"/>
                  </a:lnTo>
                  <a:lnTo>
                    <a:pt x="2820" y="29652"/>
                  </a:lnTo>
                  <a:lnTo>
                    <a:pt x="2846" y="29008"/>
                  </a:lnTo>
                  <a:lnTo>
                    <a:pt x="2878" y="28364"/>
                  </a:lnTo>
                  <a:lnTo>
                    <a:pt x="2917" y="27720"/>
                  </a:lnTo>
                  <a:lnTo>
                    <a:pt x="2955" y="27076"/>
                  </a:lnTo>
                  <a:lnTo>
                    <a:pt x="3007" y="26431"/>
                  </a:lnTo>
                  <a:lnTo>
                    <a:pt x="3065" y="25806"/>
                  </a:lnTo>
                  <a:lnTo>
                    <a:pt x="3123" y="25161"/>
                  </a:lnTo>
                  <a:lnTo>
                    <a:pt x="3194" y="24536"/>
                  </a:lnTo>
                  <a:lnTo>
                    <a:pt x="3265" y="23910"/>
                  </a:lnTo>
                  <a:lnTo>
                    <a:pt x="3342" y="23284"/>
                  </a:lnTo>
                  <a:lnTo>
                    <a:pt x="3425" y="22677"/>
                  </a:lnTo>
                  <a:lnTo>
                    <a:pt x="3509" y="22069"/>
                  </a:lnTo>
                  <a:lnTo>
                    <a:pt x="3606" y="21462"/>
                  </a:lnTo>
                  <a:lnTo>
                    <a:pt x="3702" y="20854"/>
                  </a:lnTo>
                  <a:lnTo>
                    <a:pt x="3805" y="20265"/>
                  </a:lnTo>
                  <a:lnTo>
                    <a:pt x="3915" y="19676"/>
                  </a:lnTo>
                  <a:lnTo>
                    <a:pt x="4024" y="19087"/>
                  </a:lnTo>
                  <a:lnTo>
                    <a:pt x="4146" y="18517"/>
                  </a:lnTo>
                  <a:lnTo>
                    <a:pt x="4262" y="17946"/>
                  </a:lnTo>
                  <a:lnTo>
                    <a:pt x="4391" y="17376"/>
                  </a:lnTo>
                  <a:lnTo>
                    <a:pt x="4520" y="16823"/>
                  </a:lnTo>
                  <a:lnTo>
                    <a:pt x="4655" y="16271"/>
                  </a:lnTo>
                  <a:lnTo>
                    <a:pt x="4797" y="15738"/>
                  </a:lnTo>
                  <a:lnTo>
                    <a:pt x="4938" y="15204"/>
                  </a:lnTo>
                  <a:lnTo>
                    <a:pt x="5086" y="14688"/>
                  </a:lnTo>
                  <a:lnTo>
                    <a:pt x="5241" y="14173"/>
                  </a:lnTo>
                  <a:lnTo>
                    <a:pt x="5395" y="13676"/>
                  </a:lnTo>
                  <a:lnTo>
                    <a:pt x="5550" y="13179"/>
                  </a:lnTo>
                  <a:lnTo>
                    <a:pt x="5711" y="12701"/>
                  </a:lnTo>
                  <a:lnTo>
                    <a:pt x="5878" y="12222"/>
                  </a:lnTo>
                  <a:lnTo>
                    <a:pt x="6046" y="11762"/>
                  </a:lnTo>
                  <a:lnTo>
                    <a:pt x="6219" y="11320"/>
                  </a:lnTo>
                  <a:lnTo>
                    <a:pt x="6400" y="10878"/>
                  </a:lnTo>
                  <a:lnTo>
                    <a:pt x="6574" y="10437"/>
                  </a:lnTo>
                  <a:lnTo>
                    <a:pt x="6760" y="10032"/>
                  </a:lnTo>
                  <a:lnTo>
                    <a:pt x="6940" y="9627"/>
                  </a:lnTo>
                  <a:lnTo>
                    <a:pt x="7134" y="9222"/>
                  </a:lnTo>
                  <a:lnTo>
                    <a:pt x="7320" y="8854"/>
                  </a:lnTo>
                  <a:lnTo>
                    <a:pt x="7513" y="8486"/>
                  </a:lnTo>
                  <a:lnTo>
                    <a:pt x="7713" y="8118"/>
                  </a:lnTo>
                  <a:lnTo>
                    <a:pt x="7906" y="7786"/>
                  </a:lnTo>
                  <a:lnTo>
                    <a:pt x="8112" y="7455"/>
                  </a:lnTo>
                  <a:lnTo>
                    <a:pt x="8312" y="7142"/>
                  </a:lnTo>
                  <a:lnTo>
                    <a:pt x="8518" y="6848"/>
                  </a:lnTo>
                  <a:lnTo>
                    <a:pt x="8724" y="6571"/>
                  </a:lnTo>
                  <a:lnTo>
                    <a:pt x="8936" y="6295"/>
                  </a:lnTo>
                  <a:lnTo>
                    <a:pt x="9149" y="6038"/>
                  </a:lnTo>
                  <a:lnTo>
                    <a:pt x="9361" y="5798"/>
                  </a:lnTo>
                  <a:lnTo>
                    <a:pt x="9574" y="5578"/>
                  </a:lnTo>
                  <a:lnTo>
                    <a:pt x="9792" y="5375"/>
                  </a:lnTo>
                  <a:lnTo>
                    <a:pt x="10011" y="5191"/>
                  </a:lnTo>
                  <a:lnTo>
                    <a:pt x="10230" y="5007"/>
                  </a:lnTo>
                  <a:lnTo>
                    <a:pt x="10449" y="4860"/>
                  </a:lnTo>
                  <a:lnTo>
                    <a:pt x="10674" y="4731"/>
                  </a:lnTo>
                  <a:lnTo>
                    <a:pt x="10893" y="4602"/>
                  </a:lnTo>
                  <a:lnTo>
                    <a:pt x="11131" y="4492"/>
                  </a:lnTo>
                  <a:lnTo>
                    <a:pt x="11363" y="4418"/>
                  </a:lnTo>
                  <a:lnTo>
                    <a:pt x="11589" y="4363"/>
                  </a:lnTo>
                  <a:lnTo>
                    <a:pt x="11820" y="4326"/>
                  </a:lnTo>
                  <a:lnTo>
                    <a:pt x="12046" y="4308"/>
                  </a:lnTo>
                  <a:lnTo>
                    <a:pt x="12271" y="4308"/>
                  </a:lnTo>
                  <a:lnTo>
                    <a:pt x="12496" y="4326"/>
                  </a:lnTo>
                  <a:lnTo>
                    <a:pt x="12722" y="4381"/>
                  </a:lnTo>
                  <a:lnTo>
                    <a:pt x="12940" y="4436"/>
                  </a:lnTo>
                  <a:lnTo>
                    <a:pt x="13159" y="4528"/>
                  </a:lnTo>
                  <a:lnTo>
                    <a:pt x="13378" y="4620"/>
                  </a:lnTo>
                  <a:lnTo>
                    <a:pt x="13591" y="4749"/>
                  </a:lnTo>
                  <a:lnTo>
                    <a:pt x="13803" y="4878"/>
                  </a:lnTo>
                  <a:lnTo>
                    <a:pt x="14016" y="5044"/>
                  </a:lnTo>
                  <a:lnTo>
                    <a:pt x="14222" y="5209"/>
                  </a:lnTo>
                  <a:lnTo>
                    <a:pt x="14428" y="5412"/>
                  </a:lnTo>
                  <a:lnTo>
                    <a:pt x="14634" y="5614"/>
                  </a:lnTo>
                  <a:lnTo>
                    <a:pt x="14833" y="5854"/>
                  </a:lnTo>
                  <a:lnTo>
                    <a:pt x="15033" y="6093"/>
                  </a:lnTo>
                  <a:lnTo>
                    <a:pt x="15232" y="6351"/>
                  </a:lnTo>
                  <a:lnTo>
                    <a:pt x="15425" y="6627"/>
                  </a:lnTo>
                  <a:lnTo>
                    <a:pt x="15619" y="6921"/>
                  </a:lnTo>
                  <a:lnTo>
                    <a:pt x="15805" y="7216"/>
                  </a:lnTo>
                  <a:lnTo>
                    <a:pt x="15992" y="7529"/>
                  </a:lnTo>
                  <a:lnTo>
                    <a:pt x="16172" y="7878"/>
                  </a:lnTo>
                  <a:lnTo>
                    <a:pt x="16353" y="8210"/>
                  </a:lnTo>
                  <a:lnTo>
                    <a:pt x="16526" y="8578"/>
                  </a:lnTo>
                  <a:lnTo>
                    <a:pt x="16700" y="8946"/>
                  </a:lnTo>
                  <a:lnTo>
                    <a:pt x="16874" y="9332"/>
                  </a:lnTo>
                  <a:lnTo>
                    <a:pt x="17041" y="9737"/>
                  </a:lnTo>
                  <a:lnTo>
                    <a:pt x="17202" y="10161"/>
                  </a:lnTo>
                  <a:lnTo>
                    <a:pt x="17363" y="10584"/>
                  </a:lnTo>
                  <a:lnTo>
                    <a:pt x="17241" y="10013"/>
                  </a:lnTo>
                  <a:lnTo>
                    <a:pt x="17106" y="9443"/>
                  </a:lnTo>
                  <a:lnTo>
                    <a:pt x="16964" y="8909"/>
                  </a:lnTo>
                  <a:lnTo>
                    <a:pt x="16816" y="8375"/>
                  </a:lnTo>
                  <a:lnTo>
                    <a:pt x="16662" y="7878"/>
                  </a:lnTo>
                  <a:lnTo>
                    <a:pt x="16494" y="7381"/>
                  </a:lnTo>
                  <a:lnTo>
                    <a:pt x="16327" y="6903"/>
                  </a:lnTo>
                  <a:lnTo>
                    <a:pt x="16146" y="6443"/>
                  </a:lnTo>
                  <a:lnTo>
                    <a:pt x="15960" y="6001"/>
                  </a:lnTo>
                  <a:lnTo>
                    <a:pt x="15767" y="5559"/>
                  </a:lnTo>
                  <a:lnTo>
                    <a:pt x="15574" y="5154"/>
                  </a:lnTo>
                  <a:lnTo>
                    <a:pt x="15368" y="4749"/>
                  </a:lnTo>
                  <a:lnTo>
                    <a:pt x="15155" y="4363"/>
                  </a:lnTo>
                  <a:lnTo>
                    <a:pt x="14943" y="3995"/>
                  </a:lnTo>
                  <a:lnTo>
                    <a:pt x="14717" y="3645"/>
                  </a:lnTo>
                  <a:lnTo>
                    <a:pt x="14492" y="3314"/>
                  </a:lnTo>
                  <a:lnTo>
                    <a:pt x="14260" y="2982"/>
                  </a:lnTo>
                  <a:lnTo>
                    <a:pt x="14028" y="2688"/>
                  </a:lnTo>
                  <a:lnTo>
                    <a:pt x="13784" y="2393"/>
                  </a:lnTo>
                  <a:lnTo>
                    <a:pt x="13539" y="2136"/>
                  </a:lnTo>
                  <a:lnTo>
                    <a:pt x="13295" y="1878"/>
                  </a:lnTo>
                  <a:lnTo>
                    <a:pt x="13043" y="1639"/>
                  </a:lnTo>
                  <a:lnTo>
                    <a:pt x="12786" y="1418"/>
                  </a:lnTo>
                  <a:lnTo>
                    <a:pt x="12528" y="1197"/>
                  </a:lnTo>
                  <a:lnTo>
                    <a:pt x="12271" y="1013"/>
                  </a:lnTo>
                  <a:lnTo>
                    <a:pt x="12007" y="829"/>
                  </a:lnTo>
                  <a:lnTo>
                    <a:pt x="11737" y="682"/>
                  </a:lnTo>
                  <a:lnTo>
                    <a:pt x="11473" y="534"/>
                  </a:lnTo>
                  <a:lnTo>
                    <a:pt x="11202" y="406"/>
                  </a:lnTo>
                  <a:lnTo>
                    <a:pt x="10932" y="295"/>
                  </a:lnTo>
                  <a:lnTo>
                    <a:pt x="10655" y="203"/>
                  </a:lnTo>
                  <a:lnTo>
                    <a:pt x="10385" y="129"/>
                  </a:lnTo>
                  <a:lnTo>
                    <a:pt x="10108" y="74"/>
                  </a:lnTo>
                  <a:lnTo>
                    <a:pt x="9837" y="37"/>
                  </a:lnTo>
                  <a:lnTo>
                    <a:pt x="9561"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3"/>
            <p:cNvSpPr/>
            <p:nvPr/>
          </p:nvSpPr>
          <p:spPr>
            <a:xfrm>
              <a:off x="-464700" y="-17295700"/>
              <a:ext cx="242875" cy="722450"/>
            </a:xfrm>
            <a:custGeom>
              <a:avLst/>
              <a:gdLst/>
              <a:ahLst/>
              <a:cxnLst/>
              <a:rect l="l" t="t" r="r" b="b"/>
              <a:pathLst>
                <a:path w="9715" h="28898" extrusionOk="0">
                  <a:moveTo>
                    <a:pt x="5402" y="0"/>
                  </a:moveTo>
                  <a:lnTo>
                    <a:pt x="5266" y="19"/>
                  </a:lnTo>
                  <a:lnTo>
                    <a:pt x="5150" y="37"/>
                  </a:lnTo>
                  <a:lnTo>
                    <a:pt x="5035" y="74"/>
                  </a:lnTo>
                  <a:lnTo>
                    <a:pt x="4912" y="111"/>
                  </a:lnTo>
                  <a:lnTo>
                    <a:pt x="4796" y="166"/>
                  </a:lnTo>
                  <a:lnTo>
                    <a:pt x="4558" y="313"/>
                  </a:lnTo>
                  <a:lnTo>
                    <a:pt x="4326" y="497"/>
                  </a:lnTo>
                  <a:lnTo>
                    <a:pt x="4088" y="736"/>
                  </a:lnTo>
                  <a:lnTo>
                    <a:pt x="3856" y="1012"/>
                  </a:lnTo>
                  <a:lnTo>
                    <a:pt x="3625" y="1325"/>
                  </a:lnTo>
                  <a:lnTo>
                    <a:pt x="3399" y="1657"/>
                  </a:lnTo>
                  <a:lnTo>
                    <a:pt x="3174" y="2043"/>
                  </a:lnTo>
                  <a:lnTo>
                    <a:pt x="2955" y="2467"/>
                  </a:lnTo>
                  <a:lnTo>
                    <a:pt x="2736" y="2908"/>
                  </a:lnTo>
                  <a:lnTo>
                    <a:pt x="2524" y="3368"/>
                  </a:lnTo>
                  <a:lnTo>
                    <a:pt x="2318" y="3865"/>
                  </a:lnTo>
                  <a:lnTo>
                    <a:pt x="2118" y="4399"/>
                  </a:lnTo>
                  <a:lnTo>
                    <a:pt x="1925" y="4951"/>
                  </a:lnTo>
                  <a:lnTo>
                    <a:pt x="1732" y="5522"/>
                  </a:lnTo>
                  <a:lnTo>
                    <a:pt x="1552" y="6111"/>
                  </a:lnTo>
                  <a:lnTo>
                    <a:pt x="1378" y="6700"/>
                  </a:lnTo>
                  <a:lnTo>
                    <a:pt x="1211" y="7326"/>
                  </a:lnTo>
                  <a:lnTo>
                    <a:pt x="1056" y="7970"/>
                  </a:lnTo>
                  <a:lnTo>
                    <a:pt x="908" y="8614"/>
                  </a:lnTo>
                  <a:lnTo>
                    <a:pt x="766" y="9277"/>
                  </a:lnTo>
                  <a:lnTo>
                    <a:pt x="638" y="9939"/>
                  </a:lnTo>
                  <a:lnTo>
                    <a:pt x="522" y="10620"/>
                  </a:lnTo>
                  <a:lnTo>
                    <a:pt x="412" y="11301"/>
                  </a:lnTo>
                  <a:lnTo>
                    <a:pt x="316" y="11982"/>
                  </a:lnTo>
                  <a:lnTo>
                    <a:pt x="232" y="12663"/>
                  </a:lnTo>
                  <a:lnTo>
                    <a:pt x="161" y="13344"/>
                  </a:lnTo>
                  <a:lnTo>
                    <a:pt x="97" y="14025"/>
                  </a:lnTo>
                  <a:lnTo>
                    <a:pt x="52" y="14706"/>
                  </a:lnTo>
                  <a:lnTo>
                    <a:pt x="20" y="15387"/>
                  </a:lnTo>
                  <a:lnTo>
                    <a:pt x="0" y="16050"/>
                  </a:lnTo>
                  <a:lnTo>
                    <a:pt x="0" y="16749"/>
                  </a:lnTo>
                  <a:lnTo>
                    <a:pt x="13" y="17430"/>
                  </a:lnTo>
                  <a:lnTo>
                    <a:pt x="45" y="18093"/>
                  </a:lnTo>
                  <a:lnTo>
                    <a:pt x="84" y="18737"/>
                  </a:lnTo>
                  <a:lnTo>
                    <a:pt x="142" y="19363"/>
                  </a:lnTo>
                  <a:lnTo>
                    <a:pt x="206" y="19970"/>
                  </a:lnTo>
                  <a:lnTo>
                    <a:pt x="283" y="20541"/>
                  </a:lnTo>
                  <a:lnTo>
                    <a:pt x="374" y="21112"/>
                  </a:lnTo>
                  <a:lnTo>
                    <a:pt x="477" y="21645"/>
                  </a:lnTo>
                  <a:lnTo>
                    <a:pt x="592" y="22161"/>
                  </a:lnTo>
                  <a:lnTo>
                    <a:pt x="715" y="22658"/>
                  </a:lnTo>
                  <a:lnTo>
                    <a:pt x="850" y="23136"/>
                  </a:lnTo>
                  <a:lnTo>
                    <a:pt x="992" y="23578"/>
                  </a:lnTo>
                  <a:lnTo>
                    <a:pt x="1140" y="23983"/>
                  </a:lnTo>
                  <a:lnTo>
                    <a:pt x="1301" y="24369"/>
                  </a:lnTo>
                  <a:lnTo>
                    <a:pt x="1468" y="24738"/>
                  </a:lnTo>
                  <a:lnTo>
                    <a:pt x="1642" y="25069"/>
                  </a:lnTo>
                  <a:lnTo>
                    <a:pt x="1822" y="25382"/>
                  </a:lnTo>
                  <a:lnTo>
                    <a:pt x="2009" y="25658"/>
                  </a:lnTo>
                  <a:lnTo>
                    <a:pt x="2208" y="25897"/>
                  </a:lnTo>
                  <a:lnTo>
                    <a:pt x="2408" y="26118"/>
                  </a:lnTo>
                  <a:lnTo>
                    <a:pt x="2608" y="26302"/>
                  </a:lnTo>
                  <a:lnTo>
                    <a:pt x="2820" y="26449"/>
                  </a:lnTo>
                  <a:lnTo>
                    <a:pt x="3032" y="26560"/>
                  </a:lnTo>
                  <a:lnTo>
                    <a:pt x="3251" y="26652"/>
                  </a:lnTo>
                  <a:lnTo>
                    <a:pt x="3470" y="26689"/>
                  </a:lnTo>
                  <a:lnTo>
                    <a:pt x="3695" y="26707"/>
                  </a:lnTo>
                  <a:lnTo>
                    <a:pt x="3921" y="26670"/>
                  </a:lnTo>
                  <a:lnTo>
                    <a:pt x="4153" y="26615"/>
                  </a:lnTo>
                  <a:lnTo>
                    <a:pt x="4378" y="26504"/>
                  </a:lnTo>
                  <a:lnTo>
                    <a:pt x="4610" y="26376"/>
                  </a:lnTo>
                  <a:lnTo>
                    <a:pt x="4841" y="26192"/>
                  </a:lnTo>
                  <a:lnTo>
                    <a:pt x="4925" y="26136"/>
                  </a:lnTo>
                  <a:lnTo>
                    <a:pt x="5009" y="26081"/>
                  </a:lnTo>
                  <a:lnTo>
                    <a:pt x="5086" y="26044"/>
                  </a:lnTo>
                  <a:lnTo>
                    <a:pt x="5170" y="26026"/>
                  </a:lnTo>
                  <a:lnTo>
                    <a:pt x="5247" y="26008"/>
                  </a:lnTo>
                  <a:lnTo>
                    <a:pt x="5395" y="26008"/>
                  </a:lnTo>
                  <a:lnTo>
                    <a:pt x="5466" y="26026"/>
                  </a:lnTo>
                  <a:lnTo>
                    <a:pt x="5537" y="26063"/>
                  </a:lnTo>
                  <a:lnTo>
                    <a:pt x="5601" y="26100"/>
                  </a:lnTo>
                  <a:lnTo>
                    <a:pt x="5730" y="26210"/>
                  </a:lnTo>
                  <a:lnTo>
                    <a:pt x="5852" y="26357"/>
                  </a:lnTo>
                  <a:lnTo>
                    <a:pt x="5962" y="26523"/>
                  </a:lnTo>
                  <a:lnTo>
                    <a:pt x="6065" y="26744"/>
                  </a:lnTo>
                  <a:lnTo>
                    <a:pt x="6161" y="26983"/>
                  </a:lnTo>
                  <a:lnTo>
                    <a:pt x="6245" y="27241"/>
                  </a:lnTo>
                  <a:lnTo>
                    <a:pt x="6322" y="27535"/>
                  </a:lnTo>
                  <a:lnTo>
                    <a:pt x="6386" y="27848"/>
                  </a:lnTo>
                  <a:lnTo>
                    <a:pt x="6444" y="28179"/>
                  </a:lnTo>
                  <a:lnTo>
                    <a:pt x="6489" y="28529"/>
                  </a:lnTo>
                  <a:lnTo>
                    <a:pt x="6528" y="28897"/>
                  </a:lnTo>
                  <a:lnTo>
                    <a:pt x="6844" y="28345"/>
                  </a:lnTo>
                  <a:lnTo>
                    <a:pt x="7153" y="27774"/>
                  </a:lnTo>
                  <a:lnTo>
                    <a:pt x="7301" y="27462"/>
                  </a:lnTo>
                  <a:lnTo>
                    <a:pt x="7449" y="27167"/>
                  </a:lnTo>
                  <a:lnTo>
                    <a:pt x="7590" y="26854"/>
                  </a:lnTo>
                  <a:lnTo>
                    <a:pt x="7726" y="26523"/>
                  </a:lnTo>
                  <a:lnTo>
                    <a:pt x="7867" y="26192"/>
                  </a:lnTo>
                  <a:lnTo>
                    <a:pt x="7996" y="25860"/>
                  </a:lnTo>
                  <a:lnTo>
                    <a:pt x="8125" y="25511"/>
                  </a:lnTo>
                  <a:lnTo>
                    <a:pt x="8247" y="25142"/>
                  </a:lnTo>
                  <a:lnTo>
                    <a:pt x="8369" y="24774"/>
                  </a:lnTo>
                  <a:lnTo>
                    <a:pt x="8485" y="24406"/>
                  </a:lnTo>
                  <a:lnTo>
                    <a:pt x="8601" y="24020"/>
                  </a:lnTo>
                  <a:lnTo>
                    <a:pt x="8704" y="23615"/>
                  </a:lnTo>
                  <a:lnTo>
                    <a:pt x="8807" y="23210"/>
                  </a:lnTo>
                  <a:lnTo>
                    <a:pt x="8910" y="22787"/>
                  </a:lnTo>
                  <a:lnTo>
                    <a:pt x="9000" y="22363"/>
                  </a:lnTo>
                  <a:lnTo>
                    <a:pt x="9090" y="21921"/>
                  </a:lnTo>
                  <a:lnTo>
                    <a:pt x="9174" y="21461"/>
                  </a:lnTo>
                  <a:lnTo>
                    <a:pt x="9251" y="21001"/>
                  </a:lnTo>
                  <a:lnTo>
                    <a:pt x="9322" y="20523"/>
                  </a:lnTo>
                  <a:lnTo>
                    <a:pt x="9386" y="20026"/>
                  </a:lnTo>
                  <a:lnTo>
                    <a:pt x="9451" y="19529"/>
                  </a:lnTo>
                  <a:lnTo>
                    <a:pt x="9509" y="19013"/>
                  </a:lnTo>
                  <a:lnTo>
                    <a:pt x="9554" y="18480"/>
                  </a:lnTo>
                  <a:lnTo>
                    <a:pt x="9599" y="17946"/>
                  </a:lnTo>
                  <a:lnTo>
                    <a:pt x="9631" y="17394"/>
                  </a:lnTo>
                  <a:lnTo>
                    <a:pt x="9663" y="16823"/>
                  </a:lnTo>
                  <a:lnTo>
                    <a:pt x="9689" y="16234"/>
                  </a:lnTo>
                  <a:lnTo>
                    <a:pt x="9702" y="15645"/>
                  </a:lnTo>
                  <a:lnTo>
                    <a:pt x="9715" y="14964"/>
                  </a:lnTo>
                  <a:lnTo>
                    <a:pt x="9715" y="14265"/>
                  </a:lnTo>
                  <a:lnTo>
                    <a:pt x="9702" y="13584"/>
                  </a:lnTo>
                  <a:lnTo>
                    <a:pt x="9683" y="12884"/>
                  </a:lnTo>
                  <a:lnTo>
                    <a:pt x="9644" y="12185"/>
                  </a:lnTo>
                  <a:lnTo>
                    <a:pt x="9599" y="11485"/>
                  </a:lnTo>
                  <a:lnTo>
                    <a:pt x="9547" y="10786"/>
                  </a:lnTo>
                  <a:lnTo>
                    <a:pt x="9483" y="10105"/>
                  </a:lnTo>
                  <a:lnTo>
                    <a:pt x="9406" y="9424"/>
                  </a:lnTo>
                  <a:lnTo>
                    <a:pt x="9322" y="8743"/>
                  </a:lnTo>
                  <a:lnTo>
                    <a:pt x="9226" y="8080"/>
                  </a:lnTo>
                  <a:lnTo>
                    <a:pt x="9123" y="7418"/>
                  </a:lnTo>
                  <a:lnTo>
                    <a:pt x="9013" y="6792"/>
                  </a:lnTo>
                  <a:lnTo>
                    <a:pt x="8884" y="6166"/>
                  </a:lnTo>
                  <a:lnTo>
                    <a:pt x="8756" y="5559"/>
                  </a:lnTo>
                  <a:lnTo>
                    <a:pt x="8614" y="4970"/>
                  </a:lnTo>
                  <a:lnTo>
                    <a:pt x="8466" y="4418"/>
                  </a:lnTo>
                  <a:lnTo>
                    <a:pt x="8305" y="3865"/>
                  </a:lnTo>
                  <a:lnTo>
                    <a:pt x="8138" y="3368"/>
                  </a:lnTo>
                  <a:lnTo>
                    <a:pt x="7964" y="2871"/>
                  </a:lnTo>
                  <a:lnTo>
                    <a:pt x="7777" y="2430"/>
                  </a:lnTo>
                  <a:lnTo>
                    <a:pt x="7590" y="2006"/>
                  </a:lnTo>
                  <a:lnTo>
                    <a:pt x="7391" y="1620"/>
                  </a:lnTo>
                  <a:lnTo>
                    <a:pt x="7178" y="1270"/>
                  </a:lnTo>
                  <a:lnTo>
                    <a:pt x="7075" y="1104"/>
                  </a:lnTo>
                  <a:lnTo>
                    <a:pt x="6966" y="957"/>
                  </a:lnTo>
                  <a:lnTo>
                    <a:pt x="6856" y="810"/>
                  </a:lnTo>
                  <a:lnTo>
                    <a:pt x="6747" y="681"/>
                  </a:lnTo>
                  <a:lnTo>
                    <a:pt x="6631" y="571"/>
                  </a:lnTo>
                  <a:lnTo>
                    <a:pt x="6515" y="460"/>
                  </a:lnTo>
                  <a:lnTo>
                    <a:pt x="6399" y="350"/>
                  </a:lnTo>
                  <a:lnTo>
                    <a:pt x="6277" y="276"/>
                  </a:lnTo>
                  <a:lnTo>
                    <a:pt x="6161" y="203"/>
                  </a:lnTo>
                  <a:lnTo>
                    <a:pt x="6039" y="129"/>
                  </a:lnTo>
                  <a:lnTo>
                    <a:pt x="5910" y="74"/>
                  </a:lnTo>
                  <a:lnTo>
                    <a:pt x="5788" y="37"/>
                  </a:lnTo>
                  <a:lnTo>
                    <a:pt x="5659" y="19"/>
                  </a:lnTo>
                  <a:lnTo>
                    <a:pt x="5530"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3"/>
            <p:cNvSpPr/>
            <p:nvPr/>
          </p:nvSpPr>
          <p:spPr>
            <a:xfrm>
              <a:off x="-183375" y="-6309750"/>
              <a:ext cx="373250" cy="1033500"/>
            </a:xfrm>
            <a:custGeom>
              <a:avLst/>
              <a:gdLst/>
              <a:ahLst/>
              <a:cxnLst/>
              <a:rect l="l" t="t" r="r" b="b"/>
              <a:pathLst>
                <a:path w="14930" h="41340" extrusionOk="0">
                  <a:moveTo>
                    <a:pt x="7172" y="1"/>
                  </a:moveTo>
                  <a:lnTo>
                    <a:pt x="6947" y="19"/>
                  </a:lnTo>
                  <a:lnTo>
                    <a:pt x="6715" y="56"/>
                  </a:lnTo>
                  <a:lnTo>
                    <a:pt x="6490" y="129"/>
                  </a:lnTo>
                  <a:lnTo>
                    <a:pt x="6264" y="203"/>
                  </a:lnTo>
                  <a:lnTo>
                    <a:pt x="6039" y="295"/>
                  </a:lnTo>
                  <a:lnTo>
                    <a:pt x="5814" y="424"/>
                  </a:lnTo>
                  <a:lnTo>
                    <a:pt x="5595" y="553"/>
                  </a:lnTo>
                  <a:lnTo>
                    <a:pt x="5370" y="718"/>
                  </a:lnTo>
                  <a:lnTo>
                    <a:pt x="5151" y="884"/>
                  </a:lnTo>
                  <a:lnTo>
                    <a:pt x="4932" y="1086"/>
                  </a:lnTo>
                  <a:lnTo>
                    <a:pt x="4719" y="1307"/>
                  </a:lnTo>
                  <a:lnTo>
                    <a:pt x="4507" y="1547"/>
                  </a:lnTo>
                  <a:lnTo>
                    <a:pt x="4294" y="1804"/>
                  </a:lnTo>
                  <a:lnTo>
                    <a:pt x="4082" y="2080"/>
                  </a:lnTo>
                  <a:lnTo>
                    <a:pt x="3876" y="2375"/>
                  </a:lnTo>
                  <a:lnTo>
                    <a:pt x="3676" y="2688"/>
                  </a:lnTo>
                  <a:lnTo>
                    <a:pt x="3477" y="3037"/>
                  </a:lnTo>
                  <a:lnTo>
                    <a:pt x="3277" y="3387"/>
                  </a:lnTo>
                  <a:lnTo>
                    <a:pt x="3084" y="3774"/>
                  </a:lnTo>
                  <a:lnTo>
                    <a:pt x="2891" y="4160"/>
                  </a:lnTo>
                  <a:lnTo>
                    <a:pt x="2704" y="4584"/>
                  </a:lnTo>
                  <a:lnTo>
                    <a:pt x="2524" y="5025"/>
                  </a:lnTo>
                  <a:lnTo>
                    <a:pt x="2344" y="5485"/>
                  </a:lnTo>
                  <a:lnTo>
                    <a:pt x="2170" y="5964"/>
                  </a:lnTo>
                  <a:lnTo>
                    <a:pt x="2003" y="6479"/>
                  </a:lnTo>
                  <a:lnTo>
                    <a:pt x="1835" y="6995"/>
                  </a:lnTo>
                  <a:lnTo>
                    <a:pt x="1674" y="7547"/>
                  </a:lnTo>
                  <a:lnTo>
                    <a:pt x="1520" y="8117"/>
                  </a:lnTo>
                  <a:lnTo>
                    <a:pt x="1372" y="8706"/>
                  </a:lnTo>
                  <a:lnTo>
                    <a:pt x="1224" y="9314"/>
                  </a:lnTo>
                  <a:lnTo>
                    <a:pt x="1088" y="9940"/>
                  </a:lnTo>
                  <a:lnTo>
                    <a:pt x="960" y="10565"/>
                  </a:lnTo>
                  <a:lnTo>
                    <a:pt x="837" y="11191"/>
                  </a:lnTo>
                  <a:lnTo>
                    <a:pt x="728" y="11835"/>
                  </a:lnTo>
                  <a:lnTo>
                    <a:pt x="625" y="12480"/>
                  </a:lnTo>
                  <a:lnTo>
                    <a:pt x="528" y="13124"/>
                  </a:lnTo>
                  <a:lnTo>
                    <a:pt x="438" y="13786"/>
                  </a:lnTo>
                  <a:lnTo>
                    <a:pt x="361" y="14431"/>
                  </a:lnTo>
                  <a:lnTo>
                    <a:pt x="290" y="15093"/>
                  </a:lnTo>
                  <a:lnTo>
                    <a:pt x="226" y="15756"/>
                  </a:lnTo>
                  <a:lnTo>
                    <a:pt x="168" y="16418"/>
                  </a:lnTo>
                  <a:lnTo>
                    <a:pt x="123" y="17100"/>
                  </a:lnTo>
                  <a:lnTo>
                    <a:pt x="84" y="17762"/>
                  </a:lnTo>
                  <a:lnTo>
                    <a:pt x="52" y="18425"/>
                  </a:lnTo>
                  <a:lnTo>
                    <a:pt x="26" y="19087"/>
                  </a:lnTo>
                  <a:lnTo>
                    <a:pt x="7" y="19768"/>
                  </a:lnTo>
                  <a:lnTo>
                    <a:pt x="0" y="20431"/>
                  </a:lnTo>
                  <a:lnTo>
                    <a:pt x="0" y="21094"/>
                  </a:lnTo>
                  <a:lnTo>
                    <a:pt x="7" y="21756"/>
                  </a:lnTo>
                  <a:lnTo>
                    <a:pt x="20" y="22419"/>
                  </a:lnTo>
                  <a:lnTo>
                    <a:pt x="39" y="23063"/>
                  </a:lnTo>
                  <a:lnTo>
                    <a:pt x="65" y="23726"/>
                  </a:lnTo>
                  <a:lnTo>
                    <a:pt x="97" y="24370"/>
                  </a:lnTo>
                  <a:lnTo>
                    <a:pt x="142" y="25014"/>
                  </a:lnTo>
                  <a:lnTo>
                    <a:pt x="187" y="25658"/>
                  </a:lnTo>
                  <a:lnTo>
                    <a:pt x="245" y="26302"/>
                  </a:lnTo>
                  <a:lnTo>
                    <a:pt x="303" y="26928"/>
                  </a:lnTo>
                  <a:lnTo>
                    <a:pt x="374" y="27554"/>
                  </a:lnTo>
                  <a:lnTo>
                    <a:pt x="451" y="28161"/>
                  </a:lnTo>
                  <a:lnTo>
                    <a:pt x="528" y="28769"/>
                  </a:lnTo>
                  <a:lnTo>
                    <a:pt x="618" y="29376"/>
                  </a:lnTo>
                  <a:lnTo>
                    <a:pt x="715" y="29965"/>
                  </a:lnTo>
                  <a:lnTo>
                    <a:pt x="818" y="30536"/>
                  </a:lnTo>
                  <a:lnTo>
                    <a:pt x="921" y="31106"/>
                  </a:lnTo>
                  <a:lnTo>
                    <a:pt x="1037" y="31677"/>
                  </a:lnTo>
                  <a:lnTo>
                    <a:pt x="1159" y="32229"/>
                  </a:lnTo>
                  <a:lnTo>
                    <a:pt x="1288" y="32763"/>
                  </a:lnTo>
                  <a:lnTo>
                    <a:pt x="1417" y="33297"/>
                  </a:lnTo>
                  <a:lnTo>
                    <a:pt x="1558" y="33812"/>
                  </a:lnTo>
                  <a:lnTo>
                    <a:pt x="1700" y="34327"/>
                  </a:lnTo>
                  <a:lnTo>
                    <a:pt x="1855" y="34806"/>
                  </a:lnTo>
                  <a:lnTo>
                    <a:pt x="2009" y="35284"/>
                  </a:lnTo>
                  <a:lnTo>
                    <a:pt x="2170" y="35745"/>
                  </a:lnTo>
                  <a:lnTo>
                    <a:pt x="2337" y="36205"/>
                  </a:lnTo>
                  <a:lnTo>
                    <a:pt x="2511" y="36628"/>
                  </a:lnTo>
                  <a:lnTo>
                    <a:pt x="2691" y="37051"/>
                  </a:lnTo>
                  <a:lnTo>
                    <a:pt x="2878" y="37456"/>
                  </a:lnTo>
                  <a:lnTo>
                    <a:pt x="3065" y="37843"/>
                  </a:lnTo>
                  <a:lnTo>
                    <a:pt x="3264" y="38211"/>
                  </a:lnTo>
                  <a:lnTo>
                    <a:pt x="3464" y="38561"/>
                  </a:lnTo>
                  <a:lnTo>
                    <a:pt x="3670" y="38892"/>
                  </a:lnTo>
                  <a:lnTo>
                    <a:pt x="3876" y="39205"/>
                  </a:lnTo>
                  <a:lnTo>
                    <a:pt x="4095" y="39499"/>
                  </a:lnTo>
                  <a:lnTo>
                    <a:pt x="4314" y="39775"/>
                  </a:lnTo>
                  <a:lnTo>
                    <a:pt x="4546" y="40015"/>
                  </a:lnTo>
                  <a:lnTo>
                    <a:pt x="4771" y="40254"/>
                  </a:lnTo>
                  <a:lnTo>
                    <a:pt x="5009" y="40475"/>
                  </a:lnTo>
                  <a:lnTo>
                    <a:pt x="5247" y="40659"/>
                  </a:lnTo>
                  <a:lnTo>
                    <a:pt x="5498" y="40825"/>
                  </a:lnTo>
                  <a:lnTo>
                    <a:pt x="5743" y="40972"/>
                  </a:lnTo>
                  <a:lnTo>
                    <a:pt x="6000" y="41101"/>
                  </a:lnTo>
                  <a:lnTo>
                    <a:pt x="6258" y="41193"/>
                  </a:lnTo>
                  <a:lnTo>
                    <a:pt x="6522" y="41266"/>
                  </a:lnTo>
                  <a:lnTo>
                    <a:pt x="6747" y="41303"/>
                  </a:lnTo>
                  <a:lnTo>
                    <a:pt x="6973" y="41340"/>
                  </a:lnTo>
                  <a:lnTo>
                    <a:pt x="7198" y="41322"/>
                  </a:lnTo>
                  <a:lnTo>
                    <a:pt x="7423" y="41285"/>
                  </a:lnTo>
                  <a:lnTo>
                    <a:pt x="7642" y="41230"/>
                  </a:lnTo>
                  <a:lnTo>
                    <a:pt x="7867" y="41137"/>
                  </a:lnTo>
                  <a:lnTo>
                    <a:pt x="8086" y="41027"/>
                  </a:lnTo>
                  <a:lnTo>
                    <a:pt x="8305" y="40898"/>
                  </a:lnTo>
                  <a:lnTo>
                    <a:pt x="8524" y="40733"/>
                  </a:lnTo>
                  <a:lnTo>
                    <a:pt x="8743" y="40567"/>
                  </a:lnTo>
                  <a:lnTo>
                    <a:pt x="8955" y="40364"/>
                  </a:lnTo>
                  <a:lnTo>
                    <a:pt x="9168" y="40144"/>
                  </a:lnTo>
                  <a:lnTo>
                    <a:pt x="9374" y="39886"/>
                  </a:lnTo>
                  <a:lnTo>
                    <a:pt x="9580" y="39628"/>
                  </a:lnTo>
                  <a:lnTo>
                    <a:pt x="9786" y="39352"/>
                  </a:lnTo>
                  <a:lnTo>
                    <a:pt x="9985" y="39058"/>
                  </a:lnTo>
                  <a:lnTo>
                    <a:pt x="10166" y="38855"/>
                  </a:lnTo>
                  <a:lnTo>
                    <a:pt x="10346" y="38653"/>
                  </a:lnTo>
                  <a:lnTo>
                    <a:pt x="10520" y="38432"/>
                  </a:lnTo>
                  <a:lnTo>
                    <a:pt x="10700" y="38193"/>
                  </a:lnTo>
                  <a:lnTo>
                    <a:pt x="10867" y="37953"/>
                  </a:lnTo>
                  <a:lnTo>
                    <a:pt x="11041" y="37696"/>
                  </a:lnTo>
                  <a:lnTo>
                    <a:pt x="11209" y="37420"/>
                  </a:lnTo>
                  <a:lnTo>
                    <a:pt x="11370" y="37143"/>
                  </a:lnTo>
                  <a:lnTo>
                    <a:pt x="11537" y="36867"/>
                  </a:lnTo>
                  <a:lnTo>
                    <a:pt x="11691" y="36554"/>
                  </a:lnTo>
                  <a:lnTo>
                    <a:pt x="11852" y="36260"/>
                  </a:lnTo>
                  <a:lnTo>
                    <a:pt x="12000" y="35929"/>
                  </a:lnTo>
                  <a:lnTo>
                    <a:pt x="12155" y="35616"/>
                  </a:lnTo>
                  <a:lnTo>
                    <a:pt x="12303" y="35266"/>
                  </a:lnTo>
                  <a:lnTo>
                    <a:pt x="12445" y="34916"/>
                  </a:lnTo>
                  <a:lnTo>
                    <a:pt x="12586" y="34567"/>
                  </a:lnTo>
                  <a:lnTo>
                    <a:pt x="12728" y="34198"/>
                  </a:lnTo>
                  <a:lnTo>
                    <a:pt x="12857" y="33830"/>
                  </a:lnTo>
                  <a:lnTo>
                    <a:pt x="12992" y="33444"/>
                  </a:lnTo>
                  <a:lnTo>
                    <a:pt x="13121" y="33057"/>
                  </a:lnTo>
                  <a:lnTo>
                    <a:pt x="13243" y="32652"/>
                  </a:lnTo>
                  <a:lnTo>
                    <a:pt x="13359" y="32247"/>
                  </a:lnTo>
                  <a:lnTo>
                    <a:pt x="13481" y="31843"/>
                  </a:lnTo>
                  <a:lnTo>
                    <a:pt x="13591" y="31419"/>
                  </a:lnTo>
                  <a:lnTo>
                    <a:pt x="13700" y="30996"/>
                  </a:lnTo>
                  <a:lnTo>
                    <a:pt x="13803" y="30554"/>
                  </a:lnTo>
                  <a:lnTo>
                    <a:pt x="13906" y="30112"/>
                  </a:lnTo>
                  <a:lnTo>
                    <a:pt x="14003" y="29671"/>
                  </a:lnTo>
                  <a:lnTo>
                    <a:pt x="14093" y="29211"/>
                  </a:lnTo>
                  <a:lnTo>
                    <a:pt x="14183" y="28750"/>
                  </a:lnTo>
                  <a:lnTo>
                    <a:pt x="14260" y="28290"/>
                  </a:lnTo>
                  <a:lnTo>
                    <a:pt x="14344" y="27812"/>
                  </a:lnTo>
                  <a:lnTo>
                    <a:pt x="14415" y="27333"/>
                  </a:lnTo>
                  <a:lnTo>
                    <a:pt x="14485" y="26855"/>
                  </a:lnTo>
                  <a:lnTo>
                    <a:pt x="14550" y="26376"/>
                  </a:lnTo>
                  <a:lnTo>
                    <a:pt x="14608" y="25879"/>
                  </a:lnTo>
                  <a:lnTo>
                    <a:pt x="14666" y="25382"/>
                  </a:lnTo>
                  <a:lnTo>
                    <a:pt x="14717" y="24885"/>
                  </a:lnTo>
                  <a:lnTo>
                    <a:pt x="14762" y="24370"/>
                  </a:lnTo>
                  <a:lnTo>
                    <a:pt x="14801" y="23854"/>
                  </a:lnTo>
                  <a:lnTo>
                    <a:pt x="14833" y="23357"/>
                  </a:lnTo>
                  <a:lnTo>
                    <a:pt x="14865" y="22824"/>
                  </a:lnTo>
                  <a:lnTo>
                    <a:pt x="14891" y="22308"/>
                  </a:lnTo>
                  <a:lnTo>
                    <a:pt x="14910" y="21793"/>
                  </a:lnTo>
                  <a:lnTo>
                    <a:pt x="14923" y="21259"/>
                  </a:lnTo>
                  <a:lnTo>
                    <a:pt x="14930" y="20725"/>
                  </a:lnTo>
                  <a:lnTo>
                    <a:pt x="14930" y="20210"/>
                  </a:lnTo>
                  <a:lnTo>
                    <a:pt x="14930" y="19676"/>
                  </a:lnTo>
                  <a:lnTo>
                    <a:pt x="14917" y="19124"/>
                  </a:lnTo>
                  <a:lnTo>
                    <a:pt x="14904" y="18590"/>
                  </a:lnTo>
                  <a:lnTo>
                    <a:pt x="14878" y="18057"/>
                  </a:lnTo>
                  <a:lnTo>
                    <a:pt x="14852" y="17523"/>
                  </a:lnTo>
                  <a:lnTo>
                    <a:pt x="14820" y="16971"/>
                  </a:lnTo>
                  <a:lnTo>
                    <a:pt x="14782" y="16437"/>
                  </a:lnTo>
                  <a:lnTo>
                    <a:pt x="14730" y="15885"/>
                  </a:lnTo>
                  <a:lnTo>
                    <a:pt x="14679" y="15333"/>
                  </a:lnTo>
                  <a:lnTo>
                    <a:pt x="14621" y="14799"/>
                  </a:lnTo>
                  <a:lnTo>
                    <a:pt x="14556" y="14247"/>
                  </a:lnTo>
                  <a:lnTo>
                    <a:pt x="14485" y="13713"/>
                  </a:lnTo>
                  <a:lnTo>
                    <a:pt x="14402" y="13161"/>
                  </a:lnTo>
                  <a:lnTo>
                    <a:pt x="14318" y="12627"/>
                  </a:lnTo>
                  <a:lnTo>
                    <a:pt x="14228" y="12075"/>
                  </a:lnTo>
                  <a:lnTo>
                    <a:pt x="14125" y="11541"/>
                  </a:lnTo>
                  <a:lnTo>
                    <a:pt x="14022" y="10989"/>
                  </a:lnTo>
                  <a:lnTo>
                    <a:pt x="13887" y="10381"/>
                  </a:lnTo>
                  <a:lnTo>
                    <a:pt x="13752" y="9774"/>
                  </a:lnTo>
                  <a:lnTo>
                    <a:pt x="13610" y="9185"/>
                  </a:lnTo>
                  <a:lnTo>
                    <a:pt x="13462" y="8633"/>
                  </a:lnTo>
                  <a:lnTo>
                    <a:pt x="13314" y="8081"/>
                  </a:lnTo>
                  <a:lnTo>
                    <a:pt x="13153" y="7547"/>
                  </a:lnTo>
                  <a:lnTo>
                    <a:pt x="12992" y="7032"/>
                  </a:lnTo>
                  <a:lnTo>
                    <a:pt x="12824" y="6535"/>
                  </a:lnTo>
                  <a:lnTo>
                    <a:pt x="12651" y="6056"/>
                  </a:lnTo>
                  <a:lnTo>
                    <a:pt x="12477" y="5596"/>
                  </a:lnTo>
                  <a:lnTo>
                    <a:pt x="12297" y="5154"/>
                  </a:lnTo>
                  <a:lnTo>
                    <a:pt x="12110" y="4731"/>
                  </a:lnTo>
                  <a:lnTo>
                    <a:pt x="11923" y="4326"/>
                  </a:lnTo>
                  <a:lnTo>
                    <a:pt x="11730" y="3939"/>
                  </a:lnTo>
                  <a:lnTo>
                    <a:pt x="11537" y="3571"/>
                  </a:lnTo>
                  <a:lnTo>
                    <a:pt x="11337" y="3203"/>
                  </a:lnTo>
                  <a:lnTo>
                    <a:pt x="11138" y="2872"/>
                  </a:lnTo>
                  <a:lnTo>
                    <a:pt x="10932" y="2559"/>
                  </a:lnTo>
                  <a:lnTo>
                    <a:pt x="10726" y="2264"/>
                  </a:lnTo>
                  <a:lnTo>
                    <a:pt x="10513" y="1988"/>
                  </a:lnTo>
                  <a:lnTo>
                    <a:pt x="10301" y="1712"/>
                  </a:lnTo>
                  <a:lnTo>
                    <a:pt x="10088" y="1473"/>
                  </a:lnTo>
                  <a:lnTo>
                    <a:pt x="9870" y="1252"/>
                  </a:lnTo>
                  <a:lnTo>
                    <a:pt x="9651" y="1031"/>
                  </a:lnTo>
                  <a:lnTo>
                    <a:pt x="9432" y="847"/>
                  </a:lnTo>
                  <a:lnTo>
                    <a:pt x="9213" y="682"/>
                  </a:lnTo>
                  <a:lnTo>
                    <a:pt x="8988" y="534"/>
                  </a:lnTo>
                  <a:lnTo>
                    <a:pt x="8762" y="405"/>
                  </a:lnTo>
                  <a:lnTo>
                    <a:pt x="8537" y="277"/>
                  </a:lnTo>
                  <a:lnTo>
                    <a:pt x="8312" y="185"/>
                  </a:lnTo>
                  <a:lnTo>
                    <a:pt x="8086" y="111"/>
                  </a:lnTo>
                  <a:lnTo>
                    <a:pt x="7855" y="56"/>
                  </a:lnTo>
                  <a:lnTo>
                    <a:pt x="7629" y="19"/>
                  </a:lnTo>
                  <a:lnTo>
                    <a:pt x="7397"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3"/>
            <p:cNvSpPr/>
            <p:nvPr/>
          </p:nvSpPr>
          <p:spPr>
            <a:xfrm>
              <a:off x="413900" y="-7153650"/>
              <a:ext cx="252850" cy="2738800"/>
            </a:xfrm>
            <a:custGeom>
              <a:avLst/>
              <a:gdLst/>
              <a:ahLst/>
              <a:cxnLst/>
              <a:rect l="l" t="t" r="r" b="b"/>
              <a:pathLst>
                <a:path w="10114" h="109552" extrusionOk="0">
                  <a:moveTo>
                    <a:pt x="0" y="0"/>
                  </a:moveTo>
                  <a:lnTo>
                    <a:pt x="84" y="2577"/>
                  </a:lnTo>
                  <a:lnTo>
                    <a:pt x="167" y="5154"/>
                  </a:lnTo>
                  <a:lnTo>
                    <a:pt x="238" y="7731"/>
                  </a:lnTo>
                  <a:lnTo>
                    <a:pt x="309" y="10308"/>
                  </a:lnTo>
                  <a:lnTo>
                    <a:pt x="380" y="12903"/>
                  </a:lnTo>
                  <a:lnTo>
                    <a:pt x="444" y="15480"/>
                  </a:lnTo>
                  <a:lnTo>
                    <a:pt x="502" y="18075"/>
                  </a:lnTo>
                  <a:lnTo>
                    <a:pt x="554" y="20652"/>
                  </a:lnTo>
                  <a:lnTo>
                    <a:pt x="657" y="25842"/>
                  </a:lnTo>
                  <a:lnTo>
                    <a:pt x="740" y="31014"/>
                  </a:lnTo>
                  <a:lnTo>
                    <a:pt x="811" y="36186"/>
                  </a:lnTo>
                  <a:lnTo>
                    <a:pt x="869" y="41377"/>
                  </a:lnTo>
                  <a:lnTo>
                    <a:pt x="914" y="46549"/>
                  </a:lnTo>
                  <a:lnTo>
                    <a:pt x="946" y="51721"/>
                  </a:lnTo>
                  <a:lnTo>
                    <a:pt x="966" y="56893"/>
                  </a:lnTo>
                  <a:lnTo>
                    <a:pt x="979" y="62046"/>
                  </a:lnTo>
                  <a:lnTo>
                    <a:pt x="979" y="67218"/>
                  </a:lnTo>
                  <a:lnTo>
                    <a:pt x="966" y="72353"/>
                  </a:lnTo>
                  <a:lnTo>
                    <a:pt x="946" y="77507"/>
                  </a:lnTo>
                  <a:lnTo>
                    <a:pt x="921" y="82624"/>
                  </a:lnTo>
                  <a:lnTo>
                    <a:pt x="895" y="85919"/>
                  </a:lnTo>
                  <a:lnTo>
                    <a:pt x="863" y="89250"/>
                  </a:lnTo>
                  <a:lnTo>
                    <a:pt x="824" y="92600"/>
                  </a:lnTo>
                  <a:lnTo>
                    <a:pt x="773" y="95968"/>
                  </a:lnTo>
                  <a:lnTo>
                    <a:pt x="708" y="99355"/>
                  </a:lnTo>
                  <a:lnTo>
                    <a:pt x="631" y="102741"/>
                  </a:lnTo>
                  <a:lnTo>
                    <a:pt x="586" y="104435"/>
                  </a:lnTo>
                  <a:lnTo>
                    <a:pt x="541" y="106147"/>
                  </a:lnTo>
                  <a:lnTo>
                    <a:pt x="489" y="107840"/>
                  </a:lnTo>
                  <a:lnTo>
                    <a:pt x="431" y="109552"/>
                  </a:lnTo>
                  <a:lnTo>
                    <a:pt x="721" y="109441"/>
                  </a:lnTo>
                  <a:lnTo>
                    <a:pt x="1011" y="109331"/>
                  </a:lnTo>
                  <a:lnTo>
                    <a:pt x="1300" y="109239"/>
                  </a:lnTo>
                  <a:lnTo>
                    <a:pt x="1584" y="109165"/>
                  </a:lnTo>
                  <a:lnTo>
                    <a:pt x="1873" y="109110"/>
                  </a:lnTo>
                  <a:lnTo>
                    <a:pt x="2163" y="109055"/>
                  </a:lnTo>
                  <a:lnTo>
                    <a:pt x="2446" y="109036"/>
                  </a:lnTo>
                  <a:lnTo>
                    <a:pt x="2736" y="109018"/>
                  </a:lnTo>
                  <a:lnTo>
                    <a:pt x="3019" y="109018"/>
                  </a:lnTo>
                  <a:lnTo>
                    <a:pt x="3309" y="109036"/>
                  </a:lnTo>
                  <a:lnTo>
                    <a:pt x="3599" y="109055"/>
                  </a:lnTo>
                  <a:lnTo>
                    <a:pt x="3882" y="109110"/>
                  </a:lnTo>
                  <a:lnTo>
                    <a:pt x="4172" y="109183"/>
                  </a:lnTo>
                  <a:lnTo>
                    <a:pt x="4461" y="109257"/>
                  </a:lnTo>
                  <a:lnTo>
                    <a:pt x="4751" y="109349"/>
                  </a:lnTo>
                  <a:lnTo>
                    <a:pt x="5041" y="109460"/>
                  </a:lnTo>
                  <a:lnTo>
                    <a:pt x="5337" y="108760"/>
                  </a:lnTo>
                  <a:lnTo>
                    <a:pt x="5620" y="108042"/>
                  </a:lnTo>
                  <a:lnTo>
                    <a:pt x="5897" y="107324"/>
                  </a:lnTo>
                  <a:lnTo>
                    <a:pt x="6161" y="106588"/>
                  </a:lnTo>
                  <a:lnTo>
                    <a:pt x="6418" y="105852"/>
                  </a:lnTo>
                  <a:lnTo>
                    <a:pt x="6670" y="105097"/>
                  </a:lnTo>
                  <a:lnTo>
                    <a:pt x="6901" y="104343"/>
                  </a:lnTo>
                  <a:lnTo>
                    <a:pt x="7133" y="103551"/>
                  </a:lnTo>
                  <a:lnTo>
                    <a:pt x="7346" y="102778"/>
                  </a:lnTo>
                  <a:lnTo>
                    <a:pt x="7558" y="101987"/>
                  </a:lnTo>
                  <a:lnTo>
                    <a:pt x="7751" y="101177"/>
                  </a:lnTo>
                  <a:lnTo>
                    <a:pt x="7944" y="100367"/>
                  </a:lnTo>
                  <a:lnTo>
                    <a:pt x="8118" y="99539"/>
                  </a:lnTo>
                  <a:lnTo>
                    <a:pt x="8285" y="98711"/>
                  </a:lnTo>
                  <a:lnTo>
                    <a:pt x="8446" y="97864"/>
                  </a:lnTo>
                  <a:lnTo>
                    <a:pt x="8594" y="97017"/>
                  </a:lnTo>
                  <a:lnTo>
                    <a:pt x="8736" y="96152"/>
                  </a:lnTo>
                  <a:lnTo>
                    <a:pt x="8865" y="95269"/>
                  </a:lnTo>
                  <a:lnTo>
                    <a:pt x="8981" y="94385"/>
                  </a:lnTo>
                  <a:lnTo>
                    <a:pt x="9090" y="93502"/>
                  </a:lnTo>
                  <a:lnTo>
                    <a:pt x="9187" y="92581"/>
                  </a:lnTo>
                  <a:lnTo>
                    <a:pt x="9277" y="91680"/>
                  </a:lnTo>
                  <a:lnTo>
                    <a:pt x="9354" y="90741"/>
                  </a:lnTo>
                  <a:lnTo>
                    <a:pt x="9425" y="89821"/>
                  </a:lnTo>
                  <a:lnTo>
                    <a:pt x="9483" y="88863"/>
                  </a:lnTo>
                  <a:lnTo>
                    <a:pt x="9534" y="87906"/>
                  </a:lnTo>
                  <a:lnTo>
                    <a:pt x="9573" y="86949"/>
                  </a:lnTo>
                  <a:lnTo>
                    <a:pt x="9599" y="85974"/>
                  </a:lnTo>
                  <a:lnTo>
                    <a:pt x="9618" y="84998"/>
                  </a:lnTo>
                  <a:lnTo>
                    <a:pt x="9631" y="84004"/>
                  </a:lnTo>
                  <a:lnTo>
                    <a:pt x="9631" y="82992"/>
                  </a:lnTo>
                  <a:lnTo>
                    <a:pt x="9618" y="81980"/>
                  </a:lnTo>
                  <a:lnTo>
                    <a:pt x="9695" y="80360"/>
                  </a:lnTo>
                  <a:lnTo>
                    <a:pt x="9760" y="78703"/>
                  </a:lnTo>
                  <a:lnTo>
                    <a:pt x="9811" y="77047"/>
                  </a:lnTo>
                  <a:lnTo>
                    <a:pt x="9856" y="75372"/>
                  </a:lnTo>
                  <a:lnTo>
                    <a:pt x="9895" y="73697"/>
                  </a:lnTo>
                  <a:lnTo>
                    <a:pt x="9927" y="72004"/>
                  </a:lnTo>
                  <a:lnTo>
                    <a:pt x="9953" y="70292"/>
                  </a:lnTo>
                  <a:lnTo>
                    <a:pt x="9966" y="68599"/>
                  </a:lnTo>
                  <a:lnTo>
                    <a:pt x="9985" y="66887"/>
                  </a:lnTo>
                  <a:lnTo>
                    <a:pt x="9991" y="65194"/>
                  </a:lnTo>
                  <a:lnTo>
                    <a:pt x="10004" y="61825"/>
                  </a:lnTo>
                  <a:lnTo>
                    <a:pt x="10017" y="55218"/>
                  </a:lnTo>
                  <a:lnTo>
                    <a:pt x="10024" y="53635"/>
                  </a:lnTo>
                  <a:lnTo>
                    <a:pt x="10030" y="52015"/>
                  </a:lnTo>
                  <a:lnTo>
                    <a:pt x="10062" y="48684"/>
                  </a:lnTo>
                  <a:lnTo>
                    <a:pt x="10094" y="45297"/>
                  </a:lnTo>
                  <a:lnTo>
                    <a:pt x="10107" y="43567"/>
                  </a:lnTo>
                  <a:lnTo>
                    <a:pt x="10114" y="41837"/>
                  </a:lnTo>
                  <a:lnTo>
                    <a:pt x="10107" y="40125"/>
                  </a:lnTo>
                  <a:lnTo>
                    <a:pt x="10101" y="38395"/>
                  </a:lnTo>
                  <a:lnTo>
                    <a:pt x="10075" y="36683"/>
                  </a:lnTo>
                  <a:lnTo>
                    <a:pt x="10043" y="34990"/>
                  </a:lnTo>
                  <a:lnTo>
                    <a:pt x="10017" y="34161"/>
                  </a:lnTo>
                  <a:lnTo>
                    <a:pt x="9991" y="33315"/>
                  </a:lnTo>
                  <a:lnTo>
                    <a:pt x="9959" y="32487"/>
                  </a:lnTo>
                  <a:lnTo>
                    <a:pt x="9927" y="31677"/>
                  </a:lnTo>
                  <a:lnTo>
                    <a:pt x="9882" y="30848"/>
                  </a:lnTo>
                  <a:lnTo>
                    <a:pt x="9837" y="30057"/>
                  </a:lnTo>
                  <a:lnTo>
                    <a:pt x="9785" y="29247"/>
                  </a:lnTo>
                  <a:lnTo>
                    <a:pt x="9734" y="28474"/>
                  </a:lnTo>
                  <a:lnTo>
                    <a:pt x="9676" y="27701"/>
                  </a:lnTo>
                  <a:lnTo>
                    <a:pt x="9612" y="26946"/>
                  </a:lnTo>
                  <a:lnTo>
                    <a:pt x="9547" y="26210"/>
                  </a:lnTo>
                  <a:lnTo>
                    <a:pt x="9476" y="25474"/>
                  </a:lnTo>
                  <a:lnTo>
                    <a:pt x="9406" y="24756"/>
                  </a:lnTo>
                  <a:lnTo>
                    <a:pt x="9328" y="24057"/>
                  </a:lnTo>
                  <a:lnTo>
                    <a:pt x="9251" y="23357"/>
                  </a:lnTo>
                  <a:lnTo>
                    <a:pt x="9167" y="22676"/>
                  </a:lnTo>
                  <a:lnTo>
                    <a:pt x="9084" y="21995"/>
                  </a:lnTo>
                  <a:lnTo>
                    <a:pt x="8994" y="21314"/>
                  </a:lnTo>
                  <a:lnTo>
                    <a:pt x="8903" y="20670"/>
                  </a:lnTo>
                  <a:lnTo>
                    <a:pt x="8807" y="20026"/>
                  </a:lnTo>
                  <a:lnTo>
                    <a:pt x="8710" y="19382"/>
                  </a:lnTo>
                  <a:lnTo>
                    <a:pt x="8614" y="18756"/>
                  </a:lnTo>
                  <a:lnTo>
                    <a:pt x="8511" y="18148"/>
                  </a:lnTo>
                  <a:lnTo>
                    <a:pt x="8401" y="17541"/>
                  </a:lnTo>
                  <a:lnTo>
                    <a:pt x="8292" y="16952"/>
                  </a:lnTo>
                  <a:lnTo>
                    <a:pt x="8176" y="16363"/>
                  </a:lnTo>
                  <a:lnTo>
                    <a:pt x="8067" y="15792"/>
                  </a:lnTo>
                  <a:lnTo>
                    <a:pt x="7944" y="15222"/>
                  </a:lnTo>
                  <a:lnTo>
                    <a:pt x="7822" y="14670"/>
                  </a:lnTo>
                  <a:lnTo>
                    <a:pt x="7700" y="14118"/>
                  </a:lnTo>
                  <a:lnTo>
                    <a:pt x="7571" y="13584"/>
                  </a:lnTo>
                  <a:lnTo>
                    <a:pt x="7442" y="13068"/>
                  </a:lnTo>
                  <a:lnTo>
                    <a:pt x="7307" y="12553"/>
                  </a:lnTo>
                  <a:lnTo>
                    <a:pt x="7172" y="12038"/>
                  </a:lnTo>
                  <a:lnTo>
                    <a:pt x="7030" y="11559"/>
                  </a:lnTo>
                  <a:lnTo>
                    <a:pt x="6888" y="11062"/>
                  </a:lnTo>
                  <a:lnTo>
                    <a:pt x="6747" y="10584"/>
                  </a:lnTo>
                  <a:lnTo>
                    <a:pt x="6599" y="10123"/>
                  </a:lnTo>
                  <a:lnTo>
                    <a:pt x="6451" y="9663"/>
                  </a:lnTo>
                  <a:lnTo>
                    <a:pt x="6296" y="9222"/>
                  </a:lnTo>
                  <a:lnTo>
                    <a:pt x="6142" y="8798"/>
                  </a:lnTo>
                  <a:lnTo>
                    <a:pt x="5981" y="8375"/>
                  </a:lnTo>
                  <a:lnTo>
                    <a:pt x="5820" y="7952"/>
                  </a:lnTo>
                  <a:lnTo>
                    <a:pt x="5652" y="7547"/>
                  </a:lnTo>
                  <a:lnTo>
                    <a:pt x="5485" y="7142"/>
                  </a:lnTo>
                  <a:lnTo>
                    <a:pt x="5318" y="6755"/>
                  </a:lnTo>
                  <a:lnTo>
                    <a:pt x="5144" y="6387"/>
                  </a:lnTo>
                  <a:lnTo>
                    <a:pt x="4970" y="6019"/>
                  </a:lnTo>
                  <a:lnTo>
                    <a:pt x="4790" y="5651"/>
                  </a:lnTo>
                  <a:lnTo>
                    <a:pt x="4609" y="5301"/>
                  </a:lnTo>
                  <a:lnTo>
                    <a:pt x="4429" y="4970"/>
                  </a:lnTo>
                  <a:lnTo>
                    <a:pt x="4243" y="4639"/>
                  </a:lnTo>
                  <a:lnTo>
                    <a:pt x="4056" y="4326"/>
                  </a:lnTo>
                  <a:lnTo>
                    <a:pt x="3863" y="4013"/>
                  </a:lnTo>
                  <a:lnTo>
                    <a:pt x="3670" y="3700"/>
                  </a:lnTo>
                  <a:lnTo>
                    <a:pt x="3476" y="3424"/>
                  </a:lnTo>
                  <a:lnTo>
                    <a:pt x="3277" y="3129"/>
                  </a:lnTo>
                  <a:lnTo>
                    <a:pt x="3077" y="2853"/>
                  </a:lnTo>
                  <a:lnTo>
                    <a:pt x="2871" y="2596"/>
                  </a:lnTo>
                  <a:lnTo>
                    <a:pt x="2665" y="2338"/>
                  </a:lnTo>
                  <a:lnTo>
                    <a:pt x="2459" y="2099"/>
                  </a:lnTo>
                  <a:lnTo>
                    <a:pt x="2247" y="1859"/>
                  </a:lnTo>
                  <a:lnTo>
                    <a:pt x="1815" y="1418"/>
                  </a:lnTo>
                  <a:lnTo>
                    <a:pt x="1378" y="1013"/>
                  </a:lnTo>
                  <a:lnTo>
                    <a:pt x="927" y="626"/>
                  </a:lnTo>
                  <a:lnTo>
                    <a:pt x="470" y="295"/>
                  </a:lnTo>
                  <a:lnTo>
                    <a:pt x="0"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3"/>
            <p:cNvSpPr/>
            <p:nvPr/>
          </p:nvSpPr>
          <p:spPr>
            <a:xfrm>
              <a:off x="478275" y="-14153375"/>
              <a:ext cx="423625" cy="2554750"/>
            </a:xfrm>
            <a:custGeom>
              <a:avLst/>
              <a:gdLst/>
              <a:ahLst/>
              <a:cxnLst/>
              <a:rect l="l" t="t" r="r" b="b"/>
              <a:pathLst>
                <a:path w="16945" h="102190" extrusionOk="0">
                  <a:moveTo>
                    <a:pt x="1236" y="0"/>
                  </a:moveTo>
                  <a:lnTo>
                    <a:pt x="1307" y="6369"/>
                  </a:lnTo>
                  <a:lnTo>
                    <a:pt x="1378" y="12756"/>
                  </a:lnTo>
                  <a:lnTo>
                    <a:pt x="1442" y="19179"/>
                  </a:lnTo>
                  <a:lnTo>
                    <a:pt x="1500" y="25621"/>
                  </a:lnTo>
                  <a:lnTo>
                    <a:pt x="1519" y="28861"/>
                  </a:lnTo>
                  <a:lnTo>
                    <a:pt x="1539" y="32082"/>
                  </a:lnTo>
                  <a:lnTo>
                    <a:pt x="1552" y="35303"/>
                  </a:lnTo>
                  <a:lnTo>
                    <a:pt x="1565" y="38542"/>
                  </a:lnTo>
                  <a:lnTo>
                    <a:pt x="1565" y="41781"/>
                  </a:lnTo>
                  <a:lnTo>
                    <a:pt x="1565" y="45002"/>
                  </a:lnTo>
                  <a:lnTo>
                    <a:pt x="1558" y="48223"/>
                  </a:lnTo>
                  <a:lnTo>
                    <a:pt x="1539" y="51463"/>
                  </a:lnTo>
                  <a:lnTo>
                    <a:pt x="1519" y="54684"/>
                  </a:lnTo>
                  <a:lnTo>
                    <a:pt x="1487" y="57905"/>
                  </a:lnTo>
                  <a:lnTo>
                    <a:pt x="1449" y="61126"/>
                  </a:lnTo>
                  <a:lnTo>
                    <a:pt x="1404" y="64329"/>
                  </a:lnTo>
                  <a:lnTo>
                    <a:pt x="1346" y="67531"/>
                  </a:lnTo>
                  <a:lnTo>
                    <a:pt x="1281" y="70734"/>
                  </a:lnTo>
                  <a:lnTo>
                    <a:pt x="1204" y="73918"/>
                  </a:lnTo>
                  <a:lnTo>
                    <a:pt x="1120" y="77102"/>
                  </a:lnTo>
                  <a:lnTo>
                    <a:pt x="1024" y="80286"/>
                  </a:lnTo>
                  <a:lnTo>
                    <a:pt x="914" y="83452"/>
                  </a:lnTo>
                  <a:lnTo>
                    <a:pt x="798" y="86600"/>
                  </a:lnTo>
                  <a:lnTo>
                    <a:pt x="663" y="89747"/>
                  </a:lnTo>
                  <a:lnTo>
                    <a:pt x="522" y="92876"/>
                  </a:lnTo>
                  <a:lnTo>
                    <a:pt x="361" y="95987"/>
                  </a:lnTo>
                  <a:lnTo>
                    <a:pt x="187" y="99097"/>
                  </a:lnTo>
                  <a:lnTo>
                    <a:pt x="0" y="102189"/>
                  </a:lnTo>
                  <a:lnTo>
                    <a:pt x="734" y="101398"/>
                  </a:lnTo>
                  <a:lnTo>
                    <a:pt x="1462" y="100625"/>
                  </a:lnTo>
                  <a:lnTo>
                    <a:pt x="2929" y="99097"/>
                  </a:lnTo>
                  <a:lnTo>
                    <a:pt x="3657" y="98324"/>
                  </a:lnTo>
                  <a:lnTo>
                    <a:pt x="4384" y="97551"/>
                  </a:lnTo>
                  <a:lnTo>
                    <a:pt x="5112" y="96760"/>
                  </a:lnTo>
                  <a:lnTo>
                    <a:pt x="5826" y="95950"/>
                  </a:lnTo>
                  <a:lnTo>
                    <a:pt x="6534" y="95103"/>
                  </a:lnTo>
                  <a:lnTo>
                    <a:pt x="7230" y="94256"/>
                  </a:lnTo>
                  <a:lnTo>
                    <a:pt x="7571" y="93815"/>
                  </a:lnTo>
                  <a:lnTo>
                    <a:pt x="7919" y="93355"/>
                  </a:lnTo>
                  <a:lnTo>
                    <a:pt x="8253" y="92894"/>
                  </a:lnTo>
                  <a:lnTo>
                    <a:pt x="8588" y="92434"/>
                  </a:lnTo>
                  <a:lnTo>
                    <a:pt x="8923" y="91956"/>
                  </a:lnTo>
                  <a:lnTo>
                    <a:pt x="9245" y="91459"/>
                  </a:lnTo>
                  <a:lnTo>
                    <a:pt x="9573" y="90962"/>
                  </a:lnTo>
                  <a:lnTo>
                    <a:pt x="9889" y="90446"/>
                  </a:lnTo>
                  <a:lnTo>
                    <a:pt x="10204" y="89913"/>
                  </a:lnTo>
                  <a:lnTo>
                    <a:pt x="10513" y="89379"/>
                  </a:lnTo>
                  <a:lnTo>
                    <a:pt x="10822" y="88827"/>
                  </a:lnTo>
                  <a:lnTo>
                    <a:pt x="11118" y="88256"/>
                  </a:lnTo>
                  <a:lnTo>
                    <a:pt x="11414" y="87667"/>
                  </a:lnTo>
                  <a:lnTo>
                    <a:pt x="11704" y="87078"/>
                  </a:lnTo>
                  <a:lnTo>
                    <a:pt x="11987" y="86452"/>
                  </a:lnTo>
                  <a:lnTo>
                    <a:pt x="12271" y="85827"/>
                  </a:lnTo>
                  <a:lnTo>
                    <a:pt x="12541" y="85182"/>
                  </a:lnTo>
                  <a:lnTo>
                    <a:pt x="12805" y="84520"/>
                  </a:lnTo>
                  <a:lnTo>
                    <a:pt x="13069" y="83820"/>
                  </a:lnTo>
                  <a:lnTo>
                    <a:pt x="13320" y="83121"/>
                  </a:lnTo>
                  <a:lnTo>
                    <a:pt x="13565" y="82403"/>
                  </a:lnTo>
                  <a:lnTo>
                    <a:pt x="13809" y="81648"/>
                  </a:lnTo>
                  <a:lnTo>
                    <a:pt x="14041" y="80894"/>
                  </a:lnTo>
                  <a:lnTo>
                    <a:pt x="14266" y="80102"/>
                  </a:lnTo>
                  <a:lnTo>
                    <a:pt x="14479" y="79292"/>
                  </a:lnTo>
                  <a:lnTo>
                    <a:pt x="14691" y="78464"/>
                  </a:lnTo>
                  <a:lnTo>
                    <a:pt x="14891" y="77618"/>
                  </a:lnTo>
                  <a:lnTo>
                    <a:pt x="15084" y="76734"/>
                  </a:lnTo>
                  <a:lnTo>
                    <a:pt x="15271" y="75832"/>
                  </a:lnTo>
                  <a:lnTo>
                    <a:pt x="15451" y="74912"/>
                  </a:lnTo>
                  <a:lnTo>
                    <a:pt x="15618" y="73955"/>
                  </a:lnTo>
                  <a:lnTo>
                    <a:pt x="15773" y="72979"/>
                  </a:lnTo>
                  <a:lnTo>
                    <a:pt x="15927" y="71967"/>
                  </a:lnTo>
                  <a:lnTo>
                    <a:pt x="16069" y="70936"/>
                  </a:lnTo>
                  <a:lnTo>
                    <a:pt x="16198" y="69869"/>
                  </a:lnTo>
                  <a:lnTo>
                    <a:pt x="16320" y="68783"/>
                  </a:lnTo>
                  <a:lnTo>
                    <a:pt x="16429" y="67678"/>
                  </a:lnTo>
                  <a:lnTo>
                    <a:pt x="16532" y="66519"/>
                  </a:lnTo>
                  <a:lnTo>
                    <a:pt x="16622" y="65341"/>
                  </a:lnTo>
                  <a:lnTo>
                    <a:pt x="16700" y="64145"/>
                  </a:lnTo>
                  <a:lnTo>
                    <a:pt x="16771" y="62893"/>
                  </a:lnTo>
                  <a:lnTo>
                    <a:pt x="16828" y="61623"/>
                  </a:lnTo>
                  <a:lnTo>
                    <a:pt x="16880" y="60316"/>
                  </a:lnTo>
                  <a:lnTo>
                    <a:pt x="16919" y="58991"/>
                  </a:lnTo>
                  <a:lnTo>
                    <a:pt x="16938" y="57758"/>
                  </a:lnTo>
                  <a:lnTo>
                    <a:pt x="16944" y="56543"/>
                  </a:lnTo>
                  <a:lnTo>
                    <a:pt x="16944" y="55310"/>
                  </a:lnTo>
                  <a:lnTo>
                    <a:pt x="16931" y="54095"/>
                  </a:lnTo>
                  <a:lnTo>
                    <a:pt x="16906" y="52862"/>
                  </a:lnTo>
                  <a:lnTo>
                    <a:pt x="16874" y="51647"/>
                  </a:lnTo>
                  <a:lnTo>
                    <a:pt x="16822" y="50414"/>
                  </a:lnTo>
                  <a:lnTo>
                    <a:pt x="16771" y="49199"/>
                  </a:lnTo>
                  <a:lnTo>
                    <a:pt x="16700" y="47984"/>
                  </a:lnTo>
                  <a:lnTo>
                    <a:pt x="16622" y="46769"/>
                  </a:lnTo>
                  <a:lnTo>
                    <a:pt x="16532" y="45573"/>
                  </a:lnTo>
                  <a:lnTo>
                    <a:pt x="16436" y="44358"/>
                  </a:lnTo>
                  <a:lnTo>
                    <a:pt x="16326" y="43162"/>
                  </a:lnTo>
                  <a:lnTo>
                    <a:pt x="16210" y="41966"/>
                  </a:lnTo>
                  <a:lnTo>
                    <a:pt x="16082" y="40788"/>
                  </a:lnTo>
                  <a:lnTo>
                    <a:pt x="15947" y="39591"/>
                  </a:lnTo>
                  <a:lnTo>
                    <a:pt x="15798" y="38413"/>
                  </a:lnTo>
                  <a:lnTo>
                    <a:pt x="15644" y="37254"/>
                  </a:lnTo>
                  <a:lnTo>
                    <a:pt x="15483" y="36094"/>
                  </a:lnTo>
                  <a:lnTo>
                    <a:pt x="15309" y="34935"/>
                  </a:lnTo>
                  <a:lnTo>
                    <a:pt x="15129" y="33793"/>
                  </a:lnTo>
                  <a:lnTo>
                    <a:pt x="14936" y="32671"/>
                  </a:lnTo>
                  <a:lnTo>
                    <a:pt x="14736" y="31548"/>
                  </a:lnTo>
                  <a:lnTo>
                    <a:pt x="14530" y="30425"/>
                  </a:lnTo>
                  <a:lnTo>
                    <a:pt x="14311" y="29321"/>
                  </a:lnTo>
                  <a:lnTo>
                    <a:pt x="14092" y="28235"/>
                  </a:lnTo>
                  <a:lnTo>
                    <a:pt x="13861" y="27149"/>
                  </a:lnTo>
                  <a:lnTo>
                    <a:pt x="13622" y="26081"/>
                  </a:lnTo>
                  <a:lnTo>
                    <a:pt x="13378" y="25032"/>
                  </a:lnTo>
                  <a:lnTo>
                    <a:pt x="13120" y="23983"/>
                  </a:lnTo>
                  <a:lnTo>
                    <a:pt x="12863" y="22952"/>
                  </a:lnTo>
                  <a:lnTo>
                    <a:pt x="12592" y="21940"/>
                  </a:lnTo>
                  <a:lnTo>
                    <a:pt x="12322" y="20946"/>
                  </a:lnTo>
                  <a:lnTo>
                    <a:pt x="12039" y="19952"/>
                  </a:lnTo>
                  <a:lnTo>
                    <a:pt x="11749" y="18995"/>
                  </a:lnTo>
                  <a:lnTo>
                    <a:pt x="11459" y="18038"/>
                  </a:lnTo>
                  <a:lnTo>
                    <a:pt x="11157" y="17099"/>
                  </a:lnTo>
                  <a:lnTo>
                    <a:pt x="10848" y="16179"/>
                  </a:lnTo>
                  <a:lnTo>
                    <a:pt x="10539" y="15277"/>
                  </a:lnTo>
                  <a:lnTo>
                    <a:pt x="10217" y="14394"/>
                  </a:lnTo>
                  <a:lnTo>
                    <a:pt x="9895" y="13547"/>
                  </a:lnTo>
                  <a:lnTo>
                    <a:pt x="9567" y="12700"/>
                  </a:lnTo>
                  <a:lnTo>
                    <a:pt x="9232" y="11872"/>
                  </a:lnTo>
                  <a:lnTo>
                    <a:pt x="8891" y="11062"/>
                  </a:lnTo>
                  <a:lnTo>
                    <a:pt x="8549" y="10289"/>
                  </a:lnTo>
                  <a:lnTo>
                    <a:pt x="8195" y="9516"/>
                  </a:lnTo>
                  <a:lnTo>
                    <a:pt x="7841" y="8780"/>
                  </a:lnTo>
                  <a:lnTo>
                    <a:pt x="7481" y="8062"/>
                  </a:lnTo>
                  <a:lnTo>
                    <a:pt x="7120" y="7363"/>
                  </a:lnTo>
                  <a:lnTo>
                    <a:pt x="6753" y="6700"/>
                  </a:lnTo>
                  <a:lnTo>
                    <a:pt x="6380" y="6037"/>
                  </a:lnTo>
                  <a:lnTo>
                    <a:pt x="6000" y="5412"/>
                  </a:lnTo>
                  <a:lnTo>
                    <a:pt x="5620" y="4823"/>
                  </a:lnTo>
                  <a:lnTo>
                    <a:pt x="5240" y="4252"/>
                  </a:lnTo>
                  <a:lnTo>
                    <a:pt x="4854" y="3700"/>
                  </a:lnTo>
                  <a:lnTo>
                    <a:pt x="4462" y="3166"/>
                  </a:lnTo>
                  <a:lnTo>
                    <a:pt x="4069" y="2669"/>
                  </a:lnTo>
                  <a:lnTo>
                    <a:pt x="3670" y="2209"/>
                  </a:lnTo>
                  <a:lnTo>
                    <a:pt x="3271" y="1767"/>
                  </a:lnTo>
                  <a:lnTo>
                    <a:pt x="2871" y="1362"/>
                  </a:lnTo>
                  <a:lnTo>
                    <a:pt x="2466" y="976"/>
                  </a:lnTo>
                  <a:lnTo>
                    <a:pt x="2054" y="608"/>
                  </a:lnTo>
                  <a:lnTo>
                    <a:pt x="1648" y="295"/>
                  </a:lnTo>
                  <a:lnTo>
                    <a:pt x="1236"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3"/>
            <p:cNvSpPr/>
            <p:nvPr/>
          </p:nvSpPr>
          <p:spPr>
            <a:xfrm>
              <a:off x="850375" y="-21568625"/>
              <a:ext cx="875875" cy="2249225"/>
            </a:xfrm>
            <a:custGeom>
              <a:avLst/>
              <a:gdLst/>
              <a:ahLst/>
              <a:cxnLst/>
              <a:rect l="l" t="t" r="r" b="b"/>
              <a:pathLst>
                <a:path w="35035" h="89969" extrusionOk="0">
                  <a:moveTo>
                    <a:pt x="18232" y="1"/>
                  </a:moveTo>
                  <a:lnTo>
                    <a:pt x="15451" y="7695"/>
                  </a:lnTo>
                  <a:lnTo>
                    <a:pt x="15947" y="8596"/>
                  </a:lnTo>
                  <a:lnTo>
                    <a:pt x="16436" y="9554"/>
                  </a:lnTo>
                  <a:lnTo>
                    <a:pt x="16925" y="10547"/>
                  </a:lnTo>
                  <a:lnTo>
                    <a:pt x="17408" y="11597"/>
                  </a:lnTo>
                  <a:lnTo>
                    <a:pt x="17646" y="12130"/>
                  </a:lnTo>
                  <a:lnTo>
                    <a:pt x="17884" y="12682"/>
                  </a:lnTo>
                  <a:lnTo>
                    <a:pt x="18123" y="13235"/>
                  </a:lnTo>
                  <a:lnTo>
                    <a:pt x="18354" y="13805"/>
                  </a:lnTo>
                  <a:lnTo>
                    <a:pt x="18586" y="14376"/>
                  </a:lnTo>
                  <a:lnTo>
                    <a:pt x="18818" y="14965"/>
                  </a:lnTo>
                  <a:lnTo>
                    <a:pt x="19043" y="15554"/>
                  </a:lnTo>
                  <a:lnTo>
                    <a:pt x="19262" y="16161"/>
                  </a:lnTo>
                  <a:lnTo>
                    <a:pt x="19481" y="16787"/>
                  </a:lnTo>
                  <a:lnTo>
                    <a:pt x="19700" y="17394"/>
                  </a:lnTo>
                  <a:lnTo>
                    <a:pt x="19912" y="18039"/>
                  </a:lnTo>
                  <a:lnTo>
                    <a:pt x="20118" y="18664"/>
                  </a:lnTo>
                  <a:lnTo>
                    <a:pt x="20318" y="19309"/>
                  </a:lnTo>
                  <a:lnTo>
                    <a:pt x="20517" y="19971"/>
                  </a:lnTo>
                  <a:lnTo>
                    <a:pt x="20711" y="20634"/>
                  </a:lnTo>
                  <a:lnTo>
                    <a:pt x="20897" y="21296"/>
                  </a:lnTo>
                  <a:lnTo>
                    <a:pt x="21078" y="21977"/>
                  </a:lnTo>
                  <a:lnTo>
                    <a:pt x="21251" y="22658"/>
                  </a:lnTo>
                  <a:lnTo>
                    <a:pt x="21425" y="23358"/>
                  </a:lnTo>
                  <a:lnTo>
                    <a:pt x="21586" y="24039"/>
                  </a:lnTo>
                  <a:lnTo>
                    <a:pt x="21747" y="24757"/>
                  </a:lnTo>
                  <a:lnTo>
                    <a:pt x="21895" y="25456"/>
                  </a:lnTo>
                  <a:lnTo>
                    <a:pt x="22043" y="26174"/>
                  </a:lnTo>
                  <a:lnTo>
                    <a:pt x="22178" y="26892"/>
                  </a:lnTo>
                  <a:lnTo>
                    <a:pt x="22307" y="27628"/>
                  </a:lnTo>
                  <a:lnTo>
                    <a:pt x="22429" y="28346"/>
                  </a:lnTo>
                  <a:lnTo>
                    <a:pt x="22545" y="29082"/>
                  </a:lnTo>
                  <a:lnTo>
                    <a:pt x="22648" y="29837"/>
                  </a:lnTo>
                  <a:lnTo>
                    <a:pt x="22751" y="30573"/>
                  </a:lnTo>
                  <a:lnTo>
                    <a:pt x="22841" y="31328"/>
                  </a:lnTo>
                  <a:lnTo>
                    <a:pt x="22919" y="32082"/>
                  </a:lnTo>
                  <a:lnTo>
                    <a:pt x="22990" y="32855"/>
                  </a:lnTo>
                  <a:lnTo>
                    <a:pt x="23054" y="33610"/>
                  </a:lnTo>
                  <a:lnTo>
                    <a:pt x="23105" y="34383"/>
                  </a:lnTo>
                  <a:lnTo>
                    <a:pt x="23144" y="35156"/>
                  </a:lnTo>
                  <a:lnTo>
                    <a:pt x="23183" y="35929"/>
                  </a:lnTo>
                  <a:lnTo>
                    <a:pt x="23202" y="36702"/>
                  </a:lnTo>
                  <a:lnTo>
                    <a:pt x="23215" y="37475"/>
                  </a:lnTo>
                  <a:lnTo>
                    <a:pt x="23215" y="38267"/>
                  </a:lnTo>
                  <a:lnTo>
                    <a:pt x="23202" y="39058"/>
                  </a:lnTo>
                  <a:lnTo>
                    <a:pt x="23183" y="39831"/>
                  </a:lnTo>
                  <a:lnTo>
                    <a:pt x="23151" y="40622"/>
                  </a:lnTo>
                  <a:lnTo>
                    <a:pt x="23105" y="41414"/>
                  </a:lnTo>
                  <a:lnTo>
                    <a:pt x="23048" y="42224"/>
                  </a:lnTo>
                  <a:lnTo>
                    <a:pt x="22983" y="43015"/>
                  </a:lnTo>
                  <a:lnTo>
                    <a:pt x="22899" y="43807"/>
                  </a:lnTo>
                  <a:lnTo>
                    <a:pt x="22809" y="44598"/>
                  </a:lnTo>
                  <a:lnTo>
                    <a:pt x="22700" y="45408"/>
                  </a:lnTo>
                  <a:lnTo>
                    <a:pt x="22578" y="46199"/>
                  </a:lnTo>
                  <a:lnTo>
                    <a:pt x="22449" y="47009"/>
                  </a:lnTo>
                  <a:lnTo>
                    <a:pt x="22301" y="47801"/>
                  </a:lnTo>
                  <a:lnTo>
                    <a:pt x="22140" y="48611"/>
                  </a:lnTo>
                  <a:lnTo>
                    <a:pt x="21960" y="49402"/>
                  </a:lnTo>
                  <a:lnTo>
                    <a:pt x="21773" y="50194"/>
                  </a:lnTo>
                  <a:lnTo>
                    <a:pt x="21567" y="51003"/>
                  </a:lnTo>
                  <a:lnTo>
                    <a:pt x="21348" y="51795"/>
                  </a:lnTo>
                  <a:lnTo>
                    <a:pt x="21155" y="52457"/>
                  </a:lnTo>
                  <a:lnTo>
                    <a:pt x="20962" y="53065"/>
                  </a:lnTo>
                  <a:lnTo>
                    <a:pt x="20756" y="53635"/>
                  </a:lnTo>
                  <a:lnTo>
                    <a:pt x="20543" y="54188"/>
                  </a:lnTo>
                  <a:lnTo>
                    <a:pt x="20324" y="54703"/>
                  </a:lnTo>
                  <a:lnTo>
                    <a:pt x="20099" y="55181"/>
                  </a:lnTo>
                  <a:lnTo>
                    <a:pt x="19874" y="55623"/>
                  </a:lnTo>
                  <a:lnTo>
                    <a:pt x="19635" y="56028"/>
                  </a:lnTo>
                  <a:lnTo>
                    <a:pt x="19397" y="56396"/>
                  </a:lnTo>
                  <a:lnTo>
                    <a:pt x="19153" y="56746"/>
                  </a:lnTo>
                  <a:lnTo>
                    <a:pt x="18908" y="57040"/>
                  </a:lnTo>
                  <a:lnTo>
                    <a:pt x="18657" y="57317"/>
                  </a:lnTo>
                  <a:lnTo>
                    <a:pt x="18399" y="57556"/>
                  </a:lnTo>
                  <a:lnTo>
                    <a:pt x="18142" y="57758"/>
                  </a:lnTo>
                  <a:lnTo>
                    <a:pt x="17884" y="57942"/>
                  </a:lnTo>
                  <a:lnTo>
                    <a:pt x="17620" y="58071"/>
                  </a:lnTo>
                  <a:lnTo>
                    <a:pt x="17350" y="58182"/>
                  </a:lnTo>
                  <a:lnTo>
                    <a:pt x="17086" y="58255"/>
                  </a:lnTo>
                  <a:lnTo>
                    <a:pt x="16816" y="58292"/>
                  </a:lnTo>
                  <a:lnTo>
                    <a:pt x="16545" y="58310"/>
                  </a:lnTo>
                  <a:lnTo>
                    <a:pt x="16275" y="58274"/>
                  </a:lnTo>
                  <a:lnTo>
                    <a:pt x="15998" y="58218"/>
                  </a:lnTo>
                  <a:lnTo>
                    <a:pt x="15728" y="58126"/>
                  </a:lnTo>
                  <a:lnTo>
                    <a:pt x="15451" y="58016"/>
                  </a:lnTo>
                  <a:lnTo>
                    <a:pt x="15181" y="57850"/>
                  </a:lnTo>
                  <a:lnTo>
                    <a:pt x="14910" y="57666"/>
                  </a:lnTo>
                  <a:lnTo>
                    <a:pt x="14640" y="57445"/>
                  </a:lnTo>
                  <a:lnTo>
                    <a:pt x="14369" y="57206"/>
                  </a:lnTo>
                  <a:lnTo>
                    <a:pt x="14099" y="56930"/>
                  </a:lnTo>
                  <a:lnTo>
                    <a:pt x="13835" y="56617"/>
                  </a:lnTo>
                  <a:lnTo>
                    <a:pt x="13571" y="56267"/>
                  </a:lnTo>
                  <a:lnTo>
                    <a:pt x="13307" y="55881"/>
                  </a:lnTo>
                  <a:lnTo>
                    <a:pt x="13127" y="55605"/>
                  </a:lnTo>
                  <a:lnTo>
                    <a:pt x="12947" y="55310"/>
                  </a:lnTo>
                  <a:lnTo>
                    <a:pt x="12773" y="54997"/>
                  </a:lnTo>
                  <a:lnTo>
                    <a:pt x="12605" y="54685"/>
                  </a:lnTo>
                  <a:lnTo>
                    <a:pt x="12438" y="54353"/>
                  </a:lnTo>
                  <a:lnTo>
                    <a:pt x="12277" y="54022"/>
                  </a:lnTo>
                  <a:lnTo>
                    <a:pt x="12116" y="53672"/>
                  </a:lnTo>
                  <a:lnTo>
                    <a:pt x="11962" y="53322"/>
                  </a:lnTo>
                  <a:lnTo>
                    <a:pt x="11807" y="52954"/>
                  </a:lnTo>
                  <a:lnTo>
                    <a:pt x="11659" y="52586"/>
                  </a:lnTo>
                  <a:lnTo>
                    <a:pt x="11511" y="52218"/>
                  </a:lnTo>
                  <a:lnTo>
                    <a:pt x="11369" y="51832"/>
                  </a:lnTo>
                  <a:lnTo>
                    <a:pt x="11228" y="51427"/>
                  </a:lnTo>
                  <a:lnTo>
                    <a:pt x="11093" y="51022"/>
                  </a:lnTo>
                  <a:lnTo>
                    <a:pt x="10822" y="50194"/>
                  </a:lnTo>
                  <a:lnTo>
                    <a:pt x="10571" y="49328"/>
                  </a:lnTo>
                  <a:lnTo>
                    <a:pt x="10320" y="48463"/>
                  </a:lnTo>
                  <a:lnTo>
                    <a:pt x="10088" y="47543"/>
                  </a:lnTo>
                  <a:lnTo>
                    <a:pt x="9857" y="46623"/>
                  </a:lnTo>
                  <a:lnTo>
                    <a:pt x="9638" y="45666"/>
                  </a:lnTo>
                  <a:lnTo>
                    <a:pt x="9425" y="44709"/>
                  </a:lnTo>
                  <a:lnTo>
                    <a:pt x="9219" y="43715"/>
                  </a:lnTo>
                  <a:lnTo>
                    <a:pt x="9020" y="42721"/>
                  </a:lnTo>
                  <a:lnTo>
                    <a:pt x="8820" y="41727"/>
                  </a:lnTo>
                  <a:lnTo>
                    <a:pt x="8633" y="40696"/>
                  </a:lnTo>
                  <a:lnTo>
                    <a:pt x="8447" y="39665"/>
                  </a:lnTo>
                  <a:lnTo>
                    <a:pt x="8260" y="38635"/>
                  </a:lnTo>
                  <a:lnTo>
                    <a:pt x="7899" y="36555"/>
                  </a:lnTo>
                  <a:lnTo>
                    <a:pt x="7539" y="34475"/>
                  </a:lnTo>
                  <a:lnTo>
                    <a:pt x="7178" y="32414"/>
                  </a:lnTo>
                  <a:lnTo>
                    <a:pt x="6998" y="31383"/>
                  </a:lnTo>
                  <a:lnTo>
                    <a:pt x="6811" y="30370"/>
                  </a:lnTo>
                  <a:lnTo>
                    <a:pt x="6625" y="29358"/>
                  </a:lnTo>
                  <a:lnTo>
                    <a:pt x="6438" y="28364"/>
                  </a:lnTo>
                  <a:lnTo>
                    <a:pt x="6238" y="27389"/>
                  </a:lnTo>
                  <a:lnTo>
                    <a:pt x="6039" y="26432"/>
                  </a:lnTo>
                  <a:lnTo>
                    <a:pt x="5472" y="26413"/>
                  </a:lnTo>
                  <a:lnTo>
                    <a:pt x="4899" y="26395"/>
                  </a:lnTo>
                  <a:lnTo>
                    <a:pt x="4333" y="26395"/>
                  </a:lnTo>
                  <a:lnTo>
                    <a:pt x="3766" y="26413"/>
                  </a:lnTo>
                  <a:lnTo>
                    <a:pt x="3477" y="26450"/>
                  </a:lnTo>
                  <a:lnTo>
                    <a:pt x="3193" y="26487"/>
                  </a:lnTo>
                  <a:lnTo>
                    <a:pt x="2910" y="26524"/>
                  </a:lnTo>
                  <a:lnTo>
                    <a:pt x="2627" y="26597"/>
                  </a:lnTo>
                  <a:lnTo>
                    <a:pt x="2344" y="26671"/>
                  </a:lnTo>
                  <a:lnTo>
                    <a:pt x="2054" y="26763"/>
                  </a:lnTo>
                  <a:lnTo>
                    <a:pt x="1771" y="26873"/>
                  </a:lnTo>
                  <a:lnTo>
                    <a:pt x="1487" y="27002"/>
                  </a:lnTo>
                  <a:lnTo>
                    <a:pt x="1307" y="27113"/>
                  </a:lnTo>
                  <a:lnTo>
                    <a:pt x="1120" y="27223"/>
                  </a:lnTo>
                  <a:lnTo>
                    <a:pt x="753" y="27481"/>
                  </a:lnTo>
                  <a:lnTo>
                    <a:pt x="380" y="27775"/>
                  </a:lnTo>
                  <a:lnTo>
                    <a:pt x="0" y="28070"/>
                  </a:lnTo>
                  <a:lnTo>
                    <a:pt x="65" y="28364"/>
                  </a:lnTo>
                  <a:lnTo>
                    <a:pt x="123" y="28659"/>
                  </a:lnTo>
                  <a:lnTo>
                    <a:pt x="148" y="28824"/>
                  </a:lnTo>
                  <a:lnTo>
                    <a:pt x="168" y="28990"/>
                  </a:lnTo>
                  <a:lnTo>
                    <a:pt x="187" y="29174"/>
                  </a:lnTo>
                  <a:lnTo>
                    <a:pt x="200" y="29377"/>
                  </a:lnTo>
                  <a:lnTo>
                    <a:pt x="245" y="30242"/>
                  </a:lnTo>
                  <a:lnTo>
                    <a:pt x="296" y="31107"/>
                  </a:lnTo>
                  <a:lnTo>
                    <a:pt x="354" y="31972"/>
                  </a:lnTo>
                  <a:lnTo>
                    <a:pt x="412" y="32855"/>
                  </a:lnTo>
                  <a:lnTo>
                    <a:pt x="477" y="33720"/>
                  </a:lnTo>
                  <a:lnTo>
                    <a:pt x="541" y="34585"/>
                  </a:lnTo>
                  <a:lnTo>
                    <a:pt x="689" y="36334"/>
                  </a:lnTo>
                  <a:lnTo>
                    <a:pt x="850" y="38082"/>
                  </a:lnTo>
                  <a:lnTo>
                    <a:pt x="1024" y="39831"/>
                  </a:lnTo>
                  <a:lnTo>
                    <a:pt x="1217" y="41580"/>
                  </a:lnTo>
                  <a:lnTo>
                    <a:pt x="1423" y="43328"/>
                  </a:lnTo>
                  <a:lnTo>
                    <a:pt x="1648" y="45058"/>
                  </a:lnTo>
                  <a:lnTo>
                    <a:pt x="1880" y="46788"/>
                  </a:lnTo>
                  <a:lnTo>
                    <a:pt x="2131" y="48519"/>
                  </a:lnTo>
                  <a:lnTo>
                    <a:pt x="2395" y="50230"/>
                  </a:lnTo>
                  <a:lnTo>
                    <a:pt x="2678" y="51924"/>
                  </a:lnTo>
                  <a:lnTo>
                    <a:pt x="2968" y="53617"/>
                  </a:lnTo>
                  <a:lnTo>
                    <a:pt x="3271" y="55274"/>
                  </a:lnTo>
                  <a:lnTo>
                    <a:pt x="3593" y="56930"/>
                  </a:lnTo>
                  <a:lnTo>
                    <a:pt x="3921" y="58568"/>
                  </a:lnTo>
                  <a:lnTo>
                    <a:pt x="4262" y="60188"/>
                  </a:lnTo>
                  <a:lnTo>
                    <a:pt x="4623" y="61771"/>
                  </a:lnTo>
                  <a:lnTo>
                    <a:pt x="4990" y="63335"/>
                  </a:lnTo>
                  <a:lnTo>
                    <a:pt x="5369" y="64863"/>
                  </a:lnTo>
                  <a:lnTo>
                    <a:pt x="5756" y="66372"/>
                  </a:lnTo>
                  <a:lnTo>
                    <a:pt x="6161" y="67863"/>
                  </a:lnTo>
                  <a:lnTo>
                    <a:pt x="6367" y="68581"/>
                  </a:lnTo>
                  <a:lnTo>
                    <a:pt x="6573" y="69299"/>
                  </a:lnTo>
                  <a:lnTo>
                    <a:pt x="6786" y="70017"/>
                  </a:lnTo>
                  <a:lnTo>
                    <a:pt x="6998" y="70716"/>
                  </a:lnTo>
                  <a:lnTo>
                    <a:pt x="7211" y="71415"/>
                  </a:lnTo>
                  <a:lnTo>
                    <a:pt x="7429" y="72096"/>
                  </a:lnTo>
                  <a:lnTo>
                    <a:pt x="7648" y="72777"/>
                  </a:lnTo>
                  <a:lnTo>
                    <a:pt x="7874" y="73440"/>
                  </a:lnTo>
                  <a:lnTo>
                    <a:pt x="8099" y="74103"/>
                  </a:lnTo>
                  <a:lnTo>
                    <a:pt x="8331" y="74747"/>
                  </a:lnTo>
                  <a:lnTo>
                    <a:pt x="8556" y="75373"/>
                  </a:lnTo>
                  <a:lnTo>
                    <a:pt x="8794" y="75998"/>
                  </a:lnTo>
                  <a:lnTo>
                    <a:pt x="9026" y="76624"/>
                  </a:lnTo>
                  <a:lnTo>
                    <a:pt x="9264" y="77213"/>
                  </a:lnTo>
                  <a:lnTo>
                    <a:pt x="9502" y="77821"/>
                  </a:lnTo>
                  <a:lnTo>
                    <a:pt x="9747" y="78391"/>
                  </a:lnTo>
                  <a:lnTo>
                    <a:pt x="9992" y="78962"/>
                  </a:lnTo>
                  <a:lnTo>
                    <a:pt x="10236" y="79532"/>
                  </a:lnTo>
                  <a:lnTo>
                    <a:pt x="10487" y="80066"/>
                  </a:lnTo>
                  <a:lnTo>
                    <a:pt x="10738" y="80600"/>
                  </a:lnTo>
                  <a:lnTo>
                    <a:pt x="10990" y="81134"/>
                  </a:lnTo>
                  <a:lnTo>
                    <a:pt x="11247" y="81631"/>
                  </a:lnTo>
                  <a:lnTo>
                    <a:pt x="11505" y="82128"/>
                  </a:lnTo>
                  <a:lnTo>
                    <a:pt x="11762" y="82625"/>
                  </a:lnTo>
                  <a:lnTo>
                    <a:pt x="12026" y="83085"/>
                  </a:lnTo>
                  <a:lnTo>
                    <a:pt x="12290" y="83545"/>
                  </a:lnTo>
                  <a:lnTo>
                    <a:pt x="12554" y="83987"/>
                  </a:lnTo>
                  <a:lnTo>
                    <a:pt x="12818" y="84428"/>
                  </a:lnTo>
                  <a:lnTo>
                    <a:pt x="13088" y="84833"/>
                  </a:lnTo>
                  <a:lnTo>
                    <a:pt x="13359" y="85238"/>
                  </a:lnTo>
                  <a:lnTo>
                    <a:pt x="13629" y="85625"/>
                  </a:lnTo>
                  <a:lnTo>
                    <a:pt x="13906" y="85993"/>
                  </a:lnTo>
                  <a:lnTo>
                    <a:pt x="14183" y="86342"/>
                  </a:lnTo>
                  <a:lnTo>
                    <a:pt x="14460" y="86692"/>
                  </a:lnTo>
                  <a:lnTo>
                    <a:pt x="14736" y="87024"/>
                  </a:lnTo>
                  <a:lnTo>
                    <a:pt x="15020" y="87318"/>
                  </a:lnTo>
                  <a:lnTo>
                    <a:pt x="15303" y="87612"/>
                  </a:lnTo>
                  <a:lnTo>
                    <a:pt x="15586" y="87889"/>
                  </a:lnTo>
                  <a:lnTo>
                    <a:pt x="15869" y="88165"/>
                  </a:lnTo>
                  <a:lnTo>
                    <a:pt x="16159" y="88404"/>
                  </a:lnTo>
                  <a:lnTo>
                    <a:pt x="16449" y="88625"/>
                  </a:lnTo>
                  <a:lnTo>
                    <a:pt x="16738" y="88846"/>
                  </a:lnTo>
                  <a:lnTo>
                    <a:pt x="17028" y="89030"/>
                  </a:lnTo>
                  <a:lnTo>
                    <a:pt x="17324" y="89214"/>
                  </a:lnTo>
                  <a:lnTo>
                    <a:pt x="17614" y="89379"/>
                  </a:lnTo>
                  <a:lnTo>
                    <a:pt x="17910" y="89508"/>
                  </a:lnTo>
                  <a:lnTo>
                    <a:pt x="18206" y="89637"/>
                  </a:lnTo>
                  <a:lnTo>
                    <a:pt x="18509" y="89729"/>
                  </a:lnTo>
                  <a:lnTo>
                    <a:pt x="18805" y="89821"/>
                  </a:lnTo>
                  <a:lnTo>
                    <a:pt x="19108" y="89895"/>
                  </a:lnTo>
                  <a:lnTo>
                    <a:pt x="19410" y="89932"/>
                  </a:lnTo>
                  <a:lnTo>
                    <a:pt x="19713" y="89968"/>
                  </a:lnTo>
                  <a:lnTo>
                    <a:pt x="20318" y="89968"/>
                  </a:lnTo>
                  <a:lnTo>
                    <a:pt x="20627" y="89932"/>
                  </a:lnTo>
                  <a:lnTo>
                    <a:pt x="20936" y="89876"/>
                  </a:lnTo>
                  <a:lnTo>
                    <a:pt x="21238" y="89803"/>
                  </a:lnTo>
                  <a:lnTo>
                    <a:pt x="21548" y="89711"/>
                  </a:lnTo>
                  <a:lnTo>
                    <a:pt x="21863" y="89600"/>
                  </a:lnTo>
                  <a:lnTo>
                    <a:pt x="22172" y="89471"/>
                  </a:lnTo>
                  <a:lnTo>
                    <a:pt x="22481" y="89324"/>
                  </a:lnTo>
                  <a:lnTo>
                    <a:pt x="22796" y="89140"/>
                  </a:lnTo>
                  <a:lnTo>
                    <a:pt x="23105" y="88938"/>
                  </a:lnTo>
                  <a:lnTo>
                    <a:pt x="23421" y="88717"/>
                  </a:lnTo>
                  <a:lnTo>
                    <a:pt x="23736" y="88478"/>
                  </a:lnTo>
                  <a:lnTo>
                    <a:pt x="24052" y="88220"/>
                  </a:lnTo>
                  <a:lnTo>
                    <a:pt x="24367" y="87925"/>
                  </a:lnTo>
                  <a:lnTo>
                    <a:pt x="24683" y="87612"/>
                  </a:lnTo>
                  <a:lnTo>
                    <a:pt x="24998" y="87281"/>
                  </a:lnTo>
                  <a:lnTo>
                    <a:pt x="25320" y="86931"/>
                  </a:lnTo>
                  <a:lnTo>
                    <a:pt x="25635" y="86545"/>
                  </a:lnTo>
                  <a:lnTo>
                    <a:pt x="25957" y="86140"/>
                  </a:lnTo>
                  <a:lnTo>
                    <a:pt x="26273" y="85717"/>
                  </a:lnTo>
                  <a:lnTo>
                    <a:pt x="26595" y="85275"/>
                  </a:lnTo>
                  <a:lnTo>
                    <a:pt x="26917" y="84796"/>
                  </a:lnTo>
                  <a:lnTo>
                    <a:pt x="27232" y="84299"/>
                  </a:lnTo>
                  <a:lnTo>
                    <a:pt x="27554" y="83766"/>
                  </a:lnTo>
                  <a:lnTo>
                    <a:pt x="27876" y="83214"/>
                  </a:lnTo>
                  <a:lnTo>
                    <a:pt x="28198" y="82643"/>
                  </a:lnTo>
                  <a:lnTo>
                    <a:pt x="28520" y="82036"/>
                  </a:lnTo>
                  <a:lnTo>
                    <a:pt x="28841" y="81410"/>
                  </a:lnTo>
                  <a:lnTo>
                    <a:pt x="29163" y="80766"/>
                  </a:lnTo>
                  <a:lnTo>
                    <a:pt x="29279" y="80508"/>
                  </a:lnTo>
                  <a:lnTo>
                    <a:pt x="29382" y="80269"/>
                  </a:lnTo>
                  <a:lnTo>
                    <a:pt x="29588" y="79735"/>
                  </a:lnTo>
                  <a:lnTo>
                    <a:pt x="29788" y="79219"/>
                  </a:lnTo>
                  <a:lnTo>
                    <a:pt x="29884" y="78962"/>
                  </a:lnTo>
                  <a:lnTo>
                    <a:pt x="29994" y="78722"/>
                  </a:lnTo>
                  <a:lnTo>
                    <a:pt x="30026" y="78262"/>
                  </a:lnTo>
                  <a:lnTo>
                    <a:pt x="30071" y="77821"/>
                  </a:lnTo>
                  <a:lnTo>
                    <a:pt x="30129" y="77397"/>
                  </a:lnTo>
                  <a:lnTo>
                    <a:pt x="30200" y="77011"/>
                  </a:lnTo>
                  <a:lnTo>
                    <a:pt x="30277" y="76643"/>
                  </a:lnTo>
                  <a:lnTo>
                    <a:pt x="30367" y="76293"/>
                  </a:lnTo>
                  <a:lnTo>
                    <a:pt x="30464" y="75980"/>
                  </a:lnTo>
                  <a:lnTo>
                    <a:pt x="30573" y="75686"/>
                  </a:lnTo>
                  <a:lnTo>
                    <a:pt x="30683" y="75409"/>
                  </a:lnTo>
                  <a:lnTo>
                    <a:pt x="30805" y="75170"/>
                  </a:lnTo>
                  <a:lnTo>
                    <a:pt x="30934" y="74949"/>
                  </a:lnTo>
                  <a:lnTo>
                    <a:pt x="31063" y="74765"/>
                  </a:lnTo>
                  <a:lnTo>
                    <a:pt x="31198" y="74618"/>
                  </a:lnTo>
                  <a:lnTo>
                    <a:pt x="31339" y="74471"/>
                  </a:lnTo>
                  <a:lnTo>
                    <a:pt x="31481" y="74379"/>
                  </a:lnTo>
                  <a:lnTo>
                    <a:pt x="31623" y="74305"/>
                  </a:lnTo>
                  <a:lnTo>
                    <a:pt x="31822" y="73642"/>
                  </a:lnTo>
                  <a:lnTo>
                    <a:pt x="32015" y="72961"/>
                  </a:lnTo>
                  <a:lnTo>
                    <a:pt x="32202" y="72299"/>
                  </a:lnTo>
                  <a:lnTo>
                    <a:pt x="32382" y="71599"/>
                  </a:lnTo>
                  <a:lnTo>
                    <a:pt x="32556" y="70900"/>
                  </a:lnTo>
                  <a:lnTo>
                    <a:pt x="32730" y="70201"/>
                  </a:lnTo>
                  <a:lnTo>
                    <a:pt x="32891" y="69483"/>
                  </a:lnTo>
                  <a:lnTo>
                    <a:pt x="33052" y="68765"/>
                  </a:lnTo>
                  <a:lnTo>
                    <a:pt x="33200" y="68047"/>
                  </a:lnTo>
                  <a:lnTo>
                    <a:pt x="33348" y="67311"/>
                  </a:lnTo>
                  <a:lnTo>
                    <a:pt x="33490" y="66556"/>
                  </a:lnTo>
                  <a:lnTo>
                    <a:pt x="33618" y="65820"/>
                  </a:lnTo>
                  <a:lnTo>
                    <a:pt x="33747" y="65065"/>
                  </a:lnTo>
                  <a:lnTo>
                    <a:pt x="33869" y="64292"/>
                  </a:lnTo>
                  <a:lnTo>
                    <a:pt x="33992" y="63538"/>
                  </a:lnTo>
                  <a:lnTo>
                    <a:pt x="34101" y="62765"/>
                  </a:lnTo>
                  <a:lnTo>
                    <a:pt x="34204" y="61992"/>
                  </a:lnTo>
                  <a:lnTo>
                    <a:pt x="34301" y="61200"/>
                  </a:lnTo>
                  <a:lnTo>
                    <a:pt x="34391" y="60409"/>
                  </a:lnTo>
                  <a:lnTo>
                    <a:pt x="34481" y="59617"/>
                  </a:lnTo>
                  <a:lnTo>
                    <a:pt x="34558" y="58826"/>
                  </a:lnTo>
                  <a:lnTo>
                    <a:pt x="34635" y="58034"/>
                  </a:lnTo>
                  <a:lnTo>
                    <a:pt x="34700" y="57225"/>
                  </a:lnTo>
                  <a:lnTo>
                    <a:pt x="34764" y="56415"/>
                  </a:lnTo>
                  <a:lnTo>
                    <a:pt x="34822" y="55605"/>
                  </a:lnTo>
                  <a:lnTo>
                    <a:pt x="34867" y="54795"/>
                  </a:lnTo>
                  <a:lnTo>
                    <a:pt x="34912" y="53967"/>
                  </a:lnTo>
                  <a:lnTo>
                    <a:pt x="34951" y="53157"/>
                  </a:lnTo>
                  <a:lnTo>
                    <a:pt x="34977" y="52329"/>
                  </a:lnTo>
                  <a:lnTo>
                    <a:pt x="35002" y="51519"/>
                  </a:lnTo>
                  <a:lnTo>
                    <a:pt x="35022" y="50690"/>
                  </a:lnTo>
                  <a:lnTo>
                    <a:pt x="35035" y="49862"/>
                  </a:lnTo>
                  <a:lnTo>
                    <a:pt x="35035" y="49034"/>
                  </a:lnTo>
                  <a:lnTo>
                    <a:pt x="35035" y="48206"/>
                  </a:lnTo>
                  <a:lnTo>
                    <a:pt x="35028" y="47377"/>
                  </a:lnTo>
                  <a:lnTo>
                    <a:pt x="35015" y="46549"/>
                  </a:lnTo>
                  <a:lnTo>
                    <a:pt x="34996" y="45739"/>
                  </a:lnTo>
                  <a:lnTo>
                    <a:pt x="34970" y="44911"/>
                  </a:lnTo>
                  <a:lnTo>
                    <a:pt x="34932" y="44083"/>
                  </a:lnTo>
                  <a:lnTo>
                    <a:pt x="34893" y="43255"/>
                  </a:lnTo>
                  <a:lnTo>
                    <a:pt x="34848" y="42426"/>
                  </a:lnTo>
                  <a:lnTo>
                    <a:pt x="34796" y="41598"/>
                  </a:lnTo>
                  <a:lnTo>
                    <a:pt x="34739" y="40788"/>
                  </a:lnTo>
                  <a:lnTo>
                    <a:pt x="34668" y="39960"/>
                  </a:lnTo>
                  <a:lnTo>
                    <a:pt x="34597" y="39150"/>
                  </a:lnTo>
                  <a:lnTo>
                    <a:pt x="34520" y="38322"/>
                  </a:lnTo>
                  <a:lnTo>
                    <a:pt x="34429" y="37512"/>
                  </a:lnTo>
                  <a:lnTo>
                    <a:pt x="34339" y="36702"/>
                  </a:lnTo>
                  <a:lnTo>
                    <a:pt x="34243" y="35911"/>
                  </a:lnTo>
                  <a:lnTo>
                    <a:pt x="34133" y="35101"/>
                  </a:lnTo>
                  <a:lnTo>
                    <a:pt x="34024" y="34309"/>
                  </a:lnTo>
                  <a:lnTo>
                    <a:pt x="33902" y="33499"/>
                  </a:lnTo>
                  <a:lnTo>
                    <a:pt x="33779" y="32726"/>
                  </a:lnTo>
                  <a:lnTo>
                    <a:pt x="33644" y="31935"/>
                  </a:lnTo>
                  <a:lnTo>
                    <a:pt x="33502" y="31144"/>
                  </a:lnTo>
                  <a:lnTo>
                    <a:pt x="33354" y="30370"/>
                  </a:lnTo>
                  <a:lnTo>
                    <a:pt x="33206" y="29597"/>
                  </a:lnTo>
                  <a:lnTo>
                    <a:pt x="33045" y="28843"/>
                  </a:lnTo>
                  <a:lnTo>
                    <a:pt x="32878" y="28088"/>
                  </a:lnTo>
                  <a:lnTo>
                    <a:pt x="32704" y="27334"/>
                  </a:lnTo>
                  <a:lnTo>
                    <a:pt x="32524" y="26579"/>
                  </a:lnTo>
                  <a:lnTo>
                    <a:pt x="32337" y="25843"/>
                  </a:lnTo>
                  <a:lnTo>
                    <a:pt x="32138" y="25106"/>
                  </a:lnTo>
                  <a:lnTo>
                    <a:pt x="31938" y="24389"/>
                  </a:lnTo>
                  <a:lnTo>
                    <a:pt x="31777" y="23836"/>
                  </a:lnTo>
                  <a:lnTo>
                    <a:pt x="31610" y="23284"/>
                  </a:lnTo>
                  <a:lnTo>
                    <a:pt x="31442" y="22750"/>
                  </a:lnTo>
                  <a:lnTo>
                    <a:pt x="31275" y="22217"/>
                  </a:lnTo>
                  <a:lnTo>
                    <a:pt x="30927" y="21168"/>
                  </a:lnTo>
                  <a:lnTo>
                    <a:pt x="30567" y="20155"/>
                  </a:lnTo>
                  <a:lnTo>
                    <a:pt x="30200" y="19180"/>
                  </a:lnTo>
                  <a:lnTo>
                    <a:pt x="29820" y="18223"/>
                  </a:lnTo>
                  <a:lnTo>
                    <a:pt x="29434" y="17284"/>
                  </a:lnTo>
                  <a:lnTo>
                    <a:pt x="29041" y="16382"/>
                  </a:lnTo>
                  <a:lnTo>
                    <a:pt x="28635" y="15499"/>
                  </a:lnTo>
                  <a:lnTo>
                    <a:pt x="28223" y="14652"/>
                  </a:lnTo>
                  <a:lnTo>
                    <a:pt x="27805" y="13805"/>
                  </a:lnTo>
                  <a:lnTo>
                    <a:pt x="27380" y="12995"/>
                  </a:lnTo>
                  <a:lnTo>
                    <a:pt x="26949" y="12204"/>
                  </a:lnTo>
                  <a:lnTo>
                    <a:pt x="26511" y="11449"/>
                  </a:lnTo>
                  <a:lnTo>
                    <a:pt x="26067" y="10695"/>
                  </a:lnTo>
                  <a:lnTo>
                    <a:pt x="25623" y="9958"/>
                  </a:lnTo>
                  <a:lnTo>
                    <a:pt x="25172" y="9241"/>
                  </a:lnTo>
                  <a:lnTo>
                    <a:pt x="24715" y="8541"/>
                  </a:lnTo>
                  <a:lnTo>
                    <a:pt x="24258" y="7860"/>
                  </a:lnTo>
                  <a:lnTo>
                    <a:pt x="23794" y="7198"/>
                  </a:lnTo>
                  <a:lnTo>
                    <a:pt x="23331" y="6535"/>
                  </a:lnTo>
                  <a:lnTo>
                    <a:pt x="22867" y="5909"/>
                  </a:lnTo>
                  <a:lnTo>
                    <a:pt x="22397" y="5265"/>
                  </a:lnTo>
                  <a:lnTo>
                    <a:pt x="21934" y="4658"/>
                  </a:lnTo>
                  <a:lnTo>
                    <a:pt x="21000" y="3443"/>
                  </a:lnTo>
                  <a:lnTo>
                    <a:pt x="20067" y="2283"/>
                  </a:lnTo>
                  <a:lnTo>
                    <a:pt x="18232"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3"/>
            <p:cNvSpPr/>
            <p:nvPr/>
          </p:nvSpPr>
          <p:spPr>
            <a:xfrm>
              <a:off x="893350" y="-14317200"/>
              <a:ext cx="370500" cy="1403025"/>
            </a:xfrm>
            <a:custGeom>
              <a:avLst/>
              <a:gdLst/>
              <a:ahLst/>
              <a:cxnLst/>
              <a:rect l="l" t="t" r="r" b="b"/>
              <a:pathLst>
                <a:path w="14820" h="56121" extrusionOk="0">
                  <a:moveTo>
                    <a:pt x="7841" y="1"/>
                  </a:moveTo>
                  <a:lnTo>
                    <a:pt x="7384" y="1676"/>
                  </a:lnTo>
                  <a:lnTo>
                    <a:pt x="6921" y="3351"/>
                  </a:lnTo>
                  <a:lnTo>
                    <a:pt x="6451" y="5007"/>
                  </a:lnTo>
                  <a:lnTo>
                    <a:pt x="5981" y="6664"/>
                  </a:lnTo>
                  <a:lnTo>
                    <a:pt x="5504" y="8283"/>
                  </a:lnTo>
                  <a:lnTo>
                    <a:pt x="5022" y="9903"/>
                  </a:lnTo>
                  <a:lnTo>
                    <a:pt x="4539" y="11523"/>
                  </a:lnTo>
                  <a:lnTo>
                    <a:pt x="4050" y="13106"/>
                  </a:lnTo>
                  <a:lnTo>
                    <a:pt x="3554" y="14689"/>
                  </a:lnTo>
                  <a:lnTo>
                    <a:pt x="3058" y="16253"/>
                  </a:lnTo>
                  <a:lnTo>
                    <a:pt x="2556" y="17818"/>
                  </a:lnTo>
                  <a:lnTo>
                    <a:pt x="2054" y="19345"/>
                  </a:lnTo>
                  <a:lnTo>
                    <a:pt x="1545" y="20873"/>
                  </a:lnTo>
                  <a:lnTo>
                    <a:pt x="1030" y="22382"/>
                  </a:lnTo>
                  <a:lnTo>
                    <a:pt x="515" y="23892"/>
                  </a:lnTo>
                  <a:lnTo>
                    <a:pt x="0" y="25364"/>
                  </a:lnTo>
                  <a:lnTo>
                    <a:pt x="206" y="26266"/>
                  </a:lnTo>
                  <a:lnTo>
                    <a:pt x="412" y="27168"/>
                  </a:lnTo>
                  <a:lnTo>
                    <a:pt x="612" y="28070"/>
                  </a:lnTo>
                  <a:lnTo>
                    <a:pt x="811" y="28990"/>
                  </a:lnTo>
                  <a:lnTo>
                    <a:pt x="1004" y="29910"/>
                  </a:lnTo>
                  <a:lnTo>
                    <a:pt x="1191" y="30831"/>
                  </a:lnTo>
                  <a:lnTo>
                    <a:pt x="1371" y="31769"/>
                  </a:lnTo>
                  <a:lnTo>
                    <a:pt x="1552" y="32708"/>
                  </a:lnTo>
                  <a:lnTo>
                    <a:pt x="1725" y="33665"/>
                  </a:lnTo>
                  <a:lnTo>
                    <a:pt x="1893" y="34622"/>
                  </a:lnTo>
                  <a:lnTo>
                    <a:pt x="2060" y="35561"/>
                  </a:lnTo>
                  <a:lnTo>
                    <a:pt x="2215" y="36536"/>
                  </a:lnTo>
                  <a:lnTo>
                    <a:pt x="2369" y="37493"/>
                  </a:lnTo>
                  <a:lnTo>
                    <a:pt x="2517" y="38469"/>
                  </a:lnTo>
                  <a:lnTo>
                    <a:pt x="2659" y="39426"/>
                  </a:lnTo>
                  <a:lnTo>
                    <a:pt x="2801" y="40402"/>
                  </a:lnTo>
                  <a:lnTo>
                    <a:pt x="2929" y="41395"/>
                  </a:lnTo>
                  <a:lnTo>
                    <a:pt x="3058" y="42371"/>
                  </a:lnTo>
                  <a:lnTo>
                    <a:pt x="3180" y="43347"/>
                  </a:lnTo>
                  <a:lnTo>
                    <a:pt x="3296" y="44340"/>
                  </a:lnTo>
                  <a:lnTo>
                    <a:pt x="3406" y="45316"/>
                  </a:lnTo>
                  <a:lnTo>
                    <a:pt x="3509" y="46310"/>
                  </a:lnTo>
                  <a:lnTo>
                    <a:pt x="3605" y="47285"/>
                  </a:lnTo>
                  <a:lnTo>
                    <a:pt x="3695" y="48279"/>
                  </a:lnTo>
                  <a:lnTo>
                    <a:pt x="3779" y="49255"/>
                  </a:lnTo>
                  <a:lnTo>
                    <a:pt x="3863" y="50249"/>
                  </a:lnTo>
                  <a:lnTo>
                    <a:pt x="3934" y="51224"/>
                  </a:lnTo>
                  <a:lnTo>
                    <a:pt x="4004" y="52218"/>
                  </a:lnTo>
                  <a:lnTo>
                    <a:pt x="4062" y="53194"/>
                  </a:lnTo>
                  <a:lnTo>
                    <a:pt x="4114" y="54169"/>
                  </a:lnTo>
                  <a:lnTo>
                    <a:pt x="4165" y="55145"/>
                  </a:lnTo>
                  <a:lnTo>
                    <a:pt x="4204" y="56120"/>
                  </a:lnTo>
                  <a:lnTo>
                    <a:pt x="4944" y="53414"/>
                  </a:lnTo>
                  <a:lnTo>
                    <a:pt x="5678" y="50672"/>
                  </a:lnTo>
                  <a:lnTo>
                    <a:pt x="6393" y="47930"/>
                  </a:lnTo>
                  <a:lnTo>
                    <a:pt x="7101" y="45187"/>
                  </a:lnTo>
                  <a:lnTo>
                    <a:pt x="7803" y="42408"/>
                  </a:lnTo>
                  <a:lnTo>
                    <a:pt x="8492" y="39647"/>
                  </a:lnTo>
                  <a:lnTo>
                    <a:pt x="9168" y="36868"/>
                  </a:lnTo>
                  <a:lnTo>
                    <a:pt x="9837" y="34070"/>
                  </a:lnTo>
                  <a:lnTo>
                    <a:pt x="10494" y="31272"/>
                  </a:lnTo>
                  <a:lnTo>
                    <a:pt x="11144" y="28456"/>
                  </a:lnTo>
                  <a:lnTo>
                    <a:pt x="11781" y="25640"/>
                  </a:lnTo>
                  <a:lnTo>
                    <a:pt x="12406" y="22824"/>
                  </a:lnTo>
                  <a:lnTo>
                    <a:pt x="13024" y="19990"/>
                  </a:lnTo>
                  <a:lnTo>
                    <a:pt x="13635" y="17155"/>
                  </a:lnTo>
                  <a:lnTo>
                    <a:pt x="14234" y="14302"/>
                  </a:lnTo>
                  <a:lnTo>
                    <a:pt x="14820" y="11449"/>
                  </a:lnTo>
                  <a:lnTo>
                    <a:pt x="13919" y="9793"/>
                  </a:lnTo>
                  <a:lnTo>
                    <a:pt x="13017" y="8155"/>
                  </a:lnTo>
                  <a:lnTo>
                    <a:pt x="12560" y="7345"/>
                  </a:lnTo>
                  <a:lnTo>
                    <a:pt x="12103" y="6553"/>
                  </a:lnTo>
                  <a:lnTo>
                    <a:pt x="11646" y="5762"/>
                  </a:lnTo>
                  <a:lnTo>
                    <a:pt x="11189" y="4989"/>
                  </a:lnTo>
                  <a:lnTo>
                    <a:pt x="10783" y="4326"/>
                  </a:lnTo>
                  <a:lnTo>
                    <a:pt x="10378" y="3700"/>
                  </a:lnTo>
                  <a:lnTo>
                    <a:pt x="9959" y="3075"/>
                  </a:lnTo>
                  <a:lnTo>
                    <a:pt x="9534" y="2467"/>
                  </a:lnTo>
                  <a:lnTo>
                    <a:pt x="8685" y="1252"/>
                  </a:lnTo>
                  <a:lnTo>
                    <a:pt x="8260" y="627"/>
                  </a:lnTo>
                  <a:lnTo>
                    <a:pt x="7841"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3"/>
            <p:cNvSpPr/>
            <p:nvPr/>
          </p:nvSpPr>
          <p:spPr>
            <a:xfrm>
              <a:off x="1135875" y="-15771700"/>
              <a:ext cx="384850" cy="1601775"/>
            </a:xfrm>
            <a:custGeom>
              <a:avLst/>
              <a:gdLst/>
              <a:ahLst/>
              <a:cxnLst/>
              <a:rect l="l" t="t" r="r" b="b"/>
              <a:pathLst>
                <a:path w="15394" h="64071" extrusionOk="0">
                  <a:moveTo>
                    <a:pt x="10044" y="0"/>
                  </a:moveTo>
                  <a:lnTo>
                    <a:pt x="9799" y="1693"/>
                  </a:lnTo>
                  <a:lnTo>
                    <a:pt x="9555" y="3368"/>
                  </a:lnTo>
                  <a:lnTo>
                    <a:pt x="9303" y="5043"/>
                  </a:lnTo>
                  <a:lnTo>
                    <a:pt x="9046" y="6718"/>
                  </a:lnTo>
                  <a:lnTo>
                    <a:pt x="8782" y="8393"/>
                  </a:lnTo>
                  <a:lnTo>
                    <a:pt x="8518" y="10050"/>
                  </a:lnTo>
                  <a:lnTo>
                    <a:pt x="8241" y="11706"/>
                  </a:lnTo>
                  <a:lnTo>
                    <a:pt x="7964" y="13363"/>
                  </a:lnTo>
                  <a:lnTo>
                    <a:pt x="7688" y="15001"/>
                  </a:lnTo>
                  <a:lnTo>
                    <a:pt x="7398" y="16657"/>
                  </a:lnTo>
                  <a:lnTo>
                    <a:pt x="7108" y="18277"/>
                  </a:lnTo>
                  <a:lnTo>
                    <a:pt x="6812" y="19915"/>
                  </a:lnTo>
                  <a:lnTo>
                    <a:pt x="6509" y="21535"/>
                  </a:lnTo>
                  <a:lnTo>
                    <a:pt x="6200" y="23155"/>
                  </a:lnTo>
                  <a:lnTo>
                    <a:pt x="5891" y="24774"/>
                  </a:lnTo>
                  <a:lnTo>
                    <a:pt x="5582" y="26376"/>
                  </a:lnTo>
                  <a:lnTo>
                    <a:pt x="5261" y="27977"/>
                  </a:lnTo>
                  <a:lnTo>
                    <a:pt x="4939" y="29578"/>
                  </a:lnTo>
                  <a:lnTo>
                    <a:pt x="4610" y="31180"/>
                  </a:lnTo>
                  <a:lnTo>
                    <a:pt x="4276" y="32762"/>
                  </a:lnTo>
                  <a:lnTo>
                    <a:pt x="3941" y="34327"/>
                  </a:lnTo>
                  <a:lnTo>
                    <a:pt x="3606" y="35910"/>
                  </a:lnTo>
                  <a:lnTo>
                    <a:pt x="3258" y="37474"/>
                  </a:lnTo>
                  <a:lnTo>
                    <a:pt x="2911" y="39020"/>
                  </a:lnTo>
                  <a:lnTo>
                    <a:pt x="2563" y="40567"/>
                  </a:lnTo>
                  <a:lnTo>
                    <a:pt x="2209" y="42113"/>
                  </a:lnTo>
                  <a:lnTo>
                    <a:pt x="1849" y="43659"/>
                  </a:lnTo>
                  <a:lnTo>
                    <a:pt x="1482" y="45186"/>
                  </a:lnTo>
                  <a:lnTo>
                    <a:pt x="1121" y="46714"/>
                  </a:lnTo>
                  <a:lnTo>
                    <a:pt x="748" y="48223"/>
                  </a:lnTo>
                  <a:lnTo>
                    <a:pt x="374" y="49733"/>
                  </a:lnTo>
                  <a:lnTo>
                    <a:pt x="1" y="51223"/>
                  </a:lnTo>
                  <a:lnTo>
                    <a:pt x="361" y="51886"/>
                  </a:lnTo>
                  <a:lnTo>
                    <a:pt x="722" y="52549"/>
                  </a:lnTo>
                  <a:lnTo>
                    <a:pt x="1437" y="53929"/>
                  </a:lnTo>
                  <a:lnTo>
                    <a:pt x="2138" y="55291"/>
                  </a:lnTo>
                  <a:lnTo>
                    <a:pt x="2486" y="55972"/>
                  </a:lnTo>
                  <a:lnTo>
                    <a:pt x="2834" y="56635"/>
                  </a:lnTo>
                  <a:lnTo>
                    <a:pt x="3690" y="58420"/>
                  </a:lnTo>
                  <a:lnTo>
                    <a:pt x="4115" y="59340"/>
                  </a:lnTo>
                  <a:lnTo>
                    <a:pt x="4540" y="60261"/>
                  </a:lnTo>
                  <a:lnTo>
                    <a:pt x="4964" y="61199"/>
                  </a:lnTo>
                  <a:lnTo>
                    <a:pt x="5383" y="62138"/>
                  </a:lnTo>
                  <a:lnTo>
                    <a:pt x="5801" y="63095"/>
                  </a:lnTo>
                  <a:lnTo>
                    <a:pt x="6207" y="64071"/>
                  </a:lnTo>
                  <a:lnTo>
                    <a:pt x="6561" y="62267"/>
                  </a:lnTo>
                  <a:lnTo>
                    <a:pt x="6909" y="60445"/>
                  </a:lnTo>
                  <a:lnTo>
                    <a:pt x="7256" y="58623"/>
                  </a:lnTo>
                  <a:lnTo>
                    <a:pt x="7591" y="56800"/>
                  </a:lnTo>
                  <a:lnTo>
                    <a:pt x="7926" y="54978"/>
                  </a:lnTo>
                  <a:lnTo>
                    <a:pt x="8261" y="53156"/>
                  </a:lnTo>
                  <a:lnTo>
                    <a:pt x="8589" y="51315"/>
                  </a:lnTo>
                  <a:lnTo>
                    <a:pt x="8911" y="49475"/>
                  </a:lnTo>
                  <a:lnTo>
                    <a:pt x="9233" y="47653"/>
                  </a:lnTo>
                  <a:lnTo>
                    <a:pt x="9548" y="45812"/>
                  </a:lnTo>
                  <a:lnTo>
                    <a:pt x="9857" y="43953"/>
                  </a:lnTo>
                  <a:lnTo>
                    <a:pt x="10166" y="42113"/>
                  </a:lnTo>
                  <a:lnTo>
                    <a:pt x="10469" y="40254"/>
                  </a:lnTo>
                  <a:lnTo>
                    <a:pt x="10765" y="38413"/>
                  </a:lnTo>
                  <a:lnTo>
                    <a:pt x="11061" y="36554"/>
                  </a:lnTo>
                  <a:lnTo>
                    <a:pt x="11351" y="34695"/>
                  </a:lnTo>
                  <a:lnTo>
                    <a:pt x="11634" y="32818"/>
                  </a:lnTo>
                  <a:lnTo>
                    <a:pt x="11917" y="30959"/>
                  </a:lnTo>
                  <a:lnTo>
                    <a:pt x="12194" y="29081"/>
                  </a:lnTo>
                  <a:lnTo>
                    <a:pt x="12464" y="27222"/>
                  </a:lnTo>
                  <a:lnTo>
                    <a:pt x="12735" y="25345"/>
                  </a:lnTo>
                  <a:lnTo>
                    <a:pt x="12999" y="23468"/>
                  </a:lnTo>
                  <a:lnTo>
                    <a:pt x="13256" y="21572"/>
                  </a:lnTo>
                  <a:lnTo>
                    <a:pt x="13514" y="19694"/>
                  </a:lnTo>
                  <a:lnTo>
                    <a:pt x="13765" y="17799"/>
                  </a:lnTo>
                  <a:lnTo>
                    <a:pt x="14009" y="15921"/>
                  </a:lnTo>
                  <a:lnTo>
                    <a:pt x="14254" y="14025"/>
                  </a:lnTo>
                  <a:lnTo>
                    <a:pt x="14492" y="12130"/>
                  </a:lnTo>
                  <a:lnTo>
                    <a:pt x="14724" y="10215"/>
                  </a:lnTo>
                  <a:lnTo>
                    <a:pt x="14949" y="8320"/>
                  </a:lnTo>
                  <a:lnTo>
                    <a:pt x="15175" y="6424"/>
                  </a:lnTo>
                  <a:lnTo>
                    <a:pt x="15394" y="4510"/>
                  </a:lnTo>
                  <a:lnTo>
                    <a:pt x="14048" y="3442"/>
                  </a:lnTo>
                  <a:lnTo>
                    <a:pt x="13379" y="2908"/>
                  </a:lnTo>
                  <a:lnTo>
                    <a:pt x="12709" y="2356"/>
                  </a:lnTo>
                  <a:lnTo>
                    <a:pt x="12040" y="1785"/>
                  </a:lnTo>
                  <a:lnTo>
                    <a:pt x="11376" y="1197"/>
                  </a:lnTo>
                  <a:lnTo>
                    <a:pt x="10707" y="608"/>
                  </a:lnTo>
                  <a:lnTo>
                    <a:pt x="10044"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3"/>
            <p:cNvSpPr/>
            <p:nvPr/>
          </p:nvSpPr>
          <p:spPr>
            <a:xfrm>
              <a:off x="1412075" y="-19265125"/>
              <a:ext cx="238225" cy="867400"/>
            </a:xfrm>
            <a:custGeom>
              <a:avLst/>
              <a:gdLst/>
              <a:ahLst/>
              <a:cxnLst/>
              <a:rect l="l" t="t" r="r" b="b"/>
              <a:pathLst>
                <a:path w="9529" h="34696" extrusionOk="0">
                  <a:moveTo>
                    <a:pt x="8208" y="0"/>
                  </a:moveTo>
                  <a:lnTo>
                    <a:pt x="7951" y="479"/>
                  </a:lnTo>
                  <a:lnTo>
                    <a:pt x="7693" y="939"/>
                  </a:lnTo>
                  <a:lnTo>
                    <a:pt x="7436" y="1381"/>
                  </a:lnTo>
                  <a:lnTo>
                    <a:pt x="7178" y="1822"/>
                  </a:lnTo>
                  <a:lnTo>
                    <a:pt x="6921" y="2227"/>
                  </a:lnTo>
                  <a:lnTo>
                    <a:pt x="6663" y="2632"/>
                  </a:lnTo>
                  <a:lnTo>
                    <a:pt x="6406" y="3037"/>
                  </a:lnTo>
                  <a:lnTo>
                    <a:pt x="6148" y="3405"/>
                  </a:lnTo>
                  <a:lnTo>
                    <a:pt x="5891" y="3774"/>
                  </a:lnTo>
                  <a:lnTo>
                    <a:pt x="5633" y="4123"/>
                  </a:lnTo>
                  <a:lnTo>
                    <a:pt x="5376" y="4473"/>
                  </a:lnTo>
                  <a:lnTo>
                    <a:pt x="5125" y="4804"/>
                  </a:lnTo>
                  <a:lnTo>
                    <a:pt x="4867" y="5117"/>
                  </a:lnTo>
                  <a:lnTo>
                    <a:pt x="4610" y="5412"/>
                  </a:lnTo>
                  <a:lnTo>
                    <a:pt x="4352" y="5706"/>
                  </a:lnTo>
                  <a:lnTo>
                    <a:pt x="4095" y="5982"/>
                  </a:lnTo>
                  <a:lnTo>
                    <a:pt x="3837" y="6240"/>
                  </a:lnTo>
                  <a:lnTo>
                    <a:pt x="3580" y="6498"/>
                  </a:lnTo>
                  <a:lnTo>
                    <a:pt x="3322" y="6737"/>
                  </a:lnTo>
                  <a:lnTo>
                    <a:pt x="3064" y="6958"/>
                  </a:lnTo>
                  <a:lnTo>
                    <a:pt x="2807" y="7179"/>
                  </a:lnTo>
                  <a:lnTo>
                    <a:pt x="2556" y="7381"/>
                  </a:lnTo>
                  <a:lnTo>
                    <a:pt x="2041" y="7768"/>
                  </a:lnTo>
                  <a:lnTo>
                    <a:pt x="1532" y="8099"/>
                  </a:lnTo>
                  <a:lnTo>
                    <a:pt x="1017" y="8375"/>
                  </a:lnTo>
                  <a:lnTo>
                    <a:pt x="509" y="8633"/>
                  </a:lnTo>
                  <a:lnTo>
                    <a:pt x="0" y="8835"/>
                  </a:lnTo>
                  <a:lnTo>
                    <a:pt x="213" y="10381"/>
                  </a:lnTo>
                  <a:lnTo>
                    <a:pt x="425" y="11927"/>
                  </a:lnTo>
                  <a:lnTo>
                    <a:pt x="625" y="13492"/>
                  </a:lnTo>
                  <a:lnTo>
                    <a:pt x="824" y="15038"/>
                  </a:lnTo>
                  <a:lnTo>
                    <a:pt x="1017" y="16602"/>
                  </a:lnTo>
                  <a:lnTo>
                    <a:pt x="1198" y="18167"/>
                  </a:lnTo>
                  <a:lnTo>
                    <a:pt x="1378" y="19731"/>
                  </a:lnTo>
                  <a:lnTo>
                    <a:pt x="1552" y="21296"/>
                  </a:lnTo>
                  <a:lnTo>
                    <a:pt x="1713" y="22860"/>
                  </a:lnTo>
                  <a:lnTo>
                    <a:pt x="1873" y="24425"/>
                  </a:lnTo>
                  <a:lnTo>
                    <a:pt x="2028" y="25989"/>
                  </a:lnTo>
                  <a:lnTo>
                    <a:pt x="2176" y="27572"/>
                  </a:lnTo>
                  <a:lnTo>
                    <a:pt x="2324" y="29137"/>
                  </a:lnTo>
                  <a:lnTo>
                    <a:pt x="2459" y="30720"/>
                  </a:lnTo>
                  <a:lnTo>
                    <a:pt x="2588" y="32284"/>
                  </a:lnTo>
                  <a:lnTo>
                    <a:pt x="2717" y="33867"/>
                  </a:lnTo>
                  <a:lnTo>
                    <a:pt x="3567" y="33867"/>
                  </a:lnTo>
                  <a:lnTo>
                    <a:pt x="4416" y="33904"/>
                  </a:lnTo>
                  <a:lnTo>
                    <a:pt x="5266" y="33977"/>
                  </a:lnTo>
                  <a:lnTo>
                    <a:pt x="6122" y="34088"/>
                  </a:lnTo>
                  <a:lnTo>
                    <a:pt x="6972" y="34235"/>
                  </a:lnTo>
                  <a:lnTo>
                    <a:pt x="7828" y="34382"/>
                  </a:lnTo>
                  <a:lnTo>
                    <a:pt x="9528" y="34695"/>
                  </a:lnTo>
                  <a:lnTo>
                    <a:pt x="9489" y="32542"/>
                  </a:lnTo>
                  <a:lnTo>
                    <a:pt x="9438" y="30388"/>
                  </a:lnTo>
                  <a:lnTo>
                    <a:pt x="9386" y="28235"/>
                  </a:lnTo>
                  <a:lnTo>
                    <a:pt x="9328" y="26081"/>
                  </a:lnTo>
                  <a:lnTo>
                    <a:pt x="9264" y="23928"/>
                  </a:lnTo>
                  <a:lnTo>
                    <a:pt x="9193" y="21756"/>
                  </a:lnTo>
                  <a:lnTo>
                    <a:pt x="9122" y="19602"/>
                  </a:lnTo>
                  <a:lnTo>
                    <a:pt x="9039" y="17431"/>
                  </a:lnTo>
                  <a:lnTo>
                    <a:pt x="8955" y="15259"/>
                  </a:lnTo>
                  <a:lnTo>
                    <a:pt x="8865" y="13087"/>
                  </a:lnTo>
                  <a:lnTo>
                    <a:pt x="8768" y="10915"/>
                  </a:lnTo>
                  <a:lnTo>
                    <a:pt x="8665" y="8743"/>
                  </a:lnTo>
                  <a:lnTo>
                    <a:pt x="8562" y="6553"/>
                  </a:lnTo>
                  <a:lnTo>
                    <a:pt x="8446" y="4381"/>
                  </a:lnTo>
                  <a:lnTo>
                    <a:pt x="8331" y="2191"/>
                  </a:lnTo>
                  <a:lnTo>
                    <a:pt x="8208"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3"/>
            <p:cNvSpPr/>
            <p:nvPr/>
          </p:nvSpPr>
          <p:spPr>
            <a:xfrm>
              <a:off x="1413350" y="-17086800"/>
              <a:ext cx="220525" cy="1264050"/>
            </a:xfrm>
            <a:custGeom>
              <a:avLst/>
              <a:gdLst/>
              <a:ahLst/>
              <a:cxnLst/>
              <a:rect l="l" t="t" r="r" b="b"/>
              <a:pathLst>
                <a:path w="8821" h="50562" extrusionOk="0">
                  <a:moveTo>
                    <a:pt x="8820" y="0"/>
                  </a:moveTo>
                  <a:lnTo>
                    <a:pt x="7018" y="497"/>
                  </a:lnTo>
                  <a:lnTo>
                    <a:pt x="6580" y="589"/>
                  </a:lnTo>
                  <a:lnTo>
                    <a:pt x="6142" y="718"/>
                  </a:lnTo>
                  <a:lnTo>
                    <a:pt x="5717" y="829"/>
                  </a:lnTo>
                  <a:lnTo>
                    <a:pt x="5292" y="921"/>
                  </a:lnTo>
                  <a:lnTo>
                    <a:pt x="5086" y="957"/>
                  </a:lnTo>
                  <a:lnTo>
                    <a:pt x="4874" y="976"/>
                  </a:lnTo>
                  <a:lnTo>
                    <a:pt x="4462" y="976"/>
                  </a:lnTo>
                  <a:lnTo>
                    <a:pt x="4256" y="957"/>
                  </a:lnTo>
                  <a:lnTo>
                    <a:pt x="4050" y="902"/>
                  </a:lnTo>
                  <a:lnTo>
                    <a:pt x="3844" y="829"/>
                  </a:lnTo>
                  <a:lnTo>
                    <a:pt x="3638" y="737"/>
                  </a:lnTo>
                  <a:lnTo>
                    <a:pt x="3580" y="2135"/>
                  </a:lnTo>
                  <a:lnTo>
                    <a:pt x="3522" y="3534"/>
                  </a:lnTo>
                  <a:lnTo>
                    <a:pt x="3458" y="4915"/>
                  </a:lnTo>
                  <a:lnTo>
                    <a:pt x="3393" y="6314"/>
                  </a:lnTo>
                  <a:lnTo>
                    <a:pt x="3322" y="7694"/>
                  </a:lnTo>
                  <a:lnTo>
                    <a:pt x="3245" y="9093"/>
                  </a:lnTo>
                  <a:lnTo>
                    <a:pt x="3168" y="10473"/>
                  </a:lnTo>
                  <a:lnTo>
                    <a:pt x="3084" y="11854"/>
                  </a:lnTo>
                  <a:lnTo>
                    <a:pt x="2904" y="14615"/>
                  </a:lnTo>
                  <a:lnTo>
                    <a:pt x="2711" y="17375"/>
                  </a:lnTo>
                  <a:lnTo>
                    <a:pt x="2505" y="20136"/>
                  </a:lnTo>
                  <a:lnTo>
                    <a:pt x="2280" y="22879"/>
                  </a:lnTo>
                  <a:lnTo>
                    <a:pt x="2048" y="25621"/>
                  </a:lnTo>
                  <a:lnTo>
                    <a:pt x="1797" y="28345"/>
                  </a:lnTo>
                  <a:lnTo>
                    <a:pt x="1533" y="31069"/>
                  </a:lnTo>
                  <a:lnTo>
                    <a:pt x="1250" y="33793"/>
                  </a:lnTo>
                  <a:lnTo>
                    <a:pt x="960" y="36499"/>
                  </a:lnTo>
                  <a:lnTo>
                    <a:pt x="651" y="39205"/>
                  </a:lnTo>
                  <a:lnTo>
                    <a:pt x="335" y="41910"/>
                  </a:lnTo>
                  <a:lnTo>
                    <a:pt x="1" y="44598"/>
                  </a:lnTo>
                  <a:lnTo>
                    <a:pt x="644" y="45297"/>
                  </a:lnTo>
                  <a:lnTo>
                    <a:pt x="1282" y="46015"/>
                  </a:lnTo>
                  <a:lnTo>
                    <a:pt x="1913" y="46751"/>
                  </a:lnTo>
                  <a:lnTo>
                    <a:pt x="2537" y="47487"/>
                  </a:lnTo>
                  <a:lnTo>
                    <a:pt x="3162" y="48242"/>
                  </a:lnTo>
                  <a:lnTo>
                    <a:pt x="3780" y="48997"/>
                  </a:lnTo>
                  <a:lnTo>
                    <a:pt x="4398" y="49770"/>
                  </a:lnTo>
                  <a:lnTo>
                    <a:pt x="5009" y="50561"/>
                  </a:lnTo>
                  <a:lnTo>
                    <a:pt x="5331" y="47469"/>
                  </a:lnTo>
                  <a:lnTo>
                    <a:pt x="5647" y="44358"/>
                  </a:lnTo>
                  <a:lnTo>
                    <a:pt x="5949" y="41248"/>
                  </a:lnTo>
                  <a:lnTo>
                    <a:pt x="6239" y="38119"/>
                  </a:lnTo>
                  <a:lnTo>
                    <a:pt x="6516" y="34990"/>
                  </a:lnTo>
                  <a:lnTo>
                    <a:pt x="6786" y="31861"/>
                  </a:lnTo>
                  <a:lnTo>
                    <a:pt x="7044" y="28713"/>
                  </a:lnTo>
                  <a:lnTo>
                    <a:pt x="7288" y="25566"/>
                  </a:lnTo>
                  <a:lnTo>
                    <a:pt x="7526" y="22400"/>
                  </a:lnTo>
                  <a:lnTo>
                    <a:pt x="7745" y="19234"/>
                  </a:lnTo>
                  <a:lnTo>
                    <a:pt x="7958" y="16050"/>
                  </a:lnTo>
                  <a:lnTo>
                    <a:pt x="8157" y="12866"/>
                  </a:lnTo>
                  <a:lnTo>
                    <a:pt x="8338" y="9663"/>
                  </a:lnTo>
                  <a:lnTo>
                    <a:pt x="8511" y="6461"/>
                  </a:lnTo>
                  <a:lnTo>
                    <a:pt x="8672" y="3240"/>
                  </a:lnTo>
                  <a:lnTo>
                    <a:pt x="8820"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3"/>
            <p:cNvSpPr/>
            <p:nvPr/>
          </p:nvSpPr>
          <p:spPr>
            <a:xfrm>
              <a:off x="1491400" y="-18291475"/>
              <a:ext cx="161625" cy="1043175"/>
            </a:xfrm>
            <a:custGeom>
              <a:avLst/>
              <a:gdLst/>
              <a:ahLst/>
              <a:cxnLst/>
              <a:rect l="l" t="t" r="r" b="b"/>
              <a:pathLst>
                <a:path w="6465" h="41727" extrusionOk="0">
                  <a:moveTo>
                    <a:pt x="6381" y="1"/>
                  </a:moveTo>
                  <a:lnTo>
                    <a:pt x="4791" y="295"/>
                  </a:lnTo>
                  <a:lnTo>
                    <a:pt x="3992" y="443"/>
                  </a:lnTo>
                  <a:lnTo>
                    <a:pt x="3194" y="572"/>
                  </a:lnTo>
                  <a:lnTo>
                    <a:pt x="2389" y="682"/>
                  </a:lnTo>
                  <a:lnTo>
                    <a:pt x="1591" y="774"/>
                  </a:lnTo>
                  <a:lnTo>
                    <a:pt x="799" y="848"/>
                  </a:lnTo>
                  <a:lnTo>
                    <a:pt x="1" y="903"/>
                  </a:lnTo>
                  <a:lnTo>
                    <a:pt x="155" y="3388"/>
                  </a:lnTo>
                  <a:lnTo>
                    <a:pt x="291" y="5872"/>
                  </a:lnTo>
                  <a:lnTo>
                    <a:pt x="419" y="8376"/>
                  </a:lnTo>
                  <a:lnTo>
                    <a:pt x="529" y="10860"/>
                  </a:lnTo>
                  <a:lnTo>
                    <a:pt x="625" y="13364"/>
                  </a:lnTo>
                  <a:lnTo>
                    <a:pt x="703" y="15867"/>
                  </a:lnTo>
                  <a:lnTo>
                    <a:pt x="773" y="18352"/>
                  </a:lnTo>
                  <a:lnTo>
                    <a:pt x="825" y="20855"/>
                  </a:lnTo>
                  <a:lnTo>
                    <a:pt x="870" y="23358"/>
                  </a:lnTo>
                  <a:lnTo>
                    <a:pt x="896" y="25861"/>
                  </a:lnTo>
                  <a:lnTo>
                    <a:pt x="909" y="28364"/>
                  </a:lnTo>
                  <a:lnTo>
                    <a:pt x="909" y="30849"/>
                  </a:lnTo>
                  <a:lnTo>
                    <a:pt x="896" y="33352"/>
                  </a:lnTo>
                  <a:lnTo>
                    <a:pt x="864" y="35855"/>
                  </a:lnTo>
                  <a:lnTo>
                    <a:pt x="825" y="38340"/>
                  </a:lnTo>
                  <a:lnTo>
                    <a:pt x="773" y="40825"/>
                  </a:lnTo>
                  <a:lnTo>
                    <a:pt x="960" y="40751"/>
                  </a:lnTo>
                  <a:lnTo>
                    <a:pt x="1153" y="40715"/>
                  </a:lnTo>
                  <a:lnTo>
                    <a:pt x="1340" y="40696"/>
                  </a:lnTo>
                  <a:lnTo>
                    <a:pt x="1533" y="40678"/>
                  </a:lnTo>
                  <a:lnTo>
                    <a:pt x="1720" y="40696"/>
                  </a:lnTo>
                  <a:lnTo>
                    <a:pt x="1913" y="40715"/>
                  </a:lnTo>
                  <a:lnTo>
                    <a:pt x="2299" y="40788"/>
                  </a:lnTo>
                  <a:lnTo>
                    <a:pt x="2692" y="40880"/>
                  </a:lnTo>
                  <a:lnTo>
                    <a:pt x="3085" y="41009"/>
                  </a:lnTo>
                  <a:lnTo>
                    <a:pt x="3490" y="41120"/>
                  </a:lnTo>
                  <a:lnTo>
                    <a:pt x="3896" y="41230"/>
                  </a:lnTo>
                  <a:lnTo>
                    <a:pt x="5956" y="41727"/>
                  </a:lnTo>
                  <a:lnTo>
                    <a:pt x="6033" y="39169"/>
                  </a:lnTo>
                  <a:lnTo>
                    <a:pt x="6110" y="36592"/>
                  </a:lnTo>
                  <a:lnTo>
                    <a:pt x="6181" y="34015"/>
                  </a:lnTo>
                  <a:lnTo>
                    <a:pt x="6239" y="31438"/>
                  </a:lnTo>
                  <a:lnTo>
                    <a:pt x="6297" y="28843"/>
                  </a:lnTo>
                  <a:lnTo>
                    <a:pt x="6342" y="26248"/>
                  </a:lnTo>
                  <a:lnTo>
                    <a:pt x="6381" y="23652"/>
                  </a:lnTo>
                  <a:lnTo>
                    <a:pt x="6413" y="21039"/>
                  </a:lnTo>
                  <a:lnTo>
                    <a:pt x="6439" y="18425"/>
                  </a:lnTo>
                  <a:lnTo>
                    <a:pt x="6458" y="15812"/>
                  </a:lnTo>
                  <a:lnTo>
                    <a:pt x="6464" y="13198"/>
                  </a:lnTo>
                  <a:lnTo>
                    <a:pt x="6464" y="10566"/>
                  </a:lnTo>
                  <a:lnTo>
                    <a:pt x="6458" y="7934"/>
                  </a:lnTo>
                  <a:lnTo>
                    <a:pt x="6439" y="5302"/>
                  </a:lnTo>
                  <a:lnTo>
                    <a:pt x="6413" y="2651"/>
                  </a:lnTo>
                  <a:lnTo>
                    <a:pt x="6381"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6" name="Google Shape;606;p33"/>
          <p:cNvGrpSpPr/>
          <p:nvPr/>
        </p:nvGrpSpPr>
        <p:grpSpPr>
          <a:xfrm flipH="1">
            <a:off x="6783875" y="2313648"/>
            <a:ext cx="2106426" cy="2052368"/>
            <a:chOff x="-6306150" y="-5458150"/>
            <a:chExt cx="7286150" cy="5696275"/>
          </a:xfrm>
        </p:grpSpPr>
        <p:sp>
          <p:nvSpPr>
            <p:cNvPr id="607" name="Google Shape;607;p33"/>
            <p:cNvSpPr/>
            <p:nvPr/>
          </p:nvSpPr>
          <p:spPr>
            <a:xfrm>
              <a:off x="-113800" y="-4778375"/>
              <a:ext cx="1012425" cy="586500"/>
            </a:xfrm>
            <a:custGeom>
              <a:avLst/>
              <a:gdLst/>
              <a:ahLst/>
              <a:cxnLst/>
              <a:rect l="l" t="t" r="r" b="b"/>
              <a:pathLst>
                <a:path w="40497" h="23460" extrusionOk="0">
                  <a:moveTo>
                    <a:pt x="4694" y="0"/>
                  </a:moveTo>
                  <a:lnTo>
                    <a:pt x="4433" y="200"/>
                  </a:lnTo>
                  <a:lnTo>
                    <a:pt x="4172" y="401"/>
                  </a:lnTo>
                  <a:lnTo>
                    <a:pt x="3928" y="601"/>
                  </a:lnTo>
                  <a:lnTo>
                    <a:pt x="3683" y="808"/>
                  </a:lnTo>
                  <a:lnTo>
                    <a:pt x="3453" y="1008"/>
                  </a:lnTo>
                  <a:lnTo>
                    <a:pt x="3232" y="1215"/>
                  </a:lnTo>
                  <a:lnTo>
                    <a:pt x="3011" y="1422"/>
                  </a:lnTo>
                  <a:lnTo>
                    <a:pt x="2805" y="1629"/>
                  </a:lnTo>
                  <a:lnTo>
                    <a:pt x="2608" y="1842"/>
                  </a:lnTo>
                  <a:lnTo>
                    <a:pt x="2418" y="2049"/>
                  </a:lnTo>
                  <a:lnTo>
                    <a:pt x="2229" y="2256"/>
                  </a:lnTo>
                  <a:lnTo>
                    <a:pt x="2055" y="2470"/>
                  </a:lnTo>
                  <a:lnTo>
                    <a:pt x="1889" y="2683"/>
                  </a:lnTo>
                  <a:lnTo>
                    <a:pt x="1723" y="2897"/>
                  </a:lnTo>
                  <a:lnTo>
                    <a:pt x="1573" y="3110"/>
                  </a:lnTo>
                  <a:lnTo>
                    <a:pt x="1431" y="3324"/>
                  </a:lnTo>
                  <a:lnTo>
                    <a:pt x="1288" y="3537"/>
                  </a:lnTo>
                  <a:lnTo>
                    <a:pt x="1162" y="3751"/>
                  </a:lnTo>
                  <a:lnTo>
                    <a:pt x="1036" y="3965"/>
                  </a:lnTo>
                  <a:lnTo>
                    <a:pt x="925" y="4185"/>
                  </a:lnTo>
                  <a:lnTo>
                    <a:pt x="814" y="4398"/>
                  </a:lnTo>
                  <a:lnTo>
                    <a:pt x="712" y="4619"/>
                  </a:lnTo>
                  <a:lnTo>
                    <a:pt x="617" y="4832"/>
                  </a:lnTo>
                  <a:lnTo>
                    <a:pt x="530" y="5052"/>
                  </a:lnTo>
                  <a:lnTo>
                    <a:pt x="451" y="5273"/>
                  </a:lnTo>
                  <a:lnTo>
                    <a:pt x="372" y="5486"/>
                  </a:lnTo>
                  <a:lnTo>
                    <a:pt x="309" y="5706"/>
                  </a:lnTo>
                  <a:lnTo>
                    <a:pt x="245" y="5927"/>
                  </a:lnTo>
                  <a:lnTo>
                    <a:pt x="198" y="6147"/>
                  </a:lnTo>
                  <a:lnTo>
                    <a:pt x="151" y="6367"/>
                  </a:lnTo>
                  <a:lnTo>
                    <a:pt x="111" y="6587"/>
                  </a:lnTo>
                  <a:lnTo>
                    <a:pt x="72" y="6801"/>
                  </a:lnTo>
                  <a:lnTo>
                    <a:pt x="48" y="7021"/>
                  </a:lnTo>
                  <a:lnTo>
                    <a:pt x="24" y="7242"/>
                  </a:lnTo>
                  <a:lnTo>
                    <a:pt x="8" y="7462"/>
                  </a:lnTo>
                  <a:lnTo>
                    <a:pt x="0" y="7682"/>
                  </a:lnTo>
                  <a:lnTo>
                    <a:pt x="0" y="7902"/>
                  </a:lnTo>
                  <a:lnTo>
                    <a:pt x="0" y="8123"/>
                  </a:lnTo>
                  <a:lnTo>
                    <a:pt x="16" y="8336"/>
                  </a:lnTo>
                  <a:lnTo>
                    <a:pt x="24" y="8556"/>
                  </a:lnTo>
                  <a:lnTo>
                    <a:pt x="48" y="8777"/>
                  </a:lnTo>
                  <a:lnTo>
                    <a:pt x="79" y="8997"/>
                  </a:lnTo>
                  <a:lnTo>
                    <a:pt x="111" y="9210"/>
                  </a:lnTo>
                  <a:lnTo>
                    <a:pt x="151" y="9431"/>
                  </a:lnTo>
                  <a:lnTo>
                    <a:pt x="190" y="9651"/>
                  </a:lnTo>
                  <a:lnTo>
                    <a:pt x="245" y="9865"/>
                  </a:lnTo>
                  <a:lnTo>
                    <a:pt x="301" y="10078"/>
                  </a:lnTo>
                  <a:lnTo>
                    <a:pt x="356" y="10298"/>
                  </a:lnTo>
                  <a:lnTo>
                    <a:pt x="427" y="10512"/>
                  </a:lnTo>
                  <a:lnTo>
                    <a:pt x="498" y="10725"/>
                  </a:lnTo>
                  <a:lnTo>
                    <a:pt x="569" y="10939"/>
                  </a:lnTo>
                  <a:lnTo>
                    <a:pt x="656" y="11153"/>
                  </a:lnTo>
                  <a:lnTo>
                    <a:pt x="743" y="11366"/>
                  </a:lnTo>
                  <a:lnTo>
                    <a:pt x="830" y="11580"/>
                  </a:lnTo>
                  <a:lnTo>
                    <a:pt x="925" y="11793"/>
                  </a:lnTo>
                  <a:lnTo>
                    <a:pt x="1028" y="12000"/>
                  </a:lnTo>
                  <a:lnTo>
                    <a:pt x="1138" y="12214"/>
                  </a:lnTo>
                  <a:lnTo>
                    <a:pt x="1249" y="12421"/>
                  </a:lnTo>
                  <a:lnTo>
                    <a:pt x="1478" y="12835"/>
                  </a:lnTo>
                  <a:lnTo>
                    <a:pt x="1739" y="13248"/>
                  </a:lnTo>
                  <a:lnTo>
                    <a:pt x="2007" y="13655"/>
                  </a:lnTo>
                  <a:lnTo>
                    <a:pt x="2292" y="14056"/>
                  </a:lnTo>
                  <a:lnTo>
                    <a:pt x="2600" y="14456"/>
                  </a:lnTo>
                  <a:lnTo>
                    <a:pt x="2924" y="14850"/>
                  </a:lnTo>
                  <a:lnTo>
                    <a:pt x="3256" y="15237"/>
                  </a:lnTo>
                  <a:lnTo>
                    <a:pt x="3611" y="15618"/>
                  </a:lnTo>
                  <a:lnTo>
                    <a:pt x="3975" y="15991"/>
                  </a:lnTo>
                  <a:lnTo>
                    <a:pt x="4354" y="16365"/>
                  </a:lnTo>
                  <a:lnTo>
                    <a:pt x="4749" y="16726"/>
                  </a:lnTo>
                  <a:lnTo>
                    <a:pt x="5152" y="17086"/>
                  </a:lnTo>
                  <a:lnTo>
                    <a:pt x="5571" y="17433"/>
                  </a:lnTo>
                  <a:lnTo>
                    <a:pt x="5998" y="17780"/>
                  </a:lnTo>
                  <a:lnTo>
                    <a:pt x="6440" y="18114"/>
                  </a:lnTo>
                  <a:lnTo>
                    <a:pt x="6891" y="18441"/>
                  </a:lnTo>
                  <a:lnTo>
                    <a:pt x="7357" y="18761"/>
                  </a:lnTo>
                  <a:lnTo>
                    <a:pt x="7823" y="19068"/>
                  </a:lnTo>
                  <a:lnTo>
                    <a:pt x="8305" y="19369"/>
                  </a:lnTo>
                  <a:lnTo>
                    <a:pt x="8795" y="19662"/>
                  </a:lnTo>
                  <a:lnTo>
                    <a:pt x="9293" y="19949"/>
                  </a:lnTo>
                  <a:lnTo>
                    <a:pt x="9791" y="20223"/>
                  </a:lnTo>
                  <a:lnTo>
                    <a:pt x="10304" y="20483"/>
                  </a:lnTo>
                  <a:lnTo>
                    <a:pt x="10826" y="20743"/>
                  </a:lnTo>
                  <a:lnTo>
                    <a:pt x="11347" y="20984"/>
                  </a:lnTo>
                  <a:lnTo>
                    <a:pt x="11877" y="21217"/>
                  </a:lnTo>
                  <a:lnTo>
                    <a:pt x="12406" y="21438"/>
                  </a:lnTo>
                  <a:lnTo>
                    <a:pt x="12943" y="21651"/>
                  </a:lnTo>
                  <a:lnTo>
                    <a:pt x="13489" y="21845"/>
                  </a:lnTo>
                  <a:lnTo>
                    <a:pt x="14026" y="22032"/>
                  </a:lnTo>
                  <a:lnTo>
                    <a:pt x="14579" y="22212"/>
                  </a:lnTo>
                  <a:lnTo>
                    <a:pt x="15124" y="22372"/>
                  </a:lnTo>
                  <a:lnTo>
                    <a:pt x="15677" y="22519"/>
                  </a:lnTo>
                  <a:lnTo>
                    <a:pt x="16223" y="22659"/>
                  </a:lnTo>
                  <a:lnTo>
                    <a:pt x="16776" y="22779"/>
                  </a:lnTo>
                  <a:lnTo>
                    <a:pt x="17345" y="22899"/>
                  </a:lnTo>
                  <a:lnTo>
                    <a:pt x="17906" y="22999"/>
                  </a:lnTo>
                  <a:lnTo>
                    <a:pt x="18451" y="23099"/>
                  </a:lnTo>
                  <a:lnTo>
                    <a:pt x="18996" y="23180"/>
                  </a:lnTo>
                  <a:lnTo>
                    <a:pt x="19518" y="23253"/>
                  </a:lnTo>
                  <a:lnTo>
                    <a:pt x="20039" y="23313"/>
                  </a:lnTo>
                  <a:lnTo>
                    <a:pt x="20545" y="23360"/>
                  </a:lnTo>
                  <a:lnTo>
                    <a:pt x="21050" y="23400"/>
                  </a:lnTo>
                  <a:lnTo>
                    <a:pt x="21540" y="23433"/>
                  </a:lnTo>
                  <a:lnTo>
                    <a:pt x="22022" y="23453"/>
                  </a:lnTo>
                  <a:lnTo>
                    <a:pt x="22496" y="23460"/>
                  </a:lnTo>
                  <a:lnTo>
                    <a:pt x="22963" y="23460"/>
                  </a:lnTo>
                  <a:lnTo>
                    <a:pt x="23413" y="23453"/>
                  </a:lnTo>
                  <a:lnTo>
                    <a:pt x="23863" y="23433"/>
                  </a:lnTo>
                  <a:lnTo>
                    <a:pt x="24306" y="23400"/>
                  </a:lnTo>
                  <a:lnTo>
                    <a:pt x="24741" y="23360"/>
                  </a:lnTo>
                  <a:lnTo>
                    <a:pt x="25159" y="23313"/>
                  </a:lnTo>
                  <a:lnTo>
                    <a:pt x="25578" y="23260"/>
                  </a:lnTo>
                  <a:lnTo>
                    <a:pt x="25989" y="23193"/>
                  </a:lnTo>
                  <a:lnTo>
                    <a:pt x="26400" y="23113"/>
                  </a:lnTo>
                  <a:lnTo>
                    <a:pt x="26795" y="23033"/>
                  </a:lnTo>
                  <a:lnTo>
                    <a:pt x="27182" y="22939"/>
                  </a:lnTo>
                  <a:lnTo>
                    <a:pt x="27569" y="22833"/>
                  </a:lnTo>
                  <a:lnTo>
                    <a:pt x="27949" y="22726"/>
                  </a:lnTo>
                  <a:lnTo>
                    <a:pt x="28320" y="22606"/>
                  </a:lnTo>
                  <a:lnTo>
                    <a:pt x="28691" y="22479"/>
                  </a:lnTo>
                  <a:lnTo>
                    <a:pt x="29055" y="22345"/>
                  </a:lnTo>
                  <a:lnTo>
                    <a:pt x="29410" y="22205"/>
                  </a:lnTo>
                  <a:lnTo>
                    <a:pt x="29758" y="22052"/>
                  </a:lnTo>
                  <a:lnTo>
                    <a:pt x="30106" y="21898"/>
                  </a:lnTo>
                  <a:lnTo>
                    <a:pt x="30446" y="21731"/>
                  </a:lnTo>
                  <a:lnTo>
                    <a:pt x="30785" y="21558"/>
                  </a:lnTo>
                  <a:lnTo>
                    <a:pt x="31117" y="21378"/>
                  </a:lnTo>
                  <a:lnTo>
                    <a:pt x="31449" y="21191"/>
                  </a:lnTo>
                  <a:lnTo>
                    <a:pt x="31773" y="20997"/>
                  </a:lnTo>
                  <a:lnTo>
                    <a:pt x="32097" y="20797"/>
                  </a:lnTo>
                  <a:lnTo>
                    <a:pt x="32421" y="20583"/>
                  </a:lnTo>
                  <a:lnTo>
                    <a:pt x="32737" y="20370"/>
                  </a:lnTo>
                  <a:lnTo>
                    <a:pt x="33045" y="20149"/>
                  </a:lnTo>
                  <a:lnTo>
                    <a:pt x="33353" y="19923"/>
                  </a:lnTo>
                  <a:lnTo>
                    <a:pt x="33662" y="19689"/>
                  </a:lnTo>
                  <a:lnTo>
                    <a:pt x="33970" y="19449"/>
                  </a:lnTo>
                  <a:lnTo>
                    <a:pt x="34270" y="19202"/>
                  </a:lnTo>
                  <a:lnTo>
                    <a:pt x="34570" y="18948"/>
                  </a:lnTo>
                  <a:lnTo>
                    <a:pt x="34871" y="18694"/>
                  </a:lnTo>
                  <a:lnTo>
                    <a:pt x="35171" y="18428"/>
                  </a:lnTo>
                  <a:lnTo>
                    <a:pt x="35463" y="18161"/>
                  </a:lnTo>
                  <a:lnTo>
                    <a:pt x="35763" y="17887"/>
                  </a:lnTo>
                  <a:lnTo>
                    <a:pt x="36348" y="17326"/>
                  </a:lnTo>
                  <a:lnTo>
                    <a:pt x="36933" y="16739"/>
                  </a:lnTo>
                  <a:lnTo>
                    <a:pt x="37518" y="16138"/>
                  </a:lnTo>
                  <a:lnTo>
                    <a:pt x="38110" y="15518"/>
                  </a:lnTo>
                  <a:lnTo>
                    <a:pt x="38695" y="14877"/>
                  </a:lnTo>
                  <a:lnTo>
                    <a:pt x="39288" y="14223"/>
                  </a:lnTo>
                  <a:lnTo>
                    <a:pt x="40497" y="12875"/>
                  </a:lnTo>
                  <a:lnTo>
                    <a:pt x="40449" y="12828"/>
                  </a:lnTo>
                  <a:lnTo>
                    <a:pt x="40410" y="12781"/>
                  </a:lnTo>
                  <a:lnTo>
                    <a:pt x="40212" y="12801"/>
                  </a:lnTo>
                  <a:lnTo>
                    <a:pt x="39991" y="12815"/>
                  </a:lnTo>
                  <a:lnTo>
                    <a:pt x="39738" y="12828"/>
                  </a:lnTo>
                  <a:lnTo>
                    <a:pt x="39469" y="12835"/>
                  </a:lnTo>
                  <a:lnTo>
                    <a:pt x="38900" y="12841"/>
                  </a:lnTo>
                  <a:lnTo>
                    <a:pt x="38324" y="12841"/>
                  </a:lnTo>
                  <a:lnTo>
                    <a:pt x="37778" y="12828"/>
                  </a:lnTo>
                  <a:lnTo>
                    <a:pt x="37320" y="12815"/>
                  </a:lnTo>
                  <a:lnTo>
                    <a:pt x="36972" y="12794"/>
                  </a:lnTo>
                  <a:lnTo>
                    <a:pt x="36806" y="12781"/>
                  </a:lnTo>
                  <a:lnTo>
                    <a:pt x="36309" y="12734"/>
                  </a:lnTo>
                  <a:lnTo>
                    <a:pt x="35819" y="12681"/>
                  </a:lnTo>
                  <a:lnTo>
                    <a:pt x="35329" y="12614"/>
                  </a:lnTo>
                  <a:lnTo>
                    <a:pt x="34839" y="12548"/>
                  </a:lnTo>
                  <a:lnTo>
                    <a:pt x="34357" y="12467"/>
                  </a:lnTo>
                  <a:lnTo>
                    <a:pt x="33875" y="12381"/>
                  </a:lnTo>
                  <a:lnTo>
                    <a:pt x="33393" y="12287"/>
                  </a:lnTo>
                  <a:lnTo>
                    <a:pt x="32911" y="12187"/>
                  </a:lnTo>
                  <a:lnTo>
                    <a:pt x="32468" y="12087"/>
                  </a:lnTo>
                  <a:lnTo>
                    <a:pt x="32034" y="11994"/>
                  </a:lnTo>
                  <a:lnTo>
                    <a:pt x="31599" y="11887"/>
                  </a:lnTo>
                  <a:lnTo>
                    <a:pt x="31165" y="11773"/>
                  </a:lnTo>
                  <a:lnTo>
                    <a:pt x="30738" y="11660"/>
                  </a:lnTo>
                  <a:lnTo>
                    <a:pt x="30311" y="11533"/>
                  </a:lnTo>
                  <a:lnTo>
                    <a:pt x="29885" y="11406"/>
                  </a:lnTo>
                  <a:lnTo>
                    <a:pt x="29466" y="11273"/>
                  </a:lnTo>
                  <a:lnTo>
                    <a:pt x="29039" y="11139"/>
                  </a:lnTo>
                  <a:lnTo>
                    <a:pt x="28628" y="10992"/>
                  </a:lnTo>
                  <a:lnTo>
                    <a:pt x="28209" y="10846"/>
                  </a:lnTo>
                  <a:lnTo>
                    <a:pt x="27799" y="10685"/>
                  </a:lnTo>
                  <a:lnTo>
                    <a:pt x="27388" y="10525"/>
                  </a:lnTo>
                  <a:lnTo>
                    <a:pt x="26985" y="10365"/>
                  </a:lnTo>
                  <a:lnTo>
                    <a:pt x="26582" y="10192"/>
                  </a:lnTo>
                  <a:lnTo>
                    <a:pt x="26179" y="10018"/>
                  </a:lnTo>
                  <a:lnTo>
                    <a:pt x="26068" y="10212"/>
                  </a:lnTo>
                  <a:lnTo>
                    <a:pt x="25950" y="10398"/>
                  </a:lnTo>
                  <a:lnTo>
                    <a:pt x="25823" y="10592"/>
                  </a:lnTo>
                  <a:lnTo>
                    <a:pt x="25689" y="10772"/>
                  </a:lnTo>
                  <a:lnTo>
                    <a:pt x="25547" y="10959"/>
                  </a:lnTo>
                  <a:lnTo>
                    <a:pt x="25396" y="11139"/>
                  </a:lnTo>
                  <a:lnTo>
                    <a:pt x="25238" y="11319"/>
                  </a:lnTo>
                  <a:lnTo>
                    <a:pt x="25080" y="11493"/>
                  </a:lnTo>
                  <a:lnTo>
                    <a:pt x="24914" y="11667"/>
                  </a:lnTo>
                  <a:lnTo>
                    <a:pt x="24741" y="11833"/>
                  </a:lnTo>
                  <a:lnTo>
                    <a:pt x="24567" y="12000"/>
                  </a:lnTo>
                  <a:lnTo>
                    <a:pt x="24385" y="12160"/>
                  </a:lnTo>
                  <a:lnTo>
                    <a:pt x="24195" y="12321"/>
                  </a:lnTo>
                  <a:lnTo>
                    <a:pt x="23998" y="12481"/>
                  </a:lnTo>
                  <a:lnTo>
                    <a:pt x="23800" y="12634"/>
                  </a:lnTo>
                  <a:lnTo>
                    <a:pt x="23603" y="12781"/>
                  </a:lnTo>
                  <a:lnTo>
                    <a:pt x="23389" y="12928"/>
                  </a:lnTo>
                  <a:lnTo>
                    <a:pt x="23176" y="13068"/>
                  </a:lnTo>
                  <a:lnTo>
                    <a:pt x="22963" y="13208"/>
                  </a:lnTo>
                  <a:lnTo>
                    <a:pt x="22741" y="13342"/>
                  </a:lnTo>
                  <a:lnTo>
                    <a:pt x="22520" y="13475"/>
                  </a:lnTo>
                  <a:lnTo>
                    <a:pt x="22291" y="13602"/>
                  </a:lnTo>
                  <a:lnTo>
                    <a:pt x="22062" y="13722"/>
                  </a:lnTo>
                  <a:lnTo>
                    <a:pt x="21825" y="13842"/>
                  </a:lnTo>
                  <a:lnTo>
                    <a:pt x="21588" y="13962"/>
                  </a:lnTo>
                  <a:lnTo>
                    <a:pt x="21343" y="14069"/>
                  </a:lnTo>
                  <a:lnTo>
                    <a:pt x="21098" y="14176"/>
                  </a:lnTo>
                  <a:lnTo>
                    <a:pt x="20853" y="14276"/>
                  </a:lnTo>
                  <a:lnTo>
                    <a:pt x="20600" y="14376"/>
                  </a:lnTo>
                  <a:lnTo>
                    <a:pt x="20355" y="14470"/>
                  </a:lnTo>
                  <a:lnTo>
                    <a:pt x="20094" y="14556"/>
                  </a:lnTo>
                  <a:lnTo>
                    <a:pt x="19842" y="14643"/>
                  </a:lnTo>
                  <a:lnTo>
                    <a:pt x="19581" y="14723"/>
                  </a:lnTo>
                  <a:lnTo>
                    <a:pt x="19328" y="14797"/>
                  </a:lnTo>
                  <a:lnTo>
                    <a:pt x="19067" y="14864"/>
                  </a:lnTo>
                  <a:lnTo>
                    <a:pt x="18806" y="14930"/>
                  </a:lnTo>
                  <a:lnTo>
                    <a:pt x="18538" y="14990"/>
                  </a:lnTo>
                  <a:lnTo>
                    <a:pt x="18277" y="15044"/>
                  </a:lnTo>
                  <a:lnTo>
                    <a:pt x="18008" y="15090"/>
                  </a:lnTo>
                  <a:lnTo>
                    <a:pt x="17748" y="15137"/>
                  </a:lnTo>
                  <a:lnTo>
                    <a:pt x="17479" y="15171"/>
                  </a:lnTo>
                  <a:lnTo>
                    <a:pt x="17210" y="15204"/>
                  </a:lnTo>
                  <a:lnTo>
                    <a:pt x="16949" y="15231"/>
                  </a:lnTo>
                  <a:lnTo>
                    <a:pt x="16681" y="15257"/>
                  </a:lnTo>
                  <a:lnTo>
                    <a:pt x="16412" y="15271"/>
                  </a:lnTo>
                  <a:lnTo>
                    <a:pt x="16151" y="15277"/>
                  </a:lnTo>
                  <a:lnTo>
                    <a:pt x="15883" y="15284"/>
                  </a:lnTo>
                  <a:lnTo>
                    <a:pt x="15622" y="15284"/>
                  </a:lnTo>
                  <a:lnTo>
                    <a:pt x="15361" y="15277"/>
                  </a:lnTo>
                  <a:lnTo>
                    <a:pt x="15093" y="15264"/>
                  </a:lnTo>
                  <a:lnTo>
                    <a:pt x="14832" y="15244"/>
                  </a:lnTo>
                  <a:lnTo>
                    <a:pt x="14579" y="15217"/>
                  </a:lnTo>
                  <a:lnTo>
                    <a:pt x="14318" y="15184"/>
                  </a:lnTo>
                  <a:lnTo>
                    <a:pt x="14065" y="15144"/>
                  </a:lnTo>
                  <a:lnTo>
                    <a:pt x="13813" y="15097"/>
                  </a:lnTo>
                  <a:lnTo>
                    <a:pt x="13560" y="15050"/>
                  </a:lnTo>
                  <a:lnTo>
                    <a:pt x="13307" y="14990"/>
                  </a:lnTo>
                  <a:lnTo>
                    <a:pt x="13062" y="14924"/>
                  </a:lnTo>
                  <a:lnTo>
                    <a:pt x="12817" y="14850"/>
                  </a:lnTo>
                  <a:lnTo>
                    <a:pt x="12580" y="14777"/>
                  </a:lnTo>
                  <a:lnTo>
                    <a:pt x="12335" y="14690"/>
                  </a:lnTo>
                  <a:lnTo>
                    <a:pt x="12106" y="14597"/>
                  </a:lnTo>
                  <a:lnTo>
                    <a:pt x="11869" y="14496"/>
                  </a:lnTo>
                  <a:lnTo>
                    <a:pt x="11647" y="14390"/>
                  </a:lnTo>
                  <a:lnTo>
                    <a:pt x="11410" y="14276"/>
                  </a:lnTo>
                  <a:lnTo>
                    <a:pt x="11197" y="14149"/>
                  </a:lnTo>
                  <a:lnTo>
                    <a:pt x="10984" y="14023"/>
                  </a:lnTo>
                  <a:lnTo>
                    <a:pt x="10786" y="13889"/>
                  </a:lnTo>
                  <a:lnTo>
                    <a:pt x="10589" y="13749"/>
                  </a:lnTo>
                  <a:lnTo>
                    <a:pt x="10407" y="13602"/>
                  </a:lnTo>
                  <a:lnTo>
                    <a:pt x="10241" y="13449"/>
                  </a:lnTo>
                  <a:lnTo>
                    <a:pt x="10075" y="13295"/>
                  </a:lnTo>
                  <a:lnTo>
                    <a:pt x="9925" y="13135"/>
                  </a:lnTo>
                  <a:lnTo>
                    <a:pt x="9783" y="12968"/>
                  </a:lnTo>
                  <a:lnTo>
                    <a:pt x="9648" y="12794"/>
                  </a:lnTo>
                  <a:lnTo>
                    <a:pt x="9522" y="12621"/>
                  </a:lnTo>
                  <a:lnTo>
                    <a:pt x="9411" y="12441"/>
                  </a:lnTo>
                  <a:lnTo>
                    <a:pt x="9309" y="12261"/>
                  </a:lnTo>
                  <a:lnTo>
                    <a:pt x="9214" y="12074"/>
                  </a:lnTo>
                  <a:lnTo>
                    <a:pt x="9127" y="11880"/>
                  </a:lnTo>
                  <a:lnTo>
                    <a:pt x="9056" y="11687"/>
                  </a:lnTo>
                  <a:lnTo>
                    <a:pt x="8993" y="11493"/>
                  </a:lnTo>
                  <a:lnTo>
                    <a:pt x="8937" y="11293"/>
                  </a:lnTo>
                  <a:lnTo>
                    <a:pt x="8890" y="11093"/>
                  </a:lnTo>
                  <a:lnTo>
                    <a:pt x="8858" y="10886"/>
                  </a:lnTo>
                  <a:lnTo>
                    <a:pt x="8827" y="10679"/>
                  </a:lnTo>
                  <a:lnTo>
                    <a:pt x="8811" y="10472"/>
                  </a:lnTo>
                  <a:lnTo>
                    <a:pt x="8811" y="10265"/>
                  </a:lnTo>
                  <a:lnTo>
                    <a:pt x="8811" y="10051"/>
                  </a:lnTo>
                  <a:lnTo>
                    <a:pt x="8827" y="9838"/>
                  </a:lnTo>
                  <a:lnTo>
                    <a:pt x="8850" y="9631"/>
                  </a:lnTo>
                  <a:lnTo>
                    <a:pt x="8882" y="9417"/>
                  </a:lnTo>
                  <a:lnTo>
                    <a:pt x="8929" y="9197"/>
                  </a:lnTo>
                  <a:lnTo>
                    <a:pt x="8985" y="8984"/>
                  </a:lnTo>
                  <a:lnTo>
                    <a:pt x="9048" y="8770"/>
                  </a:lnTo>
                  <a:lnTo>
                    <a:pt x="9119" y="8556"/>
                  </a:lnTo>
                  <a:lnTo>
                    <a:pt x="9198" y="8370"/>
                  </a:lnTo>
                  <a:lnTo>
                    <a:pt x="9277" y="8189"/>
                  </a:lnTo>
                  <a:lnTo>
                    <a:pt x="9364" y="8016"/>
                  </a:lnTo>
                  <a:lnTo>
                    <a:pt x="9451" y="7842"/>
                  </a:lnTo>
                  <a:lnTo>
                    <a:pt x="9554" y="7669"/>
                  </a:lnTo>
                  <a:lnTo>
                    <a:pt x="9656" y="7502"/>
                  </a:lnTo>
                  <a:lnTo>
                    <a:pt x="9767" y="7342"/>
                  </a:lnTo>
                  <a:lnTo>
                    <a:pt x="9885" y="7181"/>
                  </a:lnTo>
                  <a:lnTo>
                    <a:pt x="10004" y="7021"/>
                  </a:lnTo>
                  <a:lnTo>
                    <a:pt x="10130" y="6868"/>
                  </a:lnTo>
                  <a:lnTo>
                    <a:pt x="10257" y="6721"/>
                  </a:lnTo>
                  <a:lnTo>
                    <a:pt x="10391" y="6574"/>
                  </a:lnTo>
                  <a:lnTo>
                    <a:pt x="10533" y="6434"/>
                  </a:lnTo>
                  <a:lnTo>
                    <a:pt x="10676" y="6294"/>
                  </a:lnTo>
                  <a:lnTo>
                    <a:pt x="10826" y="6154"/>
                  </a:lnTo>
                  <a:lnTo>
                    <a:pt x="10984" y="6020"/>
                  </a:lnTo>
                  <a:lnTo>
                    <a:pt x="11134" y="5893"/>
                  </a:lnTo>
                  <a:lnTo>
                    <a:pt x="11300" y="5760"/>
                  </a:lnTo>
                  <a:lnTo>
                    <a:pt x="11458" y="5640"/>
                  </a:lnTo>
                  <a:lnTo>
                    <a:pt x="11624" y="5513"/>
                  </a:lnTo>
                  <a:lnTo>
                    <a:pt x="11971" y="5279"/>
                  </a:lnTo>
                  <a:lnTo>
                    <a:pt x="12327" y="5052"/>
                  </a:lnTo>
                  <a:lnTo>
                    <a:pt x="12690" y="4839"/>
                  </a:lnTo>
                  <a:lnTo>
                    <a:pt x="13062" y="4625"/>
                  </a:lnTo>
                  <a:lnTo>
                    <a:pt x="13449" y="4432"/>
                  </a:lnTo>
                  <a:lnTo>
                    <a:pt x="13836" y="4238"/>
                  </a:lnTo>
                  <a:lnTo>
                    <a:pt x="11624" y="3237"/>
                  </a:lnTo>
                  <a:lnTo>
                    <a:pt x="9419" y="2236"/>
                  </a:lnTo>
                  <a:lnTo>
                    <a:pt x="7215" y="1235"/>
                  </a:lnTo>
                  <a:lnTo>
                    <a:pt x="5002" y="220"/>
                  </a:lnTo>
                  <a:lnTo>
                    <a:pt x="4915" y="174"/>
                  </a:lnTo>
                  <a:lnTo>
                    <a:pt x="4836" y="127"/>
                  </a:lnTo>
                  <a:lnTo>
                    <a:pt x="4765" y="67"/>
                  </a:lnTo>
                  <a:lnTo>
                    <a:pt x="4694"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3"/>
            <p:cNvSpPr/>
            <p:nvPr/>
          </p:nvSpPr>
          <p:spPr>
            <a:xfrm>
              <a:off x="-202700" y="-4337900"/>
              <a:ext cx="354025" cy="300050"/>
            </a:xfrm>
            <a:custGeom>
              <a:avLst/>
              <a:gdLst/>
              <a:ahLst/>
              <a:cxnLst/>
              <a:rect l="l" t="t" r="r" b="b"/>
              <a:pathLst>
                <a:path w="14161" h="12002" extrusionOk="0">
                  <a:moveTo>
                    <a:pt x="4734" y="1"/>
                  </a:moveTo>
                  <a:lnTo>
                    <a:pt x="4647" y="255"/>
                  </a:lnTo>
                  <a:lnTo>
                    <a:pt x="4552" y="502"/>
                  </a:lnTo>
                  <a:lnTo>
                    <a:pt x="4457" y="755"/>
                  </a:lnTo>
                  <a:lnTo>
                    <a:pt x="4354" y="995"/>
                  </a:lnTo>
                  <a:lnTo>
                    <a:pt x="4252" y="1242"/>
                  </a:lnTo>
                  <a:lnTo>
                    <a:pt x="4141" y="1483"/>
                  </a:lnTo>
                  <a:lnTo>
                    <a:pt x="3912" y="1963"/>
                  </a:lnTo>
                  <a:lnTo>
                    <a:pt x="3667" y="2437"/>
                  </a:lnTo>
                  <a:lnTo>
                    <a:pt x="3398" y="2898"/>
                  </a:lnTo>
                  <a:lnTo>
                    <a:pt x="3122" y="3358"/>
                  </a:lnTo>
                  <a:lnTo>
                    <a:pt x="2829" y="3805"/>
                  </a:lnTo>
                  <a:lnTo>
                    <a:pt x="2521" y="4252"/>
                  </a:lnTo>
                  <a:lnTo>
                    <a:pt x="2197" y="4686"/>
                  </a:lnTo>
                  <a:lnTo>
                    <a:pt x="1865" y="5113"/>
                  </a:lnTo>
                  <a:lnTo>
                    <a:pt x="1518" y="5541"/>
                  </a:lnTo>
                  <a:lnTo>
                    <a:pt x="1154" y="5954"/>
                  </a:lnTo>
                  <a:lnTo>
                    <a:pt x="783" y="6361"/>
                  </a:lnTo>
                  <a:lnTo>
                    <a:pt x="396" y="6769"/>
                  </a:lnTo>
                  <a:lnTo>
                    <a:pt x="1" y="7162"/>
                  </a:lnTo>
                  <a:lnTo>
                    <a:pt x="1178" y="7783"/>
                  </a:lnTo>
                  <a:lnTo>
                    <a:pt x="2355" y="8410"/>
                  </a:lnTo>
                  <a:lnTo>
                    <a:pt x="3525" y="9044"/>
                  </a:lnTo>
                  <a:lnTo>
                    <a:pt x="4686" y="9685"/>
                  </a:lnTo>
                  <a:lnTo>
                    <a:pt x="5216" y="9972"/>
                  </a:lnTo>
                  <a:lnTo>
                    <a:pt x="5753" y="10253"/>
                  </a:lnTo>
                  <a:lnTo>
                    <a:pt x="6836" y="10827"/>
                  </a:lnTo>
                  <a:lnTo>
                    <a:pt x="7381" y="11113"/>
                  </a:lnTo>
                  <a:lnTo>
                    <a:pt x="7918" y="11400"/>
                  </a:lnTo>
                  <a:lnTo>
                    <a:pt x="8455" y="11701"/>
                  </a:lnTo>
                  <a:lnTo>
                    <a:pt x="8985" y="12001"/>
                  </a:lnTo>
                  <a:lnTo>
                    <a:pt x="9340" y="11681"/>
                  </a:lnTo>
                  <a:lnTo>
                    <a:pt x="9696" y="11354"/>
                  </a:lnTo>
                  <a:lnTo>
                    <a:pt x="10044" y="11020"/>
                  </a:lnTo>
                  <a:lnTo>
                    <a:pt x="10391" y="10686"/>
                  </a:lnTo>
                  <a:lnTo>
                    <a:pt x="10739" y="10353"/>
                  </a:lnTo>
                  <a:lnTo>
                    <a:pt x="11079" y="10012"/>
                  </a:lnTo>
                  <a:lnTo>
                    <a:pt x="11411" y="9672"/>
                  </a:lnTo>
                  <a:lnTo>
                    <a:pt x="11735" y="9331"/>
                  </a:lnTo>
                  <a:lnTo>
                    <a:pt x="12059" y="8978"/>
                  </a:lnTo>
                  <a:lnTo>
                    <a:pt x="12375" y="8631"/>
                  </a:lnTo>
                  <a:lnTo>
                    <a:pt x="12691" y="8277"/>
                  </a:lnTo>
                  <a:lnTo>
                    <a:pt x="12999" y="7923"/>
                  </a:lnTo>
                  <a:lnTo>
                    <a:pt x="13299" y="7563"/>
                  </a:lnTo>
                  <a:lnTo>
                    <a:pt x="13592" y="7202"/>
                  </a:lnTo>
                  <a:lnTo>
                    <a:pt x="13876" y="6835"/>
                  </a:lnTo>
                  <a:lnTo>
                    <a:pt x="14160" y="6468"/>
                  </a:lnTo>
                  <a:lnTo>
                    <a:pt x="13884" y="6361"/>
                  </a:lnTo>
                  <a:lnTo>
                    <a:pt x="13607" y="6268"/>
                  </a:lnTo>
                  <a:lnTo>
                    <a:pt x="13339" y="6168"/>
                  </a:lnTo>
                  <a:lnTo>
                    <a:pt x="13078" y="6061"/>
                  </a:lnTo>
                  <a:lnTo>
                    <a:pt x="12770" y="5934"/>
                  </a:lnTo>
                  <a:lnTo>
                    <a:pt x="12469" y="5801"/>
                  </a:lnTo>
                  <a:lnTo>
                    <a:pt x="12177" y="5667"/>
                  </a:lnTo>
                  <a:lnTo>
                    <a:pt x="11877" y="5521"/>
                  </a:lnTo>
                  <a:lnTo>
                    <a:pt x="11584" y="5380"/>
                  </a:lnTo>
                  <a:lnTo>
                    <a:pt x="11292" y="5227"/>
                  </a:lnTo>
                  <a:lnTo>
                    <a:pt x="11008" y="5073"/>
                  </a:lnTo>
                  <a:lnTo>
                    <a:pt x="10715" y="4913"/>
                  </a:lnTo>
                  <a:lnTo>
                    <a:pt x="10431" y="4753"/>
                  </a:lnTo>
                  <a:lnTo>
                    <a:pt x="10146" y="4586"/>
                  </a:lnTo>
                  <a:lnTo>
                    <a:pt x="9870" y="4413"/>
                  </a:lnTo>
                  <a:lnTo>
                    <a:pt x="9593" y="4232"/>
                  </a:lnTo>
                  <a:lnTo>
                    <a:pt x="9317" y="4059"/>
                  </a:lnTo>
                  <a:lnTo>
                    <a:pt x="9048" y="3872"/>
                  </a:lnTo>
                  <a:lnTo>
                    <a:pt x="8779" y="3685"/>
                  </a:lnTo>
                  <a:lnTo>
                    <a:pt x="8511" y="3492"/>
                  </a:lnTo>
                  <a:lnTo>
                    <a:pt x="8250" y="3298"/>
                  </a:lnTo>
                  <a:lnTo>
                    <a:pt x="7989" y="3104"/>
                  </a:lnTo>
                  <a:lnTo>
                    <a:pt x="7736" y="2898"/>
                  </a:lnTo>
                  <a:lnTo>
                    <a:pt x="7484" y="2697"/>
                  </a:lnTo>
                  <a:lnTo>
                    <a:pt x="7231" y="2490"/>
                  </a:lnTo>
                  <a:lnTo>
                    <a:pt x="6986" y="2277"/>
                  </a:lnTo>
                  <a:lnTo>
                    <a:pt x="6749" y="2063"/>
                  </a:lnTo>
                  <a:lnTo>
                    <a:pt x="6504" y="1843"/>
                  </a:lnTo>
                  <a:lnTo>
                    <a:pt x="6275" y="1623"/>
                  </a:lnTo>
                  <a:lnTo>
                    <a:pt x="6038" y="1403"/>
                  </a:lnTo>
                  <a:lnTo>
                    <a:pt x="5808" y="1176"/>
                  </a:lnTo>
                  <a:lnTo>
                    <a:pt x="5587" y="942"/>
                  </a:lnTo>
                  <a:lnTo>
                    <a:pt x="5366" y="715"/>
                  </a:lnTo>
                  <a:lnTo>
                    <a:pt x="5153" y="481"/>
                  </a:lnTo>
                  <a:lnTo>
                    <a:pt x="4939" y="241"/>
                  </a:lnTo>
                  <a:lnTo>
                    <a:pt x="4734"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3"/>
            <p:cNvSpPr/>
            <p:nvPr/>
          </p:nvSpPr>
          <p:spPr>
            <a:xfrm>
              <a:off x="-481625" y="-4125650"/>
              <a:ext cx="447050" cy="300875"/>
            </a:xfrm>
            <a:custGeom>
              <a:avLst/>
              <a:gdLst/>
              <a:ahLst/>
              <a:cxnLst/>
              <a:rect l="l" t="t" r="r" b="b"/>
              <a:pathLst>
                <a:path w="17882" h="12035" extrusionOk="0">
                  <a:moveTo>
                    <a:pt x="9696" y="1"/>
                  </a:moveTo>
                  <a:lnTo>
                    <a:pt x="9174" y="414"/>
                  </a:lnTo>
                  <a:lnTo>
                    <a:pt x="8645" y="821"/>
                  </a:lnTo>
                  <a:lnTo>
                    <a:pt x="8100" y="1222"/>
                  </a:lnTo>
                  <a:lnTo>
                    <a:pt x="7547" y="1609"/>
                  </a:lnTo>
                  <a:lnTo>
                    <a:pt x="6978" y="1989"/>
                  </a:lnTo>
                  <a:lnTo>
                    <a:pt x="6393" y="2363"/>
                  </a:lnTo>
                  <a:lnTo>
                    <a:pt x="5800" y="2730"/>
                  </a:lnTo>
                  <a:lnTo>
                    <a:pt x="5200" y="3084"/>
                  </a:lnTo>
                  <a:lnTo>
                    <a:pt x="4583" y="3431"/>
                  </a:lnTo>
                  <a:lnTo>
                    <a:pt x="3959" y="3765"/>
                  </a:lnTo>
                  <a:lnTo>
                    <a:pt x="3319" y="4098"/>
                  </a:lnTo>
                  <a:lnTo>
                    <a:pt x="2671" y="4412"/>
                  </a:lnTo>
                  <a:lnTo>
                    <a:pt x="2023" y="4726"/>
                  </a:lnTo>
                  <a:lnTo>
                    <a:pt x="1352" y="5026"/>
                  </a:lnTo>
                  <a:lnTo>
                    <a:pt x="680" y="5320"/>
                  </a:lnTo>
                  <a:lnTo>
                    <a:pt x="0" y="5607"/>
                  </a:lnTo>
                  <a:lnTo>
                    <a:pt x="403" y="5907"/>
                  </a:lnTo>
                  <a:lnTo>
                    <a:pt x="806" y="6208"/>
                  </a:lnTo>
                  <a:lnTo>
                    <a:pt x="1194" y="6515"/>
                  </a:lnTo>
                  <a:lnTo>
                    <a:pt x="1581" y="6828"/>
                  </a:lnTo>
                  <a:lnTo>
                    <a:pt x="1960" y="7149"/>
                  </a:lnTo>
                  <a:lnTo>
                    <a:pt x="2339" y="7469"/>
                  </a:lnTo>
                  <a:lnTo>
                    <a:pt x="3082" y="8110"/>
                  </a:lnTo>
                  <a:lnTo>
                    <a:pt x="4109" y="8997"/>
                  </a:lnTo>
                  <a:lnTo>
                    <a:pt x="4647" y="9471"/>
                  </a:lnTo>
                  <a:lnTo>
                    <a:pt x="4907" y="9712"/>
                  </a:lnTo>
                  <a:lnTo>
                    <a:pt x="5168" y="9952"/>
                  </a:lnTo>
                  <a:lnTo>
                    <a:pt x="5429" y="10205"/>
                  </a:lnTo>
                  <a:lnTo>
                    <a:pt x="5682" y="10452"/>
                  </a:lnTo>
                  <a:lnTo>
                    <a:pt x="5927" y="10713"/>
                  </a:lnTo>
                  <a:lnTo>
                    <a:pt x="6156" y="10966"/>
                  </a:lnTo>
                  <a:lnTo>
                    <a:pt x="6377" y="11233"/>
                  </a:lnTo>
                  <a:lnTo>
                    <a:pt x="6583" y="11494"/>
                  </a:lnTo>
                  <a:lnTo>
                    <a:pt x="6772" y="11767"/>
                  </a:lnTo>
                  <a:lnTo>
                    <a:pt x="6954" y="12034"/>
                  </a:lnTo>
                  <a:lnTo>
                    <a:pt x="7697" y="11680"/>
                  </a:lnTo>
                  <a:lnTo>
                    <a:pt x="8432" y="11313"/>
                  </a:lnTo>
                  <a:lnTo>
                    <a:pt x="9159" y="10940"/>
                  </a:lnTo>
                  <a:lnTo>
                    <a:pt x="9878" y="10559"/>
                  </a:lnTo>
                  <a:lnTo>
                    <a:pt x="10597" y="10165"/>
                  </a:lnTo>
                  <a:lnTo>
                    <a:pt x="11300" y="9772"/>
                  </a:lnTo>
                  <a:lnTo>
                    <a:pt x="12003" y="9364"/>
                  </a:lnTo>
                  <a:lnTo>
                    <a:pt x="12691" y="8957"/>
                  </a:lnTo>
                  <a:lnTo>
                    <a:pt x="13370" y="8537"/>
                  </a:lnTo>
                  <a:lnTo>
                    <a:pt x="14042" y="8110"/>
                  </a:lnTo>
                  <a:lnTo>
                    <a:pt x="14705" y="7669"/>
                  </a:lnTo>
                  <a:lnTo>
                    <a:pt x="15361" y="7229"/>
                  </a:lnTo>
                  <a:lnTo>
                    <a:pt x="16009" y="6782"/>
                  </a:lnTo>
                  <a:lnTo>
                    <a:pt x="16641" y="6321"/>
                  </a:lnTo>
                  <a:lnTo>
                    <a:pt x="17266" y="5854"/>
                  </a:lnTo>
                  <a:lnTo>
                    <a:pt x="17882" y="5380"/>
                  </a:lnTo>
                  <a:lnTo>
                    <a:pt x="17353" y="5060"/>
                  </a:lnTo>
                  <a:lnTo>
                    <a:pt x="16831" y="4726"/>
                  </a:lnTo>
                  <a:lnTo>
                    <a:pt x="16310" y="4379"/>
                  </a:lnTo>
                  <a:lnTo>
                    <a:pt x="15796" y="4032"/>
                  </a:lnTo>
                  <a:lnTo>
                    <a:pt x="14777" y="3338"/>
                  </a:lnTo>
                  <a:lnTo>
                    <a:pt x="14271" y="3004"/>
                  </a:lnTo>
                  <a:lnTo>
                    <a:pt x="13765" y="2670"/>
                  </a:lnTo>
                  <a:lnTo>
                    <a:pt x="12738" y="2009"/>
                  </a:lnTo>
                  <a:lnTo>
                    <a:pt x="11719" y="1349"/>
                  </a:lnTo>
                  <a:lnTo>
                    <a:pt x="10707" y="681"/>
                  </a:lnTo>
                  <a:lnTo>
                    <a:pt x="9696"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3"/>
            <p:cNvSpPr/>
            <p:nvPr/>
          </p:nvSpPr>
          <p:spPr>
            <a:xfrm>
              <a:off x="-883225" y="-3963475"/>
              <a:ext cx="511850" cy="284025"/>
            </a:xfrm>
            <a:custGeom>
              <a:avLst/>
              <a:gdLst/>
              <a:ahLst/>
              <a:cxnLst/>
              <a:rect l="l" t="t" r="r" b="b"/>
              <a:pathLst>
                <a:path w="20474" h="11361" extrusionOk="0">
                  <a:moveTo>
                    <a:pt x="13789" y="1"/>
                  </a:moveTo>
                  <a:lnTo>
                    <a:pt x="12951" y="288"/>
                  </a:lnTo>
                  <a:lnTo>
                    <a:pt x="12114" y="561"/>
                  </a:lnTo>
                  <a:lnTo>
                    <a:pt x="11268" y="828"/>
                  </a:lnTo>
                  <a:lnTo>
                    <a:pt x="10415" y="1082"/>
                  </a:lnTo>
                  <a:lnTo>
                    <a:pt x="9561" y="1322"/>
                  </a:lnTo>
                  <a:lnTo>
                    <a:pt x="8700" y="1549"/>
                  </a:lnTo>
                  <a:lnTo>
                    <a:pt x="7839" y="1770"/>
                  </a:lnTo>
                  <a:lnTo>
                    <a:pt x="6970" y="1976"/>
                  </a:lnTo>
                  <a:lnTo>
                    <a:pt x="6100" y="2170"/>
                  </a:lnTo>
                  <a:lnTo>
                    <a:pt x="5231" y="2350"/>
                  </a:lnTo>
                  <a:lnTo>
                    <a:pt x="4354" y="2524"/>
                  </a:lnTo>
                  <a:lnTo>
                    <a:pt x="3485" y="2677"/>
                  </a:lnTo>
                  <a:lnTo>
                    <a:pt x="2616" y="2824"/>
                  </a:lnTo>
                  <a:lnTo>
                    <a:pt x="1739" y="2958"/>
                  </a:lnTo>
                  <a:lnTo>
                    <a:pt x="870" y="3084"/>
                  </a:lnTo>
                  <a:lnTo>
                    <a:pt x="0" y="3191"/>
                  </a:lnTo>
                  <a:lnTo>
                    <a:pt x="609" y="4192"/>
                  </a:lnTo>
                  <a:lnTo>
                    <a:pt x="1209" y="5193"/>
                  </a:lnTo>
                  <a:lnTo>
                    <a:pt x="1810" y="6201"/>
                  </a:lnTo>
                  <a:lnTo>
                    <a:pt x="2395" y="7216"/>
                  </a:lnTo>
                  <a:lnTo>
                    <a:pt x="2687" y="7716"/>
                  </a:lnTo>
                  <a:lnTo>
                    <a:pt x="2995" y="8230"/>
                  </a:lnTo>
                  <a:lnTo>
                    <a:pt x="3604" y="9258"/>
                  </a:lnTo>
                  <a:lnTo>
                    <a:pt x="3904" y="9779"/>
                  </a:lnTo>
                  <a:lnTo>
                    <a:pt x="4196" y="10306"/>
                  </a:lnTo>
                  <a:lnTo>
                    <a:pt x="4481" y="10833"/>
                  </a:lnTo>
                  <a:lnTo>
                    <a:pt x="4607" y="11093"/>
                  </a:lnTo>
                  <a:lnTo>
                    <a:pt x="4733" y="11360"/>
                  </a:lnTo>
                  <a:lnTo>
                    <a:pt x="5745" y="11167"/>
                  </a:lnTo>
                  <a:lnTo>
                    <a:pt x="6756" y="10953"/>
                  </a:lnTo>
                  <a:lnTo>
                    <a:pt x="7768" y="10733"/>
                  </a:lnTo>
                  <a:lnTo>
                    <a:pt x="8771" y="10499"/>
                  </a:lnTo>
                  <a:lnTo>
                    <a:pt x="9775" y="10246"/>
                  </a:lnTo>
                  <a:lnTo>
                    <a:pt x="10778" y="9985"/>
                  </a:lnTo>
                  <a:lnTo>
                    <a:pt x="11774" y="9712"/>
                  </a:lnTo>
                  <a:lnTo>
                    <a:pt x="12762" y="9425"/>
                  </a:lnTo>
                  <a:lnTo>
                    <a:pt x="13749" y="9125"/>
                  </a:lnTo>
                  <a:lnTo>
                    <a:pt x="14729" y="8811"/>
                  </a:lnTo>
                  <a:lnTo>
                    <a:pt x="15701" y="8484"/>
                  </a:lnTo>
                  <a:lnTo>
                    <a:pt x="16673" y="8143"/>
                  </a:lnTo>
                  <a:lnTo>
                    <a:pt x="17629" y="7796"/>
                  </a:lnTo>
                  <a:lnTo>
                    <a:pt x="18585" y="7429"/>
                  </a:lnTo>
                  <a:lnTo>
                    <a:pt x="19533" y="7055"/>
                  </a:lnTo>
                  <a:lnTo>
                    <a:pt x="20474" y="6668"/>
                  </a:lnTo>
                  <a:lnTo>
                    <a:pt x="20252" y="6468"/>
                  </a:lnTo>
                  <a:lnTo>
                    <a:pt x="20039" y="6268"/>
                  </a:lnTo>
                  <a:lnTo>
                    <a:pt x="19834" y="6054"/>
                  </a:lnTo>
                  <a:lnTo>
                    <a:pt x="19628" y="5841"/>
                  </a:lnTo>
                  <a:lnTo>
                    <a:pt x="19225" y="5400"/>
                  </a:lnTo>
                  <a:lnTo>
                    <a:pt x="18830" y="4953"/>
                  </a:lnTo>
                  <a:lnTo>
                    <a:pt x="18443" y="4506"/>
                  </a:lnTo>
                  <a:lnTo>
                    <a:pt x="18056" y="4065"/>
                  </a:lnTo>
                  <a:lnTo>
                    <a:pt x="17661" y="3632"/>
                  </a:lnTo>
                  <a:lnTo>
                    <a:pt x="17463" y="3418"/>
                  </a:lnTo>
                  <a:lnTo>
                    <a:pt x="17258" y="3211"/>
                  </a:lnTo>
                  <a:lnTo>
                    <a:pt x="16831" y="2804"/>
                  </a:lnTo>
                  <a:lnTo>
                    <a:pt x="16404" y="2397"/>
                  </a:lnTo>
                  <a:lnTo>
                    <a:pt x="15527" y="1596"/>
                  </a:lnTo>
                  <a:lnTo>
                    <a:pt x="14650" y="802"/>
                  </a:lnTo>
                  <a:lnTo>
                    <a:pt x="14215" y="401"/>
                  </a:lnTo>
                  <a:lnTo>
                    <a:pt x="13789"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3"/>
            <p:cNvSpPr/>
            <p:nvPr/>
          </p:nvSpPr>
          <p:spPr>
            <a:xfrm>
              <a:off x="-1222025" y="-3882200"/>
              <a:ext cx="382475" cy="236450"/>
            </a:xfrm>
            <a:custGeom>
              <a:avLst/>
              <a:gdLst/>
              <a:ahLst/>
              <a:cxnLst/>
              <a:rect l="l" t="t" r="r" b="b"/>
              <a:pathLst>
                <a:path w="15299" h="9458" extrusionOk="0">
                  <a:moveTo>
                    <a:pt x="167" y="0"/>
                  </a:moveTo>
                  <a:lnTo>
                    <a:pt x="127" y="1108"/>
                  </a:lnTo>
                  <a:lnTo>
                    <a:pt x="88" y="2216"/>
                  </a:lnTo>
                  <a:lnTo>
                    <a:pt x="48" y="3324"/>
                  </a:lnTo>
                  <a:lnTo>
                    <a:pt x="9" y="4432"/>
                  </a:lnTo>
                  <a:lnTo>
                    <a:pt x="1" y="5006"/>
                  </a:lnTo>
                  <a:lnTo>
                    <a:pt x="1" y="5593"/>
                  </a:lnTo>
                  <a:lnTo>
                    <a:pt x="1" y="6187"/>
                  </a:lnTo>
                  <a:lnTo>
                    <a:pt x="17" y="6795"/>
                  </a:lnTo>
                  <a:lnTo>
                    <a:pt x="48" y="8043"/>
                  </a:lnTo>
                  <a:lnTo>
                    <a:pt x="104" y="9304"/>
                  </a:lnTo>
                  <a:lnTo>
                    <a:pt x="1020" y="9364"/>
                  </a:lnTo>
                  <a:lnTo>
                    <a:pt x="1945" y="9404"/>
                  </a:lnTo>
                  <a:lnTo>
                    <a:pt x="2877" y="9438"/>
                  </a:lnTo>
                  <a:lnTo>
                    <a:pt x="3810" y="9451"/>
                  </a:lnTo>
                  <a:lnTo>
                    <a:pt x="4758" y="9458"/>
                  </a:lnTo>
                  <a:lnTo>
                    <a:pt x="5698" y="9444"/>
                  </a:lnTo>
                  <a:lnTo>
                    <a:pt x="6646" y="9418"/>
                  </a:lnTo>
                  <a:lnTo>
                    <a:pt x="7602" y="9384"/>
                  </a:lnTo>
                  <a:lnTo>
                    <a:pt x="8558" y="9337"/>
                  </a:lnTo>
                  <a:lnTo>
                    <a:pt x="9515" y="9271"/>
                  </a:lnTo>
                  <a:lnTo>
                    <a:pt x="10479" y="9197"/>
                  </a:lnTo>
                  <a:lnTo>
                    <a:pt x="11443" y="9110"/>
                  </a:lnTo>
                  <a:lnTo>
                    <a:pt x="12407" y="9010"/>
                  </a:lnTo>
                  <a:lnTo>
                    <a:pt x="13371" y="8897"/>
                  </a:lnTo>
                  <a:lnTo>
                    <a:pt x="14335" y="8770"/>
                  </a:lnTo>
                  <a:lnTo>
                    <a:pt x="15299" y="8637"/>
                  </a:lnTo>
                  <a:lnTo>
                    <a:pt x="15046" y="8169"/>
                  </a:lnTo>
                  <a:lnTo>
                    <a:pt x="14809" y="7696"/>
                  </a:lnTo>
                  <a:lnTo>
                    <a:pt x="14572" y="7222"/>
                  </a:lnTo>
                  <a:lnTo>
                    <a:pt x="14335" y="6748"/>
                  </a:lnTo>
                  <a:lnTo>
                    <a:pt x="13876" y="5793"/>
                  </a:lnTo>
                  <a:lnTo>
                    <a:pt x="13655" y="5326"/>
                  </a:lnTo>
                  <a:lnTo>
                    <a:pt x="13418" y="4859"/>
                  </a:lnTo>
                  <a:lnTo>
                    <a:pt x="12288" y="2530"/>
                  </a:lnTo>
                  <a:lnTo>
                    <a:pt x="11727" y="1362"/>
                  </a:lnTo>
                  <a:lnTo>
                    <a:pt x="11450" y="774"/>
                  </a:lnTo>
                  <a:lnTo>
                    <a:pt x="11190" y="187"/>
                  </a:lnTo>
                  <a:lnTo>
                    <a:pt x="10494" y="240"/>
                  </a:lnTo>
                  <a:lnTo>
                    <a:pt x="9799" y="287"/>
                  </a:lnTo>
                  <a:lnTo>
                    <a:pt x="9112" y="334"/>
                  </a:lnTo>
                  <a:lnTo>
                    <a:pt x="8432" y="367"/>
                  </a:lnTo>
                  <a:lnTo>
                    <a:pt x="7760" y="394"/>
                  </a:lnTo>
                  <a:lnTo>
                    <a:pt x="7089" y="407"/>
                  </a:lnTo>
                  <a:lnTo>
                    <a:pt x="6425" y="421"/>
                  </a:lnTo>
                  <a:lnTo>
                    <a:pt x="5769" y="427"/>
                  </a:lnTo>
                  <a:lnTo>
                    <a:pt x="5121" y="421"/>
                  </a:lnTo>
                  <a:lnTo>
                    <a:pt x="4473" y="407"/>
                  </a:lnTo>
                  <a:lnTo>
                    <a:pt x="3841" y="394"/>
                  </a:lnTo>
                  <a:lnTo>
                    <a:pt x="3217" y="367"/>
                  </a:lnTo>
                  <a:lnTo>
                    <a:pt x="2593" y="334"/>
                  </a:lnTo>
                  <a:lnTo>
                    <a:pt x="1984" y="287"/>
                  </a:lnTo>
                  <a:lnTo>
                    <a:pt x="1376" y="240"/>
                  </a:lnTo>
                  <a:lnTo>
                    <a:pt x="783" y="187"/>
                  </a:lnTo>
                  <a:lnTo>
                    <a:pt x="617" y="154"/>
                  </a:lnTo>
                  <a:lnTo>
                    <a:pt x="459" y="114"/>
                  </a:lnTo>
                  <a:lnTo>
                    <a:pt x="309" y="60"/>
                  </a:lnTo>
                  <a:lnTo>
                    <a:pt x="238" y="34"/>
                  </a:lnTo>
                  <a:lnTo>
                    <a:pt x="167"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3"/>
            <p:cNvSpPr/>
            <p:nvPr/>
          </p:nvSpPr>
          <p:spPr>
            <a:xfrm>
              <a:off x="-1420950" y="-4301350"/>
              <a:ext cx="145025" cy="932250"/>
            </a:xfrm>
            <a:custGeom>
              <a:avLst/>
              <a:gdLst/>
              <a:ahLst/>
              <a:cxnLst/>
              <a:rect l="l" t="t" r="r" b="b"/>
              <a:pathLst>
                <a:path w="5801" h="37290" extrusionOk="0">
                  <a:moveTo>
                    <a:pt x="5801" y="1"/>
                  </a:moveTo>
                  <a:lnTo>
                    <a:pt x="5184" y="47"/>
                  </a:lnTo>
                  <a:lnTo>
                    <a:pt x="4560" y="87"/>
                  </a:lnTo>
                  <a:lnTo>
                    <a:pt x="3936" y="114"/>
                  </a:lnTo>
                  <a:lnTo>
                    <a:pt x="3320" y="134"/>
                  </a:lnTo>
                  <a:lnTo>
                    <a:pt x="2695" y="147"/>
                  </a:lnTo>
                  <a:lnTo>
                    <a:pt x="2079" y="147"/>
                  </a:lnTo>
                  <a:lnTo>
                    <a:pt x="1471" y="141"/>
                  </a:lnTo>
                  <a:lnTo>
                    <a:pt x="862" y="127"/>
                  </a:lnTo>
                  <a:lnTo>
                    <a:pt x="886" y="474"/>
                  </a:lnTo>
                  <a:lnTo>
                    <a:pt x="910" y="815"/>
                  </a:lnTo>
                  <a:lnTo>
                    <a:pt x="933" y="1509"/>
                  </a:lnTo>
                  <a:lnTo>
                    <a:pt x="941" y="2210"/>
                  </a:lnTo>
                  <a:lnTo>
                    <a:pt x="933" y="2911"/>
                  </a:lnTo>
                  <a:lnTo>
                    <a:pt x="918" y="3618"/>
                  </a:lnTo>
                  <a:lnTo>
                    <a:pt x="886" y="4332"/>
                  </a:lnTo>
                  <a:lnTo>
                    <a:pt x="846" y="5046"/>
                  </a:lnTo>
                  <a:lnTo>
                    <a:pt x="799" y="5754"/>
                  </a:lnTo>
                  <a:lnTo>
                    <a:pt x="696" y="7175"/>
                  </a:lnTo>
                  <a:lnTo>
                    <a:pt x="601" y="8570"/>
                  </a:lnTo>
                  <a:lnTo>
                    <a:pt x="554" y="9264"/>
                  </a:lnTo>
                  <a:lnTo>
                    <a:pt x="515" y="9945"/>
                  </a:lnTo>
                  <a:lnTo>
                    <a:pt x="483" y="10613"/>
                  </a:lnTo>
                  <a:lnTo>
                    <a:pt x="467" y="11273"/>
                  </a:lnTo>
                  <a:lnTo>
                    <a:pt x="341" y="17774"/>
                  </a:lnTo>
                  <a:lnTo>
                    <a:pt x="230" y="24281"/>
                  </a:lnTo>
                  <a:lnTo>
                    <a:pt x="1" y="37289"/>
                  </a:lnTo>
                  <a:lnTo>
                    <a:pt x="175" y="37263"/>
                  </a:lnTo>
                  <a:lnTo>
                    <a:pt x="341" y="37236"/>
                  </a:lnTo>
                  <a:lnTo>
                    <a:pt x="499" y="37203"/>
                  </a:lnTo>
                  <a:lnTo>
                    <a:pt x="665" y="37169"/>
                  </a:lnTo>
                  <a:lnTo>
                    <a:pt x="815" y="37129"/>
                  </a:lnTo>
                  <a:lnTo>
                    <a:pt x="973" y="37089"/>
                  </a:lnTo>
                  <a:lnTo>
                    <a:pt x="1115" y="37042"/>
                  </a:lnTo>
                  <a:lnTo>
                    <a:pt x="1265" y="36989"/>
                  </a:lnTo>
                  <a:lnTo>
                    <a:pt x="1407" y="36936"/>
                  </a:lnTo>
                  <a:lnTo>
                    <a:pt x="1550" y="36882"/>
                  </a:lnTo>
                  <a:lnTo>
                    <a:pt x="1684" y="36822"/>
                  </a:lnTo>
                  <a:lnTo>
                    <a:pt x="1818" y="36755"/>
                  </a:lnTo>
                  <a:lnTo>
                    <a:pt x="1945" y="36689"/>
                  </a:lnTo>
                  <a:lnTo>
                    <a:pt x="2071" y="36622"/>
                  </a:lnTo>
                  <a:lnTo>
                    <a:pt x="2198" y="36549"/>
                  </a:lnTo>
                  <a:lnTo>
                    <a:pt x="2316" y="36468"/>
                  </a:lnTo>
                  <a:lnTo>
                    <a:pt x="2553" y="36308"/>
                  </a:lnTo>
                  <a:lnTo>
                    <a:pt x="2774" y="36135"/>
                  </a:lnTo>
                  <a:lnTo>
                    <a:pt x="2980" y="35948"/>
                  </a:lnTo>
                  <a:lnTo>
                    <a:pt x="3177" y="35754"/>
                  </a:lnTo>
                  <a:lnTo>
                    <a:pt x="3367" y="35541"/>
                  </a:lnTo>
                  <a:lnTo>
                    <a:pt x="3549" y="35327"/>
                  </a:lnTo>
                  <a:lnTo>
                    <a:pt x="3715" y="35094"/>
                  </a:lnTo>
                  <a:lnTo>
                    <a:pt x="3873" y="34860"/>
                  </a:lnTo>
                  <a:lnTo>
                    <a:pt x="4015" y="34613"/>
                  </a:lnTo>
                  <a:lnTo>
                    <a:pt x="4157" y="34353"/>
                  </a:lnTo>
                  <a:lnTo>
                    <a:pt x="4284" y="34086"/>
                  </a:lnTo>
                  <a:lnTo>
                    <a:pt x="4402" y="33812"/>
                  </a:lnTo>
                  <a:lnTo>
                    <a:pt x="4513" y="33532"/>
                  </a:lnTo>
                  <a:lnTo>
                    <a:pt x="4616" y="33245"/>
                  </a:lnTo>
                  <a:lnTo>
                    <a:pt x="4710" y="32951"/>
                  </a:lnTo>
                  <a:lnTo>
                    <a:pt x="4797" y="32651"/>
                  </a:lnTo>
                  <a:lnTo>
                    <a:pt x="4876" y="32344"/>
                  </a:lnTo>
                  <a:lnTo>
                    <a:pt x="4947" y="32030"/>
                  </a:lnTo>
                  <a:lnTo>
                    <a:pt x="5011" y="31710"/>
                  </a:lnTo>
                  <a:lnTo>
                    <a:pt x="5074" y="31383"/>
                  </a:lnTo>
                  <a:lnTo>
                    <a:pt x="5129" y="31056"/>
                  </a:lnTo>
                  <a:lnTo>
                    <a:pt x="5169" y="30722"/>
                  </a:lnTo>
                  <a:lnTo>
                    <a:pt x="5208" y="30388"/>
                  </a:lnTo>
                  <a:lnTo>
                    <a:pt x="5248" y="30048"/>
                  </a:lnTo>
                  <a:lnTo>
                    <a:pt x="5279" y="29707"/>
                  </a:lnTo>
                  <a:lnTo>
                    <a:pt x="5303" y="29360"/>
                  </a:lnTo>
                  <a:lnTo>
                    <a:pt x="5335" y="28660"/>
                  </a:lnTo>
                  <a:lnTo>
                    <a:pt x="5358" y="27959"/>
                  </a:lnTo>
                  <a:lnTo>
                    <a:pt x="5358" y="27251"/>
                  </a:lnTo>
                  <a:lnTo>
                    <a:pt x="5350" y="26551"/>
                  </a:lnTo>
                  <a:lnTo>
                    <a:pt x="5335" y="25850"/>
                  </a:lnTo>
                  <a:lnTo>
                    <a:pt x="5311" y="25156"/>
                  </a:lnTo>
                  <a:lnTo>
                    <a:pt x="5279" y="24468"/>
                  </a:lnTo>
                  <a:lnTo>
                    <a:pt x="5216" y="23147"/>
                  </a:lnTo>
                  <a:lnTo>
                    <a:pt x="5153" y="21899"/>
                  </a:lnTo>
                  <a:lnTo>
                    <a:pt x="5129" y="21311"/>
                  </a:lnTo>
                  <a:lnTo>
                    <a:pt x="5113" y="20751"/>
                  </a:lnTo>
                  <a:lnTo>
                    <a:pt x="5105" y="20230"/>
                  </a:lnTo>
                  <a:lnTo>
                    <a:pt x="5113" y="19736"/>
                  </a:lnTo>
                  <a:lnTo>
                    <a:pt x="5271" y="14804"/>
                  </a:lnTo>
                  <a:lnTo>
                    <a:pt x="5429" y="9872"/>
                  </a:lnTo>
                  <a:lnTo>
                    <a:pt x="5516" y="7402"/>
                  </a:lnTo>
                  <a:lnTo>
                    <a:pt x="5603" y="4933"/>
                  </a:lnTo>
                  <a:lnTo>
                    <a:pt x="5698" y="2470"/>
                  </a:lnTo>
                  <a:lnTo>
                    <a:pt x="5801"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3"/>
            <p:cNvSpPr/>
            <p:nvPr/>
          </p:nvSpPr>
          <p:spPr>
            <a:xfrm>
              <a:off x="-4844725" y="-4509250"/>
              <a:ext cx="3343225" cy="2465975"/>
            </a:xfrm>
            <a:custGeom>
              <a:avLst/>
              <a:gdLst/>
              <a:ahLst/>
              <a:cxnLst/>
              <a:rect l="l" t="t" r="r" b="b"/>
              <a:pathLst>
                <a:path w="133729" h="98639" extrusionOk="0">
                  <a:moveTo>
                    <a:pt x="25491" y="16880"/>
                  </a:moveTo>
                  <a:lnTo>
                    <a:pt x="25744" y="16886"/>
                  </a:lnTo>
                  <a:lnTo>
                    <a:pt x="25997" y="16900"/>
                  </a:lnTo>
                  <a:lnTo>
                    <a:pt x="26249" y="16926"/>
                  </a:lnTo>
                  <a:lnTo>
                    <a:pt x="26502" y="16960"/>
                  </a:lnTo>
                  <a:lnTo>
                    <a:pt x="26747" y="17006"/>
                  </a:lnTo>
                  <a:lnTo>
                    <a:pt x="26992" y="17060"/>
                  </a:lnTo>
                  <a:lnTo>
                    <a:pt x="27237" y="17120"/>
                  </a:lnTo>
                  <a:lnTo>
                    <a:pt x="27474" y="17193"/>
                  </a:lnTo>
                  <a:lnTo>
                    <a:pt x="27711" y="17273"/>
                  </a:lnTo>
                  <a:lnTo>
                    <a:pt x="27940" y="17367"/>
                  </a:lnTo>
                  <a:lnTo>
                    <a:pt x="28170" y="17467"/>
                  </a:lnTo>
                  <a:lnTo>
                    <a:pt x="28383" y="17574"/>
                  </a:lnTo>
                  <a:lnTo>
                    <a:pt x="28596" y="17694"/>
                  </a:lnTo>
                  <a:lnTo>
                    <a:pt x="28802" y="17821"/>
                  </a:lnTo>
                  <a:lnTo>
                    <a:pt x="28999" y="17961"/>
                  </a:lnTo>
                  <a:lnTo>
                    <a:pt x="29189" y="18108"/>
                  </a:lnTo>
                  <a:lnTo>
                    <a:pt x="29371" y="18261"/>
                  </a:lnTo>
                  <a:lnTo>
                    <a:pt x="29536" y="18421"/>
                  </a:lnTo>
                  <a:lnTo>
                    <a:pt x="29702" y="18595"/>
                  </a:lnTo>
                  <a:lnTo>
                    <a:pt x="29797" y="18715"/>
                  </a:lnTo>
                  <a:lnTo>
                    <a:pt x="29892" y="18828"/>
                  </a:lnTo>
                  <a:lnTo>
                    <a:pt x="29987" y="18949"/>
                  </a:lnTo>
                  <a:lnTo>
                    <a:pt x="30074" y="19069"/>
                  </a:lnTo>
                  <a:lnTo>
                    <a:pt x="30153" y="19196"/>
                  </a:lnTo>
                  <a:lnTo>
                    <a:pt x="30224" y="19316"/>
                  </a:lnTo>
                  <a:lnTo>
                    <a:pt x="30295" y="19442"/>
                  </a:lnTo>
                  <a:lnTo>
                    <a:pt x="30366" y="19569"/>
                  </a:lnTo>
                  <a:lnTo>
                    <a:pt x="30421" y="19696"/>
                  </a:lnTo>
                  <a:lnTo>
                    <a:pt x="30477" y="19823"/>
                  </a:lnTo>
                  <a:lnTo>
                    <a:pt x="30532" y="19950"/>
                  </a:lnTo>
                  <a:lnTo>
                    <a:pt x="30580" y="20077"/>
                  </a:lnTo>
                  <a:lnTo>
                    <a:pt x="30659" y="20337"/>
                  </a:lnTo>
                  <a:lnTo>
                    <a:pt x="30722" y="20604"/>
                  </a:lnTo>
                  <a:lnTo>
                    <a:pt x="30769" y="20864"/>
                  </a:lnTo>
                  <a:lnTo>
                    <a:pt x="30793" y="21131"/>
                  </a:lnTo>
                  <a:lnTo>
                    <a:pt x="30801" y="21398"/>
                  </a:lnTo>
                  <a:lnTo>
                    <a:pt x="30793" y="21665"/>
                  </a:lnTo>
                  <a:lnTo>
                    <a:pt x="30769" y="21925"/>
                  </a:lnTo>
                  <a:lnTo>
                    <a:pt x="30722" y="22192"/>
                  </a:lnTo>
                  <a:lnTo>
                    <a:pt x="30666" y="22453"/>
                  </a:lnTo>
                  <a:lnTo>
                    <a:pt x="30595" y="22713"/>
                  </a:lnTo>
                  <a:lnTo>
                    <a:pt x="30500" y="22966"/>
                  </a:lnTo>
                  <a:lnTo>
                    <a:pt x="30398" y="23213"/>
                  </a:lnTo>
                  <a:lnTo>
                    <a:pt x="30271" y="23460"/>
                  </a:lnTo>
                  <a:lnTo>
                    <a:pt x="30137" y="23701"/>
                  </a:lnTo>
                  <a:lnTo>
                    <a:pt x="29987" y="23934"/>
                  </a:lnTo>
                  <a:lnTo>
                    <a:pt x="29821" y="24161"/>
                  </a:lnTo>
                  <a:lnTo>
                    <a:pt x="29639" y="24381"/>
                  </a:lnTo>
                  <a:lnTo>
                    <a:pt x="29450" y="24595"/>
                  </a:lnTo>
                  <a:lnTo>
                    <a:pt x="29236" y="24802"/>
                  </a:lnTo>
                  <a:lnTo>
                    <a:pt x="29015" y="24995"/>
                  </a:lnTo>
                  <a:lnTo>
                    <a:pt x="28786" y="25182"/>
                  </a:lnTo>
                  <a:lnTo>
                    <a:pt x="28533" y="25356"/>
                  </a:lnTo>
                  <a:lnTo>
                    <a:pt x="28272" y="25523"/>
                  </a:lnTo>
                  <a:lnTo>
                    <a:pt x="28004" y="25676"/>
                  </a:lnTo>
                  <a:lnTo>
                    <a:pt x="27861" y="25743"/>
                  </a:lnTo>
                  <a:lnTo>
                    <a:pt x="27719" y="25816"/>
                  </a:lnTo>
                  <a:lnTo>
                    <a:pt x="27569" y="25876"/>
                  </a:lnTo>
                  <a:lnTo>
                    <a:pt x="27419" y="25943"/>
                  </a:lnTo>
                  <a:lnTo>
                    <a:pt x="27111" y="26057"/>
                  </a:lnTo>
                  <a:lnTo>
                    <a:pt x="26803" y="26150"/>
                  </a:lnTo>
                  <a:lnTo>
                    <a:pt x="26486" y="26237"/>
                  </a:lnTo>
                  <a:lnTo>
                    <a:pt x="26162" y="26304"/>
                  </a:lnTo>
                  <a:lnTo>
                    <a:pt x="25846" y="26364"/>
                  </a:lnTo>
                  <a:lnTo>
                    <a:pt x="25522" y="26404"/>
                  </a:lnTo>
                  <a:lnTo>
                    <a:pt x="25198" y="26430"/>
                  </a:lnTo>
                  <a:lnTo>
                    <a:pt x="24875" y="26444"/>
                  </a:lnTo>
                  <a:lnTo>
                    <a:pt x="24551" y="26444"/>
                  </a:lnTo>
                  <a:lnTo>
                    <a:pt x="24227" y="26430"/>
                  </a:lnTo>
                  <a:lnTo>
                    <a:pt x="23903" y="26404"/>
                  </a:lnTo>
                  <a:lnTo>
                    <a:pt x="23587" y="26357"/>
                  </a:lnTo>
                  <a:lnTo>
                    <a:pt x="23270" y="26304"/>
                  </a:lnTo>
                  <a:lnTo>
                    <a:pt x="22954" y="26237"/>
                  </a:lnTo>
                  <a:lnTo>
                    <a:pt x="22646" y="26163"/>
                  </a:lnTo>
                  <a:lnTo>
                    <a:pt x="22346" y="26070"/>
                  </a:lnTo>
                  <a:lnTo>
                    <a:pt x="22046" y="25963"/>
                  </a:lnTo>
                  <a:lnTo>
                    <a:pt x="21753" y="25850"/>
                  </a:lnTo>
                  <a:lnTo>
                    <a:pt x="21469" y="25723"/>
                  </a:lnTo>
                  <a:lnTo>
                    <a:pt x="21200" y="25583"/>
                  </a:lnTo>
                  <a:lnTo>
                    <a:pt x="20932" y="25429"/>
                  </a:lnTo>
                  <a:lnTo>
                    <a:pt x="20671" y="25269"/>
                  </a:lnTo>
                  <a:lnTo>
                    <a:pt x="20426" y="25096"/>
                  </a:lnTo>
                  <a:lnTo>
                    <a:pt x="20189" y="24909"/>
                  </a:lnTo>
                  <a:lnTo>
                    <a:pt x="19960" y="24708"/>
                  </a:lnTo>
                  <a:lnTo>
                    <a:pt x="19746" y="24502"/>
                  </a:lnTo>
                  <a:lnTo>
                    <a:pt x="19541" y="24288"/>
                  </a:lnTo>
                  <a:lnTo>
                    <a:pt x="19351" y="24061"/>
                  </a:lnTo>
                  <a:lnTo>
                    <a:pt x="19177" y="23821"/>
                  </a:lnTo>
                  <a:lnTo>
                    <a:pt x="19019" y="23574"/>
                  </a:lnTo>
                  <a:lnTo>
                    <a:pt x="18948" y="23440"/>
                  </a:lnTo>
                  <a:lnTo>
                    <a:pt x="18877" y="23314"/>
                  </a:lnTo>
                  <a:lnTo>
                    <a:pt x="18806" y="23180"/>
                  </a:lnTo>
                  <a:lnTo>
                    <a:pt x="18743" y="23047"/>
                  </a:lnTo>
                  <a:lnTo>
                    <a:pt x="18656" y="22826"/>
                  </a:lnTo>
                  <a:lnTo>
                    <a:pt x="18585" y="22599"/>
                  </a:lnTo>
                  <a:lnTo>
                    <a:pt x="18529" y="22372"/>
                  </a:lnTo>
                  <a:lnTo>
                    <a:pt x="18490" y="22146"/>
                  </a:lnTo>
                  <a:lnTo>
                    <a:pt x="18466" y="21919"/>
                  </a:lnTo>
                  <a:lnTo>
                    <a:pt x="18458" y="21692"/>
                  </a:lnTo>
                  <a:lnTo>
                    <a:pt x="18466" y="21465"/>
                  </a:lnTo>
                  <a:lnTo>
                    <a:pt x="18482" y="21238"/>
                  </a:lnTo>
                  <a:lnTo>
                    <a:pt x="18514" y="21011"/>
                  </a:lnTo>
                  <a:lnTo>
                    <a:pt x="18561" y="20791"/>
                  </a:lnTo>
                  <a:lnTo>
                    <a:pt x="18624" y="20570"/>
                  </a:lnTo>
                  <a:lnTo>
                    <a:pt x="18695" y="20357"/>
                  </a:lnTo>
                  <a:lnTo>
                    <a:pt x="18782" y="20143"/>
                  </a:lnTo>
                  <a:lnTo>
                    <a:pt x="18885" y="19936"/>
                  </a:lnTo>
                  <a:lnTo>
                    <a:pt x="18988" y="19736"/>
                  </a:lnTo>
                  <a:lnTo>
                    <a:pt x="19114" y="19536"/>
                  </a:lnTo>
                  <a:lnTo>
                    <a:pt x="19249" y="19349"/>
                  </a:lnTo>
                  <a:lnTo>
                    <a:pt x="19391" y="19162"/>
                  </a:lnTo>
                  <a:lnTo>
                    <a:pt x="19549" y="18989"/>
                  </a:lnTo>
                  <a:lnTo>
                    <a:pt x="19715" y="18822"/>
                  </a:lnTo>
                  <a:lnTo>
                    <a:pt x="19889" y="18668"/>
                  </a:lnTo>
                  <a:lnTo>
                    <a:pt x="20078" y="18515"/>
                  </a:lnTo>
                  <a:lnTo>
                    <a:pt x="20276" y="18381"/>
                  </a:lnTo>
                  <a:lnTo>
                    <a:pt x="20481" y="18254"/>
                  </a:lnTo>
                  <a:lnTo>
                    <a:pt x="20695" y="18134"/>
                  </a:lnTo>
                  <a:lnTo>
                    <a:pt x="20916" y="18034"/>
                  </a:lnTo>
                  <a:lnTo>
                    <a:pt x="21145" y="17941"/>
                  </a:lnTo>
                  <a:lnTo>
                    <a:pt x="21390" y="17867"/>
                  </a:lnTo>
                  <a:lnTo>
                    <a:pt x="21635" y="17801"/>
                  </a:lnTo>
                  <a:lnTo>
                    <a:pt x="21888" y="17754"/>
                  </a:lnTo>
                  <a:lnTo>
                    <a:pt x="22022" y="17734"/>
                  </a:lnTo>
                  <a:lnTo>
                    <a:pt x="22148" y="17714"/>
                  </a:lnTo>
                  <a:lnTo>
                    <a:pt x="22283" y="17707"/>
                  </a:lnTo>
                  <a:lnTo>
                    <a:pt x="22417" y="17701"/>
                  </a:lnTo>
                  <a:lnTo>
                    <a:pt x="22623" y="17574"/>
                  </a:lnTo>
                  <a:lnTo>
                    <a:pt x="22844" y="17460"/>
                  </a:lnTo>
                  <a:lnTo>
                    <a:pt x="23057" y="17360"/>
                  </a:lnTo>
                  <a:lnTo>
                    <a:pt x="23286" y="17267"/>
                  </a:lnTo>
                  <a:lnTo>
                    <a:pt x="23515" y="17187"/>
                  </a:lnTo>
                  <a:lnTo>
                    <a:pt x="23752" y="17113"/>
                  </a:lnTo>
                  <a:lnTo>
                    <a:pt x="23997" y="17053"/>
                  </a:lnTo>
                  <a:lnTo>
                    <a:pt x="24234" y="17000"/>
                  </a:lnTo>
                  <a:lnTo>
                    <a:pt x="24487" y="16953"/>
                  </a:lnTo>
                  <a:lnTo>
                    <a:pt x="24732" y="16920"/>
                  </a:lnTo>
                  <a:lnTo>
                    <a:pt x="24985" y="16900"/>
                  </a:lnTo>
                  <a:lnTo>
                    <a:pt x="25238" y="16886"/>
                  </a:lnTo>
                  <a:lnTo>
                    <a:pt x="25491" y="16880"/>
                  </a:lnTo>
                  <a:close/>
                  <a:moveTo>
                    <a:pt x="114875" y="18121"/>
                  </a:moveTo>
                  <a:lnTo>
                    <a:pt x="115041" y="18128"/>
                  </a:lnTo>
                  <a:lnTo>
                    <a:pt x="115207" y="18141"/>
                  </a:lnTo>
                  <a:lnTo>
                    <a:pt x="115372" y="18161"/>
                  </a:lnTo>
                  <a:lnTo>
                    <a:pt x="115538" y="18181"/>
                  </a:lnTo>
                  <a:lnTo>
                    <a:pt x="115704" y="18208"/>
                  </a:lnTo>
                  <a:lnTo>
                    <a:pt x="115870" y="18241"/>
                  </a:lnTo>
                  <a:lnTo>
                    <a:pt x="116028" y="18281"/>
                  </a:lnTo>
                  <a:lnTo>
                    <a:pt x="116194" y="18321"/>
                  </a:lnTo>
                  <a:lnTo>
                    <a:pt x="116352" y="18375"/>
                  </a:lnTo>
                  <a:lnTo>
                    <a:pt x="116518" y="18428"/>
                  </a:lnTo>
                  <a:lnTo>
                    <a:pt x="116676" y="18488"/>
                  </a:lnTo>
                  <a:lnTo>
                    <a:pt x="116826" y="18548"/>
                  </a:lnTo>
                  <a:lnTo>
                    <a:pt x="116984" y="18615"/>
                  </a:lnTo>
                  <a:lnTo>
                    <a:pt x="117127" y="18688"/>
                  </a:lnTo>
                  <a:lnTo>
                    <a:pt x="117277" y="18762"/>
                  </a:lnTo>
                  <a:lnTo>
                    <a:pt x="117411" y="18842"/>
                  </a:lnTo>
                  <a:lnTo>
                    <a:pt x="117553" y="18922"/>
                  </a:lnTo>
                  <a:lnTo>
                    <a:pt x="117688" y="19009"/>
                  </a:lnTo>
                  <a:lnTo>
                    <a:pt x="117814" y="19102"/>
                  </a:lnTo>
                  <a:lnTo>
                    <a:pt x="117941" y="19196"/>
                  </a:lnTo>
                  <a:lnTo>
                    <a:pt x="118059" y="19289"/>
                  </a:lnTo>
                  <a:lnTo>
                    <a:pt x="118178" y="19389"/>
                  </a:lnTo>
                  <a:lnTo>
                    <a:pt x="118288" y="19489"/>
                  </a:lnTo>
                  <a:lnTo>
                    <a:pt x="118399" y="19596"/>
                  </a:lnTo>
                  <a:lnTo>
                    <a:pt x="118502" y="19703"/>
                  </a:lnTo>
                  <a:lnTo>
                    <a:pt x="118604" y="19816"/>
                  </a:lnTo>
                  <a:lnTo>
                    <a:pt x="118699" y="19930"/>
                  </a:lnTo>
                  <a:lnTo>
                    <a:pt x="118794" y="20043"/>
                  </a:lnTo>
                  <a:lnTo>
                    <a:pt x="118881" y="20163"/>
                  </a:lnTo>
                  <a:lnTo>
                    <a:pt x="118968" y="20283"/>
                  </a:lnTo>
                  <a:lnTo>
                    <a:pt x="119047" y="20404"/>
                  </a:lnTo>
                  <a:lnTo>
                    <a:pt x="119118" y="20524"/>
                  </a:lnTo>
                  <a:lnTo>
                    <a:pt x="119197" y="20651"/>
                  </a:lnTo>
                  <a:lnTo>
                    <a:pt x="119323" y="20911"/>
                  </a:lnTo>
                  <a:lnTo>
                    <a:pt x="119442" y="21171"/>
                  </a:lnTo>
                  <a:lnTo>
                    <a:pt x="119537" y="21438"/>
                  </a:lnTo>
                  <a:lnTo>
                    <a:pt x="119616" y="21712"/>
                  </a:lnTo>
                  <a:lnTo>
                    <a:pt x="119671" y="21985"/>
                  </a:lnTo>
                  <a:lnTo>
                    <a:pt x="119718" y="22266"/>
                  </a:lnTo>
                  <a:lnTo>
                    <a:pt x="119742" y="22546"/>
                  </a:lnTo>
                  <a:lnTo>
                    <a:pt x="119750" y="22826"/>
                  </a:lnTo>
                  <a:lnTo>
                    <a:pt x="119742" y="23107"/>
                  </a:lnTo>
                  <a:lnTo>
                    <a:pt x="119710" y="23387"/>
                  </a:lnTo>
                  <a:lnTo>
                    <a:pt x="119687" y="23527"/>
                  </a:lnTo>
                  <a:lnTo>
                    <a:pt x="119663" y="23661"/>
                  </a:lnTo>
                  <a:lnTo>
                    <a:pt x="119631" y="23801"/>
                  </a:lnTo>
                  <a:lnTo>
                    <a:pt x="119592" y="23941"/>
                  </a:lnTo>
                  <a:lnTo>
                    <a:pt x="119552" y="24074"/>
                  </a:lnTo>
                  <a:lnTo>
                    <a:pt x="119505" y="24208"/>
                  </a:lnTo>
                  <a:lnTo>
                    <a:pt x="119458" y="24341"/>
                  </a:lnTo>
                  <a:lnTo>
                    <a:pt x="119394" y="24475"/>
                  </a:lnTo>
                  <a:lnTo>
                    <a:pt x="119339" y="24608"/>
                  </a:lnTo>
                  <a:lnTo>
                    <a:pt x="119276" y="24735"/>
                  </a:lnTo>
                  <a:lnTo>
                    <a:pt x="119205" y="24862"/>
                  </a:lnTo>
                  <a:lnTo>
                    <a:pt x="119126" y="24989"/>
                  </a:lnTo>
                  <a:lnTo>
                    <a:pt x="119047" y="25116"/>
                  </a:lnTo>
                  <a:lnTo>
                    <a:pt x="118960" y="25236"/>
                  </a:lnTo>
                  <a:lnTo>
                    <a:pt x="118873" y="25356"/>
                  </a:lnTo>
                  <a:lnTo>
                    <a:pt x="118778" y="25476"/>
                  </a:lnTo>
                  <a:lnTo>
                    <a:pt x="118675" y="25589"/>
                  </a:lnTo>
                  <a:lnTo>
                    <a:pt x="118573" y="25703"/>
                  </a:lnTo>
                  <a:lnTo>
                    <a:pt x="118462" y="25816"/>
                  </a:lnTo>
                  <a:lnTo>
                    <a:pt x="118343" y="25923"/>
                  </a:lnTo>
                  <a:lnTo>
                    <a:pt x="118209" y="26037"/>
                  </a:lnTo>
                  <a:lnTo>
                    <a:pt x="118075" y="26143"/>
                  </a:lnTo>
                  <a:lnTo>
                    <a:pt x="117941" y="26250"/>
                  </a:lnTo>
                  <a:lnTo>
                    <a:pt x="117798" y="26350"/>
                  </a:lnTo>
                  <a:lnTo>
                    <a:pt x="117656" y="26450"/>
                  </a:lnTo>
                  <a:lnTo>
                    <a:pt x="117514" y="26544"/>
                  </a:lnTo>
                  <a:lnTo>
                    <a:pt x="117364" y="26631"/>
                  </a:lnTo>
                  <a:lnTo>
                    <a:pt x="117214" y="26717"/>
                  </a:lnTo>
                  <a:lnTo>
                    <a:pt x="117056" y="26797"/>
                  </a:lnTo>
                  <a:lnTo>
                    <a:pt x="116897" y="26871"/>
                  </a:lnTo>
                  <a:lnTo>
                    <a:pt x="116739" y="26944"/>
                  </a:lnTo>
                  <a:lnTo>
                    <a:pt x="116581" y="27011"/>
                  </a:lnTo>
                  <a:lnTo>
                    <a:pt x="116423" y="27078"/>
                  </a:lnTo>
                  <a:lnTo>
                    <a:pt x="116257" y="27138"/>
                  </a:lnTo>
                  <a:lnTo>
                    <a:pt x="116092" y="27191"/>
                  </a:lnTo>
                  <a:lnTo>
                    <a:pt x="115926" y="27245"/>
                  </a:lnTo>
                  <a:lnTo>
                    <a:pt x="115760" y="27291"/>
                  </a:lnTo>
                  <a:lnTo>
                    <a:pt x="115586" y="27331"/>
                  </a:lnTo>
                  <a:lnTo>
                    <a:pt x="115420" y="27371"/>
                  </a:lnTo>
                  <a:lnTo>
                    <a:pt x="115246" y="27411"/>
                  </a:lnTo>
                  <a:lnTo>
                    <a:pt x="115072" y="27438"/>
                  </a:lnTo>
                  <a:lnTo>
                    <a:pt x="114898" y="27472"/>
                  </a:lnTo>
                  <a:lnTo>
                    <a:pt x="114725" y="27492"/>
                  </a:lnTo>
                  <a:lnTo>
                    <a:pt x="114551" y="27512"/>
                  </a:lnTo>
                  <a:lnTo>
                    <a:pt x="114377" y="27525"/>
                  </a:lnTo>
                  <a:lnTo>
                    <a:pt x="114203" y="27538"/>
                  </a:lnTo>
                  <a:lnTo>
                    <a:pt x="114021" y="27545"/>
                  </a:lnTo>
                  <a:lnTo>
                    <a:pt x="113500" y="27545"/>
                  </a:lnTo>
                  <a:lnTo>
                    <a:pt x="113326" y="27532"/>
                  </a:lnTo>
                  <a:lnTo>
                    <a:pt x="113152" y="27518"/>
                  </a:lnTo>
                  <a:lnTo>
                    <a:pt x="112978" y="27505"/>
                  </a:lnTo>
                  <a:lnTo>
                    <a:pt x="112804" y="27485"/>
                  </a:lnTo>
                  <a:lnTo>
                    <a:pt x="112631" y="27458"/>
                  </a:lnTo>
                  <a:lnTo>
                    <a:pt x="112457" y="27432"/>
                  </a:lnTo>
                  <a:lnTo>
                    <a:pt x="112291" y="27398"/>
                  </a:lnTo>
                  <a:lnTo>
                    <a:pt x="112117" y="27358"/>
                  </a:lnTo>
                  <a:lnTo>
                    <a:pt x="111951" y="27318"/>
                  </a:lnTo>
                  <a:lnTo>
                    <a:pt x="111785" y="27271"/>
                  </a:lnTo>
                  <a:lnTo>
                    <a:pt x="111619" y="27225"/>
                  </a:lnTo>
                  <a:lnTo>
                    <a:pt x="111453" y="27171"/>
                  </a:lnTo>
                  <a:lnTo>
                    <a:pt x="111295" y="27118"/>
                  </a:lnTo>
                  <a:lnTo>
                    <a:pt x="111129" y="27058"/>
                  </a:lnTo>
                  <a:lnTo>
                    <a:pt x="110971" y="26991"/>
                  </a:lnTo>
                  <a:lnTo>
                    <a:pt x="110821" y="26924"/>
                  </a:lnTo>
                  <a:lnTo>
                    <a:pt x="110663" y="26851"/>
                  </a:lnTo>
                  <a:lnTo>
                    <a:pt x="110513" y="26771"/>
                  </a:lnTo>
                  <a:lnTo>
                    <a:pt x="110363" y="26691"/>
                  </a:lnTo>
                  <a:lnTo>
                    <a:pt x="110221" y="26611"/>
                  </a:lnTo>
                  <a:lnTo>
                    <a:pt x="110078" y="26524"/>
                  </a:lnTo>
                  <a:lnTo>
                    <a:pt x="109936" y="26430"/>
                  </a:lnTo>
                  <a:lnTo>
                    <a:pt x="109802" y="26337"/>
                  </a:lnTo>
                  <a:lnTo>
                    <a:pt x="109667" y="26237"/>
                  </a:lnTo>
                  <a:lnTo>
                    <a:pt x="109533" y="26130"/>
                  </a:lnTo>
                  <a:lnTo>
                    <a:pt x="109407" y="26023"/>
                  </a:lnTo>
                  <a:lnTo>
                    <a:pt x="109280" y="25910"/>
                  </a:lnTo>
                  <a:lnTo>
                    <a:pt x="109162" y="25796"/>
                  </a:lnTo>
                  <a:lnTo>
                    <a:pt x="109043" y="25676"/>
                  </a:lnTo>
                  <a:lnTo>
                    <a:pt x="108933" y="25556"/>
                  </a:lnTo>
                  <a:lnTo>
                    <a:pt x="108822" y="25429"/>
                  </a:lnTo>
                  <a:lnTo>
                    <a:pt x="108719" y="25296"/>
                  </a:lnTo>
                  <a:lnTo>
                    <a:pt x="108617" y="25162"/>
                  </a:lnTo>
                  <a:lnTo>
                    <a:pt x="108522" y="25022"/>
                  </a:lnTo>
                  <a:lnTo>
                    <a:pt x="108395" y="24829"/>
                  </a:lnTo>
                  <a:lnTo>
                    <a:pt x="108293" y="24628"/>
                  </a:lnTo>
                  <a:lnTo>
                    <a:pt x="108198" y="24428"/>
                  </a:lnTo>
                  <a:lnTo>
                    <a:pt x="108119" y="24221"/>
                  </a:lnTo>
                  <a:lnTo>
                    <a:pt x="108063" y="24014"/>
                  </a:lnTo>
                  <a:lnTo>
                    <a:pt x="108016" y="23801"/>
                  </a:lnTo>
                  <a:lnTo>
                    <a:pt x="107984" y="23587"/>
                  </a:lnTo>
                  <a:lnTo>
                    <a:pt x="107961" y="23374"/>
                  </a:lnTo>
                  <a:lnTo>
                    <a:pt x="107961" y="23160"/>
                  </a:lnTo>
                  <a:lnTo>
                    <a:pt x="107969" y="22946"/>
                  </a:lnTo>
                  <a:lnTo>
                    <a:pt x="107992" y="22740"/>
                  </a:lnTo>
                  <a:lnTo>
                    <a:pt x="108024" y="22526"/>
                  </a:lnTo>
                  <a:lnTo>
                    <a:pt x="108071" y="22319"/>
                  </a:lnTo>
                  <a:lnTo>
                    <a:pt x="108135" y="22112"/>
                  </a:lnTo>
                  <a:lnTo>
                    <a:pt x="108206" y="21912"/>
                  </a:lnTo>
                  <a:lnTo>
                    <a:pt x="108285" y="21712"/>
                  </a:lnTo>
                  <a:lnTo>
                    <a:pt x="108379" y="21518"/>
                  </a:lnTo>
                  <a:lnTo>
                    <a:pt x="108482" y="21325"/>
                  </a:lnTo>
                  <a:lnTo>
                    <a:pt x="108593" y="21144"/>
                  </a:lnTo>
                  <a:lnTo>
                    <a:pt x="108719" y="20964"/>
                  </a:lnTo>
                  <a:lnTo>
                    <a:pt x="108854" y="20797"/>
                  </a:lnTo>
                  <a:lnTo>
                    <a:pt x="108996" y="20631"/>
                  </a:lnTo>
                  <a:lnTo>
                    <a:pt x="109154" y="20477"/>
                  </a:lnTo>
                  <a:lnTo>
                    <a:pt x="109312" y="20330"/>
                  </a:lnTo>
                  <a:lnTo>
                    <a:pt x="109486" y="20190"/>
                  </a:lnTo>
                  <a:lnTo>
                    <a:pt x="109660" y="20063"/>
                  </a:lnTo>
                  <a:lnTo>
                    <a:pt x="109849" y="19943"/>
                  </a:lnTo>
                  <a:lnTo>
                    <a:pt x="110039" y="19836"/>
                  </a:lnTo>
                  <a:lnTo>
                    <a:pt x="110244" y="19743"/>
                  </a:lnTo>
                  <a:lnTo>
                    <a:pt x="110450" y="19656"/>
                  </a:lnTo>
                  <a:lnTo>
                    <a:pt x="110663" y="19589"/>
                  </a:lnTo>
                  <a:lnTo>
                    <a:pt x="110884" y="19529"/>
                  </a:lnTo>
                  <a:lnTo>
                    <a:pt x="111098" y="19356"/>
                  </a:lnTo>
                  <a:lnTo>
                    <a:pt x="111200" y="19269"/>
                  </a:lnTo>
                  <a:lnTo>
                    <a:pt x="111303" y="19196"/>
                  </a:lnTo>
                  <a:lnTo>
                    <a:pt x="111437" y="19102"/>
                  </a:lnTo>
                  <a:lnTo>
                    <a:pt x="111572" y="19015"/>
                  </a:lnTo>
                  <a:lnTo>
                    <a:pt x="111714" y="18929"/>
                  </a:lnTo>
                  <a:lnTo>
                    <a:pt x="111856" y="18848"/>
                  </a:lnTo>
                  <a:lnTo>
                    <a:pt x="111998" y="18768"/>
                  </a:lnTo>
                  <a:lnTo>
                    <a:pt x="112141" y="18695"/>
                  </a:lnTo>
                  <a:lnTo>
                    <a:pt x="112291" y="18628"/>
                  </a:lnTo>
                  <a:lnTo>
                    <a:pt x="112441" y="18562"/>
                  </a:lnTo>
                  <a:lnTo>
                    <a:pt x="112599" y="18501"/>
                  </a:lnTo>
                  <a:lnTo>
                    <a:pt x="112749" y="18448"/>
                  </a:lnTo>
                  <a:lnTo>
                    <a:pt x="112907" y="18395"/>
                  </a:lnTo>
                  <a:lnTo>
                    <a:pt x="113065" y="18348"/>
                  </a:lnTo>
                  <a:lnTo>
                    <a:pt x="113223" y="18301"/>
                  </a:lnTo>
                  <a:lnTo>
                    <a:pt x="113389" y="18268"/>
                  </a:lnTo>
                  <a:lnTo>
                    <a:pt x="113547" y="18228"/>
                  </a:lnTo>
                  <a:lnTo>
                    <a:pt x="113713" y="18201"/>
                  </a:lnTo>
                  <a:lnTo>
                    <a:pt x="113879" y="18174"/>
                  </a:lnTo>
                  <a:lnTo>
                    <a:pt x="114045" y="18154"/>
                  </a:lnTo>
                  <a:lnTo>
                    <a:pt x="114211" y="18141"/>
                  </a:lnTo>
                  <a:lnTo>
                    <a:pt x="114377" y="18128"/>
                  </a:lnTo>
                  <a:lnTo>
                    <a:pt x="114543" y="18121"/>
                  </a:lnTo>
                  <a:close/>
                  <a:moveTo>
                    <a:pt x="47489" y="33725"/>
                  </a:moveTo>
                  <a:lnTo>
                    <a:pt x="50286" y="33739"/>
                  </a:lnTo>
                  <a:lnTo>
                    <a:pt x="53091" y="33752"/>
                  </a:lnTo>
                  <a:lnTo>
                    <a:pt x="55897" y="33779"/>
                  </a:lnTo>
                  <a:lnTo>
                    <a:pt x="58694" y="33799"/>
                  </a:lnTo>
                  <a:lnTo>
                    <a:pt x="61499" y="33832"/>
                  </a:lnTo>
                  <a:lnTo>
                    <a:pt x="64304" y="33865"/>
                  </a:lnTo>
                  <a:lnTo>
                    <a:pt x="67109" y="33905"/>
                  </a:lnTo>
                  <a:lnTo>
                    <a:pt x="69914" y="33952"/>
                  </a:lnTo>
                  <a:lnTo>
                    <a:pt x="72711" y="33999"/>
                  </a:lnTo>
                  <a:lnTo>
                    <a:pt x="78321" y="34106"/>
                  </a:lnTo>
                  <a:lnTo>
                    <a:pt x="83924" y="34233"/>
                  </a:lnTo>
                  <a:lnTo>
                    <a:pt x="89526" y="34366"/>
                  </a:lnTo>
                  <a:lnTo>
                    <a:pt x="95128" y="34513"/>
                  </a:lnTo>
                  <a:lnTo>
                    <a:pt x="100723" y="34666"/>
                  </a:lnTo>
                  <a:lnTo>
                    <a:pt x="106317" y="34833"/>
                  </a:lnTo>
                  <a:lnTo>
                    <a:pt x="111904" y="35007"/>
                  </a:lnTo>
                  <a:lnTo>
                    <a:pt x="112062" y="35013"/>
                  </a:lnTo>
                  <a:lnTo>
                    <a:pt x="112204" y="35033"/>
                  </a:lnTo>
                  <a:lnTo>
                    <a:pt x="112338" y="35067"/>
                  </a:lnTo>
                  <a:lnTo>
                    <a:pt x="112473" y="35100"/>
                  </a:lnTo>
                  <a:lnTo>
                    <a:pt x="112591" y="35147"/>
                  </a:lnTo>
                  <a:lnTo>
                    <a:pt x="112702" y="35200"/>
                  </a:lnTo>
                  <a:lnTo>
                    <a:pt x="112812" y="35260"/>
                  </a:lnTo>
                  <a:lnTo>
                    <a:pt x="112907" y="35320"/>
                  </a:lnTo>
                  <a:lnTo>
                    <a:pt x="112994" y="35394"/>
                  </a:lnTo>
                  <a:lnTo>
                    <a:pt x="113073" y="35474"/>
                  </a:lnTo>
                  <a:lnTo>
                    <a:pt x="113144" y="35554"/>
                  </a:lnTo>
                  <a:lnTo>
                    <a:pt x="113215" y="35641"/>
                  </a:lnTo>
                  <a:lnTo>
                    <a:pt x="113271" y="35728"/>
                  </a:lnTo>
                  <a:lnTo>
                    <a:pt x="113318" y="35821"/>
                  </a:lnTo>
                  <a:lnTo>
                    <a:pt x="113358" y="35914"/>
                  </a:lnTo>
                  <a:lnTo>
                    <a:pt x="113389" y="36015"/>
                  </a:lnTo>
                  <a:lnTo>
                    <a:pt x="113413" y="36115"/>
                  </a:lnTo>
                  <a:lnTo>
                    <a:pt x="113429" y="36215"/>
                  </a:lnTo>
                  <a:lnTo>
                    <a:pt x="113437" y="36315"/>
                  </a:lnTo>
                  <a:lnTo>
                    <a:pt x="113437" y="36422"/>
                  </a:lnTo>
                  <a:lnTo>
                    <a:pt x="113437" y="36522"/>
                  </a:lnTo>
                  <a:lnTo>
                    <a:pt x="113421" y="36622"/>
                  </a:lnTo>
                  <a:lnTo>
                    <a:pt x="113397" y="36722"/>
                  </a:lnTo>
                  <a:lnTo>
                    <a:pt x="113365" y="36822"/>
                  </a:lnTo>
                  <a:lnTo>
                    <a:pt x="113326" y="36916"/>
                  </a:lnTo>
                  <a:lnTo>
                    <a:pt x="113279" y="37009"/>
                  </a:lnTo>
                  <a:lnTo>
                    <a:pt x="113223" y="37096"/>
                  </a:lnTo>
                  <a:lnTo>
                    <a:pt x="113160" y="37183"/>
                  </a:lnTo>
                  <a:lnTo>
                    <a:pt x="113089" y="37263"/>
                  </a:lnTo>
                  <a:lnTo>
                    <a:pt x="113010" y="37336"/>
                  </a:lnTo>
                  <a:lnTo>
                    <a:pt x="112931" y="37409"/>
                  </a:lnTo>
                  <a:lnTo>
                    <a:pt x="112836" y="37476"/>
                  </a:lnTo>
                  <a:lnTo>
                    <a:pt x="112923" y="37650"/>
                  </a:lnTo>
                  <a:lnTo>
                    <a:pt x="113002" y="37830"/>
                  </a:lnTo>
                  <a:lnTo>
                    <a:pt x="113073" y="38017"/>
                  </a:lnTo>
                  <a:lnTo>
                    <a:pt x="113136" y="38204"/>
                  </a:lnTo>
                  <a:lnTo>
                    <a:pt x="113192" y="38397"/>
                  </a:lnTo>
                  <a:lnTo>
                    <a:pt x="113247" y="38591"/>
                  </a:lnTo>
                  <a:lnTo>
                    <a:pt x="113294" y="38791"/>
                  </a:lnTo>
                  <a:lnTo>
                    <a:pt x="113334" y="38998"/>
                  </a:lnTo>
                  <a:lnTo>
                    <a:pt x="113365" y="39198"/>
                  </a:lnTo>
                  <a:lnTo>
                    <a:pt x="113397" y="39405"/>
                  </a:lnTo>
                  <a:lnTo>
                    <a:pt x="113444" y="39826"/>
                  </a:lnTo>
                  <a:lnTo>
                    <a:pt x="113476" y="40253"/>
                  </a:lnTo>
                  <a:lnTo>
                    <a:pt x="113492" y="40680"/>
                  </a:lnTo>
                  <a:lnTo>
                    <a:pt x="113500" y="41107"/>
                  </a:lnTo>
                  <a:lnTo>
                    <a:pt x="113492" y="41534"/>
                  </a:lnTo>
                  <a:lnTo>
                    <a:pt x="113484" y="42368"/>
                  </a:lnTo>
                  <a:lnTo>
                    <a:pt x="113476" y="42776"/>
                  </a:lnTo>
                  <a:lnTo>
                    <a:pt x="113476" y="43163"/>
                  </a:lnTo>
                  <a:lnTo>
                    <a:pt x="113484" y="43543"/>
                  </a:lnTo>
                  <a:lnTo>
                    <a:pt x="113500" y="43903"/>
                  </a:lnTo>
                  <a:lnTo>
                    <a:pt x="113618" y="45966"/>
                  </a:lnTo>
                  <a:lnTo>
                    <a:pt x="113729" y="48041"/>
                  </a:lnTo>
                  <a:lnTo>
                    <a:pt x="113784" y="49076"/>
                  </a:lnTo>
                  <a:lnTo>
                    <a:pt x="113832" y="50117"/>
                  </a:lnTo>
                  <a:lnTo>
                    <a:pt x="113871" y="51152"/>
                  </a:lnTo>
                  <a:lnTo>
                    <a:pt x="113903" y="52193"/>
                  </a:lnTo>
                  <a:lnTo>
                    <a:pt x="113926" y="53234"/>
                  </a:lnTo>
                  <a:lnTo>
                    <a:pt x="113934" y="54268"/>
                  </a:lnTo>
                  <a:lnTo>
                    <a:pt x="113934" y="55310"/>
                  </a:lnTo>
                  <a:lnTo>
                    <a:pt x="113919" y="56344"/>
                  </a:lnTo>
                  <a:lnTo>
                    <a:pt x="113879" y="57379"/>
                  </a:lnTo>
                  <a:lnTo>
                    <a:pt x="113832" y="58413"/>
                  </a:lnTo>
                  <a:lnTo>
                    <a:pt x="113800" y="58934"/>
                  </a:lnTo>
                  <a:lnTo>
                    <a:pt x="113761" y="59448"/>
                  </a:lnTo>
                  <a:lnTo>
                    <a:pt x="113721" y="59968"/>
                  </a:lnTo>
                  <a:lnTo>
                    <a:pt x="113674" y="60482"/>
                  </a:lnTo>
                  <a:lnTo>
                    <a:pt x="113658" y="60596"/>
                  </a:lnTo>
                  <a:lnTo>
                    <a:pt x="113634" y="60702"/>
                  </a:lnTo>
                  <a:lnTo>
                    <a:pt x="113595" y="60803"/>
                  </a:lnTo>
                  <a:lnTo>
                    <a:pt x="113555" y="60889"/>
                  </a:lnTo>
                  <a:lnTo>
                    <a:pt x="113500" y="60969"/>
                  </a:lnTo>
                  <a:lnTo>
                    <a:pt x="113437" y="61043"/>
                  </a:lnTo>
                  <a:lnTo>
                    <a:pt x="113373" y="61110"/>
                  </a:lnTo>
                  <a:lnTo>
                    <a:pt x="113302" y="61170"/>
                  </a:lnTo>
                  <a:lnTo>
                    <a:pt x="113334" y="61303"/>
                  </a:lnTo>
                  <a:lnTo>
                    <a:pt x="113350" y="61437"/>
                  </a:lnTo>
                  <a:lnTo>
                    <a:pt x="113350" y="61570"/>
                  </a:lnTo>
                  <a:lnTo>
                    <a:pt x="113334" y="61710"/>
                  </a:lnTo>
                  <a:lnTo>
                    <a:pt x="113302" y="61844"/>
                  </a:lnTo>
                  <a:lnTo>
                    <a:pt x="113255" y="61971"/>
                  </a:lnTo>
                  <a:lnTo>
                    <a:pt x="113192" y="62097"/>
                  </a:lnTo>
                  <a:lnTo>
                    <a:pt x="113113" y="62217"/>
                  </a:lnTo>
                  <a:lnTo>
                    <a:pt x="113018" y="62331"/>
                  </a:lnTo>
                  <a:lnTo>
                    <a:pt x="112970" y="62384"/>
                  </a:lnTo>
                  <a:lnTo>
                    <a:pt x="112907" y="62438"/>
                  </a:lnTo>
                  <a:lnTo>
                    <a:pt x="112852" y="62484"/>
                  </a:lnTo>
                  <a:lnTo>
                    <a:pt x="112781" y="62531"/>
                  </a:lnTo>
                  <a:lnTo>
                    <a:pt x="112710" y="62578"/>
                  </a:lnTo>
                  <a:lnTo>
                    <a:pt x="112638" y="62618"/>
                  </a:lnTo>
                  <a:lnTo>
                    <a:pt x="112559" y="62658"/>
                  </a:lnTo>
                  <a:lnTo>
                    <a:pt x="112480" y="62691"/>
                  </a:lnTo>
                  <a:lnTo>
                    <a:pt x="112394" y="62718"/>
                  </a:lnTo>
                  <a:lnTo>
                    <a:pt x="112307" y="62745"/>
                  </a:lnTo>
                  <a:lnTo>
                    <a:pt x="112212" y="62771"/>
                  </a:lnTo>
                  <a:lnTo>
                    <a:pt x="112109" y="62791"/>
                  </a:lnTo>
                  <a:lnTo>
                    <a:pt x="112014" y="62805"/>
                  </a:lnTo>
                  <a:lnTo>
                    <a:pt x="111904" y="62818"/>
                  </a:lnTo>
                  <a:lnTo>
                    <a:pt x="110521" y="62925"/>
                  </a:lnTo>
                  <a:lnTo>
                    <a:pt x="109130" y="63032"/>
                  </a:lnTo>
                  <a:lnTo>
                    <a:pt x="107747" y="63132"/>
                  </a:lnTo>
                  <a:lnTo>
                    <a:pt x="106349" y="63232"/>
                  </a:lnTo>
                  <a:lnTo>
                    <a:pt x="104958" y="63319"/>
                  </a:lnTo>
                  <a:lnTo>
                    <a:pt x="103567" y="63405"/>
                  </a:lnTo>
                  <a:lnTo>
                    <a:pt x="102169" y="63492"/>
                  </a:lnTo>
                  <a:lnTo>
                    <a:pt x="100770" y="63572"/>
                  </a:lnTo>
                  <a:lnTo>
                    <a:pt x="99372" y="63646"/>
                  </a:lnTo>
                  <a:lnTo>
                    <a:pt x="97965" y="63719"/>
                  </a:lnTo>
                  <a:lnTo>
                    <a:pt x="95160" y="63846"/>
                  </a:lnTo>
                  <a:lnTo>
                    <a:pt x="92347" y="63959"/>
                  </a:lnTo>
                  <a:lnTo>
                    <a:pt x="89526" y="64060"/>
                  </a:lnTo>
                  <a:lnTo>
                    <a:pt x="86697" y="64146"/>
                  </a:lnTo>
                  <a:lnTo>
                    <a:pt x="83876" y="64220"/>
                  </a:lnTo>
                  <a:lnTo>
                    <a:pt x="81040" y="64280"/>
                  </a:lnTo>
                  <a:lnTo>
                    <a:pt x="78203" y="64333"/>
                  </a:lnTo>
                  <a:lnTo>
                    <a:pt x="75366" y="64367"/>
                  </a:lnTo>
                  <a:lnTo>
                    <a:pt x="72530" y="64393"/>
                  </a:lnTo>
                  <a:lnTo>
                    <a:pt x="69685" y="64413"/>
                  </a:lnTo>
                  <a:lnTo>
                    <a:pt x="66848" y="64420"/>
                  </a:lnTo>
                  <a:lnTo>
                    <a:pt x="64004" y="64413"/>
                  </a:lnTo>
                  <a:lnTo>
                    <a:pt x="61159" y="64407"/>
                  </a:lnTo>
                  <a:lnTo>
                    <a:pt x="58322" y="64387"/>
                  </a:lnTo>
                  <a:lnTo>
                    <a:pt x="55478" y="64360"/>
                  </a:lnTo>
                  <a:lnTo>
                    <a:pt x="52641" y="64327"/>
                  </a:lnTo>
                  <a:lnTo>
                    <a:pt x="49804" y="64293"/>
                  </a:lnTo>
                  <a:lnTo>
                    <a:pt x="46976" y="64246"/>
                  </a:lnTo>
                  <a:lnTo>
                    <a:pt x="44147" y="64200"/>
                  </a:lnTo>
                  <a:lnTo>
                    <a:pt x="38497" y="64100"/>
                  </a:lnTo>
                  <a:lnTo>
                    <a:pt x="32871" y="63979"/>
                  </a:lnTo>
                  <a:lnTo>
                    <a:pt x="21690" y="63733"/>
                  </a:lnTo>
                  <a:lnTo>
                    <a:pt x="21619" y="63773"/>
                  </a:lnTo>
                  <a:lnTo>
                    <a:pt x="21540" y="63806"/>
                  </a:lnTo>
                  <a:lnTo>
                    <a:pt x="21461" y="63839"/>
                  </a:lnTo>
                  <a:lnTo>
                    <a:pt x="21382" y="63853"/>
                  </a:lnTo>
                  <a:lnTo>
                    <a:pt x="21295" y="63866"/>
                  </a:lnTo>
                  <a:lnTo>
                    <a:pt x="21200" y="63873"/>
                  </a:lnTo>
                  <a:lnTo>
                    <a:pt x="21113" y="63866"/>
                  </a:lnTo>
                  <a:lnTo>
                    <a:pt x="21026" y="63859"/>
                  </a:lnTo>
                  <a:lnTo>
                    <a:pt x="20939" y="63839"/>
                  </a:lnTo>
                  <a:lnTo>
                    <a:pt x="20860" y="63813"/>
                  </a:lnTo>
                  <a:lnTo>
                    <a:pt x="20789" y="63779"/>
                  </a:lnTo>
                  <a:lnTo>
                    <a:pt x="20718" y="63733"/>
                  </a:lnTo>
                  <a:lnTo>
                    <a:pt x="20655" y="63686"/>
                  </a:lnTo>
                  <a:lnTo>
                    <a:pt x="20600" y="63626"/>
                  </a:lnTo>
                  <a:lnTo>
                    <a:pt x="20552" y="63566"/>
                  </a:lnTo>
                  <a:lnTo>
                    <a:pt x="20513" y="63492"/>
                  </a:lnTo>
                  <a:lnTo>
                    <a:pt x="20465" y="63446"/>
                  </a:lnTo>
                  <a:lnTo>
                    <a:pt x="20418" y="63392"/>
                  </a:lnTo>
                  <a:lnTo>
                    <a:pt x="20378" y="63339"/>
                  </a:lnTo>
                  <a:lnTo>
                    <a:pt x="20347" y="63285"/>
                  </a:lnTo>
                  <a:lnTo>
                    <a:pt x="20315" y="63232"/>
                  </a:lnTo>
                  <a:lnTo>
                    <a:pt x="20292" y="63172"/>
                  </a:lnTo>
                  <a:lnTo>
                    <a:pt x="20276" y="63112"/>
                  </a:lnTo>
                  <a:lnTo>
                    <a:pt x="20260" y="63052"/>
                  </a:lnTo>
                  <a:lnTo>
                    <a:pt x="20252" y="62992"/>
                  </a:lnTo>
                  <a:lnTo>
                    <a:pt x="20252" y="62925"/>
                  </a:lnTo>
                  <a:lnTo>
                    <a:pt x="20252" y="62865"/>
                  </a:lnTo>
                  <a:lnTo>
                    <a:pt x="20260" y="62798"/>
                  </a:lnTo>
                  <a:lnTo>
                    <a:pt x="20276" y="62738"/>
                  </a:lnTo>
                  <a:lnTo>
                    <a:pt x="20292" y="62678"/>
                  </a:lnTo>
                  <a:lnTo>
                    <a:pt x="20315" y="62618"/>
                  </a:lnTo>
                  <a:lnTo>
                    <a:pt x="20339" y="62558"/>
                  </a:lnTo>
                  <a:lnTo>
                    <a:pt x="20189" y="61730"/>
                  </a:lnTo>
                  <a:lnTo>
                    <a:pt x="20054" y="60896"/>
                  </a:lnTo>
                  <a:lnTo>
                    <a:pt x="19928" y="60055"/>
                  </a:lnTo>
                  <a:lnTo>
                    <a:pt x="19817" y="59207"/>
                  </a:lnTo>
                  <a:lnTo>
                    <a:pt x="19715" y="58353"/>
                  </a:lnTo>
                  <a:lnTo>
                    <a:pt x="19620" y="57499"/>
                  </a:lnTo>
                  <a:lnTo>
                    <a:pt x="19541" y="56631"/>
                  </a:lnTo>
                  <a:lnTo>
                    <a:pt x="19470" y="55764"/>
                  </a:lnTo>
                  <a:lnTo>
                    <a:pt x="19414" y="54889"/>
                  </a:lnTo>
                  <a:lnTo>
                    <a:pt x="19367" y="54015"/>
                  </a:lnTo>
                  <a:lnTo>
                    <a:pt x="19328" y="53134"/>
                  </a:lnTo>
                  <a:lnTo>
                    <a:pt x="19296" y="52253"/>
                  </a:lnTo>
                  <a:lnTo>
                    <a:pt x="19280" y="51372"/>
                  </a:lnTo>
                  <a:lnTo>
                    <a:pt x="19264" y="50491"/>
                  </a:lnTo>
                  <a:lnTo>
                    <a:pt x="19264" y="49603"/>
                  </a:lnTo>
                  <a:lnTo>
                    <a:pt x="19280" y="48716"/>
                  </a:lnTo>
                  <a:lnTo>
                    <a:pt x="19296" y="47835"/>
                  </a:lnTo>
                  <a:lnTo>
                    <a:pt x="19328" y="46947"/>
                  </a:lnTo>
                  <a:lnTo>
                    <a:pt x="19359" y="46066"/>
                  </a:lnTo>
                  <a:lnTo>
                    <a:pt x="19407" y="45185"/>
                  </a:lnTo>
                  <a:lnTo>
                    <a:pt x="19462" y="44304"/>
                  </a:lnTo>
                  <a:lnTo>
                    <a:pt x="19525" y="43430"/>
                  </a:lnTo>
                  <a:lnTo>
                    <a:pt x="19596" y="42555"/>
                  </a:lnTo>
                  <a:lnTo>
                    <a:pt x="19683" y="41688"/>
                  </a:lnTo>
                  <a:lnTo>
                    <a:pt x="19770" y="40827"/>
                  </a:lnTo>
                  <a:lnTo>
                    <a:pt x="19865" y="39966"/>
                  </a:lnTo>
                  <a:lnTo>
                    <a:pt x="19968" y="39111"/>
                  </a:lnTo>
                  <a:lnTo>
                    <a:pt x="20078" y="38264"/>
                  </a:lnTo>
                  <a:lnTo>
                    <a:pt x="20205" y="37423"/>
                  </a:lnTo>
                  <a:lnTo>
                    <a:pt x="20331" y="36595"/>
                  </a:lnTo>
                  <a:lnTo>
                    <a:pt x="20465" y="35768"/>
                  </a:lnTo>
                  <a:lnTo>
                    <a:pt x="20608" y="34947"/>
                  </a:lnTo>
                  <a:lnTo>
                    <a:pt x="20623" y="34860"/>
                  </a:lnTo>
                  <a:lnTo>
                    <a:pt x="20655" y="34773"/>
                  </a:lnTo>
                  <a:lnTo>
                    <a:pt x="20687" y="34693"/>
                  </a:lnTo>
                  <a:lnTo>
                    <a:pt x="20726" y="34620"/>
                  </a:lnTo>
                  <a:lnTo>
                    <a:pt x="20774" y="34553"/>
                  </a:lnTo>
                  <a:lnTo>
                    <a:pt x="20821" y="34493"/>
                  </a:lnTo>
                  <a:lnTo>
                    <a:pt x="20876" y="34439"/>
                  </a:lnTo>
                  <a:lnTo>
                    <a:pt x="20939" y="34386"/>
                  </a:lnTo>
                  <a:lnTo>
                    <a:pt x="21003" y="34346"/>
                  </a:lnTo>
                  <a:lnTo>
                    <a:pt x="21074" y="34306"/>
                  </a:lnTo>
                  <a:lnTo>
                    <a:pt x="21145" y="34273"/>
                  </a:lnTo>
                  <a:lnTo>
                    <a:pt x="21224" y="34239"/>
                  </a:lnTo>
                  <a:lnTo>
                    <a:pt x="21303" y="34213"/>
                  </a:lnTo>
                  <a:lnTo>
                    <a:pt x="21382" y="34192"/>
                  </a:lnTo>
                  <a:lnTo>
                    <a:pt x="21469" y="34179"/>
                  </a:lnTo>
                  <a:lnTo>
                    <a:pt x="21556" y="34166"/>
                  </a:lnTo>
                  <a:lnTo>
                    <a:pt x="21619" y="34112"/>
                  </a:lnTo>
                  <a:lnTo>
                    <a:pt x="21690" y="34059"/>
                  </a:lnTo>
                  <a:lnTo>
                    <a:pt x="21777" y="34019"/>
                  </a:lnTo>
                  <a:lnTo>
                    <a:pt x="21864" y="33979"/>
                  </a:lnTo>
                  <a:lnTo>
                    <a:pt x="21967" y="33946"/>
                  </a:lnTo>
                  <a:lnTo>
                    <a:pt x="22069" y="33926"/>
                  </a:lnTo>
                  <a:lnTo>
                    <a:pt x="22188" y="33905"/>
                  </a:lnTo>
                  <a:lnTo>
                    <a:pt x="22306" y="33905"/>
                  </a:lnTo>
                  <a:lnTo>
                    <a:pt x="25104" y="33859"/>
                  </a:lnTo>
                  <a:lnTo>
                    <a:pt x="27893" y="33819"/>
                  </a:lnTo>
                  <a:lnTo>
                    <a:pt x="30690" y="33785"/>
                  </a:lnTo>
                  <a:lnTo>
                    <a:pt x="33487" y="33759"/>
                  </a:lnTo>
                  <a:lnTo>
                    <a:pt x="36285" y="33745"/>
                  </a:lnTo>
                  <a:lnTo>
                    <a:pt x="39082" y="33732"/>
                  </a:lnTo>
                  <a:lnTo>
                    <a:pt x="41887" y="33725"/>
                  </a:lnTo>
                  <a:close/>
                  <a:moveTo>
                    <a:pt x="62044" y="1"/>
                  </a:moveTo>
                  <a:lnTo>
                    <a:pt x="58796" y="14"/>
                  </a:lnTo>
                  <a:lnTo>
                    <a:pt x="55280" y="34"/>
                  </a:lnTo>
                  <a:lnTo>
                    <a:pt x="51764" y="67"/>
                  </a:lnTo>
                  <a:lnTo>
                    <a:pt x="48240" y="107"/>
                  </a:lnTo>
                  <a:lnTo>
                    <a:pt x="44724" y="154"/>
                  </a:lnTo>
                  <a:lnTo>
                    <a:pt x="41215" y="207"/>
                  </a:lnTo>
                  <a:lnTo>
                    <a:pt x="37699" y="274"/>
                  </a:lnTo>
                  <a:lnTo>
                    <a:pt x="34183" y="348"/>
                  </a:lnTo>
                  <a:lnTo>
                    <a:pt x="30674" y="428"/>
                  </a:lnTo>
                  <a:lnTo>
                    <a:pt x="29845" y="441"/>
                  </a:lnTo>
                  <a:lnTo>
                    <a:pt x="28975" y="441"/>
                  </a:lnTo>
                  <a:lnTo>
                    <a:pt x="28067" y="434"/>
                  </a:lnTo>
                  <a:lnTo>
                    <a:pt x="27126" y="421"/>
                  </a:lnTo>
                  <a:lnTo>
                    <a:pt x="25159" y="381"/>
                  </a:lnTo>
                  <a:lnTo>
                    <a:pt x="23112" y="341"/>
                  </a:lnTo>
                  <a:lnTo>
                    <a:pt x="22062" y="328"/>
                  </a:lnTo>
                  <a:lnTo>
                    <a:pt x="20995" y="321"/>
                  </a:lnTo>
                  <a:lnTo>
                    <a:pt x="19928" y="328"/>
                  </a:lnTo>
                  <a:lnTo>
                    <a:pt x="18853" y="348"/>
                  </a:lnTo>
                  <a:lnTo>
                    <a:pt x="18316" y="361"/>
                  </a:lnTo>
                  <a:lnTo>
                    <a:pt x="17779" y="374"/>
                  </a:lnTo>
                  <a:lnTo>
                    <a:pt x="17241" y="401"/>
                  </a:lnTo>
                  <a:lnTo>
                    <a:pt x="16704" y="428"/>
                  </a:lnTo>
                  <a:lnTo>
                    <a:pt x="16167" y="461"/>
                  </a:lnTo>
                  <a:lnTo>
                    <a:pt x="15637" y="494"/>
                  </a:lnTo>
                  <a:lnTo>
                    <a:pt x="15108" y="534"/>
                  </a:lnTo>
                  <a:lnTo>
                    <a:pt x="14579" y="588"/>
                  </a:lnTo>
                  <a:lnTo>
                    <a:pt x="14057" y="641"/>
                  </a:lnTo>
                  <a:lnTo>
                    <a:pt x="13536" y="701"/>
                  </a:lnTo>
                  <a:lnTo>
                    <a:pt x="13014" y="768"/>
                  </a:lnTo>
                  <a:lnTo>
                    <a:pt x="12508" y="841"/>
                  </a:lnTo>
                  <a:lnTo>
                    <a:pt x="12003" y="922"/>
                  </a:lnTo>
                  <a:lnTo>
                    <a:pt x="11497" y="1008"/>
                  </a:lnTo>
                  <a:lnTo>
                    <a:pt x="11007" y="1108"/>
                  </a:lnTo>
                  <a:lnTo>
                    <a:pt x="10517" y="1215"/>
                  </a:lnTo>
                  <a:lnTo>
                    <a:pt x="10035" y="1329"/>
                  </a:lnTo>
                  <a:lnTo>
                    <a:pt x="9561" y="1449"/>
                  </a:lnTo>
                  <a:lnTo>
                    <a:pt x="9095" y="1582"/>
                  </a:lnTo>
                  <a:lnTo>
                    <a:pt x="8637" y="1722"/>
                  </a:lnTo>
                  <a:lnTo>
                    <a:pt x="8186" y="1869"/>
                  </a:lnTo>
                  <a:lnTo>
                    <a:pt x="7752" y="2029"/>
                  </a:lnTo>
                  <a:lnTo>
                    <a:pt x="7317" y="2203"/>
                  </a:lnTo>
                  <a:lnTo>
                    <a:pt x="6898" y="2383"/>
                  </a:lnTo>
                  <a:lnTo>
                    <a:pt x="6487" y="2570"/>
                  </a:lnTo>
                  <a:lnTo>
                    <a:pt x="6084" y="2777"/>
                  </a:lnTo>
                  <a:lnTo>
                    <a:pt x="5697" y="2991"/>
                  </a:lnTo>
                  <a:lnTo>
                    <a:pt x="5326" y="3218"/>
                  </a:lnTo>
                  <a:lnTo>
                    <a:pt x="5136" y="3331"/>
                  </a:lnTo>
                  <a:lnTo>
                    <a:pt x="4954" y="3451"/>
                  </a:lnTo>
                  <a:lnTo>
                    <a:pt x="4781" y="3578"/>
                  </a:lnTo>
                  <a:lnTo>
                    <a:pt x="4607" y="3705"/>
                  </a:lnTo>
                  <a:lnTo>
                    <a:pt x="4433" y="3832"/>
                  </a:lnTo>
                  <a:lnTo>
                    <a:pt x="4267" y="3965"/>
                  </a:lnTo>
                  <a:lnTo>
                    <a:pt x="4101" y="4105"/>
                  </a:lnTo>
                  <a:lnTo>
                    <a:pt x="3943" y="4245"/>
                  </a:lnTo>
                  <a:lnTo>
                    <a:pt x="3785" y="4385"/>
                  </a:lnTo>
                  <a:lnTo>
                    <a:pt x="3635" y="4532"/>
                  </a:lnTo>
                  <a:lnTo>
                    <a:pt x="3485" y="4679"/>
                  </a:lnTo>
                  <a:lnTo>
                    <a:pt x="3335" y="4833"/>
                  </a:lnTo>
                  <a:lnTo>
                    <a:pt x="3192" y="4993"/>
                  </a:lnTo>
                  <a:lnTo>
                    <a:pt x="3050" y="5153"/>
                  </a:lnTo>
                  <a:lnTo>
                    <a:pt x="2916" y="5313"/>
                  </a:lnTo>
                  <a:lnTo>
                    <a:pt x="2789" y="5480"/>
                  </a:lnTo>
                  <a:lnTo>
                    <a:pt x="2663" y="5654"/>
                  </a:lnTo>
                  <a:lnTo>
                    <a:pt x="2536" y="5827"/>
                  </a:lnTo>
                  <a:lnTo>
                    <a:pt x="2418" y="6007"/>
                  </a:lnTo>
                  <a:lnTo>
                    <a:pt x="2299" y="6188"/>
                  </a:lnTo>
                  <a:lnTo>
                    <a:pt x="2189" y="6374"/>
                  </a:lnTo>
                  <a:lnTo>
                    <a:pt x="2086" y="6561"/>
                  </a:lnTo>
                  <a:lnTo>
                    <a:pt x="1983" y="6755"/>
                  </a:lnTo>
                  <a:lnTo>
                    <a:pt x="1889" y="6948"/>
                  </a:lnTo>
                  <a:lnTo>
                    <a:pt x="1881" y="6968"/>
                  </a:lnTo>
                  <a:lnTo>
                    <a:pt x="1873" y="6975"/>
                  </a:lnTo>
                  <a:lnTo>
                    <a:pt x="1865" y="6988"/>
                  </a:lnTo>
                  <a:lnTo>
                    <a:pt x="1920" y="7055"/>
                  </a:lnTo>
                  <a:lnTo>
                    <a:pt x="1975" y="7129"/>
                  </a:lnTo>
                  <a:lnTo>
                    <a:pt x="2023" y="7202"/>
                  </a:lnTo>
                  <a:lnTo>
                    <a:pt x="2062" y="7275"/>
                  </a:lnTo>
                  <a:lnTo>
                    <a:pt x="2102" y="7349"/>
                  </a:lnTo>
                  <a:lnTo>
                    <a:pt x="2133" y="7429"/>
                  </a:lnTo>
                  <a:lnTo>
                    <a:pt x="2157" y="7509"/>
                  </a:lnTo>
                  <a:lnTo>
                    <a:pt x="2181" y="7589"/>
                  </a:lnTo>
                  <a:lnTo>
                    <a:pt x="2197" y="7669"/>
                  </a:lnTo>
                  <a:lnTo>
                    <a:pt x="2205" y="7749"/>
                  </a:lnTo>
                  <a:lnTo>
                    <a:pt x="2212" y="7829"/>
                  </a:lnTo>
                  <a:lnTo>
                    <a:pt x="2212" y="7909"/>
                  </a:lnTo>
                  <a:lnTo>
                    <a:pt x="2205" y="7990"/>
                  </a:lnTo>
                  <a:lnTo>
                    <a:pt x="2197" y="8070"/>
                  </a:lnTo>
                  <a:lnTo>
                    <a:pt x="2181" y="8150"/>
                  </a:lnTo>
                  <a:lnTo>
                    <a:pt x="2165" y="8223"/>
                  </a:lnTo>
                  <a:lnTo>
                    <a:pt x="2141" y="8303"/>
                  </a:lnTo>
                  <a:lnTo>
                    <a:pt x="2110" y="8377"/>
                  </a:lnTo>
                  <a:lnTo>
                    <a:pt x="2070" y="8450"/>
                  </a:lnTo>
                  <a:lnTo>
                    <a:pt x="2031" y="8517"/>
                  </a:lnTo>
                  <a:lnTo>
                    <a:pt x="1991" y="8584"/>
                  </a:lnTo>
                  <a:lnTo>
                    <a:pt x="1936" y="8650"/>
                  </a:lnTo>
                  <a:lnTo>
                    <a:pt x="1881" y="8710"/>
                  </a:lnTo>
                  <a:lnTo>
                    <a:pt x="1825" y="8770"/>
                  </a:lnTo>
                  <a:lnTo>
                    <a:pt x="1754" y="8824"/>
                  </a:lnTo>
                  <a:lnTo>
                    <a:pt x="1683" y="8871"/>
                  </a:lnTo>
                  <a:lnTo>
                    <a:pt x="1612" y="8917"/>
                  </a:lnTo>
                  <a:lnTo>
                    <a:pt x="1525" y="8964"/>
                  </a:lnTo>
                  <a:lnTo>
                    <a:pt x="1446" y="8997"/>
                  </a:lnTo>
                  <a:lnTo>
                    <a:pt x="1351" y="9031"/>
                  </a:lnTo>
                  <a:lnTo>
                    <a:pt x="1256" y="9057"/>
                  </a:lnTo>
                  <a:lnTo>
                    <a:pt x="1154" y="9084"/>
                  </a:lnTo>
                  <a:lnTo>
                    <a:pt x="1098" y="9344"/>
                  </a:lnTo>
                  <a:lnTo>
                    <a:pt x="1043" y="9611"/>
                  </a:lnTo>
                  <a:lnTo>
                    <a:pt x="940" y="10159"/>
                  </a:lnTo>
                  <a:lnTo>
                    <a:pt x="861" y="10719"/>
                  </a:lnTo>
                  <a:lnTo>
                    <a:pt x="790" y="11293"/>
                  </a:lnTo>
                  <a:lnTo>
                    <a:pt x="735" y="11881"/>
                  </a:lnTo>
                  <a:lnTo>
                    <a:pt x="695" y="12481"/>
                  </a:lnTo>
                  <a:lnTo>
                    <a:pt x="672" y="13095"/>
                  </a:lnTo>
                  <a:lnTo>
                    <a:pt x="648" y="13716"/>
                  </a:lnTo>
                  <a:lnTo>
                    <a:pt x="640" y="14343"/>
                  </a:lnTo>
                  <a:lnTo>
                    <a:pt x="640" y="14977"/>
                  </a:lnTo>
                  <a:lnTo>
                    <a:pt x="656" y="15625"/>
                  </a:lnTo>
                  <a:lnTo>
                    <a:pt x="672" y="16266"/>
                  </a:lnTo>
                  <a:lnTo>
                    <a:pt x="695" y="16920"/>
                  </a:lnTo>
                  <a:lnTo>
                    <a:pt x="727" y="17567"/>
                  </a:lnTo>
                  <a:lnTo>
                    <a:pt x="806" y="18875"/>
                  </a:lnTo>
                  <a:lnTo>
                    <a:pt x="893" y="20170"/>
                  </a:lnTo>
                  <a:lnTo>
                    <a:pt x="988" y="21451"/>
                  </a:lnTo>
                  <a:lnTo>
                    <a:pt x="1083" y="22706"/>
                  </a:lnTo>
                  <a:lnTo>
                    <a:pt x="1177" y="23928"/>
                  </a:lnTo>
                  <a:lnTo>
                    <a:pt x="1256" y="25102"/>
                  </a:lnTo>
                  <a:lnTo>
                    <a:pt x="1280" y="25670"/>
                  </a:lnTo>
                  <a:lnTo>
                    <a:pt x="1312" y="26223"/>
                  </a:lnTo>
                  <a:lnTo>
                    <a:pt x="1327" y="26757"/>
                  </a:lnTo>
                  <a:lnTo>
                    <a:pt x="1335" y="27278"/>
                  </a:lnTo>
                  <a:lnTo>
                    <a:pt x="1335" y="27779"/>
                  </a:lnTo>
                  <a:lnTo>
                    <a:pt x="1327" y="28259"/>
                  </a:lnTo>
                  <a:lnTo>
                    <a:pt x="1193" y="33585"/>
                  </a:lnTo>
                  <a:lnTo>
                    <a:pt x="1043" y="38904"/>
                  </a:lnTo>
                  <a:lnTo>
                    <a:pt x="893" y="44224"/>
                  </a:lnTo>
                  <a:lnTo>
                    <a:pt x="759" y="49550"/>
                  </a:lnTo>
                  <a:lnTo>
                    <a:pt x="680" y="52099"/>
                  </a:lnTo>
                  <a:lnTo>
                    <a:pt x="585" y="54656"/>
                  </a:lnTo>
                  <a:lnTo>
                    <a:pt x="371" y="59781"/>
                  </a:lnTo>
                  <a:lnTo>
                    <a:pt x="269" y="62351"/>
                  </a:lnTo>
                  <a:lnTo>
                    <a:pt x="174" y="64927"/>
                  </a:lnTo>
                  <a:lnTo>
                    <a:pt x="95" y="67497"/>
                  </a:lnTo>
                  <a:lnTo>
                    <a:pt x="63" y="68785"/>
                  </a:lnTo>
                  <a:lnTo>
                    <a:pt x="40" y="70073"/>
                  </a:lnTo>
                  <a:lnTo>
                    <a:pt x="16" y="71361"/>
                  </a:lnTo>
                  <a:lnTo>
                    <a:pt x="8" y="72643"/>
                  </a:lnTo>
                  <a:lnTo>
                    <a:pt x="0" y="73931"/>
                  </a:lnTo>
                  <a:lnTo>
                    <a:pt x="8" y="75212"/>
                  </a:lnTo>
                  <a:lnTo>
                    <a:pt x="24" y="76500"/>
                  </a:lnTo>
                  <a:lnTo>
                    <a:pt x="47" y="77782"/>
                  </a:lnTo>
                  <a:lnTo>
                    <a:pt x="79" y="79070"/>
                  </a:lnTo>
                  <a:lnTo>
                    <a:pt x="126" y="80351"/>
                  </a:lnTo>
                  <a:lnTo>
                    <a:pt x="182" y="81626"/>
                  </a:lnTo>
                  <a:lnTo>
                    <a:pt x="253" y="82908"/>
                  </a:lnTo>
                  <a:lnTo>
                    <a:pt x="340" y="84189"/>
                  </a:lnTo>
                  <a:lnTo>
                    <a:pt x="442" y="85464"/>
                  </a:lnTo>
                  <a:lnTo>
                    <a:pt x="553" y="86738"/>
                  </a:lnTo>
                  <a:lnTo>
                    <a:pt x="687" y="88013"/>
                  </a:lnTo>
                  <a:lnTo>
                    <a:pt x="838" y="89281"/>
                  </a:lnTo>
                  <a:lnTo>
                    <a:pt x="996" y="90556"/>
                  </a:lnTo>
                  <a:lnTo>
                    <a:pt x="1075" y="91090"/>
                  </a:lnTo>
                  <a:lnTo>
                    <a:pt x="1162" y="91604"/>
                  </a:lnTo>
                  <a:lnTo>
                    <a:pt x="1256" y="92085"/>
                  </a:lnTo>
                  <a:lnTo>
                    <a:pt x="1367" y="92538"/>
                  </a:lnTo>
                  <a:lnTo>
                    <a:pt x="1478" y="92966"/>
                  </a:lnTo>
                  <a:lnTo>
                    <a:pt x="1604" y="93373"/>
                  </a:lnTo>
                  <a:lnTo>
                    <a:pt x="1675" y="93566"/>
                  </a:lnTo>
                  <a:lnTo>
                    <a:pt x="1746" y="93753"/>
                  </a:lnTo>
                  <a:lnTo>
                    <a:pt x="1817" y="93933"/>
                  </a:lnTo>
                  <a:lnTo>
                    <a:pt x="1889" y="94107"/>
                  </a:lnTo>
                  <a:lnTo>
                    <a:pt x="1968" y="94280"/>
                  </a:lnTo>
                  <a:lnTo>
                    <a:pt x="2054" y="94441"/>
                  </a:lnTo>
                  <a:lnTo>
                    <a:pt x="2141" y="94601"/>
                  </a:lnTo>
                  <a:lnTo>
                    <a:pt x="2228" y="94754"/>
                  </a:lnTo>
                  <a:lnTo>
                    <a:pt x="2323" y="94901"/>
                  </a:lnTo>
                  <a:lnTo>
                    <a:pt x="2418" y="95048"/>
                  </a:lnTo>
                  <a:lnTo>
                    <a:pt x="2513" y="95188"/>
                  </a:lnTo>
                  <a:lnTo>
                    <a:pt x="2615" y="95322"/>
                  </a:lnTo>
                  <a:lnTo>
                    <a:pt x="2726" y="95455"/>
                  </a:lnTo>
                  <a:lnTo>
                    <a:pt x="2837" y="95575"/>
                  </a:lnTo>
                  <a:lnTo>
                    <a:pt x="2955" y="95702"/>
                  </a:lnTo>
                  <a:lnTo>
                    <a:pt x="3074" y="95815"/>
                  </a:lnTo>
                  <a:lnTo>
                    <a:pt x="3192" y="95929"/>
                  </a:lnTo>
                  <a:lnTo>
                    <a:pt x="3319" y="96036"/>
                  </a:lnTo>
                  <a:lnTo>
                    <a:pt x="3453" y="96142"/>
                  </a:lnTo>
                  <a:lnTo>
                    <a:pt x="3587" y="96243"/>
                  </a:lnTo>
                  <a:lnTo>
                    <a:pt x="3730" y="96343"/>
                  </a:lnTo>
                  <a:lnTo>
                    <a:pt x="3872" y="96436"/>
                  </a:lnTo>
                  <a:lnTo>
                    <a:pt x="4022" y="96530"/>
                  </a:lnTo>
                  <a:lnTo>
                    <a:pt x="4180" y="96616"/>
                  </a:lnTo>
                  <a:lnTo>
                    <a:pt x="4338" y="96703"/>
                  </a:lnTo>
                  <a:lnTo>
                    <a:pt x="4496" y="96783"/>
                  </a:lnTo>
                  <a:lnTo>
                    <a:pt x="4670" y="96863"/>
                  </a:lnTo>
                  <a:lnTo>
                    <a:pt x="4844" y="96943"/>
                  </a:lnTo>
                  <a:lnTo>
                    <a:pt x="5018" y="97017"/>
                  </a:lnTo>
                  <a:lnTo>
                    <a:pt x="5199" y="97084"/>
                  </a:lnTo>
                  <a:lnTo>
                    <a:pt x="5586" y="97224"/>
                  </a:lnTo>
                  <a:lnTo>
                    <a:pt x="5989" y="97350"/>
                  </a:lnTo>
                  <a:lnTo>
                    <a:pt x="6416" y="97471"/>
                  </a:lnTo>
                  <a:lnTo>
                    <a:pt x="6859" y="97584"/>
                  </a:lnTo>
                  <a:lnTo>
                    <a:pt x="7333" y="97698"/>
                  </a:lnTo>
                  <a:lnTo>
                    <a:pt x="7831" y="97798"/>
                  </a:lnTo>
                  <a:lnTo>
                    <a:pt x="8352" y="97898"/>
                  </a:lnTo>
                  <a:lnTo>
                    <a:pt x="8897" y="97998"/>
                  </a:lnTo>
                  <a:lnTo>
                    <a:pt x="9466" y="98098"/>
                  </a:lnTo>
                  <a:lnTo>
                    <a:pt x="10691" y="98292"/>
                  </a:lnTo>
                  <a:lnTo>
                    <a:pt x="11070" y="98345"/>
                  </a:lnTo>
                  <a:lnTo>
                    <a:pt x="11450" y="98398"/>
                  </a:lnTo>
                  <a:lnTo>
                    <a:pt x="11837" y="98438"/>
                  </a:lnTo>
                  <a:lnTo>
                    <a:pt x="12224" y="98478"/>
                  </a:lnTo>
                  <a:lnTo>
                    <a:pt x="12611" y="98512"/>
                  </a:lnTo>
                  <a:lnTo>
                    <a:pt x="13006" y="98538"/>
                  </a:lnTo>
                  <a:lnTo>
                    <a:pt x="13401" y="98565"/>
                  </a:lnTo>
                  <a:lnTo>
                    <a:pt x="13796" y="98585"/>
                  </a:lnTo>
                  <a:lnTo>
                    <a:pt x="14602" y="98619"/>
                  </a:lnTo>
                  <a:lnTo>
                    <a:pt x="15408" y="98632"/>
                  </a:lnTo>
                  <a:lnTo>
                    <a:pt x="16222" y="98639"/>
                  </a:lnTo>
                  <a:lnTo>
                    <a:pt x="17036" y="98639"/>
                  </a:lnTo>
                  <a:lnTo>
                    <a:pt x="17850" y="98625"/>
                  </a:lnTo>
                  <a:lnTo>
                    <a:pt x="18664" y="98612"/>
                  </a:lnTo>
                  <a:lnTo>
                    <a:pt x="20284" y="98579"/>
                  </a:lnTo>
                  <a:lnTo>
                    <a:pt x="21872" y="98545"/>
                  </a:lnTo>
                  <a:lnTo>
                    <a:pt x="22646" y="98538"/>
                  </a:lnTo>
                  <a:lnTo>
                    <a:pt x="23413" y="98532"/>
                  </a:lnTo>
                  <a:lnTo>
                    <a:pt x="24977" y="98538"/>
                  </a:lnTo>
                  <a:lnTo>
                    <a:pt x="26534" y="98525"/>
                  </a:lnTo>
                  <a:lnTo>
                    <a:pt x="28098" y="98512"/>
                  </a:lnTo>
                  <a:lnTo>
                    <a:pt x="29655" y="98485"/>
                  </a:lnTo>
                  <a:lnTo>
                    <a:pt x="32784" y="98425"/>
                  </a:lnTo>
                  <a:lnTo>
                    <a:pt x="35905" y="98358"/>
                  </a:lnTo>
                  <a:lnTo>
                    <a:pt x="37470" y="98332"/>
                  </a:lnTo>
                  <a:lnTo>
                    <a:pt x="39026" y="98298"/>
                  </a:lnTo>
                  <a:lnTo>
                    <a:pt x="40591" y="98278"/>
                  </a:lnTo>
                  <a:lnTo>
                    <a:pt x="42155" y="98265"/>
                  </a:lnTo>
                  <a:lnTo>
                    <a:pt x="43712" y="98258"/>
                  </a:lnTo>
                  <a:lnTo>
                    <a:pt x="45277" y="98265"/>
                  </a:lnTo>
                  <a:lnTo>
                    <a:pt x="46833" y="98278"/>
                  </a:lnTo>
                  <a:lnTo>
                    <a:pt x="48398" y="98312"/>
                  </a:lnTo>
                  <a:lnTo>
                    <a:pt x="48785" y="98071"/>
                  </a:lnTo>
                  <a:lnTo>
                    <a:pt x="49180" y="97844"/>
                  </a:lnTo>
                  <a:lnTo>
                    <a:pt x="49575" y="97617"/>
                  </a:lnTo>
                  <a:lnTo>
                    <a:pt x="49978" y="97397"/>
                  </a:lnTo>
                  <a:lnTo>
                    <a:pt x="50381" y="97177"/>
                  </a:lnTo>
                  <a:lnTo>
                    <a:pt x="50792" y="96970"/>
                  </a:lnTo>
                  <a:lnTo>
                    <a:pt x="51203" y="96763"/>
                  </a:lnTo>
                  <a:lnTo>
                    <a:pt x="51622" y="96563"/>
                  </a:lnTo>
                  <a:lnTo>
                    <a:pt x="52040" y="96363"/>
                  </a:lnTo>
                  <a:lnTo>
                    <a:pt x="52467" y="96176"/>
                  </a:lnTo>
                  <a:lnTo>
                    <a:pt x="52894" y="95989"/>
                  </a:lnTo>
                  <a:lnTo>
                    <a:pt x="53328" y="95809"/>
                  </a:lnTo>
                  <a:lnTo>
                    <a:pt x="53763" y="95629"/>
                  </a:lnTo>
                  <a:lnTo>
                    <a:pt x="54206" y="95462"/>
                  </a:lnTo>
                  <a:lnTo>
                    <a:pt x="54648" y="95302"/>
                  </a:lnTo>
                  <a:lnTo>
                    <a:pt x="55098" y="95141"/>
                  </a:lnTo>
                  <a:lnTo>
                    <a:pt x="55549" y="94988"/>
                  </a:lnTo>
                  <a:lnTo>
                    <a:pt x="56007" y="94841"/>
                  </a:lnTo>
                  <a:lnTo>
                    <a:pt x="56473" y="94701"/>
                  </a:lnTo>
                  <a:lnTo>
                    <a:pt x="56932" y="94561"/>
                  </a:lnTo>
                  <a:lnTo>
                    <a:pt x="57406" y="94434"/>
                  </a:lnTo>
                  <a:lnTo>
                    <a:pt x="57880" y="94314"/>
                  </a:lnTo>
                  <a:lnTo>
                    <a:pt x="58354" y="94194"/>
                  </a:lnTo>
                  <a:lnTo>
                    <a:pt x="58836" y="94080"/>
                  </a:lnTo>
                  <a:lnTo>
                    <a:pt x="59326" y="93973"/>
                  </a:lnTo>
                  <a:lnTo>
                    <a:pt x="59816" y="93880"/>
                  </a:lnTo>
                  <a:lnTo>
                    <a:pt x="60306" y="93786"/>
                  </a:lnTo>
                  <a:lnTo>
                    <a:pt x="60811" y="93700"/>
                  </a:lnTo>
                  <a:lnTo>
                    <a:pt x="61309" y="93620"/>
                  </a:lnTo>
                  <a:lnTo>
                    <a:pt x="61815" y="93540"/>
                  </a:lnTo>
                  <a:lnTo>
                    <a:pt x="62328" y="93473"/>
                  </a:lnTo>
                  <a:lnTo>
                    <a:pt x="62850" y="93413"/>
                  </a:lnTo>
                  <a:lnTo>
                    <a:pt x="63593" y="93339"/>
                  </a:lnTo>
                  <a:lnTo>
                    <a:pt x="64320" y="93273"/>
                  </a:lnTo>
                  <a:lnTo>
                    <a:pt x="65047" y="93226"/>
                  </a:lnTo>
                  <a:lnTo>
                    <a:pt x="65758" y="93192"/>
                  </a:lnTo>
                  <a:lnTo>
                    <a:pt x="66469" y="93172"/>
                  </a:lnTo>
                  <a:lnTo>
                    <a:pt x="67164" y="93166"/>
                  </a:lnTo>
                  <a:lnTo>
                    <a:pt x="67852" y="93172"/>
                  </a:lnTo>
                  <a:lnTo>
                    <a:pt x="68531" y="93192"/>
                  </a:lnTo>
                  <a:lnTo>
                    <a:pt x="69195" y="93226"/>
                  </a:lnTo>
                  <a:lnTo>
                    <a:pt x="69859" y="93266"/>
                  </a:lnTo>
                  <a:lnTo>
                    <a:pt x="70515" y="93326"/>
                  </a:lnTo>
                  <a:lnTo>
                    <a:pt x="71155" y="93399"/>
                  </a:lnTo>
                  <a:lnTo>
                    <a:pt x="71787" y="93486"/>
                  </a:lnTo>
                  <a:lnTo>
                    <a:pt x="72419" y="93580"/>
                  </a:lnTo>
                  <a:lnTo>
                    <a:pt x="73035" y="93686"/>
                  </a:lnTo>
                  <a:lnTo>
                    <a:pt x="73644" y="93813"/>
                  </a:lnTo>
                  <a:lnTo>
                    <a:pt x="74244" y="93947"/>
                  </a:lnTo>
                  <a:lnTo>
                    <a:pt x="74837" y="94087"/>
                  </a:lnTo>
                  <a:lnTo>
                    <a:pt x="75429" y="94247"/>
                  </a:lnTo>
                  <a:lnTo>
                    <a:pt x="76006" y="94414"/>
                  </a:lnTo>
                  <a:lnTo>
                    <a:pt x="76575" y="94594"/>
                  </a:lnTo>
                  <a:lnTo>
                    <a:pt x="77136" y="94781"/>
                  </a:lnTo>
                  <a:lnTo>
                    <a:pt x="77689" y="94981"/>
                  </a:lnTo>
                  <a:lnTo>
                    <a:pt x="78235" y="95195"/>
                  </a:lnTo>
                  <a:lnTo>
                    <a:pt x="78772" y="95422"/>
                  </a:lnTo>
                  <a:lnTo>
                    <a:pt x="79301" y="95649"/>
                  </a:lnTo>
                  <a:lnTo>
                    <a:pt x="79823" y="95896"/>
                  </a:lnTo>
                  <a:lnTo>
                    <a:pt x="80336" y="96149"/>
                  </a:lnTo>
                  <a:lnTo>
                    <a:pt x="80842" y="96416"/>
                  </a:lnTo>
                  <a:lnTo>
                    <a:pt x="81340" y="96690"/>
                  </a:lnTo>
                  <a:lnTo>
                    <a:pt x="81838" y="96970"/>
                  </a:lnTo>
                  <a:lnTo>
                    <a:pt x="82320" y="97264"/>
                  </a:lnTo>
                  <a:lnTo>
                    <a:pt x="85686" y="97350"/>
                  </a:lnTo>
                  <a:lnTo>
                    <a:pt x="89060" y="97451"/>
                  </a:lnTo>
                  <a:lnTo>
                    <a:pt x="95792" y="97644"/>
                  </a:lnTo>
                  <a:lnTo>
                    <a:pt x="99166" y="97731"/>
                  </a:lnTo>
                  <a:lnTo>
                    <a:pt x="102532" y="97818"/>
                  </a:lnTo>
                  <a:lnTo>
                    <a:pt x="105898" y="97884"/>
                  </a:lnTo>
                  <a:lnTo>
                    <a:pt x="107589" y="97911"/>
                  </a:lnTo>
                  <a:lnTo>
                    <a:pt x="109272" y="97938"/>
                  </a:lnTo>
                  <a:lnTo>
                    <a:pt x="110339" y="97944"/>
                  </a:lnTo>
                  <a:lnTo>
                    <a:pt x="111406" y="97951"/>
                  </a:lnTo>
                  <a:lnTo>
                    <a:pt x="112473" y="97951"/>
                  </a:lnTo>
                  <a:lnTo>
                    <a:pt x="113523" y="97944"/>
                  </a:lnTo>
                  <a:lnTo>
                    <a:pt x="114053" y="97931"/>
                  </a:lnTo>
                  <a:lnTo>
                    <a:pt x="114582" y="97911"/>
                  </a:lnTo>
                  <a:lnTo>
                    <a:pt x="115104" y="97891"/>
                  </a:lnTo>
                  <a:lnTo>
                    <a:pt x="115625" y="97864"/>
                  </a:lnTo>
                  <a:lnTo>
                    <a:pt x="116147" y="97831"/>
                  </a:lnTo>
                  <a:lnTo>
                    <a:pt x="116660" y="97791"/>
                  </a:lnTo>
                  <a:lnTo>
                    <a:pt x="117174" y="97738"/>
                  </a:lnTo>
                  <a:lnTo>
                    <a:pt x="117688" y="97684"/>
                  </a:lnTo>
                  <a:lnTo>
                    <a:pt x="118201" y="97617"/>
                  </a:lnTo>
                  <a:lnTo>
                    <a:pt x="118707" y="97544"/>
                  </a:lnTo>
                  <a:lnTo>
                    <a:pt x="119221" y="97464"/>
                  </a:lnTo>
                  <a:lnTo>
                    <a:pt x="119718" y="97371"/>
                  </a:lnTo>
                  <a:lnTo>
                    <a:pt x="120224" y="97264"/>
                  </a:lnTo>
                  <a:lnTo>
                    <a:pt x="120722" y="97150"/>
                  </a:lnTo>
                  <a:lnTo>
                    <a:pt x="121212" y="97023"/>
                  </a:lnTo>
                  <a:lnTo>
                    <a:pt x="121710" y="96883"/>
                  </a:lnTo>
                  <a:lnTo>
                    <a:pt x="122192" y="96730"/>
                  </a:lnTo>
                  <a:lnTo>
                    <a:pt x="122682" y="96563"/>
                  </a:lnTo>
                  <a:lnTo>
                    <a:pt x="123164" y="96383"/>
                  </a:lnTo>
                  <a:lnTo>
                    <a:pt x="123638" y="96182"/>
                  </a:lnTo>
                  <a:lnTo>
                    <a:pt x="124112" y="95976"/>
                  </a:lnTo>
                  <a:lnTo>
                    <a:pt x="124586" y="95749"/>
                  </a:lnTo>
                  <a:lnTo>
                    <a:pt x="125052" y="95502"/>
                  </a:lnTo>
                  <a:lnTo>
                    <a:pt x="125281" y="95375"/>
                  </a:lnTo>
                  <a:lnTo>
                    <a:pt x="125510" y="95248"/>
                  </a:lnTo>
                  <a:lnTo>
                    <a:pt x="125818" y="95061"/>
                  </a:lnTo>
                  <a:lnTo>
                    <a:pt x="126119" y="94874"/>
                  </a:lnTo>
                  <a:lnTo>
                    <a:pt x="126411" y="94687"/>
                  </a:lnTo>
                  <a:lnTo>
                    <a:pt x="126696" y="94494"/>
                  </a:lnTo>
                  <a:lnTo>
                    <a:pt x="126964" y="94300"/>
                  </a:lnTo>
                  <a:lnTo>
                    <a:pt x="127225" y="94100"/>
                  </a:lnTo>
                  <a:lnTo>
                    <a:pt x="127478" y="93900"/>
                  </a:lnTo>
                  <a:lnTo>
                    <a:pt x="127731" y="93693"/>
                  </a:lnTo>
                  <a:lnTo>
                    <a:pt x="127968" y="93493"/>
                  </a:lnTo>
                  <a:lnTo>
                    <a:pt x="128197" y="93279"/>
                  </a:lnTo>
                  <a:lnTo>
                    <a:pt x="128418" y="93072"/>
                  </a:lnTo>
                  <a:lnTo>
                    <a:pt x="128631" y="92859"/>
                  </a:lnTo>
                  <a:lnTo>
                    <a:pt x="128837" y="92638"/>
                  </a:lnTo>
                  <a:lnTo>
                    <a:pt x="129034" y="92418"/>
                  </a:lnTo>
                  <a:lnTo>
                    <a:pt x="129224" y="92198"/>
                  </a:lnTo>
                  <a:lnTo>
                    <a:pt x="129406" y="91978"/>
                  </a:lnTo>
                  <a:lnTo>
                    <a:pt x="129588" y="91751"/>
                  </a:lnTo>
                  <a:lnTo>
                    <a:pt x="129754" y="91517"/>
                  </a:lnTo>
                  <a:lnTo>
                    <a:pt x="129919" y="91290"/>
                  </a:lnTo>
                  <a:lnTo>
                    <a:pt x="130077" y="91057"/>
                  </a:lnTo>
                  <a:lnTo>
                    <a:pt x="130220" y="90816"/>
                  </a:lnTo>
                  <a:lnTo>
                    <a:pt x="130370" y="90583"/>
                  </a:lnTo>
                  <a:lnTo>
                    <a:pt x="130504" y="90343"/>
                  </a:lnTo>
                  <a:lnTo>
                    <a:pt x="130631" y="90102"/>
                  </a:lnTo>
                  <a:lnTo>
                    <a:pt x="130757" y="89855"/>
                  </a:lnTo>
                  <a:lnTo>
                    <a:pt x="130876" y="89608"/>
                  </a:lnTo>
                  <a:lnTo>
                    <a:pt x="130986" y="89361"/>
                  </a:lnTo>
                  <a:lnTo>
                    <a:pt x="131097" y="89108"/>
                  </a:lnTo>
                  <a:lnTo>
                    <a:pt x="131200" y="88861"/>
                  </a:lnTo>
                  <a:lnTo>
                    <a:pt x="131294" y="88601"/>
                  </a:lnTo>
                  <a:lnTo>
                    <a:pt x="131389" y="88347"/>
                  </a:lnTo>
                  <a:lnTo>
                    <a:pt x="131476" y="88087"/>
                  </a:lnTo>
                  <a:lnTo>
                    <a:pt x="131555" y="87826"/>
                  </a:lnTo>
                  <a:lnTo>
                    <a:pt x="131634" y="87566"/>
                  </a:lnTo>
                  <a:lnTo>
                    <a:pt x="131705" y="87306"/>
                  </a:lnTo>
                  <a:lnTo>
                    <a:pt x="131776" y="87039"/>
                  </a:lnTo>
                  <a:lnTo>
                    <a:pt x="131895" y="86505"/>
                  </a:lnTo>
                  <a:lnTo>
                    <a:pt x="132006" y="85958"/>
                  </a:lnTo>
                  <a:lnTo>
                    <a:pt x="132100" y="85410"/>
                  </a:lnTo>
                  <a:lnTo>
                    <a:pt x="132179" y="84856"/>
                  </a:lnTo>
                  <a:lnTo>
                    <a:pt x="132250" y="84296"/>
                  </a:lnTo>
                  <a:lnTo>
                    <a:pt x="132306" y="83728"/>
                  </a:lnTo>
                  <a:lnTo>
                    <a:pt x="132353" y="83161"/>
                  </a:lnTo>
                  <a:lnTo>
                    <a:pt x="132393" y="82580"/>
                  </a:lnTo>
                  <a:lnTo>
                    <a:pt x="132424" y="82000"/>
                  </a:lnTo>
                  <a:lnTo>
                    <a:pt x="132448" y="81419"/>
                  </a:lnTo>
                  <a:lnTo>
                    <a:pt x="132480" y="80238"/>
                  </a:lnTo>
                  <a:lnTo>
                    <a:pt x="132503" y="79043"/>
                  </a:lnTo>
                  <a:lnTo>
                    <a:pt x="132598" y="73637"/>
                  </a:lnTo>
                  <a:lnTo>
                    <a:pt x="132701" y="68231"/>
                  </a:lnTo>
                  <a:lnTo>
                    <a:pt x="132906" y="57425"/>
                  </a:lnTo>
                  <a:lnTo>
                    <a:pt x="133120" y="46620"/>
                  </a:lnTo>
                  <a:lnTo>
                    <a:pt x="133325" y="35808"/>
                  </a:lnTo>
                  <a:lnTo>
                    <a:pt x="133720" y="14183"/>
                  </a:lnTo>
                  <a:lnTo>
                    <a:pt x="133728" y="13563"/>
                  </a:lnTo>
                  <a:lnTo>
                    <a:pt x="133712" y="12962"/>
                  </a:lnTo>
                  <a:lnTo>
                    <a:pt x="133681" y="12388"/>
                  </a:lnTo>
                  <a:lnTo>
                    <a:pt x="133633" y="11827"/>
                  </a:lnTo>
                  <a:lnTo>
                    <a:pt x="133570" y="11280"/>
                  </a:lnTo>
                  <a:lnTo>
                    <a:pt x="133491" y="10759"/>
                  </a:lnTo>
                  <a:lnTo>
                    <a:pt x="133396" y="10252"/>
                  </a:lnTo>
                  <a:lnTo>
                    <a:pt x="133286" y="9765"/>
                  </a:lnTo>
                  <a:lnTo>
                    <a:pt x="133230" y="9531"/>
                  </a:lnTo>
                  <a:lnTo>
                    <a:pt x="133167" y="9298"/>
                  </a:lnTo>
                  <a:lnTo>
                    <a:pt x="133096" y="9071"/>
                  </a:lnTo>
                  <a:lnTo>
                    <a:pt x="133025" y="8851"/>
                  </a:lnTo>
                  <a:lnTo>
                    <a:pt x="132954" y="8630"/>
                  </a:lnTo>
                  <a:lnTo>
                    <a:pt x="132875" y="8410"/>
                  </a:lnTo>
                  <a:lnTo>
                    <a:pt x="132788" y="8203"/>
                  </a:lnTo>
                  <a:lnTo>
                    <a:pt x="132701" y="7996"/>
                  </a:lnTo>
                  <a:lnTo>
                    <a:pt x="132614" y="7789"/>
                  </a:lnTo>
                  <a:lnTo>
                    <a:pt x="132519" y="7596"/>
                  </a:lnTo>
                  <a:lnTo>
                    <a:pt x="132424" y="7396"/>
                  </a:lnTo>
                  <a:lnTo>
                    <a:pt x="132329" y="7209"/>
                  </a:lnTo>
                  <a:lnTo>
                    <a:pt x="132227" y="7022"/>
                  </a:lnTo>
                  <a:lnTo>
                    <a:pt x="132116" y="6835"/>
                  </a:lnTo>
                  <a:lnTo>
                    <a:pt x="132006" y="6655"/>
                  </a:lnTo>
                  <a:lnTo>
                    <a:pt x="131895" y="6481"/>
                  </a:lnTo>
                  <a:lnTo>
                    <a:pt x="131776" y="6308"/>
                  </a:lnTo>
                  <a:lnTo>
                    <a:pt x="131658" y="6141"/>
                  </a:lnTo>
                  <a:lnTo>
                    <a:pt x="131539" y="5981"/>
                  </a:lnTo>
                  <a:lnTo>
                    <a:pt x="131413" y="5814"/>
                  </a:lnTo>
                  <a:lnTo>
                    <a:pt x="131279" y="5660"/>
                  </a:lnTo>
                  <a:lnTo>
                    <a:pt x="131152" y="5507"/>
                  </a:lnTo>
                  <a:lnTo>
                    <a:pt x="131018" y="5353"/>
                  </a:lnTo>
                  <a:lnTo>
                    <a:pt x="130876" y="5206"/>
                  </a:lnTo>
                  <a:lnTo>
                    <a:pt x="130733" y="5066"/>
                  </a:lnTo>
                  <a:lnTo>
                    <a:pt x="130591" y="4926"/>
                  </a:lnTo>
                  <a:lnTo>
                    <a:pt x="130449" y="4786"/>
                  </a:lnTo>
                  <a:lnTo>
                    <a:pt x="130299" y="4652"/>
                  </a:lnTo>
                  <a:lnTo>
                    <a:pt x="129991" y="4399"/>
                  </a:lnTo>
                  <a:lnTo>
                    <a:pt x="129667" y="4152"/>
                  </a:lnTo>
                  <a:lnTo>
                    <a:pt x="129343" y="3918"/>
                  </a:lnTo>
                  <a:lnTo>
                    <a:pt x="129003" y="3698"/>
                  </a:lnTo>
                  <a:lnTo>
                    <a:pt x="128647" y="3491"/>
                  </a:lnTo>
                  <a:lnTo>
                    <a:pt x="128284" y="3291"/>
                  </a:lnTo>
                  <a:lnTo>
                    <a:pt x="127912" y="3104"/>
                  </a:lnTo>
                  <a:lnTo>
                    <a:pt x="127533" y="2931"/>
                  </a:lnTo>
                  <a:lnTo>
                    <a:pt x="127146" y="2764"/>
                  </a:lnTo>
                  <a:lnTo>
                    <a:pt x="126743" y="2610"/>
                  </a:lnTo>
                  <a:lnTo>
                    <a:pt x="126340" y="2463"/>
                  </a:lnTo>
                  <a:lnTo>
                    <a:pt x="125921" y="2323"/>
                  </a:lnTo>
                  <a:lnTo>
                    <a:pt x="125495" y="2196"/>
                  </a:lnTo>
                  <a:lnTo>
                    <a:pt x="125068" y="2076"/>
                  </a:lnTo>
                  <a:lnTo>
                    <a:pt x="124625" y="1963"/>
                  </a:lnTo>
                  <a:lnTo>
                    <a:pt x="124175" y="1863"/>
                  </a:lnTo>
                  <a:lnTo>
                    <a:pt x="123717" y="1763"/>
                  </a:lnTo>
                  <a:lnTo>
                    <a:pt x="123258" y="1676"/>
                  </a:lnTo>
                  <a:lnTo>
                    <a:pt x="122784" y="1589"/>
                  </a:lnTo>
                  <a:lnTo>
                    <a:pt x="122310" y="1516"/>
                  </a:lnTo>
                  <a:lnTo>
                    <a:pt x="121828" y="1449"/>
                  </a:lnTo>
                  <a:lnTo>
                    <a:pt x="121338" y="1382"/>
                  </a:lnTo>
                  <a:lnTo>
                    <a:pt x="120848" y="1322"/>
                  </a:lnTo>
                  <a:lnTo>
                    <a:pt x="120351" y="1269"/>
                  </a:lnTo>
                  <a:lnTo>
                    <a:pt x="119845" y="1222"/>
                  </a:lnTo>
                  <a:lnTo>
                    <a:pt x="119331" y="1175"/>
                  </a:lnTo>
                  <a:lnTo>
                    <a:pt x="118818" y="1135"/>
                  </a:lnTo>
                  <a:lnTo>
                    <a:pt x="118304" y="1102"/>
                  </a:lnTo>
                  <a:lnTo>
                    <a:pt x="117253" y="1042"/>
                  </a:lnTo>
                  <a:lnTo>
                    <a:pt x="116186" y="988"/>
                  </a:lnTo>
                  <a:lnTo>
                    <a:pt x="115104" y="942"/>
                  </a:lnTo>
                  <a:lnTo>
                    <a:pt x="114021" y="908"/>
                  </a:lnTo>
                  <a:lnTo>
                    <a:pt x="112923" y="875"/>
                  </a:lnTo>
                  <a:lnTo>
                    <a:pt x="110710" y="801"/>
                  </a:lnTo>
                  <a:lnTo>
                    <a:pt x="107463" y="688"/>
                  </a:lnTo>
                  <a:lnTo>
                    <a:pt x="104223" y="588"/>
                  </a:lnTo>
                  <a:lnTo>
                    <a:pt x="100976" y="494"/>
                  </a:lnTo>
                  <a:lnTo>
                    <a:pt x="97728" y="408"/>
                  </a:lnTo>
                  <a:lnTo>
                    <a:pt x="94488" y="328"/>
                  </a:lnTo>
                  <a:lnTo>
                    <a:pt x="91241" y="261"/>
                  </a:lnTo>
                  <a:lnTo>
                    <a:pt x="88001" y="194"/>
                  </a:lnTo>
                  <a:lnTo>
                    <a:pt x="84753" y="141"/>
                  </a:lnTo>
                  <a:lnTo>
                    <a:pt x="81506" y="101"/>
                  </a:lnTo>
                  <a:lnTo>
                    <a:pt x="78266" y="61"/>
                  </a:lnTo>
                  <a:lnTo>
                    <a:pt x="75019" y="34"/>
                  </a:lnTo>
                  <a:lnTo>
                    <a:pt x="71779" y="14"/>
                  </a:lnTo>
                  <a:lnTo>
                    <a:pt x="68531"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3"/>
            <p:cNvSpPr/>
            <p:nvPr/>
          </p:nvSpPr>
          <p:spPr>
            <a:xfrm>
              <a:off x="-2145725" y="-4056225"/>
              <a:ext cx="294750" cy="235600"/>
            </a:xfrm>
            <a:custGeom>
              <a:avLst/>
              <a:gdLst/>
              <a:ahLst/>
              <a:cxnLst/>
              <a:rect l="l" t="t" r="r" b="b"/>
              <a:pathLst>
                <a:path w="11790" h="9424" extrusionOk="0">
                  <a:moveTo>
                    <a:pt x="6591" y="2429"/>
                  </a:moveTo>
                  <a:lnTo>
                    <a:pt x="6780" y="2436"/>
                  </a:lnTo>
                  <a:lnTo>
                    <a:pt x="6938" y="2449"/>
                  </a:lnTo>
                  <a:lnTo>
                    <a:pt x="7096" y="2476"/>
                  </a:lnTo>
                  <a:lnTo>
                    <a:pt x="7247" y="2510"/>
                  </a:lnTo>
                  <a:lnTo>
                    <a:pt x="7389" y="2556"/>
                  </a:lnTo>
                  <a:lnTo>
                    <a:pt x="7523" y="2610"/>
                  </a:lnTo>
                  <a:lnTo>
                    <a:pt x="7657" y="2670"/>
                  </a:lnTo>
                  <a:lnTo>
                    <a:pt x="7784" y="2743"/>
                  </a:lnTo>
                  <a:lnTo>
                    <a:pt x="7902" y="2817"/>
                  </a:lnTo>
                  <a:lnTo>
                    <a:pt x="8013" y="2903"/>
                  </a:lnTo>
                  <a:lnTo>
                    <a:pt x="8116" y="2997"/>
                  </a:lnTo>
                  <a:lnTo>
                    <a:pt x="8218" y="3090"/>
                  </a:lnTo>
                  <a:lnTo>
                    <a:pt x="8305" y="3197"/>
                  </a:lnTo>
                  <a:lnTo>
                    <a:pt x="8392" y="3304"/>
                  </a:lnTo>
                  <a:lnTo>
                    <a:pt x="8471" y="3417"/>
                  </a:lnTo>
                  <a:lnTo>
                    <a:pt x="8542" y="3531"/>
                  </a:lnTo>
                  <a:lnTo>
                    <a:pt x="8606" y="3657"/>
                  </a:lnTo>
                  <a:lnTo>
                    <a:pt x="8661" y="3778"/>
                  </a:lnTo>
                  <a:lnTo>
                    <a:pt x="8708" y="3904"/>
                  </a:lnTo>
                  <a:lnTo>
                    <a:pt x="8748" y="4031"/>
                  </a:lnTo>
                  <a:lnTo>
                    <a:pt x="8779" y="4165"/>
                  </a:lnTo>
                  <a:lnTo>
                    <a:pt x="8811" y="4292"/>
                  </a:lnTo>
                  <a:lnTo>
                    <a:pt x="8827" y="4425"/>
                  </a:lnTo>
                  <a:lnTo>
                    <a:pt x="8835" y="4558"/>
                  </a:lnTo>
                  <a:lnTo>
                    <a:pt x="8835" y="4692"/>
                  </a:lnTo>
                  <a:lnTo>
                    <a:pt x="8827" y="4819"/>
                  </a:lnTo>
                  <a:lnTo>
                    <a:pt x="8811" y="4952"/>
                  </a:lnTo>
                  <a:lnTo>
                    <a:pt x="8787" y="5079"/>
                  </a:lnTo>
                  <a:lnTo>
                    <a:pt x="8748" y="5206"/>
                  </a:lnTo>
                  <a:lnTo>
                    <a:pt x="8708" y="5326"/>
                  </a:lnTo>
                  <a:lnTo>
                    <a:pt x="8653" y="5446"/>
                  </a:lnTo>
                  <a:lnTo>
                    <a:pt x="8598" y="5560"/>
                  </a:lnTo>
                  <a:lnTo>
                    <a:pt x="8527" y="5673"/>
                  </a:lnTo>
                  <a:lnTo>
                    <a:pt x="8440" y="5787"/>
                  </a:lnTo>
                  <a:lnTo>
                    <a:pt x="8345" y="5900"/>
                  </a:lnTo>
                  <a:lnTo>
                    <a:pt x="8250" y="6000"/>
                  </a:lnTo>
                  <a:lnTo>
                    <a:pt x="8139" y="6100"/>
                  </a:lnTo>
                  <a:lnTo>
                    <a:pt x="8029" y="6194"/>
                  </a:lnTo>
                  <a:lnTo>
                    <a:pt x="7902" y="6280"/>
                  </a:lnTo>
                  <a:lnTo>
                    <a:pt x="7776" y="6367"/>
                  </a:lnTo>
                  <a:lnTo>
                    <a:pt x="7650" y="6441"/>
                  </a:lnTo>
                  <a:lnTo>
                    <a:pt x="7515" y="6514"/>
                  </a:lnTo>
                  <a:lnTo>
                    <a:pt x="7373" y="6574"/>
                  </a:lnTo>
                  <a:lnTo>
                    <a:pt x="7223" y="6634"/>
                  </a:lnTo>
                  <a:lnTo>
                    <a:pt x="7081" y="6688"/>
                  </a:lnTo>
                  <a:lnTo>
                    <a:pt x="6923" y="6734"/>
                  </a:lnTo>
                  <a:lnTo>
                    <a:pt x="6772" y="6774"/>
                  </a:lnTo>
                  <a:lnTo>
                    <a:pt x="6614" y="6808"/>
                  </a:lnTo>
                  <a:lnTo>
                    <a:pt x="6456" y="6841"/>
                  </a:lnTo>
                  <a:lnTo>
                    <a:pt x="6298" y="6861"/>
                  </a:lnTo>
                  <a:lnTo>
                    <a:pt x="6132" y="6874"/>
                  </a:lnTo>
                  <a:lnTo>
                    <a:pt x="5974" y="6888"/>
                  </a:lnTo>
                  <a:lnTo>
                    <a:pt x="5650" y="6888"/>
                  </a:lnTo>
                  <a:lnTo>
                    <a:pt x="5484" y="6881"/>
                  </a:lnTo>
                  <a:lnTo>
                    <a:pt x="5326" y="6861"/>
                  </a:lnTo>
                  <a:lnTo>
                    <a:pt x="5160" y="6841"/>
                  </a:lnTo>
                  <a:lnTo>
                    <a:pt x="5010" y="6814"/>
                  </a:lnTo>
                  <a:lnTo>
                    <a:pt x="4852" y="6781"/>
                  </a:lnTo>
                  <a:lnTo>
                    <a:pt x="4694" y="6741"/>
                  </a:lnTo>
                  <a:lnTo>
                    <a:pt x="4552" y="6694"/>
                  </a:lnTo>
                  <a:lnTo>
                    <a:pt x="4402" y="6641"/>
                  </a:lnTo>
                  <a:lnTo>
                    <a:pt x="4260" y="6581"/>
                  </a:lnTo>
                  <a:lnTo>
                    <a:pt x="4125" y="6507"/>
                  </a:lnTo>
                  <a:lnTo>
                    <a:pt x="3991" y="6434"/>
                  </a:lnTo>
                  <a:lnTo>
                    <a:pt x="3896" y="6381"/>
                  </a:lnTo>
                  <a:lnTo>
                    <a:pt x="3809" y="6327"/>
                  </a:lnTo>
                  <a:lnTo>
                    <a:pt x="3722" y="6267"/>
                  </a:lnTo>
                  <a:lnTo>
                    <a:pt x="3643" y="6207"/>
                  </a:lnTo>
                  <a:lnTo>
                    <a:pt x="3564" y="6140"/>
                  </a:lnTo>
                  <a:lnTo>
                    <a:pt x="3493" y="6080"/>
                  </a:lnTo>
                  <a:lnTo>
                    <a:pt x="3367" y="5940"/>
                  </a:lnTo>
                  <a:lnTo>
                    <a:pt x="3248" y="5800"/>
                  </a:lnTo>
                  <a:lnTo>
                    <a:pt x="3153" y="5646"/>
                  </a:lnTo>
                  <a:lnTo>
                    <a:pt x="3067" y="5493"/>
                  </a:lnTo>
                  <a:lnTo>
                    <a:pt x="2995" y="5333"/>
                  </a:lnTo>
                  <a:lnTo>
                    <a:pt x="3090" y="5333"/>
                  </a:lnTo>
                  <a:lnTo>
                    <a:pt x="3193" y="5319"/>
                  </a:lnTo>
                  <a:lnTo>
                    <a:pt x="3288" y="5299"/>
                  </a:lnTo>
                  <a:lnTo>
                    <a:pt x="3383" y="5273"/>
                  </a:lnTo>
                  <a:lnTo>
                    <a:pt x="3477" y="5239"/>
                  </a:lnTo>
                  <a:lnTo>
                    <a:pt x="3564" y="5199"/>
                  </a:lnTo>
                  <a:lnTo>
                    <a:pt x="3643" y="5152"/>
                  </a:lnTo>
                  <a:lnTo>
                    <a:pt x="3722" y="5092"/>
                  </a:lnTo>
                  <a:lnTo>
                    <a:pt x="3857" y="4959"/>
                  </a:lnTo>
                  <a:lnTo>
                    <a:pt x="3983" y="4819"/>
                  </a:lnTo>
                  <a:lnTo>
                    <a:pt x="4094" y="4679"/>
                  </a:lnTo>
                  <a:lnTo>
                    <a:pt x="4196" y="4525"/>
                  </a:lnTo>
                  <a:lnTo>
                    <a:pt x="4291" y="4372"/>
                  </a:lnTo>
                  <a:lnTo>
                    <a:pt x="4378" y="4211"/>
                  </a:lnTo>
                  <a:lnTo>
                    <a:pt x="4552" y="3891"/>
                  </a:lnTo>
                  <a:lnTo>
                    <a:pt x="4734" y="3577"/>
                  </a:lnTo>
                  <a:lnTo>
                    <a:pt x="4821" y="3424"/>
                  </a:lnTo>
                  <a:lnTo>
                    <a:pt x="4923" y="3277"/>
                  </a:lnTo>
                  <a:lnTo>
                    <a:pt x="5026" y="3137"/>
                  </a:lnTo>
                  <a:lnTo>
                    <a:pt x="5145" y="3003"/>
                  </a:lnTo>
                  <a:lnTo>
                    <a:pt x="5263" y="2883"/>
                  </a:lnTo>
                  <a:lnTo>
                    <a:pt x="5334" y="2830"/>
                  </a:lnTo>
                  <a:lnTo>
                    <a:pt x="5405" y="2776"/>
                  </a:lnTo>
                  <a:lnTo>
                    <a:pt x="5508" y="2716"/>
                  </a:lnTo>
                  <a:lnTo>
                    <a:pt x="5556" y="2683"/>
                  </a:lnTo>
                  <a:lnTo>
                    <a:pt x="5603" y="2643"/>
                  </a:lnTo>
                  <a:lnTo>
                    <a:pt x="5714" y="2590"/>
                  </a:lnTo>
                  <a:lnTo>
                    <a:pt x="5840" y="2543"/>
                  </a:lnTo>
                  <a:lnTo>
                    <a:pt x="5966" y="2503"/>
                  </a:lnTo>
                  <a:lnTo>
                    <a:pt x="6109" y="2469"/>
                  </a:lnTo>
                  <a:lnTo>
                    <a:pt x="6259" y="2449"/>
                  </a:lnTo>
                  <a:lnTo>
                    <a:pt x="6417" y="2429"/>
                  </a:lnTo>
                  <a:close/>
                  <a:moveTo>
                    <a:pt x="6583" y="0"/>
                  </a:moveTo>
                  <a:lnTo>
                    <a:pt x="6417" y="7"/>
                  </a:lnTo>
                  <a:lnTo>
                    <a:pt x="6251" y="20"/>
                  </a:lnTo>
                  <a:lnTo>
                    <a:pt x="6085" y="33"/>
                  </a:lnTo>
                  <a:lnTo>
                    <a:pt x="5919" y="53"/>
                  </a:lnTo>
                  <a:lnTo>
                    <a:pt x="5753" y="80"/>
                  </a:lnTo>
                  <a:lnTo>
                    <a:pt x="5587" y="107"/>
                  </a:lnTo>
                  <a:lnTo>
                    <a:pt x="5429" y="147"/>
                  </a:lnTo>
                  <a:lnTo>
                    <a:pt x="5263" y="180"/>
                  </a:lnTo>
                  <a:lnTo>
                    <a:pt x="5105" y="227"/>
                  </a:lnTo>
                  <a:lnTo>
                    <a:pt x="4947" y="274"/>
                  </a:lnTo>
                  <a:lnTo>
                    <a:pt x="4789" y="327"/>
                  </a:lnTo>
                  <a:lnTo>
                    <a:pt x="4639" y="380"/>
                  </a:lnTo>
                  <a:lnTo>
                    <a:pt x="4481" y="441"/>
                  </a:lnTo>
                  <a:lnTo>
                    <a:pt x="4331" y="507"/>
                  </a:lnTo>
                  <a:lnTo>
                    <a:pt x="4181" y="574"/>
                  </a:lnTo>
                  <a:lnTo>
                    <a:pt x="4038" y="647"/>
                  </a:lnTo>
                  <a:lnTo>
                    <a:pt x="3896" y="727"/>
                  </a:lnTo>
                  <a:lnTo>
                    <a:pt x="3754" y="808"/>
                  </a:lnTo>
                  <a:lnTo>
                    <a:pt x="3612" y="894"/>
                  </a:lnTo>
                  <a:lnTo>
                    <a:pt x="3477" y="981"/>
                  </a:lnTo>
                  <a:lnTo>
                    <a:pt x="3343" y="1075"/>
                  </a:lnTo>
                  <a:lnTo>
                    <a:pt x="3240" y="1148"/>
                  </a:lnTo>
                  <a:lnTo>
                    <a:pt x="3138" y="1235"/>
                  </a:lnTo>
                  <a:lnTo>
                    <a:pt x="2924" y="1408"/>
                  </a:lnTo>
                  <a:lnTo>
                    <a:pt x="2703" y="1468"/>
                  </a:lnTo>
                  <a:lnTo>
                    <a:pt x="2490" y="1535"/>
                  </a:lnTo>
                  <a:lnTo>
                    <a:pt x="2284" y="1622"/>
                  </a:lnTo>
                  <a:lnTo>
                    <a:pt x="2079" y="1715"/>
                  </a:lnTo>
                  <a:lnTo>
                    <a:pt x="1889" y="1822"/>
                  </a:lnTo>
                  <a:lnTo>
                    <a:pt x="1700" y="1942"/>
                  </a:lnTo>
                  <a:lnTo>
                    <a:pt x="1526" y="2069"/>
                  </a:lnTo>
                  <a:lnTo>
                    <a:pt x="1352" y="2209"/>
                  </a:lnTo>
                  <a:lnTo>
                    <a:pt x="1194" y="2356"/>
                  </a:lnTo>
                  <a:lnTo>
                    <a:pt x="1036" y="2510"/>
                  </a:lnTo>
                  <a:lnTo>
                    <a:pt x="894" y="2676"/>
                  </a:lnTo>
                  <a:lnTo>
                    <a:pt x="759" y="2843"/>
                  </a:lnTo>
                  <a:lnTo>
                    <a:pt x="633" y="3023"/>
                  </a:lnTo>
                  <a:lnTo>
                    <a:pt x="522" y="3204"/>
                  </a:lnTo>
                  <a:lnTo>
                    <a:pt x="419" y="3397"/>
                  </a:lnTo>
                  <a:lnTo>
                    <a:pt x="325" y="3591"/>
                  </a:lnTo>
                  <a:lnTo>
                    <a:pt x="246" y="3791"/>
                  </a:lnTo>
                  <a:lnTo>
                    <a:pt x="175" y="3991"/>
                  </a:lnTo>
                  <a:lnTo>
                    <a:pt x="111" y="4198"/>
                  </a:lnTo>
                  <a:lnTo>
                    <a:pt x="64" y="4405"/>
                  </a:lnTo>
                  <a:lnTo>
                    <a:pt x="32" y="4619"/>
                  </a:lnTo>
                  <a:lnTo>
                    <a:pt x="9" y="4825"/>
                  </a:lnTo>
                  <a:lnTo>
                    <a:pt x="1" y="5039"/>
                  </a:lnTo>
                  <a:lnTo>
                    <a:pt x="1" y="5253"/>
                  </a:lnTo>
                  <a:lnTo>
                    <a:pt x="24" y="5466"/>
                  </a:lnTo>
                  <a:lnTo>
                    <a:pt x="56" y="5680"/>
                  </a:lnTo>
                  <a:lnTo>
                    <a:pt x="103" y="5893"/>
                  </a:lnTo>
                  <a:lnTo>
                    <a:pt x="159" y="6100"/>
                  </a:lnTo>
                  <a:lnTo>
                    <a:pt x="238" y="6307"/>
                  </a:lnTo>
                  <a:lnTo>
                    <a:pt x="333" y="6507"/>
                  </a:lnTo>
                  <a:lnTo>
                    <a:pt x="435" y="6708"/>
                  </a:lnTo>
                  <a:lnTo>
                    <a:pt x="562" y="6901"/>
                  </a:lnTo>
                  <a:lnTo>
                    <a:pt x="657" y="7041"/>
                  </a:lnTo>
                  <a:lnTo>
                    <a:pt x="759" y="7175"/>
                  </a:lnTo>
                  <a:lnTo>
                    <a:pt x="862" y="7308"/>
                  </a:lnTo>
                  <a:lnTo>
                    <a:pt x="973" y="7435"/>
                  </a:lnTo>
                  <a:lnTo>
                    <a:pt x="1083" y="7555"/>
                  </a:lnTo>
                  <a:lnTo>
                    <a:pt x="1202" y="7675"/>
                  </a:lnTo>
                  <a:lnTo>
                    <a:pt x="1320" y="7789"/>
                  </a:lnTo>
                  <a:lnTo>
                    <a:pt x="1447" y="7902"/>
                  </a:lnTo>
                  <a:lnTo>
                    <a:pt x="1573" y="8009"/>
                  </a:lnTo>
                  <a:lnTo>
                    <a:pt x="1707" y="8116"/>
                  </a:lnTo>
                  <a:lnTo>
                    <a:pt x="1842" y="8216"/>
                  </a:lnTo>
                  <a:lnTo>
                    <a:pt x="1976" y="8309"/>
                  </a:lnTo>
                  <a:lnTo>
                    <a:pt x="2118" y="8403"/>
                  </a:lnTo>
                  <a:lnTo>
                    <a:pt x="2261" y="8490"/>
                  </a:lnTo>
                  <a:lnTo>
                    <a:pt x="2403" y="8570"/>
                  </a:lnTo>
                  <a:lnTo>
                    <a:pt x="2553" y="8650"/>
                  </a:lnTo>
                  <a:lnTo>
                    <a:pt x="2703" y="8730"/>
                  </a:lnTo>
                  <a:lnTo>
                    <a:pt x="2861" y="8803"/>
                  </a:lnTo>
                  <a:lnTo>
                    <a:pt x="3011" y="8870"/>
                  </a:lnTo>
                  <a:lnTo>
                    <a:pt x="3169" y="8937"/>
                  </a:lnTo>
                  <a:lnTo>
                    <a:pt x="3335" y="8997"/>
                  </a:lnTo>
                  <a:lnTo>
                    <a:pt x="3493" y="9050"/>
                  </a:lnTo>
                  <a:lnTo>
                    <a:pt x="3659" y="9104"/>
                  </a:lnTo>
                  <a:lnTo>
                    <a:pt x="3825" y="9150"/>
                  </a:lnTo>
                  <a:lnTo>
                    <a:pt x="3991" y="9197"/>
                  </a:lnTo>
                  <a:lnTo>
                    <a:pt x="4157" y="9237"/>
                  </a:lnTo>
                  <a:lnTo>
                    <a:pt x="4331" y="9277"/>
                  </a:lnTo>
                  <a:lnTo>
                    <a:pt x="4497" y="9311"/>
                  </a:lnTo>
                  <a:lnTo>
                    <a:pt x="4671" y="9337"/>
                  </a:lnTo>
                  <a:lnTo>
                    <a:pt x="4844" y="9364"/>
                  </a:lnTo>
                  <a:lnTo>
                    <a:pt x="5018" y="9384"/>
                  </a:lnTo>
                  <a:lnTo>
                    <a:pt x="5192" y="9397"/>
                  </a:lnTo>
                  <a:lnTo>
                    <a:pt x="5366" y="9411"/>
                  </a:lnTo>
                  <a:lnTo>
                    <a:pt x="5540" y="9424"/>
                  </a:lnTo>
                  <a:lnTo>
                    <a:pt x="6061" y="9424"/>
                  </a:lnTo>
                  <a:lnTo>
                    <a:pt x="6243" y="9417"/>
                  </a:lnTo>
                  <a:lnTo>
                    <a:pt x="6417" y="9404"/>
                  </a:lnTo>
                  <a:lnTo>
                    <a:pt x="6591" y="9391"/>
                  </a:lnTo>
                  <a:lnTo>
                    <a:pt x="6765" y="9371"/>
                  </a:lnTo>
                  <a:lnTo>
                    <a:pt x="6938" y="9351"/>
                  </a:lnTo>
                  <a:lnTo>
                    <a:pt x="7112" y="9317"/>
                  </a:lnTo>
                  <a:lnTo>
                    <a:pt x="7286" y="9290"/>
                  </a:lnTo>
                  <a:lnTo>
                    <a:pt x="7460" y="9250"/>
                  </a:lnTo>
                  <a:lnTo>
                    <a:pt x="7626" y="9210"/>
                  </a:lnTo>
                  <a:lnTo>
                    <a:pt x="7800" y="9170"/>
                  </a:lnTo>
                  <a:lnTo>
                    <a:pt x="7966" y="9124"/>
                  </a:lnTo>
                  <a:lnTo>
                    <a:pt x="8132" y="9070"/>
                  </a:lnTo>
                  <a:lnTo>
                    <a:pt x="8297" y="9017"/>
                  </a:lnTo>
                  <a:lnTo>
                    <a:pt x="8463" y="8957"/>
                  </a:lnTo>
                  <a:lnTo>
                    <a:pt x="8621" y="8890"/>
                  </a:lnTo>
                  <a:lnTo>
                    <a:pt x="8779" y="8823"/>
                  </a:lnTo>
                  <a:lnTo>
                    <a:pt x="8937" y="8750"/>
                  </a:lnTo>
                  <a:lnTo>
                    <a:pt x="9096" y="8676"/>
                  </a:lnTo>
                  <a:lnTo>
                    <a:pt x="9254" y="8596"/>
                  </a:lnTo>
                  <a:lnTo>
                    <a:pt x="9404" y="8510"/>
                  </a:lnTo>
                  <a:lnTo>
                    <a:pt x="9554" y="8423"/>
                  </a:lnTo>
                  <a:lnTo>
                    <a:pt x="9696" y="8329"/>
                  </a:lnTo>
                  <a:lnTo>
                    <a:pt x="9838" y="8229"/>
                  </a:lnTo>
                  <a:lnTo>
                    <a:pt x="9981" y="8129"/>
                  </a:lnTo>
                  <a:lnTo>
                    <a:pt x="10115" y="8022"/>
                  </a:lnTo>
                  <a:lnTo>
                    <a:pt x="10249" y="7916"/>
                  </a:lnTo>
                  <a:lnTo>
                    <a:pt x="10383" y="7802"/>
                  </a:lnTo>
                  <a:lnTo>
                    <a:pt x="10502" y="7695"/>
                  </a:lnTo>
                  <a:lnTo>
                    <a:pt x="10613" y="7582"/>
                  </a:lnTo>
                  <a:lnTo>
                    <a:pt x="10715" y="7468"/>
                  </a:lnTo>
                  <a:lnTo>
                    <a:pt x="10818" y="7355"/>
                  </a:lnTo>
                  <a:lnTo>
                    <a:pt x="10913" y="7235"/>
                  </a:lnTo>
                  <a:lnTo>
                    <a:pt x="11000" y="7115"/>
                  </a:lnTo>
                  <a:lnTo>
                    <a:pt x="11087" y="6995"/>
                  </a:lnTo>
                  <a:lnTo>
                    <a:pt x="11166" y="6868"/>
                  </a:lnTo>
                  <a:lnTo>
                    <a:pt x="11245" y="6741"/>
                  </a:lnTo>
                  <a:lnTo>
                    <a:pt x="11316" y="6614"/>
                  </a:lnTo>
                  <a:lnTo>
                    <a:pt x="11379" y="6487"/>
                  </a:lnTo>
                  <a:lnTo>
                    <a:pt x="11434" y="6354"/>
                  </a:lnTo>
                  <a:lnTo>
                    <a:pt x="11498" y="6220"/>
                  </a:lnTo>
                  <a:lnTo>
                    <a:pt x="11545" y="6087"/>
                  </a:lnTo>
                  <a:lnTo>
                    <a:pt x="11592" y="5953"/>
                  </a:lnTo>
                  <a:lnTo>
                    <a:pt x="11632" y="5820"/>
                  </a:lnTo>
                  <a:lnTo>
                    <a:pt x="11671" y="5680"/>
                  </a:lnTo>
                  <a:lnTo>
                    <a:pt x="11703" y="5540"/>
                  </a:lnTo>
                  <a:lnTo>
                    <a:pt x="11727" y="5406"/>
                  </a:lnTo>
                  <a:lnTo>
                    <a:pt x="11750" y="5266"/>
                  </a:lnTo>
                  <a:lnTo>
                    <a:pt x="11782" y="4986"/>
                  </a:lnTo>
                  <a:lnTo>
                    <a:pt x="11790" y="4705"/>
                  </a:lnTo>
                  <a:lnTo>
                    <a:pt x="11782" y="4425"/>
                  </a:lnTo>
                  <a:lnTo>
                    <a:pt x="11758" y="4145"/>
                  </a:lnTo>
                  <a:lnTo>
                    <a:pt x="11711" y="3864"/>
                  </a:lnTo>
                  <a:lnTo>
                    <a:pt x="11656" y="3591"/>
                  </a:lnTo>
                  <a:lnTo>
                    <a:pt x="11577" y="3317"/>
                  </a:lnTo>
                  <a:lnTo>
                    <a:pt x="11482" y="3050"/>
                  </a:lnTo>
                  <a:lnTo>
                    <a:pt x="11363" y="2790"/>
                  </a:lnTo>
                  <a:lnTo>
                    <a:pt x="11237" y="2530"/>
                  </a:lnTo>
                  <a:lnTo>
                    <a:pt x="11158" y="2403"/>
                  </a:lnTo>
                  <a:lnTo>
                    <a:pt x="11087" y="2283"/>
                  </a:lnTo>
                  <a:lnTo>
                    <a:pt x="11008" y="2162"/>
                  </a:lnTo>
                  <a:lnTo>
                    <a:pt x="10921" y="2042"/>
                  </a:lnTo>
                  <a:lnTo>
                    <a:pt x="10834" y="1922"/>
                  </a:lnTo>
                  <a:lnTo>
                    <a:pt x="10739" y="1809"/>
                  </a:lnTo>
                  <a:lnTo>
                    <a:pt x="10644" y="1695"/>
                  </a:lnTo>
                  <a:lnTo>
                    <a:pt x="10542" y="1582"/>
                  </a:lnTo>
                  <a:lnTo>
                    <a:pt x="10439" y="1475"/>
                  </a:lnTo>
                  <a:lnTo>
                    <a:pt x="10328" y="1368"/>
                  </a:lnTo>
                  <a:lnTo>
                    <a:pt x="10218" y="1268"/>
                  </a:lnTo>
                  <a:lnTo>
                    <a:pt x="10099" y="1168"/>
                  </a:lnTo>
                  <a:lnTo>
                    <a:pt x="9981" y="1075"/>
                  </a:lnTo>
                  <a:lnTo>
                    <a:pt x="9854" y="981"/>
                  </a:lnTo>
                  <a:lnTo>
                    <a:pt x="9728" y="888"/>
                  </a:lnTo>
                  <a:lnTo>
                    <a:pt x="9593" y="801"/>
                  </a:lnTo>
                  <a:lnTo>
                    <a:pt x="9451" y="721"/>
                  </a:lnTo>
                  <a:lnTo>
                    <a:pt x="9317" y="641"/>
                  </a:lnTo>
                  <a:lnTo>
                    <a:pt x="9167" y="567"/>
                  </a:lnTo>
                  <a:lnTo>
                    <a:pt x="9024" y="494"/>
                  </a:lnTo>
                  <a:lnTo>
                    <a:pt x="8866" y="427"/>
                  </a:lnTo>
                  <a:lnTo>
                    <a:pt x="8716" y="367"/>
                  </a:lnTo>
                  <a:lnTo>
                    <a:pt x="8558" y="307"/>
                  </a:lnTo>
                  <a:lnTo>
                    <a:pt x="8392" y="254"/>
                  </a:lnTo>
                  <a:lnTo>
                    <a:pt x="8234" y="200"/>
                  </a:lnTo>
                  <a:lnTo>
                    <a:pt x="8068" y="160"/>
                  </a:lnTo>
                  <a:lnTo>
                    <a:pt x="7910" y="120"/>
                  </a:lnTo>
                  <a:lnTo>
                    <a:pt x="7744" y="87"/>
                  </a:lnTo>
                  <a:lnTo>
                    <a:pt x="7578" y="60"/>
                  </a:lnTo>
                  <a:lnTo>
                    <a:pt x="7412" y="40"/>
                  </a:lnTo>
                  <a:lnTo>
                    <a:pt x="7247" y="20"/>
                  </a:lnTo>
                  <a:lnTo>
                    <a:pt x="7081" y="7"/>
                  </a:lnTo>
                  <a:lnTo>
                    <a:pt x="691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3"/>
            <p:cNvSpPr/>
            <p:nvPr/>
          </p:nvSpPr>
          <p:spPr>
            <a:xfrm>
              <a:off x="-2070850" y="-3995500"/>
              <a:ext cx="146000" cy="111475"/>
            </a:xfrm>
            <a:custGeom>
              <a:avLst/>
              <a:gdLst/>
              <a:ahLst/>
              <a:cxnLst/>
              <a:rect l="l" t="t" r="r" b="b"/>
              <a:pathLst>
                <a:path w="5840" h="4459" extrusionOk="0">
                  <a:moveTo>
                    <a:pt x="3422" y="0"/>
                  </a:moveTo>
                  <a:lnTo>
                    <a:pt x="3264" y="20"/>
                  </a:lnTo>
                  <a:lnTo>
                    <a:pt x="3114" y="40"/>
                  </a:lnTo>
                  <a:lnTo>
                    <a:pt x="2971" y="74"/>
                  </a:lnTo>
                  <a:lnTo>
                    <a:pt x="2845" y="114"/>
                  </a:lnTo>
                  <a:lnTo>
                    <a:pt x="2719" y="161"/>
                  </a:lnTo>
                  <a:lnTo>
                    <a:pt x="2608" y="214"/>
                  </a:lnTo>
                  <a:lnTo>
                    <a:pt x="2561" y="254"/>
                  </a:lnTo>
                  <a:lnTo>
                    <a:pt x="2513" y="287"/>
                  </a:lnTo>
                  <a:lnTo>
                    <a:pt x="2410" y="347"/>
                  </a:lnTo>
                  <a:lnTo>
                    <a:pt x="2339" y="401"/>
                  </a:lnTo>
                  <a:lnTo>
                    <a:pt x="2268" y="454"/>
                  </a:lnTo>
                  <a:lnTo>
                    <a:pt x="2150" y="574"/>
                  </a:lnTo>
                  <a:lnTo>
                    <a:pt x="2031" y="708"/>
                  </a:lnTo>
                  <a:lnTo>
                    <a:pt x="1928" y="848"/>
                  </a:lnTo>
                  <a:lnTo>
                    <a:pt x="1826" y="995"/>
                  </a:lnTo>
                  <a:lnTo>
                    <a:pt x="1739" y="1148"/>
                  </a:lnTo>
                  <a:lnTo>
                    <a:pt x="1557" y="1462"/>
                  </a:lnTo>
                  <a:lnTo>
                    <a:pt x="1383" y="1782"/>
                  </a:lnTo>
                  <a:lnTo>
                    <a:pt x="1296" y="1943"/>
                  </a:lnTo>
                  <a:lnTo>
                    <a:pt x="1201" y="2096"/>
                  </a:lnTo>
                  <a:lnTo>
                    <a:pt x="1099" y="2250"/>
                  </a:lnTo>
                  <a:lnTo>
                    <a:pt x="988" y="2390"/>
                  </a:lnTo>
                  <a:lnTo>
                    <a:pt x="862" y="2530"/>
                  </a:lnTo>
                  <a:lnTo>
                    <a:pt x="727" y="2663"/>
                  </a:lnTo>
                  <a:lnTo>
                    <a:pt x="648" y="2723"/>
                  </a:lnTo>
                  <a:lnTo>
                    <a:pt x="569" y="2770"/>
                  </a:lnTo>
                  <a:lnTo>
                    <a:pt x="482" y="2810"/>
                  </a:lnTo>
                  <a:lnTo>
                    <a:pt x="388" y="2844"/>
                  </a:lnTo>
                  <a:lnTo>
                    <a:pt x="293" y="2870"/>
                  </a:lnTo>
                  <a:lnTo>
                    <a:pt x="198" y="2890"/>
                  </a:lnTo>
                  <a:lnTo>
                    <a:pt x="95" y="2904"/>
                  </a:lnTo>
                  <a:lnTo>
                    <a:pt x="0" y="2904"/>
                  </a:lnTo>
                  <a:lnTo>
                    <a:pt x="72" y="3064"/>
                  </a:lnTo>
                  <a:lnTo>
                    <a:pt x="158" y="3217"/>
                  </a:lnTo>
                  <a:lnTo>
                    <a:pt x="253" y="3371"/>
                  </a:lnTo>
                  <a:lnTo>
                    <a:pt x="372" y="3511"/>
                  </a:lnTo>
                  <a:lnTo>
                    <a:pt x="498" y="3651"/>
                  </a:lnTo>
                  <a:lnTo>
                    <a:pt x="569" y="3711"/>
                  </a:lnTo>
                  <a:lnTo>
                    <a:pt x="648" y="3778"/>
                  </a:lnTo>
                  <a:lnTo>
                    <a:pt x="727" y="3838"/>
                  </a:lnTo>
                  <a:lnTo>
                    <a:pt x="814" y="3898"/>
                  </a:lnTo>
                  <a:lnTo>
                    <a:pt x="901" y="3952"/>
                  </a:lnTo>
                  <a:lnTo>
                    <a:pt x="996" y="4005"/>
                  </a:lnTo>
                  <a:lnTo>
                    <a:pt x="1130" y="4078"/>
                  </a:lnTo>
                  <a:lnTo>
                    <a:pt x="1265" y="4152"/>
                  </a:lnTo>
                  <a:lnTo>
                    <a:pt x="1407" y="4212"/>
                  </a:lnTo>
                  <a:lnTo>
                    <a:pt x="1557" y="4265"/>
                  </a:lnTo>
                  <a:lnTo>
                    <a:pt x="1699" y="4312"/>
                  </a:lnTo>
                  <a:lnTo>
                    <a:pt x="1857" y="4352"/>
                  </a:lnTo>
                  <a:lnTo>
                    <a:pt x="2015" y="4385"/>
                  </a:lnTo>
                  <a:lnTo>
                    <a:pt x="2165" y="4412"/>
                  </a:lnTo>
                  <a:lnTo>
                    <a:pt x="2331" y="4432"/>
                  </a:lnTo>
                  <a:lnTo>
                    <a:pt x="2489" y="4452"/>
                  </a:lnTo>
                  <a:lnTo>
                    <a:pt x="2655" y="4459"/>
                  </a:lnTo>
                  <a:lnTo>
                    <a:pt x="2979" y="4459"/>
                  </a:lnTo>
                  <a:lnTo>
                    <a:pt x="3137" y="4445"/>
                  </a:lnTo>
                  <a:lnTo>
                    <a:pt x="3303" y="4432"/>
                  </a:lnTo>
                  <a:lnTo>
                    <a:pt x="3461" y="4412"/>
                  </a:lnTo>
                  <a:lnTo>
                    <a:pt x="3619" y="4379"/>
                  </a:lnTo>
                  <a:lnTo>
                    <a:pt x="3777" y="4345"/>
                  </a:lnTo>
                  <a:lnTo>
                    <a:pt x="3928" y="4305"/>
                  </a:lnTo>
                  <a:lnTo>
                    <a:pt x="4086" y="4259"/>
                  </a:lnTo>
                  <a:lnTo>
                    <a:pt x="4228" y="4205"/>
                  </a:lnTo>
                  <a:lnTo>
                    <a:pt x="4378" y="4145"/>
                  </a:lnTo>
                  <a:lnTo>
                    <a:pt x="4520" y="4085"/>
                  </a:lnTo>
                  <a:lnTo>
                    <a:pt x="4655" y="4012"/>
                  </a:lnTo>
                  <a:lnTo>
                    <a:pt x="4781" y="3938"/>
                  </a:lnTo>
                  <a:lnTo>
                    <a:pt x="4907" y="3851"/>
                  </a:lnTo>
                  <a:lnTo>
                    <a:pt x="5034" y="3765"/>
                  </a:lnTo>
                  <a:lnTo>
                    <a:pt x="5144" y="3671"/>
                  </a:lnTo>
                  <a:lnTo>
                    <a:pt x="5255" y="3571"/>
                  </a:lnTo>
                  <a:lnTo>
                    <a:pt x="5350" y="3471"/>
                  </a:lnTo>
                  <a:lnTo>
                    <a:pt x="5445" y="3358"/>
                  </a:lnTo>
                  <a:lnTo>
                    <a:pt x="5532" y="3244"/>
                  </a:lnTo>
                  <a:lnTo>
                    <a:pt x="5603" y="3131"/>
                  </a:lnTo>
                  <a:lnTo>
                    <a:pt x="5658" y="3017"/>
                  </a:lnTo>
                  <a:lnTo>
                    <a:pt x="5713" y="2897"/>
                  </a:lnTo>
                  <a:lnTo>
                    <a:pt x="5753" y="2777"/>
                  </a:lnTo>
                  <a:lnTo>
                    <a:pt x="5792" y="2650"/>
                  </a:lnTo>
                  <a:lnTo>
                    <a:pt x="5816" y="2523"/>
                  </a:lnTo>
                  <a:lnTo>
                    <a:pt x="5832" y="2390"/>
                  </a:lnTo>
                  <a:lnTo>
                    <a:pt x="5840" y="2263"/>
                  </a:lnTo>
                  <a:lnTo>
                    <a:pt x="5840" y="2129"/>
                  </a:lnTo>
                  <a:lnTo>
                    <a:pt x="5832" y="1996"/>
                  </a:lnTo>
                  <a:lnTo>
                    <a:pt x="5816" y="1863"/>
                  </a:lnTo>
                  <a:lnTo>
                    <a:pt x="5784" y="1736"/>
                  </a:lnTo>
                  <a:lnTo>
                    <a:pt x="5753" y="1602"/>
                  </a:lnTo>
                  <a:lnTo>
                    <a:pt x="5713" y="1475"/>
                  </a:lnTo>
                  <a:lnTo>
                    <a:pt x="5666" y="1349"/>
                  </a:lnTo>
                  <a:lnTo>
                    <a:pt x="5611" y="1228"/>
                  </a:lnTo>
                  <a:lnTo>
                    <a:pt x="5547" y="1102"/>
                  </a:lnTo>
                  <a:lnTo>
                    <a:pt x="5476" y="988"/>
                  </a:lnTo>
                  <a:lnTo>
                    <a:pt x="5397" y="875"/>
                  </a:lnTo>
                  <a:lnTo>
                    <a:pt x="5310" y="768"/>
                  </a:lnTo>
                  <a:lnTo>
                    <a:pt x="5223" y="661"/>
                  </a:lnTo>
                  <a:lnTo>
                    <a:pt x="5121" y="568"/>
                  </a:lnTo>
                  <a:lnTo>
                    <a:pt x="5018" y="474"/>
                  </a:lnTo>
                  <a:lnTo>
                    <a:pt x="4907" y="388"/>
                  </a:lnTo>
                  <a:lnTo>
                    <a:pt x="4789" y="314"/>
                  </a:lnTo>
                  <a:lnTo>
                    <a:pt x="4662" y="241"/>
                  </a:lnTo>
                  <a:lnTo>
                    <a:pt x="4528" y="181"/>
                  </a:lnTo>
                  <a:lnTo>
                    <a:pt x="4394" y="127"/>
                  </a:lnTo>
                  <a:lnTo>
                    <a:pt x="4252" y="81"/>
                  </a:lnTo>
                  <a:lnTo>
                    <a:pt x="4101" y="47"/>
                  </a:lnTo>
                  <a:lnTo>
                    <a:pt x="3943" y="20"/>
                  </a:lnTo>
                  <a:lnTo>
                    <a:pt x="3785" y="7"/>
                  </a:lnTo>
                  <a:lnTo>
                    <a:pt x="359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3"/>
            <p:cNvSpPr/>
            <p:nvPr/>
          </p:nvSpPr>
          <p:spPr>
            <a:xfrm>
              <a:off x="-4363125" y="-3666125"/>
              <a:ext cx="2366775" cy="767375"/>
            </a:xfrm>
            <a:custGeom>
              <a:avLst/>
              <a:gdLst/>
              <a:ahLst/>
              <a:cxnLst/>
              <a:rect l="l" t="t" r="r" b="b"/>
              <a:pathLst>
                <a:path w="94671" h="30695" extrusionOk="0">
                  <a:moveTo>
                    <a:pt x="3927" y="1956"/>
                  </a:moveTo>
                  <a:lnTo>
                    <a:pt x="6140" y="2069"/>
                  </a:lnTo>
                  <a:lnTo>
                    <a:pt x="8344" y="2176"/>
                  </a:lnTo>
                  <a:lnTo>
                    <a:pt x="10557" y="2283"/>
                  </a:lnTo>
                  <a:lnTo>
                    <a:pt x="12769" y="2383"/>
                  </a:lnTo>
                  <a:lnTo>
                    <a:pt x="14982" y="2476"/>
                  </a:lnTo>
                  <a:lnTo>
                    <a:pt x="17194" y="2570"/>
                  </a:lnTo>
                  <a:lnTo>
                    <a:pt x="21627" y="2743"/>
                  </a:lnTo>
                  <a:lnTo>
                    <a:pt x="26060" y="2904"/>
                  </a:lnTo>
                  <a:lnTo>
                    <a:pt x="30501" y="3050"/>
                  </a:lnTo>
                  <a:lnTo>
                    <a:pt x="34942" y="3184"/>
                  </a:lnTo>
                  <a:lnTo>
                    <a:pt x="39382" y="3297"/>
                  </a:lnTo>
                  <a:lnTo>
                    <a:pt x="43412" y="3397"/>
                  </a:lnTo>
                  <a:lnTo>
                    <a:pt x="47450" y="3491"/>
                  </a:lnTo>
                  <a:lnTo>
                    <a:pt x="51488" y="3571"/>
                  </a:lnTo>
                  <a:lnTo>
                    <a:pt x="55533" y="3644"/>
                  </a:lnTo>
                  <a:lnTo>
                    <a:pt x="59571" y="3704"/>
                  </a:lnTo>
                  <a:lnTo>
                    <a:pt x="63609" y="3765"/>
                  </a:lnTo>
                  <a:lnTo>
                    <a:pt x="67655" y="3818"/>
                  </a:lnTo>
                  <a:lnTo>
                    <a:pt x="71684" y="3858"/>
                  </a:lnTo>
                  <a:lnTo>
                    <a:pt x="76331" y="3898"/>
                  </a:lnTo>
                  <a:lnTo>
                    <a:pt x="80969" y="3931"/>
                  </a:lnTo>
                  <a:lnTo>
                    <a:pt x="90230" y="3991"/>
                  </a:lnTo>
                  <a:lnTo>
                    <a:pt x="90309" y="4105"/>
                  </a:lnTo>
                  <a:lnTo>
                    <a:pt x="90380" y="4232"/>
                  </a:lnTo>
                  <a:lnTo>
                    <a:pt x="90443" y="4372"/>
                  </a:lnTo>
                  <a:lnTo>
                    <a:pt x="90506" y="4525"/>
                  </a:lnTo>
                  <a:lnTo>
                    <a:pt x="90561" y="4692"/>
                  </a:lnTo>
                  <a:lnTo>
                    <a:pt x="90609" y="4866"/>
                  </a:lnTo>
                  <a:lnTo>
                    <a:pt x="90656" y="5059"/>
                  </a:lnTo>
                  <a:lnTo>
                    <a:pt x="90704" y="5253"/>
                  </a:lnTo>
                  <a:lnTo>
                    <a:pt x="90735" y="5460"/>
                  </a:lnTo>
                  <a:lnTo>
                    <a:pt x="90775" y="5673"/>
                  </a:lnTo>
                  <a:lnTo>
                    <a:pt x="90830" y="6121"/>
                  </a:lnTo>
                  <a:lnTo>
                    <a:pt x="90870" y="6581"/>
                  </a:lnTo>
                  <a:lnTo>
                    <a:pt x="90901" y="7048"/>
                  </a:lnTo>
                  <a:lnTo>
                    <a:pt x="90925" y="7522"/>
                  </a:lnTo>
                  <a:lnTo>
                    <a:pt x="90941" y="7983"/>
                  </a:lnTo>
                  <a:lnTo>
                    <a:pt x="90957" y="8864"/>
                  </a:lnTo>
                  <a:lnTo>
                    <a:pt x="90964" y="9611"/>
                  </a:lnTo>
                  <a:lnTo>
                    <a:pt x="90972" y="9925"/>
                  </a:lnTo>
                  <a:lnTo>
                    <a:pt x="90980" y="10178"/>
                  </a:lnTo>
                  <a:lnTo>
                    <a:pt x="91051" y="11553"/>
                  </a:lnTo>
                  <a:lnTo>
                    <a:pt x="91130" y="12935"/>
                  </a:lnTo>
                  <a:lnTo>
                    <a:pt x="91288" y="15691"/>
                  </a:lnTo>
                  <a:lnTo>
                    <a:pt x="91360" y="17113"/>
                  </a:lnTo>
                  <a:lnTo>
                    <a:pt x="90878" y="17066"/>
                  </a:lnTo>
                  <a:lnTo>
                    <a:pt x="90403" y="17026"/>
                  </a:lnTo>
                  <a:lnTo>
                    <a:pt x="89921" y="16993"/>
                  </a:lnTo>
                  <a:lnTo>
                    <a:pt x="89439" y="16966"/>
                  </a:lnTo>
                  <a:lnTo>
                    <a:pt x="88950" y="16939"/>
                  </a:lnTo>
                  <a:lnTo>
                    <a:pt x="88468" y="16919"/>
                  </a:lnTo>
                  <a:lnTo>
                    <a:pt x="87986" y="16906"/>
                  </a:lnTo>
                  <a:lnTo>
                    <a:pt x="87496" y="16899"/>
                  </a:lnTo>
                  <a:lnTo>
                    <a:pt x="86524" y="16899"/>
                  </a:lnTo>
                  <a:lnTo>
                    <a:pt x="86034" y="16906"/>
                  </a:lnTo>
                  <a:lnTo>
                    <a:pt x="85544" y="16919"/>
                  </a:lnTo>
                  <a:lnTo>
                    <a:pt x="85054" y="16933"/>
                  </a:lnTo>
                  <a:lnTo>
                    <a:pt x="84564" y="16953"/>
                  </a:lnTo>
                  <a:lnTo>
                    <a:pt x="84082" y="16979"/>
                  </a:lnTo>
                  <a:lnTo>
                    <a:pt x="83592" y="17006"/>
                  </a:lnTo>
                  <a:lnTo>
                    <a:pt x="83102" y="17046"/>
                  </a:lnTo>
                  <a:lnTo>
                    <a:pt x="82612" y="17080"/>
                  </a:lnTo>
                  <a:lnTo>
                    <a:pt x="82122" y="17126"/>
                  </a:lnTo>
                  <a:lnTo>
                    <a:pt x="81640" y="17173"/>
                  </a:lnTo>
                  <a:lnTo>
                    <a:pt x="81151" y="17226"/>
                  </a:lnTo>
                  <a:lnTo>
                    <a:pt x="80669" y="17286"/>
                  </a:lnTo>
                  <a:lnTo>
                    <a:pt x="80187" y="17347"/>
                  </a:lnTo>
                  <a:lnTo>
                    <a:pt x="79697" y="17413"/>
                  </a:lnTo>
                  <a:lnTo>
                    <a:pt x="79215" y="17480"/>
                  </a:lnTo>
                  <a:lnTo>
                    <a:pt x="78741" y="17553"/>
                  </a:lnTo>
                  <a:lnTo>
                    <a:pt x="78259" y="17634"/>
                  </a:lnTo>
                  <a:lnTo>
                    <a:pt x="77784" y="17714"/>
                  </a:lnTo>
                  <a:lnTo>
                    <a:pt x="77302" y="17800"/>
                  </a:lnTo>
                  <a:lnTo>
                    <a:pt x="76828" y="17894"/>
                  </a:lnTo>
                  <a:lnTo>
                    <a:pt x="76362" y="17987"/>
                  </a:lnTo>
                  <a:lnTo>
                    <a:pt x="75888" y="18081"/>
                  </a:lnTo>
                  <a:lnTo>
                    <a:pt x="75817" y="17433"/>
                  </a:lnTo>
                  <a:lnTo>
                    <a:pt x="75730" y="16786"/>
                  </a:lnTo>
                  <a:lnTo>
                    <a:pt x="75635" y="16139"/>
                  </a:lnTo>
                  <a:lnTo>
                    <a:pt x="75532" y="15498"/>
                  </a:lnTo>
                  <a:lnTo>
                    <a:pt x="75406" y="14864"/>
                  </a:lnTo>
                  <a:lnTo>
                    <a:pt x="75280" y="14230"/>
                  </a:lnTo>
                  <a:lnTo>
                    <a:pt x="75129" y="13596"/>
                  </a:lnTo>
                  <a:lnTo>
                    <a:pt x="74971" y="12968"/>
                  </a:lnTo>
                  <a:lnTo>
                    <a:pt x="74798" y="12341"/>
                  </a:lnTo>
                  <a:lnTo>
                    <a:pt x="74616" y="11714"/>
                  </a:lnTo>
                  <a:lnTo>
                    <a:pt x="74410" y="11093"/>
                  </a:lnTo>
                  <a:lnTo>
                    <a:pt x="74197" y="10465"/>
                  </a:lnTo>
                  <a:lnTo>
                    <a:pt x="73968" y="9838"/>
                  </a:lnTo>
                  <a:lnTo>
                    <a:pt x="73723" y="9211"/>
                  </a:lnTo>
                  <a:lnTo>
                    <a:pt x="73462" y="8583"/>
                  </a:lnTo>
                  <a:lnTo>
                    <a:pt x="73194" y="7956"/>
                  </a:lnTo>
                  <a:lnTo>
                    <a:pt x="73138" y="7856"/>
                  </a:lnTo>
                  <a:lnTo>
                    <a:pt x="73075" y="7762"/>
                  </a:lnTo>
                  <a:lnTo>
                    <a:pt x="73012" y="7669"/>
                  </a:lnTo>
                  <a:lnTo>
                    <a:pt x="72933" y="7589"/>
                  </a:lnTo>
                  <a:lnTo>
                    <a:pt x="72846" y="7509"/>
                  </a:lnTo>
                  <a:lnTo>
                    <a:pt x="72759" y="7435"/>
                  </a:lnTo>
                  <a:lnTo>
                    <a:pt x="72656" y="7369"/>
                  </a:lnTo>
                  <a:lnTo>
                    <a:pt x="72554" y="7309"/>
                  </a:lnTo>
                  <a:lnTo>
                    <a:pt x="72451" y="7255"/>
                  </a:lnTo>
                  <a:lnTo>
                    <a:pt x="72340" y="7208"/>
                  </a:lnTo>
                  <a:lnTo>
                    <a:pt x="72230" y="7168"/>
                  </a:lnTo>
                  <a:lnTo>
                    <a:pt x="72111" y="7135"/>
                  </a:lnTo>
                  <a:lnTo>
                    <a:pt x="71993" y="7108"/>
                  </a:lnTo>
                  <a:lnTo>
                    <a:pt x="71874" y="7088"/>
                  </a:lnTo>
                  <a:lnTo>
                    <a:pt x="71755" y="7082"/>
                  </a:lnTo>
                  <a:lnTo>
                    <a:pt x="71645" y="7075"/>
                  </a:lnTo>
                  <a:lnTo>
                    <a:pt x="71534" y="7075"/>
                  </a:lnTo>
                  <a:lnTo>
                    <a:pt x="71432" y="7088"/>
                  </a:lnTo>
                  <a:lnTo>
                    <a:pt x="71329" y="7102"/>
                  </a:lnTo>
                  <a:lnTo>
                    <a:pt x="71226" y="7128"/>
                  </a:lnTo>
                  <a:lnTo>
                    <a:pt x="71131" y="7155"/>
                  </a:lnTo>
                  <a:lnTo>
                    <a:pt x="71036" y="7188"/>
                  </a:lnTo>
                  <a:lnTo>
                    <a:pt x="70950" y="7235"/>
                  </a:lnTo>
                  <a:lnTo>
                    <a:pt x="70863" y="7282"/>
                  </a:lnTo>
                  <a:lnTo>
                    <a:pt x="70784" y="7342"/>
                  </a:lnTo>
                  <a:lnTo>
                    <a:pt x="70712" y="7402"/>
                  </a:lnTo>
                  <a:lnTo>
                    <a:pt x="70641" y="7475"/>
                  </a:lnTo>
                  <a:lnTo>
                    <a:pt x="70578" y="7555"/>
                  </a:lnTo>
                  <a:lnTo>
                    <a:pt x="70523" y="7642"/>
                  </a:lnTo>
                  <a:lnTo>
                    <a:pt x="70475" y="7736"/>
                  </a:lnTo>
                  <a:lnTo>
                    <a:pt x="70436" y="7842"/>
                  </a:lnTo>
                  <a:lnTo>
                    <a:pt x="70404" y="7956"/>
                  </a:lnTo>
                  <a:lnTo>
                    <a:pt x="68611" y="15358"/>
                  </a:lnTo>
                  <a:lnTo>
                    <a:pt x="68571" y="15538"/>
                  </a:lnTo>
                  <a:lnTo>
                    <a:pt x="68532" y="15738"/>
                  </a:lnTo>
                  <a:lnTo>
                    <a:pt x="68453" y="16172"/>
                  </a:lnTo>
                  <a:lnTo>
                    <a:pt x="68302" y="17153"/>
                  </a:lnTo>
                  <a:lnTo>
                    <a:pt x="68216" y="17687"/>
                  </a:lnTo>
                  <a:lnTo>
                    <a:pt x="68121" y="18241"/>
                  </a:lnTo>
                  <a:lnTo>
                    <a:pt x="68010" y="18788"/>
                  </a:lnTo>
                  <a:lnTo>
                    <a:pt x="67947" y="19062"/>
                  </a:lnTo>
                  <a:lnTo>
                    <a:pt x="67876" y="19335"/>
                  </a:lnTo>
                  <a:lnTo>
                    <a:pt x="66090" y="8984"/>
                  </a:lnTo>
                  <a:lnTo>
                    <a:pt x="66066" y="8897"/>
                  </a:lnTo>
                  <a:lnTo>
                    <a:pt x="66043" y="8817"/>
                  </a:lnTo>
                  <a:lnTo>
                    <a:pt x="66003" y="8737"/>
                  </a:lnTo>
                  <a:lnTo>
                    <a:pt x="65964" y="8663"/>
                  </a:lnTo>
                  <a:lnTo>
                    <a:pt x="65908" y="8597"/>
                  </a:lnTo>
                  <a:lnTo>
                    <a:pt x="65853" y="8530"/>
                  </a:lnTo>
                  <a:lnTo>
                    <a:pt x="65790" y="8463"/>
                  </a:lnTo>
                  <a:lnTo>
                    <a:pt x="65719" y="8403"/>
                  </a:lnTo>
                  <a:lnTo>
                    <a:pt x="65640" y="8350"/>
                  </a:lnTo>
                  <a:lnTo>
                    <a:pt x="65561" y="8296"/>
                  </a:lnTo>
                  <a:lnTo>
                    <a:pt x="65474" y="8250"/>
                  </a:lnTo>
                  <a:lnTo>
                    <a:pt x="65387" y="8210"/>
                  </a:lnTo>
                  <a:lnTo>
                    <a:pt x="65300" y="8170"/>
                  </a:lnTo>
                  <a:lnTo>
                    <a:pt x="65205" y="8136"/>
                  </a:lnTo>
                  <a:lnTo>
                    <a:pt x="65102" y="8109"/>
                  </a:lnTo>
                  <a:lnTo>
                    <a:pt x="65007" y="8083"/>
                  </a:lnTo>
                  <a:lnTo>
                    <a:pt x="64905" y="8063"/>
                  </a:lnTo>
                  <a:lnTo>
                    <a:pt x="64802" y="8049"/>
                  </a:lnTo>
                  <a:lnTo>
                    <a:pt x="64699" y="8036"/>
                  </a:lnTo>
                  <a:lnTo>
                    <a:pt x="64597" y="8029"/>
                  </a:lnTo>
                  <a:lnTo>
                    <a:pt x="64494" y="8029"/>
                  </a:lnTo>
                  <a:lnTo>
                    <a:pt x="64399" y="8036"/>
                  </a:lnTo>
                  <a:lnTo>
                    <a:pt x="64296" y="8049"/>
                  </a:lnTo>
                  <a:lnTo>
                    <a:pt x="64201" y="8063"/>
                  </a:lnTo>
                  <a:lnTo>
                    <a:pt x="64107" y="8083"/>
                  </a:lnTo>
                  <a:lnTo>
                    <a:pt x="64012" y="8116"/>
                  </a:lnTo>
                  <a:lnTo>
                    <a:pt x="63925" y="8149"/>
                  </a:lnTo>
                  <a:lnTo>
                    <a:pt x="63838" y="8183"/>
                  </a:lnTo>
                  <a:lnTo>
                    <a:pt x="63751" y="8230"/>
                  </a:lnTo>
                  <a:lnTo>
                    <a:pt x="63680" y="8283"/>
                  </a:lnTo>
                  <a:lnTo>
                    <a:pt x="63609" y="8336"/>
                  </a:lnTo>
                  <a:lnTo>
                    <a:pt x="63546" y="8403"/>
                  </a:lnTo>
                  <a:lnTo>
                    <a:pt x="63048" y="8930"/>
                  </a:lnTo>
                  <a:lnTo>
                    <a:pt x="62574" y="9464"/>
                  </a:lnTo>
                  <a:lnTo>
                    <a:pt x="62345" y="9731"/>
                  </a:lnTo>
                  <a:lnTo>
                    <a:pt x="62115" y="9998"/>
                  </a:lnTo>
                  <a:lnTo>
                    <a:pt x="61894" y="10272"/>
                  </a:lnTo>
                  <a:lnTo>
                    <a:pt x="61673" y="10546"/>
                  </a:lnTo>
                  <a:lnTo>
                    <a:pt x="61460" y="10819"/>
                  </a:lnTo>
                  <a:lnTo>
                    <a:pt x="61254" y="11099"/>
                  </a:lnTo>
                  <a:lnTo>
                    <a:pt x="61049" y="11380"/>
                  </a:lnTo>
                  <a:lnTo>
                    <a:pt x="60851" y="11667"/>
                  </a:lnTo>
                  <a:lnTo>
                    <a:pt x="60662" y="11960"/>
                  </a:lnTo>
                  <a:lnTo>
                    <a:pt x="60480" y="12261"/>
                  </a:lnTo>
                  <a:lnTo>
                    <a:pt x="60306" y="12561"/>
                  </a:lnTo>
                  <a:lnTo>
                    <a:pt x="60132" y="12868"/>
                  </a:lnTo>
                  <a:lnTo>
                    <a:pt x="60069" y="13008"/>
                  </a:lnTo>
                  <a:lnTo>
                    <a:pt x="59998" y="13189"/>
                  </a:lnTo>
                  <a:lnTo>
                    <a:pt x="59919" y="13395"/>
                  </a:lnTo>
                  <a:lnTo>
                    <a:pt x="59840" y="13629"/>
                  </a:lnTo>
                  <a:lnTo>
                    <a:pt x="59500" y="14690"/>
                  </a:lnTo>
                  <a:lnTo>
                    <a:pt x="59413" y="14964"/>
                  </a:lnTo>
                  <a:lnTo>
                    <a:pt x="59318" y="15231"/>
                  </a:lnTo>
                  <a:lnTo>
                    <a:pt x="59231" y="15478"/>
                  </a:lnTo>
                  <a:lnTo>
                    <a:pt x="59136" y="15711"/>
                  </a:lnTo>
                  <a:lnTo>
                    <a:pt x="59034" y="15918"/>
                  </a:lnTo>
                  <a:lnTo>
                    <a:pt x="58939" y="16098"/>
                  </a:lnTo>
                  <a:lnTo>
                    <a:pt x="58892" y="16179"/>
                  </a:lnTo>
                  <a:lnTo>
                    <a:pt x="58836" y="16245"/>
                  </a:lnTo>
                  <a:lnTo>
                    <a:pt x="58789" y="16299"/>
                  </a:lnTo>
                  <a:lnTo>
                    <a:pt x="58741" y="16345"/>
                  </a:lnTo>
                  <a:lnTo>
                    <a:pt x="58607" y="16446"/>
                  </a:lnTo>
                  <a:lnTo>
                    <a:pt x="58465" y="16546"/>
                  </a:lnTo>
                  <a:lnTo>
                    <a:pt x="58315" y="16632"/>
                  </a:lnTo>
                  <a:lnTo>
                    <a:pt x="58157" y="16719"/>
                  </a:lnTo>
                  <a:lnTo>
                    <a:pt x="57991" y="16806"/>
                  </a:lnTo>
                  <a:lnTo>
                    <a:pt x="57817" y="16886"/>
                  </a:lnTo>
                  <a:lnTo>
                    <a:pt x="57635" y="16959"/>
                  </a:lnTo>
                  <a:lnTo>
                    <a:pt x="57446" y="17026"/>
                  </a:lnTo>
                  <a:lnTo>
                    <a:pt x="57256" y="17093"/>
                  </a:lnTo>
                  <a:lnTo>
                    <a:pt x="57058" y="17160"/>
                  </a:lnTo>
                  <a:lnTo>
                    <a:pt x="56853" y="17213"/>
                  </a:lnTo>
                  <a:lnTo>
                    <a:pt x="56640" y="17273"/>
                  </a:lnTo>
                  <a:lnTo>
                    <a:pt x="56418" y="17320"/>
                  </a:lnTo>
                  <a:lnTo>
                    <a:pt x="56197" y="17373"/>
                  </a:lnTo>
                  <a:lnTo>
                    <a:pt x="55976" y="17413"/>
                  </a:lnTo>
                  <a:lnTo>
                    <a:pt x="55739" y="17460"/>
                  </a:lnTo>
                  <a:lnTo>
                    <a:pt x="55265" y="17533"/>
                  </a:lnTo>
                  <a:lnTo>
                    <a:pt x="54767" y="17593"/>
                  </a:lnTo>
                  <a:lnTo>
                    <a:pt x="54261" y="17640"/>
                  </a:lnTo>
                  <a:lnTo>
                    <a:pt x="53740" y="17680"/>
                  </a:lnTo>
                  <a:lnTo>
                    <a:pt x="53202" y="17714"/>
                  </a:lnTo>
                  <a:lnTo>
                    <a:pt x="52657" y="17734"/>
                  </a:lnTo>
                  <a:lnTo>
                    <a:pt x="52112" y="17747"/>
                  </a:lnTo>
                  <a:lnTo>
                    <a:pt x="51551" y="17754"/>
                  </a:lnTo>
                  <a:lnTo>
                    <a:pt x="50437" y="17754"/>
                  </a:lnTo>
                  <a:lnTo>
                    <a:pt x="49868" y="17740"/>
                  </a:lnTo>
                  <a:lnTo>
                    <a:pt x="49315" y="17727"/>
                  </a:lnTo>
                  <a:lnTo>
                    <a:pt x="48208" y="17694"/>
                  </a:lnTo>
                  <a:lnTo>
                    <a:pt x="47126" y="17647"/>
                  </a:lnTo>
                  <a:lnTo>
                    <a:pt x="46091" y="17607"/>
                  </a:lnTo>
                  <a:lnTo>
                    <a:pt x="45119" y="17567"/>
                  </a:lnTo>
                  <a:lnTo>
                    <a:pt x="44218" y="17547"/>
                  </a:lnTo>
                  <a:lnTo>
                    <a:pt x="43799" y="17540"/>
                  </a:lnTo>
                  <a:lnTo>
                    <a:pt x="43404" y="17540"/>
                  </a:lnTo>
                  <a:lnTo>
                    <a:pt x="43136" y="16886"/>
                  </a:lnTo>
                  <a:lnTo>
                    <a:pt x="42883" y="16232"/>
                  </a:lnTo>
                  <a:lnTo>
                    <a:pt x="42638" y="15578"/>
                  </a:lnTo>
                  <a:lnTo>
                    <a:pt x="42401" y="14924"/>
                  </a:lnTo>
                  <a:lnTo>
                    <a:pt x="42179" y="14263"/>
                  </a:lnTo>
                  <a:lnTo>
                    <a:pt x="41974" y="13609"/>
                  </a:lnTo>
                  <a:lnTo>
                    <a:pt x="41777" y="12948"/>
                  </a:lnTo>
                  <a:lnTo>
                    <a:pt x="41595" y="12288"/>
                  </a:lnTo>
                  <a:lnTo>
                    <a:pt x="41429" y="11620"/>
                  </a:lnTo>
                  <a:lnTo>
                    <a:pt x="41279" y="10953"/>
                  </a:lnTo>
                  <a:lnTo>
                    <a:pt x="41136" y="10285"/>
                  </a:lnTo>
                  <a:lnTo>
                    <a:pt x="41018" y="9604"/>
                  </a:lnTo>
                  <a:lnTo>
                    <a:pt x="40907" y="8924"/>
                  </a:lnTo>
                  <a:lnTo>
                    <a:pt x="40820" y="8243"/>
                  </a:lnTo>
                  <a:lnTo>
                    <a:pt x="40741" y="7549"/>
                  </a:lnTo>
                  <a:lnTo>
                    <a:pt x="40686" y="6848"/>
                  </a:lnTo>
                  <a:lnTo>
                    <a:pt x="40670" y="6741"/>
                  </a:lnTo>
                  <a:lnTo>
                    <a:pt x="40639" y="6634"/>
                  </a:lnTo>
                  <a:lnTo>
                    <a:pt x="40599" y="6534"/>
                  </a:lnTo>
                  <a:lnTo>
                    <a:pt x="40544" y="6434"/>
                  </a:lnTo>
                  <a:lnTo>
                    <a:pt x="40473" y="6341"/>
                  </a:lnTo>
                  <a:lnTo>
                    <a:pt x="40402" y="6247"/>
                  </a:lnTo>
                  <a:lnTo>
                    <a:pt x="40315" y="6161"/>
                  </a:lnTo>
                  <a:lnTo>
                    <a:pt x="40220" y="6080"/>
                  </a:lnTo>
                  <a:lnTo>
                    <a:pt x="40117" y="6007"/>
                  </a:lnTo>
                  <a:lnTo>
                    <a:pt x="40014" y="5947"/>
                  </a:lnTo>
                  <a:lnTo>
                    <a:pt x="39896" y="5887"/>
                  </a:lnTo>
                  <a:lnTo>
                    <a:pt x="39785" y="5840"/>
                  </a:lnTo>
                  <a:lnTo>
                    <a:pt x="39659" y="5800"/>
                  </a:lnTo>
                  <a:lnTo>
                    <a:pt x="39540" y="5773"/>
                  </a:lnTo>
                  <a:lnTo>
                    <a:pt x="39414" y="5753"/>
                  </a:lnTo>
                  <a:lnTo>
                    <a:pt x="39287" y="5747"/>
                  </a:lnTo>
                  <a:lnTo>
                    <a:pt x="39185" y="5753"/>
                  </a:lnTo>
                  <a:lnTo>
                    <a:pt x="39074" y="5767"/>
                  </a:lnTo>
                  <a:lnTo>
                    <a:pt x="38971" y="5794"/>
                  </a:lnTo>
                  <a:lnTo>
                    <a:pt x="38869" y="5827"/>
                  </a:lnTo>
                  <a:lnTo>
                    <a:pt x="38766" y="5874"/>
                  </a:lnTo>
                  <a:lnTo>
                    <a:pt x="38671" y="5927"/>
                  </a:lnTo>
                  <a:lnTo>
                    <a:pt x="38576" y="6000"/>
                  </a:lnTo>
                  <a:lnTo>
                    <a:pt x="38497" y="6087"/>
                  </a:lnTo>
                  <a:lnTo>
                    <a:pt x="38316" y="6281"/>
                  </a:lnTo>
                  <a:lnTo>
                    <a:pt x="38142" y="6481"/>
                  </a:lnTo>
                  <a:lnTo>
                    <a:pt x="37968" y="6681"/>
                  </a:lnTo>
                  <a:lnTo>
                    <a:pt x="37810" y="6888"/>
                  </a:lnTo>
                  <a:lnTo>
                    <a:pt x="37652" y="7095"/>
                  </a:lnTo>
                  <a:lnTo>
                    <a:pt x="37502" y="7302"/>
                  </a:lnTo>
                  <a:lnTo>
                    <a:pt x="37352" y="7509"/>
                  </a:lnTo>
                  <a:lnTo>
                    <a:pt x="37209" y="7716"/>
                  </a:lnTo>
                  <a:lnTo>
                    <a:pt x="37075" y="7929"/>
                  </a:lnTo>
                  <a:lnTo>
                    <a:pt x="36941" y="8143"/>
                  </a:lnTo>
                  <a:lnTo>
                    <a:pt x="36814" y="8356"/>
                  </a:lnTo>
                  <a:lnTo>
                    <a:pt x="36696" y="8570"/>
                  </a:lnTo>
                  <a:lnTo>
                    <a:pt x="36459" y="9004"/>
                  </a:lnTo>
                  <a:lnTo>
                    <a:pt x="36245" y="9444"/>
                  </a:lnTo>
                  <a:lnTo>
                    <a:pt x="36040" y="9891"/>
                  </a:lnTo>
                  <a:lnTo>
                    <a:pt x="35858" y="10339"/>
                  </a:lnTo>
                  <a:lnTo>
                    <a:pt x="35676" y="10792"/>
                  </a:lnTo>
                  <a:lnTo>
                    <a:pt x="35510" y="11246"/>
                  </a:lnTo>
                  <a:lnTo>
                    <a:pt x="35360" y="11707"/>
                  </a:lnTo>
                  <a:lnTo>
                    <a:pt x="35210" y="12167"/>
                  </a:lnTo>
                  <a:lnTo>
                    <a:pt x="35068" y="12628"/>
                  </a:lnTo>
                  <a:lnTo>
                    <a:pt x="34934" y="13088"/>
                  </a:lnTo>
                  <a:lnTo>
                    <a:pt x="34673" y="14023"/>
                  </a:lnTo>
                  <a:lnTo>
                    <a:pt x="34412" y="14957"/>
                  </a:lnTo>
                  <a:lnTo>
                    <a:pt x="34159" y="15885"/>
                  </a:lnTo>
                  <a:lnTo>
                    <a:pt x="34025" y="16352"/>
                  </a:lnTo>
                  <a:lnTo>
                    <a:pt x="33883" y="16813"/>
                  </a:lnTo>
                  <a:lnTo>
                    <a:pt x="33733" y="17280"/>
                  </a:lnTo>
                  <a:lnTo>
                    <a:pt x="33582" y="17734"/>
                  </a:lnTo>
                  <a:lnTo>
                    <a:pt x="33424" y="18194"/>
                  </a:lnTo>
                  <a:lnTo>
                    <a:pt x="33251" y="18648"/>
                  </a:lnTo>
                  <a:lnTo>
                    <a:pt x="33061" y="19095"/>
                  </a:lnTo>
                  <a:lnTo>
                    <a:pt x="32871" y="19542"/>
                  </a:lnTo>
                  <a:lnTo>
                    <a:pt x="32658" y="19983"/>
                  </a:lnTo>
                  <a:lnTo>
                    <a:pt x="32429" y="20417"/>
                  </a:lnTo>
                  <a:lnTo>
                    <a:pt x="32136" y="19582"/>
                  </a:lnTo>
                  <a:lnTo>
                    <a:pt x="31860" y="18741"/>
                  </a:lnTo>
                  <a:lnTo>
                    <a:pt x="31599" y="17901"/>
                  </a:lnTo>
                  <a:lnTo>
                    <a:pt x="31354" y="17053"/>
                  </a:lnTo>
                  <a:lnTo>
                    <a:pt x="31125" y="16205"/>
                  </a:lnTo>
                  <a:lnTo>
                    <a:pt x="30920" y="15358"/>
                  </a:lnTo>
                  <a:lnTo>
                    <a:pt x="30730" y="14503"/>
                  </a:lnTo>
                  <a:lnTo>
                    <a:pt x="30556" y="13649"/>
                  </a:lnTo>
                  <a:lnTo>
                    <a:pt x="30406" y="12795"/>
                  </a:lnTo>
                  <a:lnTo>
                    <a:pt x="30335" y="12368"/>
                  </a:lnTo>
                  <a:lnTo>
                    <a:pt x="30272" y="11934"/>
                  </a:lnTo>
                  <a:lnTo>
                    <a:pt x="30208" y="11500"/>
                  </a:lnTo>
                  <a:lnTo>
                    <a:pt x="30153" y="11073"/>
                  </a:lnTo>
                  <a:lnTo>
                    <a:pt x="30106" y="10639"/>
                  </a:lnTo>
                  <a:lnTo>
                    <a:pt x="30058" y="10205"/>
                  </a:lnTo>
                  <a:lnTo>
                    <a:pt x="30019" y="9771"/>
                  </a:lnTo>
                  <a:lnTo>
                    <a:pt x="29979" y="9331"/>
                  </a:lnTo>
                  <a:lnTo>
                    <a:pt x="29948" y="8897"/>
                  </a:lnTo>
                  <a:lnTo>
                    <a:pt x="29924" y="8457"/>
                  </a:lnTo>
                  <a:lnTo>
                    <a:pt x="29900" y="8023"/>
                  </a:lnTo>
                  <a:lnTo>
                    <a:pt x="29884" y="7582"/>
                  </a:lnTo>
                  <a:lnTo>
                    <a:pt x="29869" y="7142"/>
                  </a:lnTo>
                  <a:lnTo>
                    <a:pt x="29861" y="6701"/>
                  </a:lnTo>
                  <a:lnTo>
                    <a:pt x="29861" y="6588"/>
                  </a:lnTo>
                  <a:lnTo>
                    <a:pt x="29845" y="6488"/>
                  </a:lnTo>
                  <a:lnTo>
                    <a:pt x="29813" y="6388"/>
                  </a:lnTo>
                  <a:lnTo>
                    <a:pt x="29782" y="6301"/>
                  </a:lnTo>
                  <a:lnTo>
                    <a:pt x="29742" y="6214"/>
                  </a:lnTo>
                  <a:lnTo>
                    <a:pt x="29687" y="6134"/>
                  </a:lnTo>
                  <a:lnTo>
                    <a:pt x="29632" y="6067"/>
                  </a:lnTo>
                  <a:lnTo>
                    <a:pt x="29560" y="6000"/>
                  </a:lnTo>
                  <a:lnTo>
                    <a:pt x="29489" y="5940"/>
                  </a:lnTo>
                  <a:lnTo>
                    <a:pt x="29410" y="5894"/>
                  </a:lnTo>
                  <a:lnTo>
                    <a:pt x="29331" y="5847"/>
                  </a:lnTo>
                  <a:lnTo>
                    <a:pt x="29244" y="5807"/>
                  </a:lnTo>
                  <a:lnTo>
                    <a:pt x="29150" y="5773"/>
                  </a:lnTo>
                  <a:lnTo>
                    <a:pt x="29055" y="5753"/>
                  </a:lnTo>
                  <a:lnTo>
                    <a:pt x="28960" y="5733"/>
                  </a:lnTo>
                  <a:lnTo>
                    <a:pt x="28865" y="5720"/>
                  </a:lnTo>
                  <a:lnTo>
                    <a:pt x="28762" y="5713"/>
                  </a:lnTo>
                  <a:lnTo>
                    <a:pt x="28660" y="5713"/>
                  </a:lnTo>
                  <a:lnTo>
                    <a:pt x="28557" y="5720"/>
                  </a:lnTo>
                  <a:lnTo>
                    <a:pt x="28462" y="5740"/>
                  </a:lnTo>
                  <a:lnTo>
                    <a:pt x="28359" y="5760"/>
                  </a:lnTo>
                  <a:lnTo>
                    <a:pt x="28265" y="5787"/>
                  </a:lnTo>
                  <a:lnTo>
                    <a:pt x="28162" y="5820"/>
                  </a:lnTo>
                  <a:lnTo>
                    <a:pt x="28075" y="5860"/>
                  </a:lnTo>
                  <a:lnTo>
                    <a:pt x="27980" y="5907"/>
                  </a:lnTo>
                  <a:lnTo>
                    <a:pt x="27893" y="5960"/>
                  </a:lnTo>
                  <a:lnTo>
                    <a:pt x="27814" y="6020"/>
                  </a:lnTo>
                  <a:lnTo>
                    <a:pt x="27735" y="6087"/>
                  </a:lnTo>
                  <a:lnTo>
                    <a:pt x="27664" y="6161"/>
                  </a:lnTo>
                  <a:lnTo>
                    <a:pt x="27601" y="6241"/>
                  </a:lnTo>
                  <a:lnTo>
                    <a:pt x="27546" y="6327"/>
                  </a:lnTo>
                  <a:lnTo>
                    <a:pt x="27498" y="6421"/>
                  </a:lnTo>
                  <a:lnTo>
                    <a:pt x="26510" y="8550"/>
                  </a:lnTo>
                  <a:lnTo>
                    <a:pt x="25531" y="10686"/>
                  </a:lnTo>
                  <a:lnTo>
                    <a:pt x="25049" y="11754"/>
                  </a:lnTo>
                  <a:lnTo>
                    <a:pt x="24567" y="12828"/>
                  </a:lnTo>
                  <a:lnTo>
                    <a:pt x="24100" y="13903"/>
                  </a:lnTo>
                  <a:lnTo>
                    <a:pt x="23642" y="14984"/>
                  </a:lnTo>
                  <a:lnTo>
                    <a:pt x="23579" y="14930"/>
                  </a:lnTo>
                  <a:lnTo>
                    <a:pt x="23508" y="14890"/>
                  </a:lnTo>
                  <a:lnTo>
                    <a:pt x="23429" y="14844"/>
                  </a:lnTo>
                  <a:lnTo>
                    <a:pt x="23342" y="14810"/>
                  </a:lnTo>
                  <a:lnTo>
                    <a:pt x="23255" y="14777"/>
                  </a:lnTo>
                  <a:lnTo>
                    <a:pt x="23160" y="14750"/>
                  </a:lnTo>
                  <a:lnTo>
                    <a:pt x="23065" y="14730"/>
                  </a:lnTo>
                  <a:lnTo>
                    <a:pt x="22963" y="14717"/>
                  </a:lnTo>
                  <a:lnTo>
                    <a:pt x="22378" y="14670"/>
                  </a:lnTo>
                  <a:lnTo>
                    <a:pt x="21785" y="14617"/>
                  </a:lnTo>
                  <a:lnTo>
                    <a:pt x="21201" y="14577"/>
                  </a:lnTo>
                  <a:lnTo>
                    <a:pt x="20608" y="14537"/>
                  </a:lnTo>
                  <a:lnTo>
                    <a:pt x="20023" y="14503"/>
                  </a:lnTo>
                  <a:lnTo>
                    <a:pt x="19431" y="14477"/>
                  </a:lnTo>
                  <a:lnTo>
                    <a:pt x="18838" y="14450"/>
                  </a:lnTo>
                  <a:lnTo>
                    <a:pt x="18245" y="14430"/>
                  </a:lnTo>
                  <a:lnTo>
                    <a:pt x="17653" y="14417"/>
                  </a:lnTo>
                  <a:lnTo>
                    <a:pt x="17060" y="14403"/>
                  </a:lnTo>
                  <a:lnTo>
                    <a:pt x="16460" y="14397"/>
                  </a:lnTo>
                  <a:lnTo>
                    <a:pt x="14682" y="14397"/>
                  </a:lnTo>
                  <a:lnTo>
                    <a:pt x="14081" y="14410"/>
                  </a:lnTo>
                  <a:lnTo>
                    <a:pt x="13488" y="14423"/>
                  </a:lnTo>
                  <a:lnTo>
                    <a:pt x="12295" y="14463"/>
                  </a:lnTo>
                  <a:lnTo>
                    <a:pt x="11102" y="14517"/>
                  </a:lnTo>
                  <a:lnTo>
                    <a:pt x="9909" y="14583"/>
                  </a:lnTo>
                  <a:lnTo>
                    <a:pt x="8724" y="14670"/>
                  </a:lnTo>
                  <a:lnTo>
                    <a:pt x="7539" y="14770"/>
                  </a:lnTo>
                  <a:lnTo>
                    <a:pt x="6353" y="14884"/>
                  </a:lnTo>
                  <a:lnTo>
                    <a:pt x="5176" y="15011"/>
                  </a:lnTo>
                  <a:lnTo>
                    <a:pt x="3999" y="15151"/>
                  </a:lnTo>
                  <a:lnTo>
                    <a:pt x="4030" y="14310"/>
                  </a:lnTo>
                  <a:lnTo>
                    <a:pt x="4054" y="13476"/>
                  </a:lnTo>
                  <a:lnTo>
                    <a:pt x="4070" y="12635"/>
                  </a:lnTo>
                  <a:lnTo>
                    <a:pt x="4085" y="11800"/>
                  </a:lnTo>
                  <a:lnTo>
                    <a:pt x="4109" y="10132"/>
                  </a:lnTo>
                  <a:lnTo>
                    <a:pt x="4101" y="8477"/>
                  </a:lnTo>
                  <a:lnTo>
                    <a:pt x="4085" y="6821"/>
                  </a:lnTo>
                  <a:lnTo>
                    <a:pt x="4046" y="5186"/>
                  </a:lnTo>
                  <a:lnTo>
                    <a:pt x="3999" y="3558"/>
                  </a:lnTo>
                  <a:lnTo>
                    <a:pt x="3927" y="1956"/>
                  </a:lnTo>
                  <a:close/>
                  <a:moveTo>
                    <a:pt x="38513" y="10178"/>
                  </a:moveTo>
                  <a:lnTo>
                    <a:pt x="38616" y="10746"/>
                  </a:lnTo>
                  <a:lnTo>
                    <a:pt x="38726" y="11313"/>
                  </a:lnTo>
                  <a:lnTo>
                    <a:pt x="38845" y="11880"/>
                  </a:lnTo>
                  <a:lnTo>
                    <a:pt x="38971" y="12441"/>
                  </a:lnTo>
                  <a:lnTo>
                    <a:pt x="39114" y="13002"/>
                  </a:lnTo>
                  <a:lnTo>
                    <a:pt x="39264" y="13562"/>
                  </a:lnTo>
                  <a:lnTo>
                    <a:pt x="39422" y="14116"/>
                  </a:lnTo>
                  <a:lnTo>
                    <a:pt x="39596" y="14670"/>
                  </a:lnTo>
                  <a:lnTo>
                    <a:pt x="39777" y="15217"/>
                  </a:lnTo>
                  <a:lnTo>
                    <a:pt x="39975" y="15765"/>
                  </a:lnTo>
                  <a:lnTo>
                    <a:pt x="40180" y="16312"/>
                  </a:lnTo>
                  <a:lnTo>
                    <a:pt x="40402" y="16859"/>
                  </a:lnTo>
                  <a:lnTo>
                    <a:pt x="40631" y="17400"/>
                  </a:lnTo>
                  <a:lnTo>
                    <a:pt x="40868" y="17941"/>
                  </a:lnTo>
                  <a:lnTo>
                    <a:pt x="41129" y="18481"/>
                  </a:lnTo>
                  <a:lnTo>
                    <a:pt x="41389" y="19015"/>
                  </a:lnTo>
                  <a:lnTo>
                    <a:pt x="41429" y="19082"/>
                  </a:lnTo>
                  <a:lnTo>
                    <a:pt x="41468" y="19142"/>
                  </a:lnTo>
                  <a:lnTo>
                    <a:pt x="41508" y="19195"/>
                  </a:lnTo>
                  <a:lnTo>
                    <a:pt x="41555" y="19249"/>
                  </a:lnTo>
                  <a:lnTo>
                    <a:pt x="41603" y="19295"/>
                  </a:lnTo>
                  <a:lnTo>
                    <a:pt x="41658" y="19335"/>
                  </a:lnTo>
                  <a:lnTo>
                    <a:pt x="41713" y="19376"/>
                  </a:lnTo>
                  <a:lnTo>
                    <a:pt x="41769" y="19409"/>
                  </a:lnTo>
                  <a:lnTo>
                    <a:pt x="41832" y="19436"/>
                  </a:lnTo>
                  <a:lnTo>
                    <a:pt x="41895" y="19462"/>
                  </a:lnTo>
                  <a:lnTo>
                    <a:pt x="41958" y="19482"/>
                  </a:lnTo>
                  <a:lnTo>
                    <a:pt x="42029" y="19502"/>
                  </a:lnTo>
                  <a:lnTo>
                    <a:pt x="42164" y="19522"/>
                  </a:lnTo>
                  <a:lnTo>
                    <a:pt x="42306" y="19536"/>
                  </a:lnTo>
                  <a:lnTo>
                    <a:pt x="42448" y="19529"/>
                  </a:lnTo>
                  <a:lnTo>
                    <a:pt x="42590" y="19516"/>
                  </a:lnTo>
                  <a:lnTo>
                    <a:pt x="42741" y="19482"/>
                  </a:lnTo>
                  <a:lnTo>
                    <a:pt x="42883" y="19442"/>
                  </a:lnTo>
                  <a:lnTo>
                    <a:pt x="43017" y="19389"/>
                  </a:lnTo>
                  <a:lnTo>
                    <a:pt x="43151" y="19322"/>
                  </a:lnTo>
                  <a:lnTo>
                    <a:pt x="43270" y="19249"/>
                  </a:lnTo>
                  <a:lnTo>
                    <a:pt x="43381" y="19169"/>
                  </a:lnTo>
                  <a:lnTo>
                    <a:pt x="45443" y="19235"/>
                  </a:lnTo>
                  <a:lnTo>
                    <a:pt x="47497" y="19295"/>
                  </a:lnTo>
                  <a:lnTo>
                    <a:pt x="49560" y="19355"/>
                  </a:lnTo>
                  <a:lnTo>
                    <a:pt x="51614" y="19409"/>
                  </a:lnTo>
                  <a:lnTo>
                    <a:pt x="53676" y="19456"/>
                  </a:lnTo>
                  <a:lnTo>
                    <a:pt x="55731" y="19502"/>
                  </a:lnTo>
                  <a:lnTo>
                    <a:pt x="59848" y="19576"/>
                  </a:lnTo>
                  <a:lnTo>
                    <a:pt x="59958" y="19576"/>
                  </a:lnTo>
                  <a:lnTo>
                    <a:pt x="60077" y="19569"/>
                  </a:lnTo>
                  <a:lnTo>
                    <a:pt x="60195" y="19549"/>
                  </a:lnTo>
                  <a:lnTo>
                    <a:pt x="60306" y="19516"/>
                  </a:lnTo>
                  <a:lnTo>
                    <a:pt x="60424" y="19482"/>
                  </a:lnTo>
                  <a:lnTo>
                    <a:pt x="60535" y="19436"/>
                  </a:lnTo>
                  <a:lnTo>
                    <a:pt x="60646" y="19382"/>
                  </a:lnTo>
                  <a:lnTo>
                    <a:pt x="60748" y="19322"/>
                  </a:lnTo>
                  <a:lnTo>
                    <a:pt x="60851" y="19262"/>
                  </a:lnTo>
                  <a:lnTo>
                    <a:pt x="60938" y="19189"/>
                  </a:lnTo>
                  <a:lnTo>
                    <a:pt x="61025" y="19109"/>
                  </a:lnTo>
                  <a:lnTo>
                    <a:pt x="61096" y="19028"/>
                  </a:lnTo>
                  <a:lnTo>
                    <a:pt x="61159" y="18942"/>
                  </a:lnTo>
                  <a:lnTo>
                    <a:pt x="61215" y="18855"/>
                  </a:lnTo>
                  <a:lnTo>
                    <a:pt x="61254" y="18761"/>
                  </a:lnTo>
                  <a:lnTo>
                    <a:pt x="61286" y="18661"/>
                  </a:lnTo>
                  <a:lnTo>
                    <a:pt x="61381" y="18261"/>
                  </a:lnTo>
                  <a:lnTo>
                    <a:pt x="61483" y="17867"/>
                  </a:lnTo>
                  <a:lnTo>
                    <a:pt x="61594" y="17480"/>
                  </a:lnTo>
                  <a:lnTo>
                    <a:pt x="61705" y="17093"/>
                  </a:lnTo>
                  <a:lnTo>
                    <a:pt x="61831" y="16713"/>
                  </a:lnTo>
                  <a:lnTo>
                    <a:pt x="61957" y="16339"/>
                  </a:lnTo>
                  <a:lnTo>
                    <a:pt x="62100" y="15972"/>
                  </a:lnTo>
                  <a:lnTo>
                    <a:pt x="62242" y="15605"/>
                  </a:lnTo>
                  <a:lnTo>
                    <a:pt x="62400" y="15244"/>
                  </a:lnTo>
                  <a:lnTo>
                    <a:pt x="62566" y="14884"/>
                  </a:lnTo>
                  <a:lnTo>
                    <a:pt x="62732" y="14530"/>
                  </a:lnTo>
                  <a:lnTo>
                    <a:pt x="62913" y="14183"/>
                  </a:lnTo>
                  <a:lnTo>
                    <a:pt x="63103" y="13836"/>
                  </a:lnTo>
                  <a:lnTo>
                    <a:pt x="63301" y="13489"/>
                  </a:lnTo>
                  <a:lnTo>
                    <a:pt x="63506" y="13148"/>
                  </a:lnTo>
                  <a:lnTo>
                    <a:pt x="63719" y="12815"/>
                  </a:lnTo>
                  <a:lnTo>
                    <a:pt x="64676" y="18101"/>
                  </a:lnTo>
                  <a:lnTo>
                    <a:pt x="65158" y="20744"/>
                  </a:lnTo>
                  <a:lnTo>
                    <a:pt x="65624" y="23393"/>
                  </a:lnTo>
                  <a:lnTo>
                    <a:pt x="65647" y="23493"/>
                  </a:lnTo>
                  <a:lnTo>
                    <a:pt x="65687" y="23594"/>
                  </a:lnTo>
                  <a:lnTo>
                    <a:pt x="65742" y="23687"/>
                  </a:lnTo>
                  <a:lnTo>
                    <a:pt x="65806" y="23774"/>
                  </a:lnTo>
                  <a:lnTo>
                    <a:pt x="65885" y="23854"/>
                  </a:lnTo>
                  <a:lnTo>
                    <a:pt x="65964" y="23927"/>
                  </a:lnTo>
                  <a:lnTo>
                    <a:pt x="66058" y="23994"/>
                  </a:lnTo>
                  <a:lnTo>
                    <a:pt x="66153" y="24061"/>
                  </a:lnTo>
                  <a:lnTo>
                    <a:pt x="66256" y="24114"/>
                  </a:lnTo>
                  <a:lnTo>
                    <a:pt x="66367" y="24168"/>
                  </a:lnTo>
                  <a:lnTo>
                    <a:pt x="66485" y="24208"/>
                  </a:lnTo>
                  <a:lnTo>
                    <a:pt x="66596" y="24241"/>
                  </a:lnTo>
                  <a:lnTo>
                    <a:pt x="66722" y="24268"/>
                  </a:lnTo>
                  <a:lnTo>
                    <a:pt x="66841" y="24294"/>
                  </a:lnTo>
                  <a:lnTo>
                    <a:pt x="66959" y="24301"/>
                  </a:lnTo>
                  <a:lnTo>
                    <a:pt x="67086" y="24308"/>
                  </a:lnTo>
                  <a:lnTo>
                    <a:pt x="67180" y="24308"/>
                  </a:lnTo>
                  <a:lnTo>
                    <a:pt x="67275" y="24294"/>
                  </a:lnTo>
                  <a:lnTo>
                    <a:pt x="67370" y="24281"/>
                  </a:lnTo>
                  <a:lnTo>
                    <a:pt x="67465" y="24268"/>
                  </a:lnTo>
                  <a:lnTo>
                    <a:pt x="67552" y="24241"/>
                  </a:lnTo>
                  <a:lnTo>
                    <a:pt x="67631" y="24214"/>
                  </a:lnTo>
                  <a:lnTo>
                    <a:pt x="67718" y="24181"/>
                  </a:lnTo>
                  <a:lnTo>
                    <a:pt x="67789" y="24141"/>
                  </a:lnTo>
                  <a:lnTo>
                    <a:pt x="67986" y="24027"/>
                  </a:lnTo>
                  <a:lnTo>
                    <a:pt x="68168" y="23914"/>
                  </a:lnTo>
                  <a:lnTo>
                    <a:pt x="68342" y="23807"/>
                  </a:lnTo>
                  <a:lnTo>
                    <a:pt x="68500" y="23694"/>
                  </a:lnTo>
                  <a:lnTo>
                    <a:pt x="68650" y="23587"/>
                  </a:lnTo>
                  <a:lnTo>
                    <a:pt x="68792" y="23473"/>
                  </a:lnTo>
                  <a:lnTo>
                    <a:pt x="68919" y="23367"/>
                  </a:lnTo>
                  <a:lnTo>
                    <a:pt x="69045" y="23253"/>
                  </a:lnTo>
                  <a:lnTo>
                    <a:pt x="69156" y="23140"/>
                  </a:lnTo>
                  <a:lnTo>
                    <a:pt x="69259" y="23026"/>
                  </a:lnTo>
                  <a:lnTo>
                    <a:pt x="69361" y="22913"/>
                  </a:lnTo>
                  <a:lnTo>
                    <a:pt x="69448" y="22793"/>
                  </a:lnTo>
                  <a:lnTo>
                    <a:pt x="69535" y="22673"/>
                  </a:lnTo>
                  <a:lnTo>
                    <a:pt x="69614" y="22552"/>
                  </a:lnTo>
                  <a:lnTo>
                    <a:pt x="69685" y="22432"/>
                  </a:lnTo>
                  <a:lnTo>
                    <a:pt x="69748" y="22305"/>
                  </a:lnTo>
                  <a:lnTo>
                    <a:pt x="69812" y="22172"/>
                  </a:lnTo>
                  <a:lnTo>
                    <a:pt x="69875" y="22039"/>
                  </a:lnTo>
                  <a:lnTo>
                    <a:pt x="69978" y="21765"/>
                  </a:lnTo>
                  <a:lnTo>
                    <a:pt x="70072" y="21471"/>
                  </a:lnTo>
                  <a:lnTo>
                    <a:pt x="70167" y="21164"/>
                  </a:lnTo>
                  <a:lnTo>
                    <a:pt x="70254" y="20837"/>
                  </a:lnTo>
                  <a:lnTo>
                    <a:pt x="70341" y="20483"/>
                  </a:lnTo>
                  <a:lnTo>
                    <a:pt x="70539" y="19709"/>
                  </a:lnTo>
                  <a:lnTo>
                    <a:pt x="70744" y="18908"/>
                  </a:lnTo>
                  <a:lnTo>
                    <a:pt x="70957" y="18107"/>
                  </a:lnTo>
                  <a:lnTo>
                    <a:pt x="71155" y="17300"/>
                  </a:lnTo>
                  <a:lnTo>
                    <a:pt x="71352" y="16492"/>
                  </a:lnTo>
                  <a:lnTo>
                    <a:pt x="71740" y="14877"/>
                  </a:lnTo>
                  <a:lnTo>
                    <a:pt x="72103" y="13262"/>
                  </a:lnTo>
                  <a:lnTo>
                    <a:pt x="72309" y="13996"/>
                  </a:lnTo>
                  <a:lnTo>
                    <a:pt x="72490" y="14737"/>
                  </a:lnTo>
                  <a:lnTo>
                    <a:pt x="72648" y="15478"/>
                  </a:lnTo>
                  <a:lnTo>
                    <a:pt x="72727" y="15852"/>
                  </a:lnTo>
                  <a:lnTo>
                    <a:pt x="72799" y="16225"/>
                  </a:lnTo>
                  <a:lnTo>
                    <a:pt x="72862" y="16606"/>
                  </a:lnTo>
                  <a:lnTo>
                    <a:pt x="72925" y="16979"/>
                  </a:lnTo>
                  <a:lnTo>
                    <a:pt x="72980" y="17360"/>
                  </a:lnTo>
                  <a:lnTo>
                    <a:pt x="73036" y="17740"/>
                  </a:lnTo>
                  <a:lnTo>
                    <a:pt x="73083" y="18121"/>
                  </a:lnTo>
                  <a:lnTo>
                    <a:pt x="73122" y="18508"/>
                  </a:lnTo>
                  <a:lnTo>
                    <a:pt x="73162" y="18895"/>
                  </a:lnTo>
                  <a:lnTo>
                    <a:pt x="73194" y="19282"/>
                  </a:lnTo>
                  <a:lnTo>
                    <a:pt x="73201" y="19389"/>
                  </a:lnTo>
                  <a:lnTo>
                    <a:pt x="73225" y="19489"/>
                  </a:lnTo>
                  <a:lnTo>
                    <a:pt x="73257" y="19589"/>
                  </a:lnTo>
                  <a:lnTo>
                    <a:pt x="73288" y="19676"/>
                  </a:lnTo>
                  <a:lnTo>
                    <a:pt x="73336" y="19763"/>
                  </a:lnTo>
                  <a:lnTo>
                    <a:pt x="73391" y="19843"/>
                  </a:lnTo>
                  <a:lnTo>
                    <a:pt x="73446" y="19923"/>
                  </a:lnTo>
                  <a:lnTo>
                    <a:pt x="73510" y="19990"/>
                  </a:lnTo>
                  <a:lnTo>
                    <a:pt x="73581" y="20056"/>
                  </a:lnTo>
                  <a:lnTo>
                    <a:pt x="73660" y="20116"/>
                  </a:lnTo>
                  <a:lnTo>
                    <a:pt x="73739" y="20170"/>
                  </a:lnTo>
                  <a:lnTo>
                    <a:pt x="73818" y="20223"/>
                  </a:lnTo>
                  <a:lnTo>
                    <a:pt x="73913" y="20263"/>
                  </a:lnTo>
                  <a:lnTo>
                    <a:pt x="74000" y="20303"/>
                  </a:lnTo>
                  <a:lnTo>
                    <a:pt x="74094" y="20337"/>
                  </a:lnTo>
                  <a:lnTo>
                    <a:pt x="74189" y="20363"/>
                  </a:lnTo>
                  <a:lnTo>
                    <a:pt x="74292" y="20383"/>
                  </a:lnTo>
                  <a:lnTo>
                    <a:pt x="74387" y="20403"/>
                  </a:lnTo>
                  <a:lnTo>
                    <a:pt x="74489" y="20417"/>
                  </a:lnTo>
                  <a:lnTo>
                    <a:pt x="74592" y="20423"/>
                  </a:lnTo>
                  <a:lnTo>
                    <a:pt x="74798" y="20423"/>
                  </a:lnTo>
                  <a:lnTo>
                    <a:pt x="74892" y="20410"/>
                  </a:lnTo>
                  <a:lnTo>
                    <a:pt x="74995" y="20397"/>
                  </a:lnTo>
                  <a:lnTo>
                    <a:pt x="75090" y="20383"/>
                  </a:lnTo>
                  <a:lnTo>
                    <a:pt x="75185" y="20357"/>
                  </a:lnTo>
                  <a:lnTo>
                    <a:pt x="75280" y="20330"/>
                  </a:lnTo>
                  <a:lnTo>
                    <a:pt x="75374" y="20290"/>
                  </a:lnTo>
                  <a:lnTo>
                    <a:pt x="75453" y="20250"/>
                  </a:lnTo>
                  <a:lnTo>
                    <a:pt x="75540" y="20210"/>
                  </a:lnTo>
                  <a:lnTo>
                    <a:pt x="75619" y="20156"/>
                  </a:lnTo>
                  <a:lnTo>
                    <a:pt x="75691" y="20103"/>
                  </a:lnTo>
                  <a:lnTo>
                    <a:pt x="76678" y="20016"/>
                  </a:lnTo>
                  <a:lnTo>
                    <a:pt x="77666" y="19936"/>
                  </a:lnTo>
                  <a:lnTo>
                    <a:pt x="78654" y="19869"/>
                  </a:lnTo>
                  <a:lnTo>
                    <a:pt x="79633" y="19809"/>
                  </a:lnTo>
                  <a:lnTo>
                    <a:pt x="80621" y="19763"/>
                  </a:lnTo>
                  <a:lnTo>
                    <a:pt x="81601" y="19716"/>
                  </a:lnTo>
                  <a:lnTo>
                    <a:pt x="82581" y="19683"/>
                  </a:lnTo>
                  <a:lnTo>
                    <a:pt x="83568" y="19656"/>
                  </a:lnTo>
                  <a:lnTo>
                    <a:pt x="84548" y="19629"/>
                  </a:lnTo>
                  <a:lnTo>
                    <a:pt x="85528" y="19616"/>
                  </a:lnTo>
                  <a:lnTo>
                    <a:pt x="86516" y="19609"/>
                  </a:lnTo>
                  <a:lnTo>
                    <a:pt x="88499" y="19609"/>
                  </a:lnTo>
                  <a:lnTo>
                    <a:pt x="89487" y="19622"/>
                  </a:lnTo>
                  <a:lnTo>
                    <a:pt x="90490" y="19636"/>
                  </a:lnTo>
                  <a:lnTo>
                    <a:pt x="91486" y="19656"/>
                  </a:lnTo>
                  <a:lnTo>
                    <a:pt x="91597" y="21378"/>
                  </a:lnTo>
                  <a:lnTo>
                    <a:pt x="91660" y="22239"/>
                  </a:lnTo>
                  <a:lnTo>
                    <a:pt x="91723" y="23100"/>
                  </a:lnTo>
                  <a:lnTo>
                    <a:pt x="91802" y="23961"/>
                  </a:lnTo>
                  <a:lnTo>
                    <a:pt x="91889" y="24815"/>
                  </a:lnTo>
                  <a:lnTo>
                    <a:pt x="91992" y="25676"/>
                  </a:lnTo>
                  <a:lnTo>
                    <a:pt x="92110" y="26530"/>
                  </a:lnTo>
                  <a:lnTo>
                    <a:pt x="90561" y="26457"/>
                  </a:lnTo>
                  <a:lnTo>
                    <a:pt x="89013" y="26390"/>
                  </a:lnTo>
                  <a:lnTo>
                    <a:pt x="87456" y="26323"/>
                  </a:lnTo>
                  <a:lnTo>
                    <a:pt x="85899" y="26270"/>
                  </a:lnTo>
                  <a:lnTo>
                    <a:pt x="84343" y="26217"/>
                  </a:lnTo>
                  <a:lnTo>
                    <a:pt x="82786" y="26170"/>
                  </a:lnTo>
                  <a:lnTo>
                    <a:pt x="81230" y="26130"/>
                  </a:lnTo>
                  <a:lnTo>
                    <a:pt x="79665" y="26090"/>
                  </a:lnTo>
                  <a:lnTo>
                    <a:pt x="78101" y="26056"/>
                  </a:lnTo>
                  <a:lnTo>
                    <a:pt x="76536" y="26030"/>
                  </a:lnTo>
                  <a:lnTo>
                    <a:pt x="74971" y="26010"/>
                  </a:lnTo>
                  <a:lnTo>
                    <a:pt x="73399" y="25990"/>
                  </a:lnTo>
                  <a:lnTo>
                    <a:pt x="71827" y="25983"/>
                  </a:lnTo>
                  <a:lnTo>
                    <a:pt x="70254" y="25970"/>
                  </a:lnTo>
                  <a:lnTo>
                    <a:pt x="67101" y="25970"/>
                  </a:lnTo>
                  <a:lnTo>
                    <a:pt x="64936" y="25976"/>
                  </a:lnTo>
                  <a:lnTo>
                    <a:pt x="62763" y="25996"/>
                  </a:lnTo>
                  <a:lnTo>
                    <a:pt x="60583" y="26016"/>
                  </a:lnTo>
                  <a:lnTo>
                    <a:pt x="58410" y="26043"/>
                  </a:lnTo>
                  <a:lnTo>
                    <a:pt x="56229" y="26083"/>
                  </a:lnTo>
                  <a:lnTo>
                    <a:pt x="54048" y="26123"/>
                  </a:lnTo>
                  <a:lnTo>
                    <a:pt x="51867" y="26170"/>
                  </a:lnTo>
                  <a:lnTo>
                    <a:pt x="49686" y="26230"/>
                  </a:lnTo>
                  <a:lnTo>
                    <a:pt x="47505" y="26290"/>
                  </a:lnTo>
                  <a:lnTo>
                    <a:pt x="45324" y="26357"/>
                  </a:lnTo>
                  <a:lnTo>
                    <a:pt x="43143" y="26423"/>
                  </a:lnTo>
                  <a:lnTo>
                    <a:pt x="40963" y="26504"/>
                  </a:lnTo>
                  <a:lnTo>
                    <a:pt x="38782" y="26584"/>
                  </a:lnTo>
                  <a:lnTo>
                    <a:pt x="36609" y="26670"/>
                  </a:lnTo>
                  <a:lnTo>
                    <a:pt x="32255" y="26851"/>
                  </a:lnTo>
                  <a:lnTo>
                    <a:pt x="28549" y="27011"/>
                  </a:lnTo>
                  <a:lnTo>
                    <a:pt x="24843" y="27178"/>
                  </a:lnTo>
                  <a:lnTo>
                    <a:pt x="21153" y="27351"/>
                  </a:lnTo>
                  <a:lnTo>
                    <a:pt x="17463" y="27531"/>
                  </a:lnTo>
                  <a:lnTo>
                    <a:pt x="10122" y="27912"/>
                  </a:lnTo>
                  <a:lnTo>
                    <a:pt x="2821" y="28286"/>
                  </a:lnTo>
                  <a:lnTo>
                    <a:pt x="2924" y="27585"/>
                  </a:lnTo>
                  <a:lnTo>
                    <a:pt x="3019" y="26877"/>
                  </a:lnTo>
                  <a:lnTo>
                    <a:pt x="3114" y="26170"/>
                  </a:lnTo>
                  <a:lnTo>
                    <a:pt x="3200" y="25456"/>
                  </a:lnTo>
                  <a:lnTo>
                    <a:pt x="3280" y="24735"/>
                  </a:lnTo>
                  <a:lnTo>
                    <a:pt x="3359" y="24014"/>
                  </a:lnTo>
                  <a:lnTo>
                    <a:pt x="3501" y="22566"/>
                  </a:lnTo>
                  <a:lnTo>
                    <a:pt x="3619" y="21104"/>
                  </a:lnTo>
                  <a:lnTo>
                    <a:pt x="3730" y="19642"/>
                  </a:lnTo>
                  <a:lnTo>
                    <a:pt x="3825" y="18174"/>
                  </a:lnTo>
                  <a:lnTo>
                    <a:pt x="3904" y="16699"/>
                  </a:lnTo>
                  <a:lnTo>
                    <a:pt x="5105" y="16672"/>
                  </a:lnTo>
                  <a:lnTo>
                    <a:pt x="6298" y="16646"/>
                  </a:lnTo>
                  <a:lnTo>
                    <a:pt x="7483" y="16626"/>
                  </a:lnTo>
                  <a:lnTo>
                    <a:pt x="8676" y="16612"/>
                  </a:lnTo>
                  <a:lnTo>
                    <a:pt x="9870" y="16606"/>
                  </a:lnTo>
                  <a:lnTo>
                    <a:pt x="11055" y="16599"/>
                  </a:lnTo>
                  <a:lnTo>
                    <a:pt x="12248" y="16599"/>
                  </a:lnTo>
                  <a:lnTo>
                    <a:pt x="13433" y="16606"/>
                  </a:lnTo>
                  <a:lnTo>
                    <a:pt x="14626" y="16612"/>
                  </a:lnTo>
                  <a:lnTo>
                    <a:pt x="15812" y="16626"/>
                  </a:lnTo>
                  <a:lnTo>
                    <a:pt x="18190" y="16659"/>
                  </a:lnTo>
                  <a:lnTo>
                    <a:pt x="20576" y="16713"/>
                  </a:lnTo>
                  <a:lnTo>
                    <a:pt x="22963" y="16773"/>
                  </a:lnTo>
                  <a:lnTo>
                    <a:pt x="23073" y="16773"/>
                  </a:lnTo>
                  <a:lnTo>
                    <a:pt x="23176" y="16759"/>
                  </a:lnTo>
                  <a:lnTo>
                    <a:pt x="23271" y="16746"/>
                  </a:lnTo>
                  <a:lnTo>
                    <a:pt x="23366" y="16726"/>
                  </a:lnTo>
                  <a:lnTo>
                    <a:pt x="23452" y="16699"/>
                  </a:lnTo>
                  <a:lnTo>
                    <a:pt x="23532" y="16666"/>
                  </a:lnTo>
                  <a:lnTo>
                    <a:pt x="23611" y="16626"/>
                  </a:lnTo>
                  <a:lnTo>
                    <a:pt x="23690" y="16586"/>
                  </a:lnTo>
                  <a:lnTo>
                    <a:pt x="23761" y="16619"/>
                  </a:lnTo>
                  <a:lnTo>
                    <a:pt x="23832" y="16639"/>
                  </a:lnTo>
                  <a:lnTo>
                    <a:pt x="23903" y="16659"/>
                  </a:lnTo>
                  <a:lnTo>
                    <a:pt x="23974" y="16672"/>
                  </a:lnTo>
                  <a:lnTo>
                    <a:pt x="24045" y="16679"/>
                  </a:lnTo>
                  <a:lnTo>
                    <a:pt x="24124" y="16686"/>
                  </a:lnTo>
                  <a:lnTo>
                    <a:pt x="24195" y="16679"/>
                  </a:lnTo>
                  <a:lnTo>
                    <a:pt x="24274" y="16672"/>
                  </a:lnTo>
                  <a:lnTo>
                    <a:pt x="24345" y="16652"/>
                  </a:lnTo>
                  <a:lnTo>
                    <a:pt x="24409" y="16632"/>
                  </a:lnTo>
                  <a:lnTo>
                    <a:pt x="24480" y="16599"/>
                  </a:lnTo>
                  <a:lnTo>
                    <a:pt x="24543" y="16566"/>
                  </a:lnTo>
                  <a:lnTo>
                    <a:pt x="24606" y="16519"/>
                  </a:lnTo>
                  <a:lnTo>
                    <a:pt x="24654" y="16472"/>
                  </a:lnTo>
                  <a:lnTo>
                    <a:pt x="24709" y="16412"/>
                  </a:lnTo>
                  <a:lnTo>
                    <a:pt x="24748" y="16345"/>
                  </a:lnTo>
                  <a:lnTo>
                    <a:pt x="25136" y="15685"/>
                  </a:lnTo>
                  <a:lnTo>
                    <a:pt x="25523" y="15024"/>
                  </a:lnTo>
                  <a:lnTo>
                    <a:pt x="25894" y="14357"/>
                  </a:lnTo>
                  <a:lnTo>
                    <a:pt x="26265" y="13689"/>
                  </a:lnTo>
                  <a:lnTo>
                    <a:pt x="27000" y="12348"/>
                  </a:lnTo>
                  <a:lnTo>
                    <a:pt x="27719" y="10999"/>
                  </a:lnTo>
                  <a:lnTo>
                    <a:pt x="27806" y="11787"/>
                  </a:lnTo>
                  <a:lnTo>
                    <a:pt x="27909" y="12568"/>
                  </a:lnTo>
                  <a:lnTo>
                    <a:pt x="28035" y="13342"/>
                  </a:lnTo>
                  <a:lnTo>
                    <a:pt x="28162" y="14123"/>
                  </a:lnTo>
                  <a:lnTo>
                    <a:pt x="28312" y="14897"/>
                  </a:lnTo>
                  <a:lnTo>
                    <a:pt x="28478" y="15671"/>
                  </a:lnTo>
                  <a:lnTo>
                    <a:pt x="28652" y="16439"/>
                  </a:lnTo>
                  <a:lnTo>
                    <a:pt x="28849" y="17213"/>
                  </a:lnTo>
                  <a:lnTo>
                    <a:pt x="29055" y="17974"/>
                  </a:lnTo>
                  <a:lnTo>
                    <a:pt x="29276" y="18741"/>
                  </a:lnTo>
                  <a:lnTo>
                    <a:pt x="29513" y="19502"/>
                  </a:lnTo>
                  <a:lnTo>
                    <a:pt x="29766" y="20263"/>
                  </a:lnTo>
                  <a:lnTo>
                    <a:pt x="30035" y="21017"/>
                  </a:lnTo>
                  <a:lnTo>
                    <a:pt x="30319" y="21778"/>
                  </a:lnTo>
                  <a:lnTo>
                    <a:pt x="30611" y="22526"/>
                  </a:lnTo>
                  <a:lnTo>
                    <a:pt x="30927" y="23280"/>
                  </a:lnTo>
                  <a:lnTo>
                    <a:pt x="30967" y="23367"/>
                  </a:lnTo>
                  <a:lnTo>
                    <a:pt x="31014" y="23453"/>
                  </a:lnTo>
                  <a:lnTo>
                    <a:pt x="31062" y="23527"/>
                  </a:lnTo>
                  <a:lnTo>
                    <a:pt x="31125" y="23600"/>
                  </a:lnTo>
                  <a:lnTo>
                    <a:pt x="31180" y="23667"/>
                  </a:lnTo>
                  <a:lnTo>
                    <a:pt x="31251" y="23727"/>
                  </a:lnTo>
                  <a:lnTo>
                    <a:pt x="31323" y="23787"/>
                  </a:lnTo>
                  <a:lnTo>
                    <a:pt x="31394" y="23834"/>
                  </a:lnTo>
                  <a:lnTo>
                    <a:pt x="31473" y="23881"/>
                  </a:lnTo>
                  <a:lnTo>
                    <a:pt x="31552" y="23921"/>
                  </a:lnTo>
                  <a:lnTo>
                    <a:pt x="31631" y="23954"/>
                  </a:lnTo>
                  <a:lnTo>
                    <a:pt x="31718" y="23981"/>
                  </a:lnTo>
                  <a:lnTo>
                    <a:pt x="31805" y="24001"/>
                  </a:lnTo>
                  <a:lnTo>
                    <a:pt x="31891" y="24014"/>
                  </a:lnTo>
                  <a:lnTo>
                    <a:pt x="31986" y="24021"/>
                  </a:lnTo>
                  <a:lnTo>
                    <a:pt x="32073" y="24027"/>
                  </a:lnTo>
                  <a:lnTo>
                    <a:pt x="32223" y="24021"/>
                  </a:lnTo>
                  <a:lnTo>
                    <a:pt x="32373" y="23994"/>
                  </a:lnTo>
                  <a:lnTo>
                    <a:pt x="32524" y="23954"/>
                  </a:lnTo>
                  <a:lnTo>
                    <a:pt x="32595" y="23927"/>
                  </a:lnTo>
                  <a:lnTo>
                    <a:pt x="32666" y="23901"/>
                  </a:lnTo>
                  <a:lnTo>
                    <a:pt x="32737" y="23867"/>
                  </a:lnTo>
                  <a:lnTo>
                    <a:pt x="32808" y="23827"/>
                  </a:lnTo>
                  <a:lnTo>
                    <a:pt x="32871" y="23787"/>
                  </a:lnTo>
                  <a:lnTo>
                    <a:pt x="32935" y="23740"/>
                  </a:lnTo>
                  <a:lnTo>
                    <a:pt x="32998" y="23694"/>
                  </a:lnTo>
                  <a:lnTo>
                    <a:pt x="33053" y="23640"/>
                  </a:lnTo>
                  <a:lnTo>
                    <a:pt x="33108" y="23580"/>
                  </a:lnTo>
                  <a:lnTo>
                    <a:pt x="33164" y="23520"/>
                  </a:lnTo>
                  <a:lnTo>
                    <a:pt x="33314" y="23340"/>
                  </a:lnTo>
                  <a:lnTo>
                    <a:pt x="33456" y="23146"/>
                  </a:lnTo>
                  <a:lnTo>
                    <a:pt x="33598" y="22960"/>
                  </a:lnTo>
                  <a:lnTo>
                    <a:pt x="33740" y="22773"/>
                  </a:lnTo>
                  <a:lnTo>
                    <a:pt x="33875" y="22579"/>
                  </a:lnTo>
                  <a:lnTo>
                    <a:pt x="34001" y="22386"/>
                  </a:lnTo>
                  <a:lnTo>
                    <a:pt x="34246" y="21992"/>
                  </a:lnTo>
                  <a:lnTo>
                    <a:pt x="34475" y="21591"/>
                  </a:lnTo>
                  <a:lnTo>
                    <a:pt x="34689" y="21191"/>
                  </a:lnTo>
                  <a:lnTo>
                    <a:pt x="34886" y="20784"/>
                  </a:lnTo>
                  <a:lnTo>
                    <a:pt x="35076" y="20370"/>
                  </a:lnTo>
                  <a:lnTo>
                    <a:pt x="35250" y="19956"/>
                  </a:lnTo>
                  <a:lnTo>
                    <a:pt x="35416" y="19536"/>
                  </a:lnTo>
                  <a:lnTo>
                    <a:pt x="35566" y="19115"/>
                  </a:lnTo>
                  <a:lnTo>
                    <a:pt x="35716" y="18688"/>
                  </a:lnTo>
                  <a:lnTo>
                    <a:pt x="35850" y="18261"/>
                  </a:lnTo>
                  <a:lnTo>
                    <a:pt x="35985" y="17834"/>
                  </a:lnTo>
                  <a:lnTo>
                    <a:pt x="36111" y="17400"/>
                  </a:lnTo>
                  <a:lnTo>
                    <a:pt x="36237" y="16966"/>
                  </a:lnTo>
                  <a:lnTo>
                    <a:pt x="36474" y="16098"/>
                  </a:lnTo>
                  <a:lnTo>
                    <a:pt x="36712" y="15231"/>
                  </a:lnTo>
                  <a:lnTo>
                    <a:pt x="36949" y="14370"/>
                  </a:lnTo>
                  <a:lnTo>
                    <a:pt x="37075" y="13936"/>
                  </a:lnTo>
                  <a:lnTo>
                    <a:pt x="37201" y="13509"/>
                  </a:lnTo>
                  <a:lnTo>
                    <a:pt x="37336" y="13082"/>
                  </a:lnTo>
                  <a:lnTo>
                    <a:pt x="37478" y="12655"/>
                  </a:lnTo>
                  <a:lnTo>
                    <a:pt x="37620" y="12234"/>
                  </a:lnTo>
                  <a:lnTo>
                    <a:pt x="37778" y="11814"/>
                  </a:lnTo>
                  <a:lnTo>
                    <a:pt x="37944" y="11400"/>
                  </a:lnTo>
                  <a:lnTo>
                    <a:pt x="38126" y="10986"/>
                  </a:lnTo>
                  <a:lnTo>
                    <a:pt x="38316" y="10579"/>
                  </a:lnTo>
                  <a:lnTo>
                    <a:pt x="38513" y="10178"/>
                  </a:lnTo>
                  <a:close/>
                  <a:moveTo>
                    <a:pt x="22623" y="0"/>
                  </a:moveTo>
                  <a:lnTo>
                    <a:pt x="19818" y="7"/>
                  </a:lnTo>
                  <a:lnTo>
                    <a:pt x="17021" y="20"/>
                  </a:lnTo>
                  <a:lnTo>
                    <a:pt x="14223" y="34"/>
                  </a:lnTo>
                  <a:lnTo>
                    <a:pt x="11426" y="60"/>
                  </a:lnTo>
                  <a:lnTo>
                    <a:pt x="8629" y="94"/>
                  </a:lnTo>
                  <a:lnTo>
                    <a:pt x="5840" y="134"/>
                  </a:lnTo>
                  <a:lnTo>
                    <a:pt x="3042" y="180"/>
                  </a:lnTo>
                  <a:lnTo>
                    <a:pt x="2924" y="180"/>
                  </a:lnTo>
                  <a:lnTo>
                    <a:pt x="2805" y="201"/>
                  </a:lnTo>
                  <a:lnTo>
                    <a:pt x="2703" y="221"/>
                  </a:lnTo>
                  <a:lnTo>
                    <a:pt x="2600" y="254"/>
                  </a:lnTo>
                  <a:lnTo>
                    <a:pt x="2513" y="294"/>
                  </a:lnTo>
                  <a:lnTo>
                    <a:pt x="2426" y="334"/>
                  </a:lnTo>
                  <a:lnTo>
                    <a:pt x="2355" y="387"/>
                  </a:lnTo>
                  <a:lnTo>
                    <a:pt x="2292" y="441"/>
                  </a:lnTo>
                  <a:lnTo>
                    <a:pt x="2205" y="454"/>
                  </a:lnTo>
                  <a:lnTo>
                    <a:pt x="2118" y="467"/>
                  </a:lnTo>
                  <a:lnTo>
                    <a:pt x="2039" y="488"/>
                  </a:lnTo>
                  <a:lnTo>
                    <a:pt x="1960" y="514"/>
                  </a:lnTo>
                  <a:lnTo>
                    <a:pt x="1881" y="548"/>
                  </a:lnTo>
                  <a:lnTo>
                    <a:pt x="1810" y="581"/>
                  </a:lnTo>
                  <a:lnTo>
                    <a:pt x="1739" y="621"/>
                  </a:lnTo>
                  <a:lnTo>
                    <a:pt x="1675" y="661"/>
                  </a:lnTo>
                  <a:lnTo>
                    <a:pt x="1612" y="714"/>
                  </a:lnTo>
                  <a:lnTo>
                    <a:pt x="1557" y="768"/>
                  </a:lnTo>
                  <a:lnTo>
                    <a:pt x="1510" y="828"/>
                  </a:lnTo>
                  <a:lnTo>
                    <a:pt x="1462" y="895"/>
                  </a:lnTo>
                  <a:lnTo>
                    <a:pt x="1423" y="968"/>
                  </a:lnTo>
                  <a:lnTo>
                    <a:pt x="1391" y="1048"/>
                  </a:lnTo>
                  <a:lnTo>
                    <a:pt x="1359" y="1135"/>
                  </a:lnTo>
                  <a:lnTo>
                    <a:pt x="1344" y="1222"/>
                  </a:lnTo>
                  <a:lnTo>
                    <a:pt x="1201" y="2043"/>
                  </a:lnTo>
                  <a:lnTo>
                    <a:pt x="1067" y="2870"/>
                  </a:lnTo>
                  <a:lnTo>
                    <a:pt x="941" y="3698"/>
                  </a:lnTo>
                  <a:lnTo>
                    <a:pt x="814" y="4539"/>
                  </a:lnTo>
                  <a:lnTo>
                    <a:pt x="704" y="5386"/>
                  </a:lnTo>
                  <a:lnTo>
                    <a:pt x="601" y="6241"/>
                  </a:lnTo>
                  <a:lnTo>
                    <a:pt x="506" y="7102"/>
                  </a:lnTo>
                  <a:lnTo>
                    <a:pt x="419" y="7963"/>
                  </a:lnTo>
                  <a:lnTo>
                    <a:pt x="332" y="8830"/>
                  </a:lnTo>
                  <a:lnTo>
                    <a:pt x="261" y="9705"/>
                  </a:lnTo>
                  <a:lnTo>
                    <a:pt x="198" y="10579"/>
                  </a:lnTo>
                  <a:lnTo>
                    <a:pt x="143" y="11460"/>
                  </a:lnTo>
                  <a:lnTo>
                    <a:pt x="95" y="12341"/>
                  </a:lnTo>
                  <a:lnTo>
                    <a:pt x="64" y="13222"/>
                  </a:lnTo>
                  <a:lnTo>
                    <a:pt x="32" y="14110"/>
                  </a:lnTo>
                  <a:lnTo>
                    <a:pt x="16" y="14991"/>
                  </a:lnTo>
                  <a:lnTo>
                    <a:pt x="0" y="15878"/>
                  </a:lnTo>
                  <a:lnTo>
                    <a:pt x="0" y="16766"/>
                  </a:lnTo>
                  <a:lnTo>
                    <a:pt x="16" y="17647"/>
                  </a:lnTo>
                  <a:lnTo>
                    <a:pt x="32" y="18528"/>
                  </a:lnTo>
                  <a:lnTo>
                    <a:pt x="64" y="19409"/>
                  </a:lnTo>
                  <a:lnTo>
                    <a:pt x="103" y="20290"/>
                  </a:lnTo>
                  <a:lnTo>
                    <a:pt x="150" y="21164"/>
                  </a:lnTo>
                  <a:lnTo>
                    <a:pt x="206" y="22039"/>
                  </a:lnTo>
                  <a:lnTo>
                    <a:pt x="277" y="22906"/>
                  </a:lnTo>
                  <a:lnTo>
                    <a:pt x="356" y="23774"/>
                  </a:lnTo>
                  <a:lnTo>
                    <a:pt x="451" y="24628"/>
                  </a:lnTo>
                  <a:lnTo>
                    <a:pt x="553" y="25482"/>
                  </a:lnTo>
                  <a:lnTo>
                    <a:pt x="664" y="26330"/>
                  </a:lnTo>
                  <a:lnTo>
                    <a:pt x="790" y="27171"/>
                  </a:lnTo>
                  <a:lnTo>
                    <a:pt x="925" y="28005"/>
                  </a:lnTo>
                  <a:lnTo>
                    <a:pt x="1075" y="28833"/>
                  </a:lnTo>
                  <a:lnTo>
                    <a:pt x="1051" y="28893"/>
                  </a:lnTo>
                  <a:lnTo>
                    <a:pt x="1028" y="28953"/>
                  </a:lnTo>
                  <a:lnTo>
                    <a:pt x="1012" y="29013"/>
                  </a:lnTo>
                  <a:lnTo>
                    <a:pt x="996" y="29073"/>
                  </a:lnTo>
                  <a:lnTo>
                    <a:pt x="988" y="29140"/>
                  </a:lnTo>
                  <a:lnTo>
                    <a:pt x="988" y="29200"/>
                  </a:lnTo>
                  <a:lnTo>
                    <a:pt x="988" y="29267"/>
                  </a:lnTo>
                  <a:lnTo>
                    <a:pt x="996" y="29327"/>
                  </a:lnTo>
                  <a:lnTo>
                    <a:pt x="1012" y="29387"/>
                  </a:lnTo>
                  <a:lnTo>
                    <a:pt x="1028" y="29447"/>
                  </a:lnTo>
                  <a:lnTo>
                    <a:pt x="1051" y="29507"/>
                  </a:lnTo>
                  <a:lnTo>
                    <a:pt x="1083" y="29560"/>
                  </a:lnTo>
                  <a:lnTo>
                    <a:pt x="1114" y="29614"/>
                  </a:lnTo>
                  <a:lnTo>
                    <a:pt x="1154" y="29667"/>
                  </a:lnTo>
                  <a:lnTo>
                    <a:pt x="1201" y="29721"/>
                  </a:lnTo>
                  <a:lnTo>
                    <a:pt x="1249" y="29767"/>
                  </a:lnTo>
                  <a:lnTo>
                    <a:pt x="1288" y="29841"/>
                  </a:lnTo>
                  <a:lnTo>
                    <a:pt x="1336" y="29901"/>
                  </a:lnTo>
                  <a:lnTo>
                    <a:pt x="1391" y="29961"/>
                  </a:lnTo>
                  <a:lnTo>
                    <a:pt x="1454" y="30008"/>
                  </a:lnTo>
                  <a:lnTo>
                    <a:pt x="1525" y="30054"/>
                  </a:lnTo>
                  <a:lnTo>
                    <a:pt x="1596" y="30088"/>
                  </a:lnTo>
                  <a:lnTo>
                    <a:pt x="1675" y="30114"/>
                  </a:lnTo>
                  <a:lnTo>
                    <a:pt x="1762" y="30134"/>
                  </a:lnTo>
                  <a:lnTo>
                    <a:pt x="1849" y="30141"/>
                  </a:lnTo>
                  <a:lnTo>
                    <a:pt x="1936" y="30148"/>
                  </a:lnTo>
                  <a:lnTo>
                    <a:pt x="2031" y="30141"/>
                  </a:lnTo>
                  <a:lnTo>
                    <a:pt x="2118" y="30128"/>
                  </a:lnTo>
                  <a:lnTo>
                    <a:pt x="2197" y="30114"/>
                  </a:lnTo>
                  <a:lnTo>
                    <a:pt x="2276" y="30081"/>
                  </a:lnTo>
                  <a:lnTo>
                    <a:pt x="2355" y="30048"/>
                  </a:lnTo>
                  <a:lnTo>
                    <a:pt x="2426" y="30008"/>
                  </a:lnTo>
                  <a:lnTo>
                    <a:pt x="13607" y="30254"/>
                  </a:lnTo>
                  <a:lnTo>
                    <a:pt x="19233" y="30375"/>
                  </a:lnTo>
                  <a:lnTo>
                    <a:pt x="24883" y="30475"/>
                  </a:lnTo>
                  <a:lnTo>
                    <a:pt x="27712" y="30521"/>
                  </a:lnTo>
                  <a:lnTo>
                    <a:pt x="30540" y="30568"/>
                  </a:lnTo>
                  <a:lnTo>
                    <a:pt x="33377" y="30602"/>
                  </a:lnTo>
                  <a:lnTo>
                    <a:pt x="36214" y="30635"/>
                  </a:lnTo>
                  <a:lnTo>
                    <a:pt x="39058" y="30662"/>
                  </a:lnTo>
                  <a:lnTo>
                    <a:pt x="41895" y="30682"/>
                  </a:lnTo>
                  <a:lnTo>
                    <a:pt x="44740" y="30688"/>
                  </a:lnTo>
                  <a:lnTo>
                    <a:pt x="47584" y="30695"/>
                  </a:lnTo>
                  <a:lnTo>
                    <a:pt x="50421" y="30688"/>
                  </a:lnTo>
                  <a:lnTo>
                    <a:pt x="53266" y="30668"/>
                  </a:lnTo>
                  <a:lnTo>
                    <a:pt x="56102" y="30642"/>
                  </a:lnTo>
                  <a:lnTo>
                    <a:pt x="58939" y="30608"/>
                  </a:lnTo>
                  <a:lnTo>
                    <a:pt x="61776" y="30555"/>
                  </a:lnTo>
                  <a:lnTo>
                    <a:pt x="64612" y="30495"/>
                  </a:lnTo>
                  <a:lnTo>
                    <a:pt x="67433" y="30421"/>
                  </a:lnTo>
                  <a:lnTo>
                    <a:pt x="70262" y="30335"/>
                  </a:lnTo>
                  <a:lnTo>
                    <a:pt x="73083" y="30234"/>
                  </a:lnTo>
                  <a:lnTo>
                    <a:pt x="75896" y="30121"/>
                  </a:lnTo>
                  <a:lnTo>
                    <a:pt x="78701" y="29994"/>
                  </a:lnTo>
                  <a:lnTo>
                    <a:pt x="80108" y="29921"/>
                  </a:lnTo>
                  <a:lnTo>
                    <a:pt x="81506" y="29847"/>
                  </a:lnTo>
                  <a:lnTo>
                    <a:pt x="82905" y="29767"/>
                  </a:lnTo>
                  <a:lnTo>
                    <a:pt x="84303" y="29680"/>
                  </a:lnTo>
                  <a:lnTo>
                    <a:pt x="85694" y="29594"/>
                  </a:lnTo>
                  <a:lnTo>
                    <a:pt x="87085" y="29507"/>
                  </a:lnTo>
                  <a:lnTo>
                    <a:pt x="88483" y="29407"/>
                  </a:lnTo>
                  <a:lnTo>
                    <a:pt x="89866" y="29307"/>
                  </a:lnTo>
                  <a:lnTo>
                    <a:pt x="91257" y="29200"/>
                  </a:lnTo>
                  <a:lnTo>
                    <a:pt x="92640" y="29093"/>
                  </a:lnTo>
                  <a:lnTo>
                    <a:pt x="92750" y="29080"/>
                  </a:lnTo>
                  <a:lnTo>
                    <a:pt x="92845" y="29066"/>
                  </a:lnTo>
                  <a:lnTo>
                    <a:pt x="92948" y="29046"/>
                  </a:lnTo>
                  <a:lnTo>
                    <a:pt x="93043" y="29020"/>
                  </a:lnTo>
                  <a:lnTo>
                    <a:pt x="93130" y="28993"/>
                  </a:lnTo>
                  <a:lnTo>
                    <a:pt x="93216" y="28966"/>
                  </a:lnTo>
                  <a:lnTo>
                    <a:pt x="93295" y="28933"/>
                  </a:lnTo>
                  <a:lnTo>
                    <a:pt x="93374" y="28893"/>
                  </a:lnTo>
                  <a:lnTo>
                    <a:pt x="93446" y="28853"/>
                  </a:lnTo>
                  <a:lnTo>
                    <a:pt x="93517" y="28806"/>
                  </a:lnTo>
                  <a:lnTo>
                    <a:pt x="93588" y="28759"/>
                  </a:lnTo>
                  <a:lnTo>
                    <a:pt x="93643" y="28713"/>
                  </a:lnTo>
                  <a:lnTo>
                    <a:pt x="93706" y="28659"/>
                  </a:lnTo>
                  <a:lnTo>
                    <a:pt x="93754" y="28606"/>
                  </a:lnTo>
                  <a:lnTo>
                    <a:pt x="93849" y="28492"/>
                  </a:lnTo>
                  <a:lnTo>
                    <a:pt x="93928" y="28372"/>
                  </a:lnTo>
                  <a:lnTo>
                    <a:pt x="93991" y="28246"/>
                  </a:lnTo>
                  <a:lnTo>
                    <a:pt x="94038" y="28119"/>
                  </a:lnTo>
                  <a:lnTo>
                    <a:pt x="94070" y="27985"/>
                  </a:lnTo>
                  <a:lnTo>
                    <a:pt x="94086" y="27845"/>
                  </a:lnTo>
                  <a:lnTo>
                    <a:pt x="94086" y="27712"/>
                  </a:lnTo>
                  <a:lnTo>
                    <a:pt x="94070" y="27578"/>
                  </a:lnTo>
                  <a:lnTo>
                    <a:pt x="94038" y="27445"/>
                  </a:lnTo>
                  <a:lnTo>
                    <a:pt x="94109" y="27385"/>
                  </a:lnTo>
                  <a:lnTo>
                    <a:pt x="94173" y="27318"/>
                  </a:lnTo>
                  <a:lnTo>
                    <a:pt x="94236" y="27244"/>
                  </a:lnTo>
                  <a:lnTo>
                    <a:pt x="94291" y="27164"/>
                  </a:lnTo>
                  <a:lnTo>
                    <a:pt x="94331" y="27078"/>
                  </a:lnTo>
                  <a:lnTo>
                    <a:pt x="94370" y="26977"/>
                  </a:lnTo>
                  <a:lnTo>
                    <a:pt x="94394" y="26871"/>
                  </a:lnTo>
                  <a:lnTo>
                    <a:pt x="94410" y="26757"/>
                  </a:lnTo>
                  <a:lnTo>
                    <a:pt x="94457" y="26243"/>
                  </a:lnTo>
                  <a:lnTo>
                    <a:pt x="94497" y="25723"/>
                  </a:lnTo>
                  <a:lnTo>
                    <a:pt x="94536" y="25209"/>
                  </a:lnTo>
                  <a:lnTo>
                    <a:pt x="94568" y="24688"/>
                  </a:lnTo>
                  <a:lnTo>
                    <a:pt x="94615" y="23654"/>
                  </a:lnTo>
                  <a:lnTo>
                    <a:pt x="94655" y="22619"/>
                  </a:lnTo>
                  <a:lnTo>
                    <a:pt x="94670" y="21585"/>
                  </a:lnTo>
                  <a:lnTo>
                    <a:pt x="94670" y="20543"/>
                  </a:lnTo>
                  <a:lnTo>
                    <a:pt x="94662" y="19509"/>
                  </a:lnTo>
                  <a:lnTo>
                    <a:pt x="94639" y="18468"/>
                  </a:lnTo>
                  <a:lnTo>
                    <a:pt x="94607" y="17427"/>
                  </a:lnTo>
                  <a:lnTo>
                    <a:pt x="94568" y="16392"/>
                  </a:lnTo>
                  <a:lnTo>
                    <a:pt x="94520" y="15351"/>
                  </a:lnTo>
                  <a:lnTo>
                    <a:pt x="94465" y="14316"/>
                  </a:lnTo>
                  <a:lnTo>
                    <a:pt x="94354" y="12241"/>
                  </a:lnTo>
                  <a:lnTo>
                    <a:pt x="94236" y="10178"/>
                  </a:lnTo>
                  <a:lnTo>
                    <a:pt x="94220" y="9818"/>
                  </a:lnTo>
                  <a:lnTo>
                    <a:pt x="94212" y="9438"/>
                  </a:lnTo>
                  <a:lnTo>
                    <a:pt x="94212" y="9051"/>
                  </a:lnTo>
                  <a:lnTo>
                    <a:pt x="94220" y="8643"/>
                  </a:lnTo>
                  <a:lnTo>
                    <a:pt x="94228" y="7809"/>
                  </a:lnTo>
                  <a:lnTo>
                    <a:pt x="94236" y="7382"/>
                  </a:lnTo>
                  <a:lnTo>
                    <a:pt x="94228" y="6955"/>
                  </a:lnTo>
                  <a:lnTo>
                    <a:pt x="94212" y="6528"/>
                  </a:lnTo>
                  <a:lnTo>
                    <a:pt x="94180" y="6101"/>
                  </a:lnTo>
                  <a:lnTo>
                    <a:pt x="94133" y="5680"/>
                  </a:lnTo>
                  <a:lnTo>
                    <a:pt x="94101" y="5473"/>
                  </a:lnTo>
                  <a:lnTo>
                    <a:pt x="94070" y="5273"/>
                  </a:lnTo>
                  <a:lnTo>
                    <a:pt x="94030" y="5066"/>
                  </a:lnTo>
                  <a:lnTo>
                    <a:pt x="93983" y="4866"/>
                  </a:lnTo>
                  <a:lnTo>
                    <a:pt x="93928" y="4672"/>
                  </a:lnTo>
                  <a:lnTo>
                    <a:pt x="93872" y="4479"/>
                  </a:lnTo>
                  <a:lnTo>
                    <a:pt x="93809" y="4292"/>
                  </a:lnTo>
                  <a:lnTo>
                    <a:pt x="93738" y="4105"/>
                  </a:lnTo>
                  <a:lnTo>
                    <a:pt x="93659" y="3925"/>
                  </a:lnTo>
                  <a:lnTo>
                    <a:pt x="93572" y="3751"/>
                  </a:lnTo>
                  <a:lnTo>
                    <a:pt x="93667" y="3684"/>
                  </a:lnTo>
                  <a:lnTo>
                    <a:pt x="93746" y="3611"/>
                  </a:lnTo>
                  <a:lnTo>
                    <a:pt x="93825" y="3538"/>
                  </a:lnTo>
                  <a:lnTo>
                    <a:pt x="93896" y="3458"/>
                  </a:lnTo>
                  <a:lnTo>
                    <a:pt x="93959" y="3371"/>
                  </a:lnTo>
                  <a:lnTo>
                    <a:pt x="94015" y="3284"/>
                  </a:lnTo>
                  <a:lnTo>
                    <a:pt x="94062" y="3191"/>
                  </a:lnTo>
                  <a:lnTo>
                    <a:pt x="94101" y="3097"/>
                  </a:lnTo>
                  <a:lnTo>
                    <a:pt x="94133" y="2997"/>
                  </a:lnTo>
                  <a:lnTo>
                    <a:pt x="94157" y="2897"/>
                  </a:lnTo>
                  <a:lnTo>
                    <a:pt x="94173" y="2797"/>
                  </a:lnTo>
                  <a:lnTo>
                    <a:pt x="94173" y="2697"/>
                  </a:lnTo>
                  <a:lnTo>
                    <a:pt x="94173" y="2590"/>
                  </a:lnTo>
                  <a:lnTo>
                    <a:pt x="94165" y="2490"/>
                  </a:lnTo>
                  <a:lnTo>
                    <a:pt x="94149" y="2390"/>
                  </a:lnTo>
                  <a:lnTo>
                    <a:pt x="94125" y="2290"/>
                  </a:lnTo>
                  <a:lnTo>
                    <a:pt x="94094" y="2189"/>
                  </a:lnTo>
                  <a:lnTo>
                    <a:pt x="94054" y="2096"/>
                  </a:lnTo>
                  <a:lnTo>
                    <a:pt x="94007" y="2003"/>
                  </a:lnTo>
                  <a:lnTo>
                    <a:pt x="93951" y="1916"/>
                  </a:lnTo>
                  <a:lnTo>
                    <a:pt x="93880" y="1829"/>
                  </a:lnTo>
                  <a:lnTo>
                    <a:pt x="93809" y="1749"/>
                  </a:lnTo>
                  <a:lnTo>
                    <a:pt x="93730" y="1669"/>
                  </a:lnTo>
                  <a:lnTo>
                    <a:pt x="93643" y="1595"/>
                  </a:lnTo>
                  <a:lnTo>
                    <a:pt x="93548" y="1535"/>
                  </a:lnTo>
                  <a:lnTo>
                    <a:pt x="93438" y="1475"/>
                  </a:lnTo>
                  <a:lnTo>
                    <a:pt x="93327" y="1422"/>
                  </a:lnTo>
                  <a:lnTo>
                    <a:pt x="93209" y="1375"/>
                  </a:lnTo>
                  <a:lnTo>
                    <a:pt x="93074" y="1342"/>
                  </a:lnTo>
                  <a:lnTo>
                    <a:pt x="92940" y="1308"/>
                  </a:lnTo>
                  <a:lnTo>
                    <a:pt x="92798" y="1288"/>
                  </a:lnTo>
                  <a:lnTo>
                    <a:pt x="92640" y="1282"/>
                  </a:lnTo>
                  <a:lnTo>
                    <a:pt x="87053" y="1108"/>
                  </a:lnTo>
                  <a:lnTo>
                    <a:pt x="81459" y="941"/>
                  </a:lnTo>
                  <a:lnTo>
                    <a:pt x="75864" y="788"/>
                  </a:lnTo>
                  <a:lnTo>
                    <a:pt x="70262" y="641"/>
                  </a:lnTo>
                  <a:lnTo>
                    <a:pt x="64660" y="508"/>
                  </a:lnTo>
                  <a:lnTo>
                    <a:pt x="59057" y="381"/>
                  </a:lnTo>
                  <a:lnTo>
                    <a:pt x="53447" y="274"/>
                  </a:lnTo>
                  <a:lnTo>
                    <a:pt x="50650" y="227"/>
                  </a:lnTo>
                  <a:lnTo>
                    <a:pt x="47845" y="180"/>
                  </a:lnTo>
                  <a:lnTo>
                    <a:pt x="45040" y="140"/>
                  </a:lnTo>
                  <a:lnTo>
                    <a:pt x="42235" y="107"/>
                  </a:lnTo>
                  <a:lnTo>
                    <a:pt x="39430" y="74"/>
                  </a:lnTo>
                  <a:lnTo>
                    <a:pt x="36633" y="54"/>
                  </a:lnTo>
                  <a:lnTo>
                    <a:pt x="33827" y="27"/>
                  </a:lnTo>
                  <a:lnTo>
                    <a:pt x="31022" y="14"/>
                  </a:lnTo>
                  <a:lnTo>
                    <a:pt x="2822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3"/>
            <p:cNvSpPr/>
            <p:nvPr/>
          </p:nvSpPr>
          <p:spPr>
            <a:xfrm>
              <a:off x="-3737700" y="-634375"/>
              <a:ext cx="1148525" cy="797750"/>
            </a:xfrm>
            <a:custGeom>
              <a:avLst/>
              <a:gdLst/>
              <a:ahLst/>
              <a:cxnLst/>
              <a:rect l="l" t="t" r="r" b="b"/>
              <a:pathLst>
                <a:path w="45941" h="31910" extrusionOk="0">
                  <a:moveTo>
                    <a:pt x="0" y="1"/>
                  </a:moveTo>
                  <a:lnTo>
                    <a:pt x="8" y="1335"/>
                  </a:lnTo>
                  <a:lnTo>
                    <a:pt x="24" y="2684"/>
                  </a:lnTo>
                  <a:lnTo>
                    <a:pt x="55" y="4045"/>
                  </a:lnTo>
                  <a:lnTo>
                    <a:pt x="103" y="5420"/>
                  </a:lnTo>
                  <a:lnTo>
                    <a:pt x="126" y="6107"/>
                  </a:lnTo>
                  <a:lnTo>
                    <a:pt x="166" y="6802"/>
                  </a:lnTo>
                  <a:lnTo>
                    <a:pt x="205" y="7496"/>
                  </a:lnTo>
                  <a:lnTo>
                    <a:pt x="253" y="8183"/>
                  </a:lnTo>
                  <a:lnTo>
                    <a:pt x="300" y="8877"/>
                  </a:lnTo>
                  <a:lnTo>
                    <a:pt x="364" y="9571"/>
                  </a:lnTo>
                  <a:lnTo>
                    <a:pt x="435" y="10259"/>
                  </a:lnTo>
                  <a:lnTo>
                    <a:pt x="506" y="10953"/>
                  </a:lnTo>
                  <a:lnTo>
                    <a:pt x="593" y="11634"/>
                  </a:lnTo>
                  <a:lnTo>
                    <a:pt x="687" y="12321"/>
                  </a:lnTo>
                  <a:lnTo>
                    <a:pt x="790" y="13002"/>
                  </a:lnTo>
                  <a:lnTo>
                    <a:pt x="909" y="13676"/>
                  </a:lnTo>
                  <a:lnTo>
                    <a:pt x="1035" y="14350"/>
                  </a:lnTo>
                  <a:lnTo>
                    <a:pt x="1169" y="15018"/>
                  </a:lnTo>
                  <a:lnTo>
                    <a:pt x="1312" y="15678"/>
                  </a:lnTo>
                  <a:lnTo>
                    <a:pt x="1478" y="16332"/>
                  </a:lnTo>
                  <a:lnTo>
                    <a:pt x="1644" y="16986"/>
                  </a:lnTo>
                  <a:lnTo>
                    <a:pt x="1833" y="17627"/>
                  </a:lnTo>
                  <a:lnTo>
                    <a:pt x="2031" y="18261"/>
                  </a:lnTo>
                  <a:lnTo>
                    <a:pt x="2244" y="18889"/>
                  </a:lnTo>
                  <a:lnTo>
                    <a:pt x="2465" y="19509"/>
                  </a:lnTo>
                  <a:lnTo>
                    <a:pt x="2710" y="20117"/>
                  </a:lnTo>
                  <a:lnTo>
                    <a:pt x="2963" y="20717"/>
                  </a:lnTo>
                  <a:lnTo>
                    <a:pt x="3097" y="21018"/>
                  </a:lnTo>
                  <a:lnTo>
                    <a:pt x="3240" y="21311"/>
                  </a:lnTo>
                  <a:lnTo>
                    <a:pt x="3382" y="21605"/>
                  </a:lnTo>
                  <a:lnTo>
                    <a:pt x="3532" y="21892"/>
                  </a:lnTo>
                  <a:lnTo>
                    <a:pt x="3682" y="22179"/>
                  </a:lnTo>
                  <a:lnTo>
                    <a:pt x="3832" y="22459"/>
                  </a:lnTo>
                  <a:lnTo>
                    <a:pt x="3990" y="22740"/>
                  </a:lnTo>
                  <a:lnTo>
                    <a:pt x="4156" y="23020"/>
                  </a:lnTo>
                  <a:lnTo>
                    <a:pt x="4322" y="23294"/>
                  </a:lnTo>
                  <a:lnTo>
                    <a:pt x="4496" y="23567"/>
                  </a:lnTo>
                  <a:lnTo>
                    <a:pt x="4678" y="23834"/>
                  </a:lnTo>
                  <a:lnTo>
                    <a:pt x="4860" y="24094"/>
                  </a:lnTo>
                  <a:lnTo>
                    <a:pt x="5041" y="24361"/>
                  </a:lnTo>
                  <a:lnTo>
                    <a:pt x="5239" y="24615"/>
                  </a:lnTo>
                  <a:lnTo>
                    <a:pt x="5428" y="24875"/>
                  </a:lnTo>
                  <a:lnTo>
                    <a:pt x="5634" y="25122"/>
                  </a:lnTo>
                  <a:lnTo>
                    <a:pt x="5839" y="25376"/>
                  </a:lnTo>
                  <a:lnTo>
                    <a:pt x="6053" y="25616"/>
                  </a:lnTo>
                  <a:lnTo>
                    <a:pt x="6266" y="25856"/>
                  </a:lnTo>
                  <a:lnTo>
                    <a:pt x="6487" y="26097"/>
                  </a:lnTo>
                  <a:lnTo>
                    <a:pt x="6709" y="26330"/>
                  </a:lnTo>
                  <a:lnTo>
                    <a:pt x="6946" y="26557"/>
                  </a:lnTo>
                  <a:lnTo>
                    <a:pt x="7183" y="26784"/>
                  </a:lnTo>
                  <a:lnTo>
                    <a:pt x="7420" y="27004"/>
                  </a:lnTo>
                  <a:lnTo>
                    <a:pt x="7673" y="27225"/>
                  </a:lnTo>
                  <a:lnTo>
                    <a:pt x="7925" y="27438"/>
                  </a:lnTo>
                  <a:lnTo>
                    <a:pt x="8178" y="27645"/>
                  </a:lnTo>
                  <a:lnTo>
                    <a:pt x="8447" y="27852"/>
                  </a:lnTo>
                  <a:lnTo>
                    <a:pt x="8716" y="28052"/>
                  </a:lnTo>
                  <a:lnTo>
                    <a:pt x="8992" y="28252"/>
                  </a:lnTo>
                  <a:lnTo>
                    <a:pt x="9269" y="28446"/>
                  </a:lnTo>
                  <a:lnTo>
                    <a:pt x="9553" y="28633"/>
                  </a:lnTo>
                  <a:lnTo>
                    <a:pt x="9846" y="28813"/>
                  </a:lnTo>
                  <a:lnTo>
                    <a:pt x="10146" y="28993"/>
                  </a:lnTo>
                  <a:lnTo>
                    <a:pt x="10454" y="29167"/>
                  </a:lnTo>
                  <a:lnTo>
                    <a:pt x="10762" y="29340"/>
                  </a:lnTo>
                  <a:lnTo>
                    <a:pt x="11078" y="29501"/>
                  </a:lnTo>
                  <a:lnTo>
                    <a:pt x="11402" y="29661"/>
                  </a:lnTo>
                  <a:lnTo>
                    <a:pt x="11734" y="29814"/>
                  </a:lnTo>
                  <a:lnTo>
                    <a:pt x="12066" y="29968"/>
                  </a:lnTo>
                  <a:lnTo>
                    <a:pt x="12406" y="30115"/>
                  </a:lnTo>
                  <a:lnTo>
                    <a:pt x="12753" y="30255"/>
                  </a:lnTo>
                  <a:lnTo>
                    <a:pt x="13109" y="30388"/>
                  </a:lnTo>
                  <a:lnTo>
                    <a:pt x="13472" y="30515"/>
                  </a:lnTo>
                  <a:lnTo>
                    <a:pt x="13844" y="30642"/>
                  </a:lnTo>
                  <a:lnTo>
                    <a:pt x="14215" y="30755"/>
                  </a:lnTo>
                  <a:lnTo>
                    <a:pt x="14594" y="30869"/>
                  </a:lnTo>
                  <a:lnTo>
                    <a:pt x="14982" y="30982"/>
                  </a:lnTo>
                  <a:lnTo>
                    <a:pt x="15377" y="31082"/>
                  </a:lnTo>
                  <a:lnTo>
                    <a:pt x="15780" y="31176"/>
                  </a:lnTo>
                  <a:lnTo>
                    <a:pt x="16191" y="31269"/>
                  </a:lnTo>
                  <a:lnTo>
                    <a:pt x="16601" y="31356"/>
                  </a:lnTo>
                  <a:lnTo>
                    <a:pt x="17028" y="31436"/>
                  </a:lnTo>
                  <a:lnTo>
                    <a:pt x="17455" y="31510"/>
                  </a:lnTo>
                  <a:lnTo>
                    <a:pt x="17897" y="31576"/>
                  </a:lnTo>
                  <a:lnTo>
                    <a:pt x="18340" y="31636"/>
                  </a:lnTo>
                  <a:lnTo>
                    <a:pt x="18790" y="31690"/>
                  </a:lnTo>
                  <a:lnTo>
                    <a:pt x="19249" y="31743"/>
                  </a:lnTo>
                  <a:lnTo>
                    <a:pt x="19715" y="31783"/>
                  </a:lnTo>
                  <a:lnTo>
                    <a:pt x="20189" y="31823"/>
                  </a:lnTo>
                  <a:lnTo>
                    <a:pt x="20671" y="31850"/>
                  </a:lnTo>
                  <a:lnTo>
                    <a:pt x="21161" y="31877"/>
                  </a:lnTo>
                  <a:lnTo>
                    <a:pt x="21651" y="31897"/>
                  </a:lnTo>
                  <a:lnTo>
                    <a:pt x="22156" y="31903"/>
                  </a:lnTo>
                  <a:lnTo>
                    <a:pt x="22670" y="31910"/>
                  </a:lnTo>
                  <a:lnTo>
                    <a:pt x="23191" y="31910"/>
                  </a:lnTo>
                  <a:lnTo>
                    <a:pt x="23713" y="31903"/>
                  </a:lnTo>
                  <a:lnTo>
                    <a:pt x="24227" y="31883"/>
                  </a:lnTo>
                  <a:lnTo>
                    <a:pt x="24732" y="31863"/>
                  </a:lnTo>
                  <a:lnTo>
                    <a:pt x="25230" y="31837"/>
                  </a:lnTo>
                  <a:lnTo>
                    <a:pt x="25720" y="31796"/>
                  </a:lnTo>
                  <a:lnTo>
                    <a:pt x="26210" y="31756"/>
                  </a:lnTo>
                  <a:lnTo>
                    <a:pt x="26684" y="31710"/>
                  </a:lnTo>
                  <a:lnTo>
                    <a:pt x="27158" y="31650"/>
                  </a:lnTo>
                  <a:lnTo>
                    <a:pt x="27624" y="31590"/>
                  </a:lnTo>
                  <a:lnTo>
                    <a:pt x="28083" y="31516"/>
                  </a:lnTo>
                  <a:lnTo>
                    <a:pt x="28533" y="31443"/>
                  </a:lnTo>
                  <a:lnTo>
                    <a:pt x="28975" y="31356"/>
                  </a:lnTo>
                  <a:lnTo>
                    <a:pt x="29410" y="31269"/>
                  </a:lnTo>
                  <a:lnTo>
                    <a:pt x="29845" y="31169"/>
                  </a:lnTo>
                  <a:lnTo>
                    <a:pt x="30263" y="31069"/>
                  </a:lnTo>
                  <a:lnTo>
                    <a:pt x="30682" y="30956"/>
                  </a:lnTo>
                  <a:lnTo>
                    <a:pt x="31093" y="30842"/>
                  </a:lnTo>
                  <a:lnTo>
                    <a:pt x="31496" y="30715"/>
                  </a:lnTo>
                  <a:lnTo>
                    <a:pt x="31899" y="30588"/>
                  </a:lnTo>
                  <a:lnTo>
                    <a:pt x="32286" y="30448"/>
                  </a:lnTo>
                  <a:lnTo>
                    <a:pt x="32673" y="30301"/>
                  </a:lnTo>
                  <a:lnTo>
                    <a:pt x="33053" y="30155"/>
                  </a:lnTo>
                  <a:lnTo>
                    <a:pt x="33424" y="29994"/>
                  </a:lnTo>
                  <a:lnTo>
                    <a:pt x="33788" y="29834"/>
                  </a:lnTo>
                  <a:lnTo>
                    <a:pt x="34143" y="29661"/>
                  </a:lnTo>
                  <a:lnTo>
                    <a:pt x="34499" y="29487"/>
                  </a:lnTo>
                  <a:lnTo>
                    <a:pt x="34846" y="29307"/>
                  </a:lnTo>
                  <a:lnTo>
                    <a:pt x="35186" y="29113"/>
                  </a:lnTo>
                  <a:lnTo>
                    <a:pt x="35518" y="28920"/>
                  </a:lnTo>
                  <a:lnTo>
                    <a:pt x="35842" y="28713"/>
                  </a:lnTo>
                  <a:lnTo>
                    <a:pt x="36166" y="28506"/>
                  </a:lnTo>
                  <a:lnTo>
                    <a:pt x="36482" y="28293"/>
                  </a:lnTo>
                  <a:lnTo>
                    <a:pt x="36790" y="28072"/>
                  </a:lnTo>
                  <a:lnTo>
                    <a:pt x="37091" y="27839"/>
                  </a:lnTo>
                  <a:lnTo>
                    <a:pt x="37391" y="27605"/>
                  </a:lnTo>
                  <a:lnTo>
                    <a:pt x="37683" y="27365"/>
                  </a:lnTo>
                  <a:lnTo>
                    <a:pt x="37968" y="27118"/>
                  </a:lnTo>
                  <a:lnTo>
                    <a:pt x="38244" y="26864"/>
                  </a:lnTo>
                  <a:lnTo>
                    <a:pt x="38513" y="26604"/>
                  </a:lnTo>
                  <a:lnTo>
                    <a:pt x="38781" y="26337"/>
                  </a:lnTo>
                  <a:lnTo>
                    <a:pt x="39042" y="26070"/>
                  </a:lnTo>
                  <a:lnTo>
                    <a:pt x="39295" y="25790"/>
                  </a:lnTo>
                  <a:lnTo>
                    <a:pt x="39548" y="25503"/>
                  </a:lnTo>
                  <a:lnTo>
                    <a:pt x="39793" y="25216"/>
                  </a:lnTo>
                  <a:lnTo>
                    <a:pt x="40030" y="24915"/>
                  </a:lnTo>
                  <a:lnTo>
                    <a:pt x="40259" y="24608"/>
                  </a:lnTo>
                  <a:lnTo>
                    <a:pt x="40488" y="24301"/>
                  </a:lnTo>
                  <a:lnTo>
                    <a:pt x="40709" y="23988"/>
                  </a:lnTo>
                  <a:lnTo>
                    <a:pt x="40923" y="23667"/>
                  </a:lnTo>
                  <a:lnTo>
                    <a:pt x="41128" y="23334"/>
                  </a:lnTo>
                  <a:lnTo>
                    <a:pt x="41334" y="23000"/>
                  </a:lnTo>
                  <a:lnTo>
                    <a:pt x="41531" y="22660"/>
                  </a:lnTo>
                  <a:lnTo>
                    <a:pt x="41721" y="22319"/>
                  </a:lnTo>
                  <a:lnTo>
                    <a:pt x="41911" y="21965"/>
                  </a:lnTo>
                  <a:lnTo>
                    <a:pt x="42092" y="21605"/>
                  </a:lnTo>
                  <a:lnTo>
                    <a:pt x="42266" y="21245"/>
                  </a:lnTo>
                  <a:lnTo>
                    <a:pt x="42440" y="20871"/>
                  </a:lnTo>
                  <a:lnTo>
                    <a:pt x="42606" y="20497"/>
                  </a:lnTo>
                  <a:lnTo>
                    <a:pt x="42764" y="20117"/>
                  </a:lnTo>
                  <a:lnTo>
                    <a:pt x="42914" y="19723"/>
                  </a:lnTo>
                  <a:lnTo>
                    <a:pt x="43064" y="19329"/>
                  </a:lnTo>
                  <a:lnTo>
                    <a:pt x="43206" y="18929"/>
                  </a:lnTo>
                  <a:lnTo>
                    <a:pt x="43349" y="18528"/>
                  </a:lnTo>
                  <a:lnTo>
                    <a:pt x="43483" y="18114"/>
                  </a:lnTo>
                  <a:lnTo>
                    <a:pt x="43823" y="17020"/>
                  </a:lnTo>
                  <a:lnTo>
                    <a:pt x="43989" y="16473"/>
                  </a:lnTo>
                  <a:lnTo>
                    <a:pt x="44147" y="15919"/>
                  </a:lnTo>
                  <a:lnTo>
                    <a:pt x="44297" y="15371"/>
                  </a:lnTo>
                  <a:lnTo>
                    <a:pt x="44447" y="14817"/>
                  </a:lnTo>
                  <a:lnTo>
                    <a:pt x="44589" y="14270"/>
                  </a:lnTo>
                  <a:lnTo>
                    <a:pt x="44724" y="13716"/>
                  </a:lnTo>
                  <a:lnTo>
                    <a:pt x="44858" y="13162"/>
                  </a:lnTo>
                  <a:lnTo>
                    <a:pt x="44984" y="12608"/>
                  </a:lnTo>
                  <a:lnTo>
                    <a:pt x="45103" y="12054"/>
                  </a:lnTo>
                  <a:lnTo>
                    <a:pt x="45213" y="11500"/>
                  </a:lnTo>
                  <a:lnTo>
                    <a:pt x="45316" y="10940"/>
                  </a:lnTo>
                  <a:lnTo>
                    <a:pt x="45411" y="10386"/>
                  </a:lnTo>
                  <a:lnTo>
                    <a:pt x="45506" y="9825"/>
                  </a:lnTo>
                  <a:lnTo>
                    <a:pt x="45585" y="9271"/>
                  </a:lnTo>
                  <a:lnTo>
                    <a:pt x="45664" y="8710"/>
                  </a:lnTo>
                  <a:lnTo>
                    <a:pt x="45727" y="8150"/>
                  </a:lnTo>
                  <a:lnTo>
                    <a:pt x="45782" y="7596"/>
                  </a:lnTo>
                  <a:lnTo>
                    <a:pt x="45830" y="7035"/>
                  </a:lnTo>
                  <a:lnTo>
                    <a:pt x="45877" y="6475"/>
                  </a:lnTo>
                  <a:lnTo>
                    <a:pt x="45901" y="5914"/>
                  </a:lnTo>
                  <a:lnTo>
                    <a:pt x="45925" y="5353"/>
                  </a:lnTo>
                  <a:lnTo>
                    <a:pt x="45940" y="4786"/>
                  </a:lnTo>
                  <a:lnTo>
                    <a:pt x="45940" y="4225"/>
                  </a:lnTo>
                  <a:lnTo>
                    <a:pt x="45933" y="3665"/>
                  </a:lnTo>
                  <a:lnTo>
                    <a:pt x="45909" y="3104"/>
                  </a:lnTo>
                  <a:lnTo>
                    <a:pt x="45885" y="2537"/>
                  </a:lnTo>
                  <a:lnTo>
                    <a:pt x="45838" y="1976"/>
                  </a:lnTo>
                  <a:lnTo>
                    <a:pt x="45790" y="1409"/>
                  </a:lnTo>
                  <a:lnTo>
                    <a:pt x="45727" y="848"/>
                  </a:lnTo>
                  <a:lnTo>
                    <a:pt x="45648" y="281"/>
                  </a:lnTo>
                  <a:lnTo>
                    <a:pt x="45656" y="254"/>
                  </a:lnTo>
                  <a:lnTo>
                    <a:pt x="45664" y="228"/>
                  </a:lnTo>
                  <a:lnTo>
                    <a:pt x="45672" y="194"/>
                  </a:lnTo>
                  <a:lnTo>
                    <a:pt x="45672" y="154"/>
                  </a:lnTo>
                  <a:lnTo>
                    <a:pt x="42827" y="241"/>
                  </a:lnTo>
                  <a:lnTo>
                    <a:pt x="39975" y="321"/>
                  </a:lnTo>
                  <a:lnTo>
                    <a:pt x="37114" y="394"/>
                  </a:lnTo>
                  <a:lnTo>
                    <a:pt x="34262" y="461"/>
                  </a:lnTo>
                  <a:lnTo>
                    <a:pt x="31401" y="508"/>
                  </a:lnTo>
                  <a:lnTo>
                    <a:pt x="28541" y="548"/>
                  </a:lnTo>
                  <a:lnTo>
                    <a:pt x="25680" y="575"/>
                  </a:lnTo>
                  <a:lnTo>
                    <a:pt x="22820" y="588"/>
                  </a:lnTo>
                  <a:lnTo>
                    <a:pt x="19960" y="588"/>
                  </a:lnTo>
                  <a:lnTo>
                    <a:pt x="18529" y="575"/>
                  </a:lnTo>
                  <a:lnTo>
                    <a:pt x="17099" y="568"/>
                  </a:lnTo>
                  <a:lnTo>
                    <a:pt x="15669" y="548"/>
                  </a:lnTo>
                  <a:lnTo>
                    <a:pt x="14239" y="528"/>
                  </a:lnTo>
                  <a:lnTo>
                    <a:pt x="12817" y="501"/>
                  </a:lnTo>
                  <a:lnTo>
                    <a:pt x="11386" y="468"/>
                  </a:lnTo>
                  <a:lnTo>
                    <a:pt x="9964" y="428"/>
                  </a:lnTo>
                  <a:lnTo>
                    <a:pt x="8534" y="388"/>
                  </a:lnTo>
                  <a:lnTo>
                    <a:pt x="7112" y="334"/>
                  </a:lnTo>
                  <a:lnTo>
                    <a:pt x="5689" y="281"/>
                  </a:lnTo>
                  <a:lnTo>
                    <a:pt x="4259" y="221"/>
                  </a:lnTo>
                  <a:lnTo>
                    <a:pt x="2845" y="154"/>
                  </a:lnTo>
                  <a:lnTo>
                    <a:pt x="1422" y="81"/>
                  </a:lnTo>
                  <a:lnTo>
                    <a:pt x="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3"/>
            <p:cNvSpPr/>
            <p:nvPr/>
          </p:nvSpPr>
          <p:spPr>
            <a:xfrm>
              <a:off x="-4060700" y="-2105375"/>
              <a:ext cx="1730900" cy="1398275"/>
            </a:xfrm>
            <a:custGeom>
              <a:avLst/>
              <a:gdLst/>
              <a:ahLst/>
              <a:cxnLst/>
              <a:rect l="l" t="t" r="r" b="b"/>
              <a:pathLst>
                <a:path w="69236" h="55931" extrusionOk="0">
                  <a:moveTo>
                    <a:pt x="35353" y="1"/>
                  </a:moveTo>
                  <a:lnTo>
                    <a:pt x="34650" y="7"/>
                  </a:lnTo>
                  <a:lnTo>
                    <a:pt x="33939" y="27"/>
                  </a:lnTo>
                  <a:lnTo>
                    <a:pt x="33212" y="68"/>
                  </a:lnTo>
                  <a:lnTo>
                    <a:pt x="32477" y="121"/>
                  </a:lnTo>
                  <a:lnTo>
                    <a:pt x="31726" y="194"/>
                  </a:lnTo>
                  <a:lnTo>
                    <a:pt x="31054" y="268"/>
                  </a:lnTo>
                  <a:lnTo>
                    <a:pt x="30391" y="355"/>
                  </a:lnTo>
                  <a:lnTo>
                    <a:pt x="29735" y="455"/>
                  </a:lnTo>
                  <a:lnTo>
                    <a:pt x="29087" y="561"/>
                  </a:lnTo>
                  <a:lnTo>
                    <a:pt x="28447" y="682"/>
                  </a:lnTo>
                  <a:lnTo>
                    <a:pt x="27815" y="815"/>
                  </a:lnTo>
                  <a:lnTo>
                    <a:pt x="27198" y="955"/>
                  </a:lnTo>
                  <a:lnTo>
                    <a:pt x="26582" y="1102"/>
                  </a:lnTo>
                  <a:lnTo>
                    <a:pt x="25982" y="1269"/>
                  </a:lnTo>
                  <a:lnTo>
                    <a:pt x="25389" y="1436"/>
                  </a:lnTo>
                  <a:lnTo>
                    <a:pt x="24796" y="1616"/>
                  </a:lnTo>
                  <a:lnTo>
                    <a:pt x="24219" y="1810"/>
                  </a:lnTo>
                  <a:lnTo>
                    <a:pt x="23651" y="2010"/>
                  </a:lnTo>
                  <a:lnTo>
                    <a:pt x="23089" y="2217"/>
                  </a:lnTo>
                  <a:lnTo>
                    <a:pt x="22544" y="2437"/>
                  </a:lnTo>
                  <a:lnTo>
                    <a:pt x="21999" y="2670"/>
                  </a:lnTo>
                  <a:lnTo>
                    <a:pt x="21462" y="2904"/>
                  </a:lnTo>
                  <a:lnTo>
                    <a:pt x="20932" y="3151"/>
                  </a:lnTo>
                  <a:lnTo>
                    <a:pt x="20411" y="3411"/>
                  </a:lnTo>
                  <a:lnTo>
                    <a:pt x="19905" y="3672"/>
                  </a:lnTo>
                  <a:lnTo>
                    <a:pt x="19399" y="3945"/>
                  </a:lnTo>
                  <a:lnTo>
                    <a:pt x="18910" y="4226"/>
                  </a:lnTo>
                  <a:lnTo>
                    <a:pt x="18420" y="4519"/>
                  </a:lnTo>
                  <a:lnTo>
                    <a:pt x="17938" y="4820"/>
                  </a:lnTo>
                  <a:lnTo>
                    <a:pt x="17471" y="5120"/>
                  </a:lnTo>
                  <a:lnTo>
                    <a:pt x="17005" y="5440"/>
                  </a:lnTo>
                  <a:lnTo>
                    <a:pt x="16547" y="5761"/>
                  </a:lnTo>
                  <a:lnTo>
                    <a:pt x="16104" y="6088"/>
                  </a:lnTo>
                  <a:lnTo>
                    <a:pt x="15662" y="6428"/>
                  </a:lnTo>
                  <a:lnTo>
                    <a:pt x="15227" y="6768"/>
                  </a:lnTo>
                  <a:lnTo>
                    <a:pt x="14801" y="7122"/>
                  </a:lnTo>
                  <a:lnTo>
                    <a:pt x="14382" y="7483"/>
                  </a:lnTo>
                  <a:lnTo>
                    <a:pt x="13971" y="7850"/>
                  </a:lnTo>
                  <a:lnTo>
                    <a:pt x="13568" y="8223"/>
                  </a:lnTo>
                  <a:lnTo>
                    <a:pt x="13173" y="8604"/>
                  </a:lnTo>
                  <a:lnTo>
                    <a:pt x="12786" y="8991"/>
                  </a:lnTo>
                  <a:lnTo>
                    <a:pt x="12406" y="9385"/>
                  </a:lnTo>
                  <a:lnTo>
                    <a:pt x="12027" y="9785"/>
                  </a:lnTo>
                  <a:lnTo>
                    <a:pt x="11664" y="10192"/>
                  </a:lnTo>
                  <a:lnTo>
                    <a:pt x="11300" y="10606"/>
                  </a:lnTo>
                  <a:lnTo>
                    <a:pt x="10945" y="11020"/>
                  </a:lnTo>
                  <a:lnTo>
                    <a:pt x="10597" y="11447"/>
                  </a:lnTo>
                  <a:lnTo>
                    <a:pt x="10257" y="11874"/>
                  </a:lnTo>
                  <a:lnTo>
                    <a:pt x="9925" y="12315"/>
                  </a:lnTo>
                  <a:lnTo>
                    <a:pt x="9601" y="12755"/>
                  </a:lnTo>
                  <a:lnTo>
                    <a:pt x="9277" y="13202"/>
                  </a:lnTo>
                  <a:lnTo>
                    <a:pt x="8969" y="13650"/>
                  </a:lnTo>
                  <a:lnTo>
                    <a:pt x="8661" y="14110"/>
                  </a:lnTo>
                  <a:lnTo>
                    <a:pt x="8361" y="14571"/>
                  </a:lnTo>
                  <a:lnTo>
                    <a:pt x="8068" y="15038"/>
                  </a:lnTo>
                  <a:lnTo>
                    <a:pt x="7776" y="15512"/>
                  </a:lnTo>
                  <a:lnTo>
                    <a:pt x="7499" y="15986"/>
                  </a:lnTo>
                  <a:lnTo>
                    <a:pt x="7223" y="16466"/>
                  </a:lnTo>
                  <a:lnTo>
                    <a:pt x="6954" y="16953"/>
                  </a:lnTo>
                  <a:lnTo>
                    <a:pt x="6694" y="17440"/>
                  </a:lnTo>
                  <a:lnTo>
                    <a:pt x="6433" y="17934"/>
                  </a:lnTo>
                  <a:lnTo>
                    <a:pt x="6180" y="18435"/>
                  </a:lnTo>
                  <a:lnTo>
                    <a:pt x="5935" y="18936"/>
                  </a:lnTo>
                  <a:lnTo>
                    <a:pt x="5698" y="19436"/>
                  </a:lnTo>
                  <a:lnTo>
                    <a:pt x="5469" y="19943"/>
                  </a:lnTo>
                  <a:lnTo>
                    <a:pt x="5240" y="20457"/>
                  </a:lnTo>
                  <a:lnTo>
                    <a:pt x="5018" y="20971"/>
                  </a:lnTo>
                  <a:lnTo>
                    <a:pt x="4805" y="21492"/>
                  </a:lnTo>
                  <a:lnTo>
                    <a:pt x="4592" y="22012"/>
                  </a:lnTo>
                  <a:lnTo>
                    <a:pt x="4386" y="22540"/>
                  </a:lnTo>
                  <a:lnTo>
                    <a:pt x="4189" y="23067"/>
                  </a:lnTo>
                  <a:lnTo>
                    <a:pt x="3991" y="23594"/>
                  </a:lnTo>
                  <a:lnTo>
                    <a:pt x="3809" y="24128"/>
                  </a:lnTo>
                  <a:lnTo>
                    <a:pt x="3628" y="24662"/>
                  </a:lnTo>
                  <a:lnTo>
                    <a:pt x="3446" y="25203"/>
                  </a:lnTo>
                  <a:lnTo>
                    <a:pt x="3272" y="25737"/>
                  </a:lnTo>
                  <a:lnTo>
                    <a:pt x="3106" y="26284"/>
                  </a:lnTo>
                  <a:lnTo>
                    <a:pt x="2948" y="26824"/>
                  </a:lnTo>
                  <a:lnTo>
                    <a:pt x="2790" y="27372"/>
                  </a:lnTo>
                  <a:lnTo>
                    <a:pt x="2632" y="27919"/>
                  </a:lnTo>
                  <a:lnTo>
                    <a:pt x="2490" y="28466"/>
                  </a:lnTo>
                  <a:lnTo>
                    <a:pt x="2348" y="29014"/>
                  </a:lnTo>
                  <a:lnTo>
                    <a:pt x="2205" y="29568"/>
                  </a:lnTo>
                  <a:lnTo>
                    <a:pt x="2079" y="30115"/>
                  </a:lnTo>
                  <a:lnTo>
                    <a:pt x="1945" y="30669"/>
                  </a:lnTo>
                  <a:lnTo>
                    <a:pt x="1708" y="31777"/>
                  </a:lnTo>
                  <a:lnTo>
                    <a:pt x="1486" y="32891"/>
                  </a:lnTo>
                  <a:lnTo>
                    <a:pt x="1273" y="33999"/>
                  </a:lnTo>
                  <a:lnTo>
                    <a:pt x="1091" y="35114"/>
                  </a:lnTo>
                  <a:lnTo>
                    <a:pt x="917" y="36222"/>
                  </a:lnTo>
                  <a:lnTo>
                    <a:pt x="759" y="37336"/>
                  </a:lnTo>
                  <a:lnTo>
                    <a:pt x="617" y="38444"/>
                  </a:lnTo>
                  <a:lnTo>
                    <a:pt x="499" y="39545"/>
                  </a:lnTo>
                  <a:lnTo>
                    <a:pt x="388" y="40640"/>
                  </a:lnTo>
                  <a:lnTo>
                    <a:pt x="293" y="41735"/>
                  </a:lnTo>
                  <a:lnTo>
                    <a:pt x="214" y="42822"/>
                  </a:lnTo>
                  <a:lnTo>
                    <a:pt x="143" y="43897"/>
                  </a:lnTo>
                  <a:lnTo>
                    <a:pt x="96" y="44965"/>
                  </a:lnTo>
                  <a:lnTo>
                    <a:pt x="48" y="46026"/>
                  </a:lnTo>
                  <a:lnTo>
                    <a:pt x="24" y="47074"/>
                  </a:lnTo>
                  <a:lnTo>
                    <a:pt x="9" y="48108"/>
                  </a:lnTo>
                  <a:lnTo>
                    <a:pt x="1" y="49130"/>
                  </a:lnTo>
                  <a:lnTo>
                    <a:pt x="9" y="50137"/>
                  </a:lnTo>
                  <a:lnTo>
                    <a:pt x="24" y="51132"/>
                  </a:lnTo>
                  <a:lnTo>
                    <a:pt x="48" y="52113"/>
                  </a:lnTo>
                  <a:lnTo>
                    <a:pt x="80" y="53067"/>
                  </a:lnTo>
                  <a:lnTo>
                    <a:pt x="127" y="54008"/>
                  </a:lnTo>
                  <a:lnTo>
                    <a:pt x="183" y="54936"/>
                  </a:lnTo>
                  <a:lnTo>
                    <a:pt x="238" y="55837"/>
                  </a:lnTo>
                  <a:lnTo>
                    <a:pt x="2395" y="55790"/>
                  </a:lnTo>
                  <a:lnTo>
                    <a:pt x="4552" y="55757"/>
                  </a:lnTo>
                  <a:lnTo>
                    <a:pt x="6709" y="55737"/>
                  </a:lnTo>
                  <a:lnTo>
                    <a:pt x="8866" y="55717"/>
                  </a:lnTo>
                  <a:lnTo>
                    <a:pt x="11016" y="55704"/>
                  </a:lnTo>
                  <a:lnTo>
                    <a:pt x="17487" y="55704"/>
                  </a:lnTo>
                  <a:lnTo>
                    <a:pt x="21794" y="55724"/>
                  </a:lnTo>
                  <a:lnTo>
                    <a:pt x="26108" y="55757"/>
                  </a:lnTo>
                  <a:lnTo>
                    <a:pt x="34729" y="55844"/>
                  </a:lnTo>
                  <a:lnTo>
                    <a:pt x="39043" y="55877"/>
                  </a:lnTo>
                  <a:lnTo>
                    <a:pt x="43357" y="55911"/>
                  </a:lnTo>
                  <a:lnTo>
                    <a:pt x="47664" y="55931"/>
                  </a:lnTo>
                  <a:lnTo>
                    <a:pt x="51978" y="55931"/>
                  </a:lnTo>
                  <a:lnTo>
                    <a:pt x="54135" y="55924"/>
                  </a:lnTo>
                  <a:lnTo>
                    <a:pt x="56292" y="55911"/>
                  </a:lnTo>
                  <a:lnTo>
                    <a:pt x="58450" y="55891"/>
                  </a:lnTo>
                  <a:lnTo>
                    <a:pt x="60607" y="55864"/>
                  </a:lnTo>
                  <a:lnTo>
                    <a:pt x="62764" y="55824"/>
                  </a:lnTo>
                  <a:lnTo>
                    <a:pt x="64921" y="55784"/>
                  </a:lnTo>
                  <a:lnTo>
                    <a:pt x="67078" y="55730"/>
                  </a:lnTo>
                  <a:lnTo>
                    <a:pt x="69235" y="55664"/>
                  </a:lnTo>
                  <a:lnTo>
                    <a:pt x="69054" y="53822"/>
                  </a:lnTo>
                  <a:lnTo>
                    <a:pt x="68856" y="51866"/>
                  </a:lnTo>
                  <a:lnTo>
                    <a:pt x="68643" y="49810"/>
                  </a:lnTo>
                  <a:lnTo>
                    <a:pt x="68524" y="48756"/>
                  </a:lnTo>
                  <a:lnTo>
                    <a:pt x="68398" y="47675"/>
                  </a:lnTo>
                  <a:lnTo>
                    <a:pt x="68263" y="46573"/>
                  </a:lnTo>
                  <a:lnTo>
                    <a:pt x="68129" y="45459"/>
                  </a:lnTo>
                  <a:lnTo>
                    <a:pt x="67979" y="44331"/>
                  </a:lnTo>
                  <a:lnTo>
                    <a:pt x="67821" y="43183"/>
                  </a:lnTo>
                  <a:lnTo>
                    <a:pt x="67655" y="42028"/>
                  </a:lnTo>
                  <a:lnTo>
                    <a:pt x="67473" y="40860"/>
                  </a:lnTo>
                  <a:lnTo>
                    <a:pt x="67292" y="39679"/>
                  </a:lnTo>
                  <a:lnTo>
                    <a:pt x="67086" y="38491"/>
                  </a:lnTo>
                  <a:lnTo>
                    <a:pt x="66873" y="37296"/>
                  </a:lnTo>
                  <a:lnTo>
                    <a:pt x="66651" y="36095"/>
                  </a:lnTo>
                  <a:lnTo>
                    <a:pt x="66414" y="34894"/>
                  </a:lnTo>
                  <a:lnTo>
                    <a:pt x="66154" y="33686"/>
                  </a:lnTo>
                  <a:lnTo>
                    <a:pt x="65893" y="32477"/>
                  </a:lnTo>
                  <a:lnTo>
                    <a:pt x="65608" y="31269"/>
                  </a:lnTo>
                  <a:lnTo>
                    <a:pt x="65308" y="30068"/>
                  </a:lnTo>
                  <a:lnTo>
                    <a:pt x="64992" y="28867"/>
                  </a:lnTo>
                  <a:lnTo>
                    <a:pt x="64660" y="27665"/>
                  </a:lnTo>
                  <a:lnTo>
                    <a:pt x="64486" y="27071"/>
                  </a:lnTo>
                  <a:lnTo>
                    <a:pt x="64305" y="26477"/>
                  </a:lnTo>
                  <a:lnTo>
                    <a:pt x="64123" y="25883"/>
                  </a:lnTo>
                  <a:lnTo>
                    <a:pt x="63933" y="25289"/>
                  </a:lnTo>
                  <a:lnTo>
                    <a:pt x="63744" y="24702"/>
                  </a:lnTo>
                  <a:lnTo>
                    <a:pt x="63546" y="24115"/>
                  </a:lnTo>
                  <a:lnTo>
                    <a:pt x="63349" y="23534"/>
                  </a:lnTo>
                  <a:lnTo>
                    <a:pt x="63143" y="22953"/>
                  </a:lnTo>
                  <a:lnTo>
                    <a:pt x="62930" y="22373"/>
                  </a:lnTo>
                  <a:lnTo>
                    <a:pt x="62716" y="21799"/>
                  </a:lnTo>
                  <a:lnTo>
                    <a:pt x="62487" y="21231"/>
                  </a:lnTo>
                  <a:lnTo>
                    <a:pt x="62266" y="20664"/>
                  </a:lnTo>
                  <a:lnTo>
                    <a:pt x="62029" y="20097"/>
                  </a:lnTo>
                  <a:lnTo>
                    <a:pt x="61792" y="19543"/>
                  </a:lnTo>
                  <a:lnTo>
                    <a:pt x="61547" y="18982"/>
                  </a:lnTo>
                  <a:lnTo>
                    <a:pt x="61302" y="18435"/>
                  </a:lnTo>
                  <a:lnTo>
                    <a:pt x="61049" y="17888"/>
                  </a:lnTo>
                  <a:lnTo>
                    <a:pt x="60788" y="17340"/>
                  </a:lnTo>
                  <a:lnTo>
                    <a:pt x="60520" y="16806"/>
                  </a:lnTo>
                  <a:lnTo>
                    <a:pt x="60243" y="16273"/>
                  </a:lnTo>
                  <a:lnTo>
                    <a:pt x="59967" y="15745"/>
                  </a:lnTo>
                  <a:lnTo>
                    <a:pt x="59682" y="15225"/>
                  </a:lnTo>
                  <a:lnTo>
                    <a:pt x="59390" y="14711"/>
                  </a:lnTo>
                  <a:lnTo>
                    <a:pt x="59097" y="14197"/>
                  </a:lnTo>
                  <a:lnTo>
                    <a:pt x="58797" y="13690"/>
                  </a:lnTo>
                  <a:lnTo>
                    <a:pt x="58481" y="13196"/>
                  </a:lnTo>
                  <a:lnTo>
                    <a:pt x="58165" y="12702"/>
                  </a:lnTo>
                  <a:lnTo>
                    <a:pt x="57849" y="12215"/>
                  </a:lnTo>
                  <a:lnTo>
                    <a:pt x="57517" y="11734"/>
                  </a:lnTo>
                  <a:lnTo>
                    <a:pt x="57185" y="11267"/>
                  </a:lnTo>
                  <a:lnTo>
                    <a:pt x="56838" y="10800"/>
                  </a:lnTo>
                  <a:lnTo>
                    <a:pt x="56490" y="10339"/>
                  </a:lnTo>
                  <a:lnTo>
                    <a:pt x="56134" y="9892"/>
                  </a:lnTo>
                  <a:lnTo>
                    <a:pt x="55771" y="9445"/>
                  </a:lnTo>
                  <a:lnTo>
                    <a:pt x="55399" y="9011"/>
                  </a:lnTo>
                  <a:lnTo>
                    <a:pt x="55020" y="8584"/>
                  </a:lnTo>
                  <a:lnTo>
                    <a:pt x="54641" y="8163"/>
                  </a:lnTo>
                  <a:lnTo>
                    <a:pt x="54246" y="7756"/>
                  </a:lnTo>
                  <a:lnTo>
                    <a:pt x="53851" y="7349"/>
                  </a:lnTo>
                  <a:lnTo>
                    <a:pt x="53440" y="6955"/>
                  </a:lnTo>
                  <a:lnTo>
                    <a:pt x="53029" y="6568"/>
                  </a:lnTo>
                  <a:lnTo>
                    <a:pt x="52610" y="6194"/>
                  </a:lnTo>
                  <a:lnTo>
                    <a:pt x="52176" y="5827"/>
                  </a:lnTo>
                  <a:lnTo>
                    <a:pt x="51741" y="5474"/>
                  </a:lnTo>
                  <a:lnTo>
                    <a:pt x="51298" y="5120"/>
                  </a:lnTo>
                  <a:lnTo>
                    <a:pt x="50840" y="4786"/>
                  </a:lnTo>
                  <a:lnTo>
                    <a:pt x="50382" y="4452"/>
                  </a:lnTo>
                  <a:lnTo>
                    <a:pt x="49916" y="4139"/>
                  </a:lnTo>
                  <a:lnTo>
                    <a:pt x="49434" y="3832"/>
                  </a:lnTo>
                  <a:lnTo>
                    <a:pt x="48952" y="3531"/>
                  </a:lnTo>
                  <a:lnTo>
                    <a:pt x="48462" y="3244"/>
                  </a:lnTo>
                  <a:lnTo>
                    <a:pt x="47956" y="2971"/>
                  </a:lnTo>
                  <a:lnTo>
                    <a:pt x="47442" y="2704"/>
                  </a:lnTo>
                  <a:lnTo>
                    <a:pt x="46929" y="2450"/>
                  </a:lnTo>
                  <a:lnTo>
                    <a:pt x="46399" y="2210"/>
                  </a:lnTo>
                  <a:lnTo>
                    <a:pt x="45862" y="1976"/>
                  </a:lnTo>
                  <a:lnTo>
                    <a:pt x="45317" y="1756"/>
                  </a:lnTo>
                  <a:lnTo>
                    <a:pt x="44764" y="1549"/>
                  </a:lnTo>
                  <a:lnTo>
                    <a:pt x="44203" y="1356"/>
                  </a:lnTo>
                  <a:lnTo>
                    <a:pt x="43634" y="1175"/>
                  </a:lnTo>
                  <a:lnTo>
                    <a:pt x="43049" y="1002"/>
                  </a:lnTo>
                  <a:lnTo>
                    <a:pt x="42464" y="842"/>
                  </a:lnTo>
                  <a:lnTo>
                    <a:pt x="41864" y="702"/>
                  </a:lnTo>
                  <a:lnTo>
                    <a:pt x="41255" y="568"/>
                  </a:lnTo>
                  <a:lnTo>
                    <a:pt x="40639" y="448"/>
                  </a:lnTo>
                  <a:lnTo>
                    <a:pt x="40015" y="341"/>
                  </a:lnTo>
                  <a:lnTo>
                    <a:pt x="39375" y="254"/>
                  </a:lnTo>
                  <a:lnTo>
                    <a:pt x="38727" y="174"/>
                  </a:lnTo>
                  <a:lnTo>
                    <a:pt x="38079" y="114"/>
                  </a:lnTo>
                  <a:lnTo>
                    <a:pt x="37407" y="61"/>
                  </a:lnTo>
                  <a:lnTo>
                    <a:pt x="36736" y="27"/>
                  </a:lnTo>
                  <a:lnTo>
                    <a:pt x="36048" y="7"/>
                  </a:lnTo>
                  <a:lnTo>
                    <a:pt x="35353"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3"/>
            <p:cNvSpPr/>
            <p:nvPr/>
          </p:nvSpPr>
          <p:spPr>
            <a:xfrm>
              <a:off x="-3647050" y="-4715150"/>
              <a:ext cx="953975" cy="133000"/>
            </a:xfrm>
            <a:custGeom>
              <a:avLst/>
              <a:gdLst/>
              <a:ahLst/>
              <a:cxnLst/>
              <a:rect l="l" t="t" r="r" b="b"/>
              <a:pathLst>
                <a:path w="38159" h="5320" extrusionOk="0">
                  <a:moveTo>
                    <a:pt x="10613" y="1"/>
                  </a:moveTo>
                  <a:lnTo>
                    <a:pt x="9744" y="7"/>
                  </a:lnTo>
                  <a:lnTo>
                    <a:pt x="8874" y="21"/>
                  </a:lnTo>
                  <a:lnTo>
                    <a:pt x="8013" y="54"/>
                  </a:lnTo>
                  <a:lnTo>
                    <a:pt x="7160" y="101"/>
                  </a:lnTo>
                  <a:lnTo>
                    <a:pt x="6733" y="127"/>
                  </a:lnTo>
                  <a:lnTo>
                    <a:pt x="6306" y="161"/>
                  </a:lnTo>
                  <a:lnTo>
                    <a:pt x="5848" y="201"/>
                  </a:lnTo>
                  <a:lnTo>
                    <a:pt x="5414" y="241"/>
                  </a:lnTo>
                  <a:lnTo>
                    <a:pt x="5003" y="288"/>
                  </a:lnTo>
                  <a:lnTo>
                    <a:pt x="4615" y="334"/>
                  </a:lnTo>
                  <a:lnTo>
                    <a:pt x="4244" y="388"/>
                  </a:lnTo>
                  <a:lnTo>
                    <a:pt x="3896" y="448"/>
                  </a:lnTo>
                  <a:lnTo>
                    <a:pt x="3572" y="508"/>
                  </a:lnTo>
                  <a:lnTo>
                    <a:pt x="3264" y="581"/>
                  </a:lnTo>
                  <a:lnTo>
                    <a:pt x="2972" y="655"/>
                  </a:lnTo>
                  <a:lnTo>
                    <a:pt x="2703" y="741"/>
                  </a:lnTo>
                  <a:lnTo>
                    <a:pt x="2450" y="828"/>
                  </a:lnTo>
                  <a:lnTo>
                    <a:pt x="2213" y="928"/>
                  </a:lnTo>
                  <a:lnTo>
                    <a:pt x="1992" y="1035"/>
                  </a:lnTo>
                  <a:lnTo>
                    <a:pt x="1787" y="1155"/>
                  </a:lnTo>
                  <a:lnTo>
                    <a:pt x="1597" y="1282"/>
                  </a:lnTo>
                  <a:lnTo>
                    <a:pt x="1423" y="1416"/>
                  </a:lnTo>
                  <a:lnTo>
                    <a:pt x="1257" y="1562"/>
                  </a:lnTo>
                  <a:lnTo>
                    <a:pt x="1115" y="1716"/>
                  </a:lnTo>
                  <a:lnTo>
                    <a:pt x="973" y="1883"/>
                  </a:lnTo>
                  <a:lnTo>
                    <a:pt x="846" y="2063"/>
                  </a:lnTo>
                  <a:lnTo>
                    <a:pt x="736" y="2256"/>
                  </a:lnTo>
                  <a:lnTo>
                    <a:pt x="633" y="2463"/>
                  </a:lnTo>
                  <a:lnTo>
                    <a:pt x="538" y="2684"/>
                  </a:lnTo>
                  <a:lnTo>
                    <a:pt x="451" y="2911"/>
                  </a:lnTo>
                  <a:lnTo>
                    <a:pt x="372" y="3157"/>
                  </a:lnTo>
                  <a:lnTo>
                    <a:pt x="301" y="3418"/>
                  </a:lnTo>
                  <a:lnTo>
                    <a:pt x="238" y="3698"/>
                  </a:lnTo>
                  <a:lnTo>
                    <a:pt x="183" y="3985"/>
                  </a:lnTo>
                  <a:lnTo>
                    <a:pt x="135" y="4292"/>
                  </a:lnTo>
                  <a:lnTo>
                    <a:pt x="88" y="4619"/>
                  </a:lnTo>
                  <a:lnTo>
                    <a:pt x="40" y="4960"/>
                  </a:lnTo>
                  <a:lnTo>
                    <a:pt x="1" y="5320"/>
                  </a:lnTo>
                  <a:lnTo>
                    <a:pt x="2988" y="5287"/>
                  </a:lnTo>
                  <a:lnTo>
                    <a:pt x="5975" y="5260"/>
                  </a:lnTo>
                  <a:lnTo>
                    <a:pt x="8961" y="5233"/>
                  </a:lnTo>
                  <a:lnTo>
                    <a:pt x="11948" y="5213"/>
                  </a:lnTo>
                  <a:lnTo>
                    <a:pt x="14927" y="5200"/>
                  </a:lnTo>
                  <a:lnTo>
                    <a:pt x="17906" y="5193"/>
                  </a:lnTo>
                  <a:lnTo>
                    <a:pt x="20885" y="5200"/>
                  </a:lnTo>
                  <a:lnTo>
                    <a:pt x="23856" y="5206"/>
                  </a:lnTo>
                  <a:lnTo>
                    <a:pt x="25626" y="5206"/>
                  </a:lnTo>
                  <a:lnTo>
                    <a:pt x="27396" y="5213"/>
                  </a:lnTo>
                  <a:lnTo>
                    <a:pt x="30928" y="5240"/>
                  </a:lnTo>
                  <a:lnTo>
                    <a:pt x="34460" y="5280"/>
                  </a:lnTo>
                  <a:lnTo>
                    <a:pt x="38000" y="5320"/>
                  </a:lnTo>
                  <a:lnTo>
                    <a:pt x="38071" y="4539"/>
                  </a:lnTo>
                  <a:lnTo>
                    <a:pt x="38127" y="3838"/>
                  </a:lnTo>
                  <a:lnTo>
                    <a:pt x="38150" y="3518"/>
                  </a:lnTo>
                  <a:lnTo>
                    <a:pt x="38158" y="3218"/>
                  </a:lnTo>
                  <a:lnTo>
                    <a:pt x="38158" y="2937"/>
                  </a:lnTo>
                  <a:lnTo>
                    <a:pt x="38150" y="2670"/>
                  </a:lnTo>
                  <a:lnTo>
                    <a:pt x="38134" y="2417"/>
                  </a:lnTo>
                  <a:lnTo>
                    <a:pt x="38103" y="2183"/>
                  </a:lnTo>
                  <a:lnTo>
                    <a:pt x="38063" y="1969"/>
                  </a:lnTo>
                  <a:lnTo>
                    <a:pt x="38008" y="1763"/>
                  </a:lnTo>
                  <a:lnTo>
                    <a:pt x="37968" y="1669"/>
                  </a:lnTo>
                  <a:lnTo>
                    <a:pt x="37937" y="1576"/>
                  </a:lnTo>
                  <a:lnTo>
                    <a:pt x="37897" y="1489"/>
                  </a:lnTo>
                  <a:lnTo>
                    <a:pt x="37850" y="1402"/>
                  </a:lnTo>
                  <a:lnTo>
                    <a:pt x="37803" y="1322"/>
                  </a:lnTo>
                  <a:lnTo>
                    <a:pt x="37747" y="1242"/>
                  </a:lnTo>
                  <a:lnTo>
                    <a:pt x="37684" y="1169"/>
                  </a:lnTo>
                  <a:lnTo>
                    <a:pt x="37621" y="1102"/>
                  </a:lnTo>
                  <a:lnTo>
                    <a:pt x="37558" y="1028"/>
                  </a:lnTo>
                  <a:lnTo>
                    <a:pt x="37486" y="968"/>
                  </a:lnTo>
                  <a:lnTo>
                    <a:pt x="37407" y="902"/>
                  </a:lnTo>
                  <a:lnTo>
                    <a:pt x="37328" y="848"/>
                  </a:lnTo>
                  <a:lnTo>
                    <a:pt x="37242" y="788"/>
                  </a:lnTo>
                  <a:lnTo>
                    <a:pt x="37147" y="735"/>
                  </a:lnTo>
                  <a:lnTo>
                    <a:pt x="37044" y="688"/>
                  </a:lnTo>
                  <a:lnTo>
                    <a:pt x="36941" y="641"/>
                  </a:lnTo>
                  <a:lnTo>
                    <a:pt x="36839" y="595"/>
                  </a:lnTo>
                  <a:lnTo>
                    <a:pt x="36720" y="555"/>
                  </a:lnTo>
                  <a:lnTo>
                    <a:pt x="36601" y="514"/>
                  </a:lnTo>
                  <a:lnTo>
                    <a:pt x="36475" y="474"/>
                  </a:lnTo>
                  <a:lnTo>
                    <a:pt x="36199" y="408"/>
                  </a:lnTo>
                  <a:lnTo>
                    <a:pt x="35906" y="354"/>
                  </a:lnTo>
                  <a:lnTo>
                    <a:pt x="35582" y="301"/>
                  </a:lnTo>
                  <a:lnTo>
                    <a:pt x="35227" y="261"/>
                  </a:lnTo>
                  <a:lnTo>
                    <a:pt x="34847" y="227"/>
                  </a:lnTo>
                  <a:lnTo>
                    <a:pt x="34436" y="201"/>
                  </a:lnTo>
                  <a:lnTo>
                    <a:pt x="34002" y="181"/>
                  </a:lnTo>
                  <a:lnTo>
                    <a:pt x="33528" y="167"/>
                  </a:lnTo>
                  <a:lnTo>
                    <a:pt x="33022" y="161"/>
                  </a:lnTo>
                  <a:lnTo>
                    <a:pt x="19313" y="161"/>
                  </a:lnTo>
                  <a:lnTo>
                    <a:pt x="18459" y="147"/>
                  </a:lnTo>
                  <a:lnTo>
                    <a:pt x="17598" y="134"/>
                  </a:lnTo>
                  <a:lnTo>
                    <a:pt x="16729" y="114"/>
                  </a:lnTo>
                  <a:lnTo>
                    <a:pt x="14982" y="67"/>
                  </a:lnTo>
                  <a:lnTo>
                    <a:pt x="13236" y="27"/>
                  </a:lnTo>
                  <a:lnTo>
                    <a:pt x="12359" y="14"/>
                  </a:lnTo>
                  <a:lnTo>
                    <a:pt x="11490"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3"/>
            <p:cNvSpPr/>
            <p:nvPr/>
          </p:nvSpPr>
          <p:spPr>
            <a:xfrm>
              <a:off x="-3566050" y="-5390400"/>
              <a:ext cx="816875" cy="617050"/>
            </a:xfrm>
            <a:custGeom>
              <a:avLst/>
              <a:gdLst/>
              <a:ahLst/>
              <a:cxnLst/>
              <a:rect l="l" t="t" r="r" b="b"/>
              <a:pathLst>
                <a:path w="32675" h="24682" extrusionOk="0">
                  <a:moveTo>
                    <a:pt x="17598" y="0"/>
                  </a:moveTo>
                  <a:lnTo>
                    <a:pt x="17084" y="7"/>
                  </a:lnTo>
                  <a:lnTo>
                    <a:pt x="16563" y="33"/>
                  </a:lnTo>
                  <a:lnTo>
                    <a:pt x="16025" y="67"/>
                  </a:lnTo>
                  <a:lnTo>
                    <a:pt x="15472" y="114"/>
                  </a:lnTo>
                  <a:lnTo>
                    <a:pt x="14911" y="180"/>
                  </a:lnTo>
                  <a:lnTo>
                    <a:pt x="14579" y="227"/>
                  </a:lnTo>
                  <a:lnTo>
                    <a:pt x="14263" y="274"/>
                  </a:lnTo>
                  <a:lnTo>
                    <a:pt x="13939" y="320"/>
                  </a:lnTo>
                  <a:lnTo>
                    <a:pt x="13631" y="380"/>
                  </a:lnTo>
                  <a:lnTo>
                    <a:pt x="13323" y="434"/>
                  </a:lnTo>
                  <a:lnTo>
                    <a:pt x="13015" y="501"/>
                  </a:lnTo>
                  <a:lnTo>
                    <a:pt x="12714" y="567"/>
                  </a:lnTo>
                  <a:lnTo>
                    <a:pt x="12422" y="634"/>
                  </a:lnTo>
                  <a:lnTo>
                    <a:pt x="12130" y="708"/>
                  </a:lnTo>
                  <a:lnTo>
                    <a:pt x="11845" y="788"/>
                  </a:lnTo>
                  <a:lnTo>
                    <a:pt x="11561" y="868"/>
                  </a:lnTo>
                  <a:lnTo>
                    <a:pt x="11284" y="954"/>
                  </a:lnTo>
                  <a:lnTo>
                    <a:pt x="11008" y="1041"/>
                  </a:lnTo>
                  <a:lnTo>
                    <a:pt x="10739" y="1128"/>
                  </a:lnTo>
                  <a:lnTo>
                    <a:pt x="10478" y="1228"/>
                  </a:lnTo>
                  <a:lnTo>
                    <a:pt x="10217" y="1322"/>
                  </a:lnTo>
                  <a:lnTo>
                    <a:pt x="9957" y="1428"/>
                  </a:lnTo>
                  <a:lnTo>
                    <a:pt x="9704" y="1528"/>
                  </a:lnTo>
                  <a:lnTo>
                    <a:pt x="9459" y="1642"/>
                  </a:lnTo>
                  <a:lnTo>
                    <a:pt x="9214" y="1749"/>
                  </a:lnTo>
                  <a:lnTo>
                    <a:pt x="8969" y="1862"/>
                  </a:lnTo>
                  <a:lnTo>
                    <a:pt x="8732" y="1982"/>
                  </a:lnTo>
                  <a:lnTo>
                    <a:pt x="8503" y="2102"/>
                  </a:lnTo>
                  <a:lnTo>
                    <a:pt x="8274" y="2229"/>
                  </a:lnTo>
                  <a:lnTo>
                    <a:pt x="8045" y="2356"/>
                  </a:lnTo>
                  <a:lnTo>
                    <a:pt x="7823" y="2483"/>
                  </a:lnTo>
                  <a:lnTo>
                    <a:pt x="7610" y="2616"/>
                  </a:lnTo>
                  <a:lnTo>
                    <a:pt x="7397" y="2757"/>
                  </a:lnTo>
                  <a:lnTo>
                    <a:pt x="7183" y="2890"/>
                  </a:lnTo>
                  <a:lnTo>
                    <a:pt x="6978" y="3037"/>
                  </a:lnTo>
                  <a:lnTo>
                    <a:pt x="6772" y="3177"/>
                  </a:lnTo>
                  <a:lnTo>
                    <a:pt x="6575" y="3324"/>
                  </a:lnTo>
                  <a:lnTo>
                    <a:pt x="6377" y="3477"/>
                  </a:lnTo>
                  <a:lnTo>
                    <a:pt x="6188" y="3631"/>
                  </a:lnTo>
                  <a:lnTo>
                    <a:pt x="5816" y="3945"/>
                  </a:lnTo>
                  <a:lnTo>
                    <a:pt x="5461" y="4265"/>
                  </a:lnTo>
                  <a:lnTo>
                    <a:pt x="5113" y="4599"/>
                  </a:lnTo>
                  <a:lnTo>
                    <a:pt x="4781" y="4939"/>
                  </a:lnTo>
                  <a:lnTo>
                    <a:pt x="4465" y="5293"/>
                  </a:lnTo>
                  <a:lnTo>
                    <a:pt x="4165" y="5653"/>
                  </a:lnTo>
                  <a:lnTo>
                    <a:pt x="3872" y="6020"/>
                  </a:lnTo>
                  <a:lnTo>
                    <a:pt x="3596" y="6401"/>
                  </a:lnTo>
                  <a:lnTo>
                    <a:pt x="3327" y="6788"/>
                  </a:lnTo>
                  <a:lnTo>
                    <a:pt x="3074" y="7182"/>
                  </a:lnTo>
                  <a:lnTo>
                    <a:pt x="2829" y="7582"/>
                  </a:lnTo>
                  <a:lnTo>
                    <a:pt x="2600" y="7989"/>
                  </a:lnTo>
                  <a:lnTo>
                    <a:pt x="2379" y="8403"/>
                  </a:lnTo>
                  <a:lnTo>
                    <a:pt x="2174" y="8823"/>
                  </a:lnTo>
                  <a:lnTo>
                    <a:pt x="1984" y="9251"/>
                  </a:lnTo>
                  <a:lnTo>
                    <a:pt x="1794" y="9678"/>
                  </a:lnTo>
                  <a:lnTo>
                    <a:pt x="1620" y="10118"/>
                  </a:lnTo>
                  <a:lnTo>
                    <a:pt x="1455" y="10559"/>
                  </a:lnTo>
                  <a:lnTo>
                    <a:pt x="1304" y="11006"/>
                  </a:lnTo>
                  <a:lnTo>
                    <a:pt x="1162" y="11460"/>
                  </a:lnTo>
                  <a:lnTo>
                    <a:pt x="1028" y="11914"/>
                  </a:lnTo>
                  <a:lnTo>
                    <a:pt x="901" y="12374"/>
                  </a:lnTo>
                  <a:lnTo>
                    <a:pt x="783" y="12841"/>
                  </a:lnTo>
                  <a:lnTo>
                    <a:pt x="680" y="13308"/>
                  </a:lnTo>
                  <a:lnTo>
                    <a:pt x="577" y="13776"/>
                  </a:lnTo>
                  <a:lnTo>
                    <a:pt x="490" y="14249"/>
                  </a:lnTo>
                  <a:lnTo>
                    <a:pt x="411" y="14723"/>
                  </a:lnTo>
                  <a:lnTo>
                    <a:pt x="340" y="15197"/>
                  </a:lnTo>
                  <a:lnTo>
                    <a:pt x="269" y="15671"/>
                  </a:lnTo>
                  <a:lnTo>
                    <a:pt x="214" y="16152"/>
                  </a:lnTo>
                  <a:lnTo>
                    <a:pt x="167" y="16632"/>
                  </a:lnTo>
                  <a:lnTo>
                    <a:pt x="119" y="17113"/>
                  </a:lnTo>
                  <a:lnTo>
                    <a:pt x="88" y="17593"/>
                  </a:lnTo>
                  <a:lnTo>
                    <a:pt x="56" y="18074"/>
                  </a:lnTo>
                  <a:lnTo>
                    <a:pt x="32" y="18554"/>
                  </a:lnTo>
                  <a:lnTo>
                    <a:pt x="16" y="19028"/>
                  </a:lnTo>
                  <a:lnTo>
                    <a:pt x="8" y="19509"/>
                  </a:lnTo>
                  <a:lnTo>
                    <a:pt x="1" y="19983"/>
                  </a:lnTo>
                  <a:lnTo>
                    <a:pt x="1" y="20463"/>
                  </a:lnTo>
                  <a:lnTo>
                    <a:pt x="8" y="20930"/>
                  </a:lnTo>
                  <a:lnTo>
                    <a:pt x="16" y="21404"/>
                  </a:lnTo>
                  <a:lnTo>
                    <a:pt x="48" y="22339"/>
                  </a:lnTo>
                  <a:lnTo>
                    <a:pt x="103" y="23260"/>
                  </a:lnTo>
                  <a:lnTo>
                    <a:pt x="174" y="24161"/>
                  </a:lnTo>
                  <a:lnTo>
                    <a:pt x="167" y="24247"/>
                  </a:lnTo>
                  <a:lnTo>
                    <a:pt x="151" y="24328"/>
                  </a:lnTo>
                  <a:lnTo>
                    <a:pt x="135" y="24401"/>
                  </a:lnTo>
                  <a:lnTo>
                    <a:pt x="103" y="24461"/>
                  </a:lnTo>
                  <a:lnTo>
                    <a:pt x="641" y="24434"/>
                  </a:lnTo>
                  <a:lnTo>
                    <a:pt x="1186" y="24414"/>
                  </a:lnTo>
                  <a:lnTo>
                    <a:pt x="1731" y="24394"/>
                  </a:lnTo>
                  <a:lnTo>
                    <a:pt x="2276" y="24388"/>
                  </a:lnTo>
                  <a:lnTo>
                    <a:pt x="3383" y="24388"/>
                  </a:lnTo>
                  <a:lnTo>
                    <a:pt x="3936" y="24394"/>
                  </a:lnTo>
                  <a:lnTo>
                    <a:pt x="4497" y="24408"/>
                  </a:lnTo>
                  <a:lnTo>
                    <a:pt x="5611" y="24441"/>
                  </a:lnTo>
                  <a:lnTo>
                    <a:pt x="6725" y="24481"/>
                  </a:lnTo>
                  <a:lnTo>
                    <a:pt x="7831" y="24534"/>
                  </a:lnTo>
                  <a:lnTo>
                    <a:pt x="8937" y="24588"/>
                  </a:lnTo>
                  <a:lnTo>
                    <a:pt x="8898" y="24094"/>
                  </a:lnTo>
                  <a:lnTo>
                    <a:pt x="8858" y="23600"/>
                  </a:lnTo>
                  <a:lnTo>
                    <a:pt x="8819" y="23113"/>
                  </a:lnTo>
                  <a:lnTo>
                    <a:pt x="8764" y="22632"/>
                  </a:lnTo>
                  <a:lnTo>
                    <a:pt x="8700" y="22145"/>
                  </a:lnTo>
                  <a:lnTo>
                    <a:pt x="8637" y="21665"/>
                  </a:lnTo>
                  <a:lnTo>
                    <a:pt x="8566" y="21191"/>
                  </a:lnTo>
                  <a:lnTo>
                    <a:pt x="8495" y="20710"/>
                  </a:lnTo>
                  <a:lnTo>
                    <a:pt x="8408" y="20236"/>
                  </a:lnTo>
                  <a:lnTo>
                    <a:pt x="8321" y="19769"/>
                  </a:lnTo>
                  <a:lnTo>
                    <a:pt x="8139" y="18821"/>
                  </a:lnTo>
                  <a:lnTo>
                    <a:pt x="7934" y="17887"/>
                  </a:lnTo>
                  <a:lnTo>
                    <a:pt x="7721" y="16946"/>
                  </a:lnTo>
                  <a:lnTo>
                    <a:pt x="7642" y="17026"/>
                  </a:lnTo>
                  <a:lnTo>
                    <a:pt x="7578" y="17106"/>
                  </a:lnTo>
                  <a:lnTo>
                    <a:pt x="7515" y="17193"/>
                  </a:lnTo>
                  <a:lnTo>
                    <a:pt x="7468" y="17280"/>
                  </a:lnTo>
                  <a:lnTo>
                    <a:pt x="7428" y="17373"/>
                  </a:lnTo>
                  <a:lnTo>
                    <a:pt x="7397" y="17466"/>
                  </a:lnTo>
                  <a:lnTo>
                    <a:pt x="7389" y="17560"/>
                  </a:lnTo>
                  <a:lnTo>
                    <a:pt x="7389" y="17660"/>
                  </a:lnTo>
                  <a:lnTo>
                    <a:pt x="7389" y="17727"/>
                  </a:lnTo>
                  <a:lnTo>
                    <a:pt x="7381" y="17787"/>
                  </a:lnTo>
                  <a:lnTo>
                    <a:pt x="7373" y="17847"/>
                  </a:lnTo>
                  <a:lnTo>
                    <a:pt x="7349" y="17900"/>
                  </a:lnTo>
                  <a:lnTo>
                    <a:pt x="7325" y="17954"/>
                  </a:lnTo>
                  <a:lnTo>
                    <a:pt x="7294" y="18007"/>
                  </a:lnTo>
                  <a:lnTo>
                    <a:pt x="7254" y="18054"/>
                  </a:lnTo>
                  <a:lnTo>
                    <a:pt x="7207" y="18094"/>
                  </a:lnTo>
                  <a:lnTo>
                    <a:pt x="7160" y="18134"/>
                  </a:lnTo>
                  <a:lnTo>
                    <a:pt x="7104" y="18167"/>
                  </a:lnTo>
                  <a:lnTo>
                    <a:pt x="7049" y="18194"/>
                  </a:lnTo>
                  <a:lnTo>
                    <a:pt x="6994" y="18221"/>
                  </a:lnTo>
                  <a:lnTo>
                    <a:pt x="6930" y="18247"/>
                  </a:lnTo>
                  <a:lnTo>
                    <a:pt x="6859" y="18267"/>
                  </a:lnTo>
                  <a:lnTo>
                    <a:pt x="6796" y="18281"/>
                  </a:lnTo>
                  <a:lnTo>
                    <a:pt x="6725" y="18287"/>
                  </a:lnTo>
                  <a:lnTo>
                    <a:pt x="6662" y="18294"/>
                  </a:lnTo>
                  <a:lnTo>
                    <a:pt x="6591" y="18301"/>
                  </a:lnTo>
                  <a:lnTo>
                    <a:pt x="6519" y="18294"/>
                  </a:lnTo>
                  <a:lnTo>
                    <a:pt x="6456" y="18287"/>
                  </a:lnTo>
                  <a:lnTo>
                    <a:pt x="6385" y="18281"/>
                  </a:lnTo>
                  <a:lnTo>
                    <a:pt x="6322" y="18261"/>
                  </a:lnTo>
                  <a:lnTo>
                    <a:pt x="6259" y="18241"/>
                  </a:lnTo>
                  <a:lnTo>
                    <a:pt x="6203" y="18214"/>
                  </a:lnTo>
                  <a:lnTo>
                    <a:pt x="6148" y="18187"/>
                  </a:lnTo>
                  <a:lnTo>
                    <a:pt x="6093" y="18154"/>
                  </a:lnTo>
                  <a:lnTo>
                    <a:pt x="6053" y="18114"/>
                  </a:lnTo>
                  <a:lnTo>
                    <a:pt x="6006" y="18067"/>
                  </a:lnTo>
                  <a:lnTo>
                    <a:pt x="5974" y="18020"/>
                  </a:lnTo>
                  <a:lnTo>
                    <a:pt x="5943" y="17967"/>
                  </a:lnTo>
                  <a:lnTo>
                    <a:pt x="5919" y="17907"/>
                  </a:lnTo>
                  <a:lnTo>
                    <a:pt x="5903" y="17847"/>
                  </a:lnTo>
                  <a:lnTo>
                    <a:pt x="5856" y="17580"/>
                  </a:lnTo>
                  <a:lnTo>
                    <a:pt x="5832" y="17333"/>
                  </a:lnTo>
                  <a:lnTo>
                    <a:pt x="5832" y="17086"/>
                  </a:lnTo>
                  <a:lnTo>
                    <a:pt x="5840" y="16852"/>
                  </a:lnTo>
                  <a:lnTo>
                    <a:pt x="5872" y="16632"/>
                  </a:lnTo>
                  <a:lnTo>
                    <a:pt x="5919" y="16412"/>
                  </a:lnTo>
                  <a:lnTo>
                    <a:pt x="5982" y="16205"/>
                  </a:lnTo>
                  <a:lnTo>
                    <a:pt x="6069" y="16005"/>
                  </a:lnTo>
                  <a:lnTo>
                    <a:pt x="6164" y="15818"/>
                  </a:lnTo>
                  <a:lnTo>
                    <a:pt x="6275" y="15638"/>
                  </a:lnTo>
                  <a:lnTo>
                    <a:pt x="6393" y="15458"/>
                  </a:lnTo>
                  <a:lnTo>
                    <a:pt x="6535" y="15297"/>
                  </a:lnTo>
                  <a:lnTo>
                    <a:pt x="6685" y="15137"/>
                  </a:lnTo>
                  <a:lnTo>
                    <a:pt x="6851" y="14984"/>
                  </a:lnTo>
                  <a:lnTo>
                    <a:pt x="7025" y="14843"/>
                  </a:lnTo>
                  <a:lnTo>
                    <a:pt x="7207" y="14703"/>
                  </a:lnTo>
                  <a:lnTo>
                    <a:pt x="6843" y="13302"/>
                  </a:lnTo>
                  <a:lnTo>
                    <a:pt x="6670" y="12594"/>
                  </a:lnTo>
                  <a:lnTo>
                    <a:pt x="6504" y="11880"/>
                  </a:lnTo>
                  <a:lnTo>
                    <a:pt x="6480" y="11787"/>
                  </a:lnTo>
                  <a:lnTo>
                    <a:pt x="6472" y="11693"/>
                  </a:lnTo>
                  <a:lnTo>
                    <a:pt x="6480" y="11607"/>
                  </a:lnTo>
                  <a:lnTo>
                    <a:pt x="6488" y="11520"/>
                  </a:lnTo>
                  <a:lnTo>
                    <a:pt x="6512" y="11433"/>
                  </a:lnTo>
                  <a:lnTo>
                    <a:pt x="6543" y="11353"/>
                  </a:lnTo>
                  <a:lnTo>
                    <a:pt x="6583" y="11273"/>
                  </a:lnTo>
                  <a:lnTo>
                    <a:pt x="6630" y="11193"/>
                  </a:lnTo>
                  <a:lnTo>
                    <a:pt x="6685" y="11119"/>
                  </a:lnTo>
                  <a:lnTo>
                    <a:pt x="6749" y="11053"/>
                  </a:lnTo>
                  <a:lnTo>
                    <a:pt x="6820" y="10992"/>
                  </a:lnTo>
                  <a:lnTo>
                    <a:pt x="6891" y="10932"/>
                  </a:lnTo>
                  <a:lnTo>
                    <a:pt x="6970" y="10879"/>
                  </a:lnTo>
                  <a:lnTo>
                    <a:pt x="7049" y="10826"/>
                  </a:lnTo>
                  <a:lnTo>
                    <a:pt x="7136" y="10786"/>
                  </a:lnTo>
                  <a:lnTo>
                    <a:pt x="7223" y="10746"/>
                  </a:lnTo>
                  <a:lnTo>
                    <a:pt x="7318" y="10712"/>
                  </a:lnTo>
                  <a:lnTo>
                    <a:pt x="7412" y="10685"/>
                  </a:lnTo>
                  <a:lnTo>
                    <a:pt x="7507" y="10672"/>
                  </a:lnTo>
                  <a:lnTo>
                    <a:pt x="7602" y="10659"/>
                  </a:lnTo>
                  <a:lnTo>
                    <a:pt x="7697" y="10652"/>
                  </a:lnTo>
                  <a:lnTo>
                    <a:pt x="7792" y="10652"/>
                  </a:lnTo>
                  <a:lnTo>
                    <a:pt x="7886" y="10665"/>
                  </a:lnTo>
                  <a:lnTo>
                    <a:pt x="7973" y="10685"/>
                  </a:lnTo>
                  <a:lnTo>
                    <a:pt x="8068" y="10712"/>
                  </a:lnTo>
                  <a:lnTo>
                    <a:pt x="8155" y="10746"/>
                  </a:lnTo>
                  <a:lnTo>
                    <a:pt x="8234" y="10786"/>
                  </a:lnTo>
                  <a:lnTo>
                    <a:pt x="8313" y="10839"/>
                  </a:lnTo>
                  <a:lnTo>
                    <a:pt x="8392" y="10906"/>
                  </a:lnTo>
                  <a:lnTo>
                    <a:pt x="8455" y="10979"/>
                  </a:lnTo>
                  <a:lnTo>
                    <a:pt x="8519" y="11059"/>
                  </a:lnTo>
                  <a:lnTo>
                    <a:pt x="8582" y="11153"/>
                  </a:lnTo>
                  <a:lnTo>
                    <a:pt x="8740" y="11446"/>
                  </a:lnTo>
                  <a:lnTo>
                    <a:pt x="8898" y="11753"/>
                  </a:lnTo>
                  <a:lnTo>
                    <a:pt x="9040" y="12060"/>
                  </a:lnTo>
                  <a:lnTo>
                    <a:pt x="9182" y="12367"/>
                  </a:lnTo>
                  <a:lnTo>
                    <a:pt x="9317" y="12688"/>
                  </a:lnTo>
                  <a:lnTo>
                    <a:pt x="9443" y="13008"/>
                  </a:lnTo>
                  <a:lnTo>
                    <a:pt x="9570" y="13328"/>
                  </a:lnTo>
                  <a:lnTo>
                    <a:pt x="9688" y="13655"/>
                  </a:lnTo>
                  <a:lnTo>
                    <a:pt x="9988" y="13575"/>
                  </a:lnTo>
                  <a:lnTo>
                    <a:pt x="10296" y="13502"/>
                  </a:lnTo>
                  <a:lnTo>
                    <a:pt x="10613" y="13442"/>
                  </a:lnTo>
                  <a:lnTo>
                    <a:pt x="10929" y="13395"/>
                  </a:lnTo>
                  <a:lnTo>
                    <a:pt x="11379" y="13335"/>
                  </a:lnTo>
                  <a:lnTo>
                    <a:pt x="11829" y="13282"/>
                  </a:lnTo>
                  <a:lnTo>
                    <a:pt x="12296" y="13242"/>
                  </a:lnTo>
                  <a:lnTo>
                    <a:pt x="12754" y="13215"/>
                  </a:lnTo>
                  <a:lnTo>
                    <a:pt x="13220" y="13202"/>
                  </a:lnTo>
                  <a:lnTo>
                    <a:pt x="13686" y="13202"/>
                  </a:lnTo>
                  <a:lnTo>
                    <a:pt x="14153" y="13215"/>
                  </a:lnTo>
                  <a:lnTo>
                    <a:pt x="14627" y="13235"/>
                  </a:lnTo>
                  <a:lnTo>
                    <a:pt x="15093" y="13268"/>
                  </a:lnTo>
                  <a:lnTo>
                    <a:pt x="15559" y="13308"/>
                  </a:lnTo>
                  <a:lnTo>
                    <a:pt x="16017" y="13362"/>
                  </a:lnTo>
                  <a:lnTo>
                    <a:pt x="16483" y="13429"/>
                  </a:lnTo>
                  <a:lnTo>
                    <a:pt x="16934" y="13502"/>
                  </a:lnTo>
                  <a:lnTo>
                    <a:pt x="17384" y="13589"/>
                  </a:lnTo>
                  <a:lnTo>
                    <a:pt x="17835" y="13682"/>
                  </a:lnTo>
                  <a:lnTo>
                    <a:pt x="18269" y="13789"/>
                  </a:lnTo>
                  <a:lnTo>
                    <a:pt x="18617" y="13876"/>
                  </a:lnTo>
                  <a:lnTo>
                    <a:pt x="18949" y="13969"/>
                  </a:lnTo>
                  <a:lnTo>
                    <a:pt x="19281" y="14069"/>
                  </a:lnTo>
                  <a:lnTo>
                    <a:pt x="19597" y="14183"/>
                  </a:lnTo>
                  <a:lnTo>
                    <a:pt x="19715" y="13816"/>
                  </a:lnTo>
                  <a:lnTo>
                    <a:pt x="19842" y="13449"/>
                  </a:lnTo>
                  <a:lnTo>
                    <a:pt x="19976" y="13088"/>
                  </a:lnTo>
                  <a:lnTo>
                    <a:pt x="20118" y="12721"/>
                  </a:lnTo>
                  <a:lnTo>
                    <a:pt x="20261" y="12367"/>
                  </a:lnTo>
                  <a:lnTo>
                    <a:pt x="20419" y="12007"/>
                  </a:lnTo>
                  <a:lnTo>
                    <a:pt x="20577" y="11653"/>
                  </a:lnTo>
                  <a:lnTo>
                    <a:pt x="20743" y="11299"/>
                  </a:lnTo>
                  <a:lnTo>
                    <a:pt x="20916" y="10952"/>
                  </a:lnTo>
                  <a:lnTo>
                    <a:pt x="21090" y="10605"/>
                  </a:lnTo>
                  <a:lnTo>
                    <a:pt x="21280" y="10265"/>
                  </a:lnTo>
                  <a:lnTo>
                    <a:pt x="21469" y="9925"/>
                  </a:lnTo>
                  <a:lnTo>
                    <a:pt x="21667" y="9584"/>
                  </a:lnTo>
                  <a:lnTo>
                    <a:pt x="21872" y="9251"/>
                  </a:lnTo>
                  <a:lnTo>
                    <a:pt x="22086" y="8917"/>
                  </a:lnTo>
                  <a:lnTo>
                    <a:pt x="22299" y="8590"/>
                  </a:lnTo>
                  <a:lnTo>
                    <a:pt x="22386" y="8476"/>
                  </a:lnTo>
                  <a:lnTo>
                    <a:pt x="22481" y="8370"/>
                  </a:lnTo>
                  <a:lnTo>
                    <a:pt x="22584" y="8283"/>
                  </a:lnTo>
                  <a:lnTo>
                    <a:pt x="22694" y="8209"/>
                  </a:lnTo>
                  <a:lnTo>
                    <a:pt x="22805" y="8143"/>
                  </a:lnTo>
                  <a:lnTo>
                    <a:pt x="22915" y="8096"/>
                  </a:lnTo>
                  <a:lnTo>
                    <a:pt x="23034" y="8056"/>
                  </a:lnTo>
                  <a:lnTo>
                    <a:pt x="23153" y="8029"/>
                  </a:lnTo>
                  <a:lnTo>
                    <a:pt x="23279" y="8016"/>
                  </a:lnTo>
                  <a:lnTo>
                    <a:pt x="23397" y="8009"/>
                  </a:lnTo>
                  <a:lnTo>
                    <a:pt x="23516" y="8016"/>
                  </a:lnTo>
                  <a:lnTo>
                    <a:pt x="23642" y="8029"/>
                  </a:lnTo>
                  <a:lnTo>
                    <a:pt x="23761" y="8056"/>
                  </a:lnTo>
                  <a:lnTo>
                    <a:pt x="23879" y="8089"/>
                  </a:lnTo>
                  <a:lnTo>
                    <a:pt x="23990" y="8136"/>
                  </a:lnTo>
                  <a:lnTo>
                    <a:pt x="24101" y="8183"/>
                  </a:lnTo>
                  <a:lnTo>
                    <a:pt x="24203" y="8243"/>
                  </a:lnTo>
                  <a:lnTo>
                    <a:pt x="24306" y="8309"/>
                  </a:lnTo>
                  <a:lnTo>
                    <a:pt x="24401" y="8383"/>
                  </a:lnTo>
                  <a:lnTo>
                    <a:pt x="24480" y="8463"/>
                  </a:lnTo>
                  <a:lnTo>
                    <a:pt x="24559" y="8550"/>
                  </a:lnTo>
                  <a:lnTo>
                    <a:pt x="24630" y="8643"/>
                  </a:lnTo>
                  <a:lnTo>
                    <a:pt x="24693" y="8737"/>
                  </a:lnTo>
                  <a:lnTo>
                    <a:pt x="24741" y="8837"/>
                  </a:lnTo>
                  <a:lnTo>
                    <a:pt x="24780" y="8944"/>
                  </a:lnTo>
                  <a:lnTo>
                    <a:pt x="24812" y="9057"/>
                  </a:lnTo>
                  <a:lnTo>
                    <a:pt x="24828" y="9170"/>
                  </a:lnTo>
                  <a:lnTo>
                    <a:pt x="24828" y="9284"/>
                  </a:lnTo>
                  <a:lnTo>
                    <a:pt x="24812" y="9404"/>
                  </a:lnTo>
                  <a:lnTo>
                    <a:pt x="24788" y="9524"/>
                  </a:lnTo>
                  <a:lnTo>
                    <a:pt x="24749" y="9644"/>
                  </a:lnTo>
                  <a:lnTo>
                    <a:pt x="24685" y="9771"/>
                  </a:lnTo>
                  <a:lnTo>
                    <a:pt x="24338" y="10452"/>
                  </a:lnTo>
                  <a:lnTo>
                    <a:pt x="24006" y="11133"/>
                  </a:lnTo>
                  <a:lnTo>
                    <a:pt x="23698" y="11813"/>
                  </a:lnTo>
                  <a:lnTo>
                    <a:pt x="23397" y="12488"/>
                  </a:lnTo>
                  <a:lnTo>
                    <a:pt x="23121" y="13155"/>
                  </a:lnTo>
                  <a:lnTo>
                    <a:pt x="22852" y="13829"/>
                  </a:lnTo>
                  <a:lnTo>
                    <a:pt x="22615" y="14496"/>
                  </a:lnTo>
                  <a:lnTo>
                    <a:pt x="22386" y="15171"/>
                  </a:lnTo>
                  <a:lnTo>
                    <a:pt x="22686" y="15264"/>
                  </a:lnTo>
                  <a:lnTo>
                    <a:pt x="22987" y="15344"/>
                  </a:lnTo>
                  <a:lnTo>
                    <a:pt x="23287" y="15417"/>
                  </a:lnTo>
                  <a:lnTo>
                    <a:pt x="23595" y="15478"/>
                  </a:lnTo>
                  <a:lnTo>
                    <a:pt x="23895" y="15531"/>
                  </a:lnTo>
                  <a:lnTo>
                    <a:pt x="24203" y="15571"/>
                  </a:lnTo>
                  <a:lnTo>
                    <a:pt x="24512" y="15591"/>
                  </a:lnTo>
                  <a:lnTo>
                    <a:pt x="24670" y="15598"/>
                  </a:lnTo>
                  <a:lnTo>
                    <a:pt x="24986" y="15598"/>
                  </a:lnTo>
                  <a:lnTo>
                    <a:pt x="25152" y="15591"/>
                  </a:lnTo>
                  <a:lnTo>
                    <a:pt x="25310" y="15578"/>
                  </a:lnTo>
                  <a:lnTo>
                    <a:pt x="25468" y="15564"/>
                  </a:lnTo>
                  <a:lnTo>
                    <a:pt x="25634" y="15538"/>
                  </a:lnTo>
                  <a:lnTo>
                    <a:pt x="25800" y="15518"/>
                  </a:lnTo>
                  <a:lnTo>
                    <a:pt x="25966" y="15484"/>
                  </a:lnTo>
                  <a:lnTo>
                    <a:pt x="26131" y="15444"/>
                  </a:lnTo>
                  <a:lnTo>
                    <a:pt x="26297" y="15404"/>
                  </a:lnTo>
                  <a:lnTo>
                    <a:pt x="26471" y="15357"/>
                  </a:lnTo>
                  <a:lnTo>
                    <a:pt x="26637" y="15304"/>
                  </a:lnTo>
                  <a:lnTo>
                    <a:pt x="26811" y="15244"/>
                  </a:lnTo>
                  <a:lnTo>
                    <a:pt x="26985" y="15177"/>
                  </a:lnTo>
                  <a:lnTo>
                    <a:pt x="27167" y="15110"/>
                  </a:lnTo>
                  <a:lnTo>
                    <a:pt x="27340" y="15030"/>
                  </a:lnTo>
                  <a:lnTo>
                    <a:pt x="27522" y="14944"/>
                  </a:lnTo>
                  <a:lnTo>
                    <a:pt x="27609" y="14910"/>
                  </a:lnTo>
                  <a:lnTo>
                    <a:pt x="27688" y="14877"/>
                  </a:lnTo>
                  <a:lnTo>
                    <a:pt x="27775" y="14850"/>
                  </a:lnTo>
                  <a:lnTo>
                    <a:pt x="27854" y="14830"/>
                  </a:lnTo>
                  <a:lnTo>
                    <a:pt x="27933" y="14810"/>
                  </a:lnTo>
                  <a:lnTo>
                    <a:pt x="28012" y="14797"/>
                  </a:lnTo>
                  <a:lnTo>
                    <a:pt x="28083" y="14790"/>
                  </a:lnTo>
                  <a:lnTo>
                    <a:pt x="28233" y="14790"/>
                  </a:lnTo>
                  <a:lnTo>
                    <a:pt x="28304" y="14797"/>
                  </a:lnTo>
                  <a:lnTo>
                    <a:pt x="28376" y="14803"/>
                  </a:lnTo>
                  <a:lnTo>
                    <a:pt x="28447" y="14817"/>
                  </a:lnTo>
                  <a:lnTo>
                    <a:pt x="28573" y="14850"/>
                  </a:lnTo>
                  <a:lnTo>
                    <a:pt x="28700" y="14904"/>
                  </a:lnTo>
                  <a:lnTo>
                    <a:pt x="28810" y="14970"/>
                  </a:lnTo>
                  <a:lnTo>
                    <a:pt x="28913" y="15044"/>
                  </a:lnTo>
                  <a:lnTo>
                    <a:pt x="29008" y="15130"/>
                  </a:lnTo>
                  <a:lnTo>
                    <a:pt x="29087" y="15224"/>
                  </a:lnTo>
                  <a:lnTo>
                    <a:pt x="29158" y="15331"/>
                  </a:lnTo>
                  <a:lnTo>
                    <a:pt x="29213" y="15438"/>
                  </a:lnTo>
                  <a:lnTo>
                    <a:pt x="29261" y="15558"/>
                  </a:lnTo>
                  <a:lnTo>
                    <a:pt x="29292" y="15678"/>
                  </a:lnTo>
                  <a:lnTo>
                    <a:pt x="29308" y="15791"/>
                  </a:lnTo>
                  <a:lnTo>
                    <a:pt x="29316" y="15905"/>
                  </a:lnTo>
                  <a:lnTo>
                    <a:pt x="29308" y="16025"/>
                  </a:lnTo>
                  <a:lnTo>
                    <a:pt x="29284" y="16145"/>
                  </a:lnTo>
                  <a:lnTo>
                    <a:pt x="29245" y="16265"/>
                  </a:lnTo>
                  <a:lnTo>
                    <a:pt x="29189" y="16379"/>
                  </a:lnTo>
                  <a:lnTo>
                    <a:pt x="29118" y="16499"/>
                  </a:lnTo>
                  <a:lnTo>
                    <a:pt x="29023" y="16612"/>
                  </a:lnTo>
                  <a:lnTo>
                    <a:pt x="28865" y="16779"/>
                  </a:lnTo>
                  <a:lnTo>
                    <a:pt x="28700" y="16933"/>
                  </a:lnTo>
                  <a:lnTo>
                    <a:pt x="28526" y="17086"/>
                  </a:lnTo>
                  <a:lnTo>
                    <a:pt x="28344" y="17220"/>
                  </a:lnTo>
                  <a:lnTo>
                    <a:pt x="28162" y="17346"/>
                  </a:lnTo>
                  <a:lnTo>
                    <a:pt x="27973" y="17466"/>
                  </a:lnTo>
                  <a:lnTo>
                    <a:pt x="27783" y="17573"/>
                  </a:lnTo>
                  <a:lnTo>
                    <a:pt x="27585" y="17667"/>
                  </a:lnTo>
                  <a:lnTo>
                    <a:pt x="27388" y="17760"/>
                  </a:lnTo>
                  <a:lnTo>
                    <a:pt x="27182" y="17840"/>
                  </a:lnTo>
                  <a:lnTo>
                    <a:pt x="26977" y="17907"/>
                  </a:lnTo>
                  <a:lnTo>
                    <a:pt x="26764" y="17974"/>
                  </a:lnTo>
                  <a:lnTo>
                    <a:pt x="26550" y="18027"/>
                  </a:lnTo>
                  <a:lnTo>
                    <a:pt x="26337" y="18074"/>
                  </a:lnTo>
                  <a:lnTo>
                    <a:pt x="26116" y="18107"/>
                  </a:lnTo>
                  <a:lnTo>
                    <a:pt x="25894" y="18141"/>
                  </a:lnTo>
                  <a:lnTo>
                    <a:pt x="25665" y="18161"/>
                  </a:lnTo>
                  <a:lnTo>
                    <a:pt x="25444" y="18181"/>
                  </a:lnTo>
                  <a:lnTo>
                    <a:pt x="25215" y="18187"/>
                  </a:lnTo>
                  <a:lnTo>
                    <a:pt x="24749" y="18187"/>
                  </a:lnTo>
                  <a:lnTo>
                    <a:pt x="24512" y="18174"/>
                  </a:lnTo>
                  <a:lnTo>
                    <a:pt x="24282" y="18154"/>
                  </a:lnTo>
                  <a:lnTo>
                    <a:pt x="24045" y="18134"/>
                  </a:lnTo>
                  <a:lnTo>
                    <a:pt x="23808" y="18101"/>
                  </a:lnTo>
                  <a:lnTo>
                    <a:pt x="23571" y="18067"/>
                  </a:lnTo>
                  <a:lnTo>
                    <a:pt x="23334" y="18027"/>
                  </a:lnTo>
                  <a:lnTo>
                    <a:pt x="23097" y="17980"/>
                  </a:lnTo>
                  <a:lnTo>
                    <a:pt x="22860" y="17934"/>
                  </a:lnTo>
                  <a:lnTo>
                    <a:pt x="22615" y="17874"/>
                  </a:lnTo>
                  <a:lnTo>
                    <a:pt x="22378" y="17814"/>
                  </a:lnTo>
                  <a:lnTo>
                    <a:pt x="22141" y="17753"/>
                  </a:lnTo>
                  <a:lnTo>
                    <a:pt x="22030" y="17720"/>
                  </a:lnTo>
                  <a:lnTo>
                    <a:pt x="21920" y="17680"/>
                  </a:lnTo>
                  <a:lnTo>
                    <a:pt x="21699" y="17600"/>
                  </a:lnTo>
                  <a:lnTo>
                    <a:pt x="21604" y="18027"/>
                  </a:lnTo>
                  <a:lnTo>
                    <a:pt x="21517" y="18461"/>
                  </a:lnTo>
                  <a:lnTo>
                    <a:pt x="21430" y="18888"/>
                  </a:lnTo>
                  <a:lnTo>
                    <a:pt x="21351" y="19322"/>
                  </a:lnTo>
                  <a:lnTo>
                    <a:pt x="21272" y="19756"/>
                  </a:lnTo>
                  <a:lnTo>
                    <a:pt x="21209" y="20190"/>
                  </a:lnTo>
                  <a:lnTo>
                    <a:pt x="21145" y="20623"/>
                  </a:lnTo>
                  <a:lnTo>
                    <a:pt x="21090" y="21064"/>
                  </a:lnTo>
                  <a:lnTo>
                    <a:pt x="21043" y="21504"/>
                  </a:lnTo>
                  <a:lnTo>
                    <a:pt x="20995" y="21952"/>
                  </a:lnTo>
                  <a:lnTo>
                    <a:pt x="20956" y="22399"/>
                  </a:lnTo>
                  <a:lnTo>
                    <a:pt x="20924" y="22853"/>
                  </a:lnTo>
                  <a:lnTo>
                    <a:pt x="20901" y="23300"/>
                  </a:lnTo>
                  <a:lnTo>
                    <a:pt x="20885" y="23760"/>
                  </a:lnTo>
                  <a:lnTo>
                    <a:pt x="20869" y="24221"/>
                  </a:lnTo>
                  <a:lnTo>
                    <a:pt x="20861" y="24681"/>
                  </a:lnTo>
                  <a:lnTo>
                    <a:pt x="32674" y="24628"/>
                  </a:lnTo>
                  <a:lnTo>
                    <a:pt x="32563" y="24548"/>
                  </a:lnTo>
                  <a:lnTo>
                    <a:pt x="32461" y="24454"/>
                  </a:lnTo>
                  <a:lnTo>
                    <a:pt x="32374" y="24361"/>
                  </a:lnTo>
                  <a:lnTo>
                    <a:pt x="32287" y="24254"/>
                  </a:lnTo>
                  <a:lnTo>
                    <a:pt x="32224" y="24141"/>
                  </a:lnTo>
                  <a:lnTo>
                    <a:pt x="32168" y="24014"/>
                  </a:lnTo>
                  <a:lnTo>
                    <a:pt x="32129" y="23887"/>
                  </a:lnTo>
                  <a:lnTo>
                    <a:pt x="32105" y="23747"/>
                  </a:lnTo>
                  <a:lnTo>
                    <a:pt x="32026" y="22833"/>
                  </a:lnTo>
                  <a:lnTo>
                    <a:pt x="31963" y="21865"/>
                  </a:lnTo>
                  <a:lnTo>
                    <a:pt x="31813" y="19836"/>
                  </a:lnTo>
                  <a:lnTo>
                    <a:pt x="31726" y="18781"/>
                  </a:lnTo>
                  <a:lnTo>
                    <a:pt x="31623" y="17707"/>
                  </a:lnTo>
                  <a:lnTo>
                    <a:pt x="31512" y="16612"/>
                  </a:lnTo>
                  <a:lnTo>
                    <a:pt x="31441" y="16058"/>
                  </a:lnTo>
                  <a:lnTo>
                    <a:pt x="31370" y="15504"/>
                  </a:lnTo>
                  <a:lnTo>
                    <a:pt x="31260" y="14730"/>
                  </a:lnTo>
                  <a:lnTo>
                    <a:pt x="31141" y="13956"/>
                  </a:lnTo>
                  <a:lnTo>
                    <a:pt x="30999" y="13182"/>
                  </a:lnTo>
                  <a:lnTo>
                    <a:pt x="30849" y="12414"/>
                  </a:lnTo>
                  <a:lnTo>
                    <a:pt x="30762" y="12034"/>
                  </a:lnTo>
                  <a:lnTo>
                    <a:pt x="30675" y="11653"/>
                  </a:lnTo>
                  <a:lnTo>
                    <a:pt x="30580" y="11273"/>
                  </a:lnTo>
                  <a:lnTo>
                    <a:pt x="30485" y="10892"/>
                  </a:lnTo>
                  <a:lnTo>
                    <a:pt x="30383" y="10519"/>
                  </a:lnTo>
                  <a:lnTo>
                    <a:pt x="30272" y="10145"/>
                  </a:lnTo>
                  <a:lnTo>
                    <a:pt x="30161" y="9778"/>
                  </a:lnTo>
                  <a:lnTo>
                    <a:pt x="30043" y="9411"/>
                  </a:lnTo>
                  <a:lnTo>
                    <a:pt x="29916" y="9050"/>
                  </a:lnTo>
                  <a:lnTo>
                    <a:pt x="29790" y="8690"/>
                  </a:lnTo>
                  <a:lnTo>
                    <a:pt x="29656" y="8336"/>
                  </a:lnTo>
                  <a:lnTo>
                    <a:pt x="29513" y="7982"/>
                  </a:lnTo>
                  <a:lnTo>
                    <a:pt x="29363" y="7635"/>
                  </a:lnTo>
                  <a:lnTo>
                    <a:pt x="29213" y="7295"/>
                  </a:lnTo>
                  <a:lnTo>
                    <a:pt x="29055" y="6955"/>
                  </a:lnTo>
                  <a:lnTo>
                    <a:pt x="28889" y="6621"/>
                  </a:lnTo>
                  <a:lnTo>
                    <a:pt x="28715" y="6294"/>
                  </a:lnTo>
                  <a:lnTo>
                    <a:pt x="28534" y="5973"/>
                  </a:lnTo>
                  <a:lnTo>
                    <a:pt x="28344" y="5660"/>
                  </a:lnTo>
                  <a:lnTo>
                    <a:pt x="28146" y="5346"/>
                  </a:lnTo>
                  <a:lnTo>
                    <a:pt x="27941" y="5046"/>
                  </a:lnTo>
                  <a:lnTo>
                    <a:pt x="27735" y="4745"/>
                  </a:lnTo>
                  <a:lnTo>
                    <a:pt x="27514" y="4458"/>
                  </a:lnTo>
                  <a:lnTo>
                    <a:pt x="27285" y="4171"/>
                  </a:lnTo>
                  <a:lnTo>
                    <a:pt x="27056" y="3898"/>
                  </a:lnTo>
                  <a:lnTo>
                    <a:pt x="26811" y="3624"/>
                  </a:lnTo>
                  <a:lnTo>
                    <a:pt x="26558" y="3364"/>
                  </a:lnTo>
                  <a:lnTo>
                    <a:pt x="26305" y="3110"/>
                  </a:lnTo>
                  <a:lnTo>
                    <a:pt x="26037" y="2863"/>
                  </a:lnTo>
                  <a:lnTo>
                    <a:pt x="25752" y="2630"/>
                  </a:lnTo>
                  <a:lnTo>
                    <a:pt x="25468" y="2396"/>
                  </a:lnTo>
                  <a:lnTo>
                    <a:pt x="25175" y="2176"/>
                  </a:lnTo>
                  <a:lnTo>
                    <a:pt x="24867" y="1969"/>
                  </a:lnTo>
                  <a:lnTo>
                    <a:pt x="24551" y="1769"/>
                  </a:lnTo>
                  <a:lnTo>
                    <a:pt x="24227" y="1575"/>
                  </a:lnTo>
                  <a:lnTo>
                    <a:pt x="23895" y="1395"/>
                  </a:lnTo>
                  <a:lnTo>
                    <a:pt x="23556" y="1221"/>
                  </a:lnTo>
                  <a:lnTo>
                    <a:pt x="23200" y="1061"/>
                  </a:lnTo>
                  <a:lnTo>
                    <a:pt x="22836" y="908"/>
                  </a:lnTo>
                  <a:lnTo>
                    <a:pt x="22457" y="768"/>
                  </a:lnTo>
                  <a:lnTo>
                    <a:pt x="22078" y="641"/>
                  </a:lnTo>
                  <a:lnTo>
                    <a:pt x="21675" y="521"/>
                  </a:lnTo>
                  <a:lnTo>
                    <a:pt x="21272" y="414"/>
                  </a:lnTo>
                  <a:lnTo>
                    <a:pt x="20853" y="320"/>
                  </a:lnTo>
                  <a:lnTo>
                    <a:pt x="20426" y="234"/>
                  </a:lnTo>
                  <a:lnTo>
                    <a:pt x="19984" y="167"/>
                  </a:lnTo>
                  <a:lnTo>
                    <a:pt x="19526" y="107"/>
                  </a:lnTo>
                  <a:lnTo>
                    <a:pt x="19067" y="60"/>
                  </a:lnTo>
                  <a:lnTo>
                    <a:pt x="18585" y="27"/>
                  </a:lnTo>
                  <a:lnTo>
                    <a:pt x="18103" y="7"/>
                  </a:lnTo>
                  <a:lnTo>
                    <a:pt x="17598"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3"/>
            <p:cNvSpPr/>
            <p:nvPr/>
          </p:nvSpPr>
          <p:spPr>
            <a:xfrm>
              <a:off x="-3307850" y="-5004650"/>
              <a:ext cx="216925" cy="232800"/>
            </a:xfrm>
            <a:custGeom>
              <a:avLst/>
              <a:gdLst/>
              <a:ahLst/>
              <a:cxnLst/>
              <a:rect l="l" t="t" r="r" b="b"/>
              <a:pathLst>
                <a:path w="8677" h="9312" extrusionOk="0">
                  <a:moveTo>
                    <a:pt x="2149" y="1"/>
                  </a:moveTo>
                  <a:lnTo>
                    <a:pt x="1960" y="8"/>
                  </a:lnTo>
                  <a:lnTo>
                    <a:pt x="1746" y="21"/>
                  </a:lnTo>
                  <a:lnTo>
                    <a:pt x="1501" y="48"/>
                  </a:lnTo>
                  <a:lnTo>
                    <a:pt x="1233" y="88"/>
                  </a:lnTo>
                  <a:lnTo>
                    <a:pt x="940" y="128"/>
                  </a:lnTo>
                  <a:lnTo>
                    <a:pt x="640" y="181"/>
                  </a:lnTo>
                  <a:lnTo>
                    <a:pt x="324" y="248"/>
                  </a:lnTo>
                  <a:lnTo>
                    <a:pt x="0" y="321"/>
                  </a:lnTo>
                  <a:lnTo>
                    <a:pt x="127" y="875"/>
                  </a:lnTo>
                  <a:lnTo>
                    <a:pt x="237" y="1429"/>
                  </a:lnTo>
                  <a:lnTo>
                    <a:pt x="340" y="1990"/>
                  </a:lnTo>
                  <a:lnTo>
                    <a:pt x="419" y="2550"/>
                  </a:lnTo>
                  <a:lnTo>
                    <a:pt x="498" y="3111"/>
                  </a:lnTo>
                  <a:lnTo>
                    <a:pt x="553" y="3678"/>
                  </a:lnTo>
                  <a:lnTo>
                    <a:pt x="601" y="4239"/>
                  </a:lnTo>
                  <a:lnTo>
                    <a:pt x="632" y="4806"/>
                  </a:lnTo>
                  <a:lnTo>
                    <a:pt x="656" y="5367"/>
                  </a:lnTo>
                  <a:lnTo>
                    <a:pt x="672" y="5934"/>
                  </a:lnTo>
                  <a:lnTo>
                    <a:pt x="672" y="6495"/>
                  </a:lnTo>
                  <a:lnTo>
                    <a:pt x="656" y="7049"/>
                  </a:lnTo>
                  <a:lnTo>
                    <a:pt x="640" y="7603"/>
                  </a:lnTo>
                  <a:lnTo>
                    <a:pt x="609" y="8150"/>
                  </a:lnTo>
                  <a:lnTo>
                    <a:pt x="561" y="8697"/>
                  </a:lnTo>
                  <a:lnTo>
                    <a:pt x="506" y="9238"/>
                  </a:lnTo>
                  <a:lnTo>
                    <a:pt x="1280" y="9265"/>
                  </a:lnTo>
                  <a:lnTo>
                    <a:pt x="2047" y="9285"/>
                  </a:lnTo>
                  <a:lnTo>
                    <a:pt x="2789" y="9305"/>
                  </a:lnTo>
                  <a:lnTo>
                    <a:pt x="3516" y="9311"/>
                  </a:lnTo>
                  <a:lnTo>
                    <a:pt x="4796" y="9298"/>
                  </a:lnTo>
                  <a:lnTo>
                    <a:pt x="6076" y="9291"/>
                  </a:lnTo>
                  <a:lnTo>
                    <a:pt x="7349" y="9285"/>
                  </a:lnTo>
                  <a:lnTo>
                    <a:pt x="8629" y="9271"/>
                  </a:lnTo>
                  <a:lnTo>
                    <a:pt x="8542" y="8777"/>
                  </a:lnTo>
                  <a:lnTo>
                    <a:pt x="8463" y="8277"/>
                  </a:lnTo>
                  <a:lnTo>
                    <a:pt x="8400" y="7770"/>
                  </a:lnTo>
                  <a:lnTo>
                    <a:pt x="8344" y="7269"/>
                  </a:lnTo>
                  <a:lnTo>
                    <a:pt x="8305" y="6762"/>
                  </a:lnTo>
                  <a:lnTo>
                    <a:pt x="8281" y="6255"/>
                  </a:lnTo>
                  <a:lnTo>
                    <a:pt x="8265" y="5747"/>
                  </a:lnTo>
                  <a:lnTo>
                    <a:pt x="8265" y="5240"/>
                  </a:lnTo>
                  <a:lnTo>
                    <a:pt x="8273" y="4733"/>
                  </a:lnTo>
                  <a:lnTo>
                    <a:pt x="8289" y="4226"/>
                  </a:lnTo>
                  <a:lnTo>
                    <a:pt x="8328" y="3718"/>
                  </a:lnTo>
                  <a:lnTo>
                    <a:pt x="8368" y="3204"/>
                  </a:lnTo>
                  <a:lnTo>
                    <a:pt x="8431" y="2697"/>
                  </a:lnTo>
                  <a:lnTo>
                    <a:pt x="8502" y="2190"/>
                  </a:lnTo>
                  <a:lnTo>
                    <a:pt x="8581" y="1683"/>
                  </a:lnTo>
                  <a:lnTo>
                    <a:pt x="8676" y="1182"/>
                  </a:lnTo>
                  <a:lnTo>
                    <a:pt x="8147" y="975"/>
                  </a:lnTo>
                  <a:lnTo>
                    <a:pt x="7886" y="882"/>
                  </a:lnTo>
                  <a:lnTo>
                    <a:pt x="7617" y="788"/>
                  </a:lnTo>
                  <a:lnTo>
                    <a:pt x="7349" y="702"/>
                  </a:lnTo>
                  <a:lnTo>
                    <a:pt x="7080" y="622"/>
                  </a:lnTo>
                  <a:lnTo>
                    <a:pt x="6803" y="541"/>
                  </a:lnTo>
                  <a:lnTo>
                    <a:pt x="6527" y="468"/>
                  </a:lnTo>
                  <a:lnTo>
                    <a:pt x="6258" y="408"/>
                  </a:lnTo>
                  <a:lnTo>
                    <a:pt x="5990" y="355"/>
                  </a:lnTo>
                  <a:lnTo>
                    <a:pt x="5721" y="301"/>
                  </a:lnTo>
                  <a:lnTo>
                    <a:pt x="5452" y="254"/>
                  </a:lnTo>
                  <a:lnTo>
                    <a:pt x="5176" y="208"/>
                  </a:lnTo>
                  <a:lnTo>
                    <a:pt x="4907" y="168"/>
                  </a:lnTo>
                  <a:lnTo>
                    <a:pt x="4630" y="134"/>
                  </a:lnTo>
                  <a:lnTo>
                    <a:pt x="4354" y="101"/>
                  </a:lnTo>
                  <a:lnTo>
                    <a:pt x="4077" y="74"/>
                  </a:lnTo>
                  <a:lnTo>
                    <a:pt x="3801" y="54"/>
                  </a:lnTo>
                  <a:lnTo>
                    <a:pt x="3524" y="34"/>
                  </a:lnTo>
                  <a:lnTo>
                    <a:pt x="3248" y="21"/>
                  </a:lnTo>
                  <a:lnTo>
                    <a:pt x="2971" y="8"/>
                  </a:lnTo>
                  <a:lnTo>
                    <a:pt x="2695"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3"/>
            <p:cNvSpPr/>
            <p:nvPr/>
          </p:nvSpPr>
          <p:spPr>
            <a:xfrm>
              <a:off x="-4292600" y="-3411675"/>
              <a:ext cx="2232250" cy="452700"/>
            </a:xfrm>
            <a:custGeom>
              <a:avLst/>
              <a:gdLst/>
              <a:ahLst/>
              <a:cxnLst/>
              <a:rect l="l" t="t" r="r" b="b"/>
              <a:pathLst>
                <a:path w="89290" h="18108" extrusionOk="0">
                  <a:moveTo>
                    <a:pt x="35692" y="0"/>
                  </a:moveTo>
                  <a:lnTo>
                    <a:pt x="35495" y="401"/>
                  </a:lnTo>
                  <a:lnTo>
                    <a:pt x="35305" y="808"/>
                  </a:lnTo>
                  <a:lnTo>
                    <a:pt x="35123" y="1222"/>
                  </a:lnTo>
                  <a:lnTo>
                    <a:pt x="34957" y="1636"/>
                  </a:lnTo>
                  <a:lnTo>
                    <a:pt x="34799" y="2056"/>
                  </a:lnTo>
                  <a:lnTo>
                    <a:pt x="34657" y="2477"/>
                  </a:lnTo>
                  <a:lnTo>
                    <a:pt x="34515" y="2904"/>
                  </a:lnTo>
                  <a:lnTo>
                    <a:pt x="34380" y="3331"/>
                  </a:lnTo>
                  <a:lnTo>
                    <a:pt x="34254" y="3758"/>
                  </a:lnTo>
                  <a:lnTo>
                    <a:pt x="34128" y="4192"/>
                  </a:lnTo>
                  <a:lnTo>
                    <a:pt x="33891" y="5053"/>
                  </a:lnTo>
                  <a:lnTo>
                    <a:pt x="33653" y="5920"/>
                  </a:lnTo>
                  <a:lnTo>
                    <a:pt x="33416" y="6788"/>
                  </a:lnTo>
                  <a:lnTo>
                    <a:pt x="33290" y="7222"/>
                  </a:lnTo>
                  <a:lnTo>
                    <a:pt x="33164" y="7656"/>
                  </a:lnTo>
                  <a:lnTo>
                    <a:pt x="33029" y="8083"/>
                  </a:lnTo>
                  <a:lnTo>
                    <a:pt x="32895" y="8510"/>
                  </a:lnTo>
                  <a:lnTo>
                    <a:pt x="32745" y="8937"/>
                  </a:lnTo>
                  <a:lnTo>
                    <a:pt x="32595" y="9358"/>
                  </a:lnTo>
                  <a:lnTo>
                    <a:pt x="32429" y="9778"/>
                  </a:lnTo>
                  <a:lnTo>
                    <a:pt x="32255" y="10192"/>
                  </a:lnTo>
                  <a:lnTo>
                    <a:pt x="32065" y="10606"/>
                  </a:lnTo>
                  <a:lnTo>
                    <a:pt x="31868" y="11013"/>
                  </a:lnTo>
                  <a:lnTo>
                    <a:pt x="31654" y="11413"/>
                  </a:lnTo>
                  <a:lnTo>
                    <a:pt x="31425" y="11814"/>
                  </a:lnTo>
                  <a:lnTo>
                    <a:pt x="31180" y="12208"/>
                  </a:lnTo>
                  <a:lnTo>
                    <a:pt x="31054" y="12401"/>
                  </a:lnTo>
                  <a:lnTo>
                    <a:pt x="30919" y="12595"/>
                  </a:lnTo>
                  <a:lnTo>
                    <a:pt x="30777" y="12782"/>
                  </a:lnTo>
                  <a:lnTo>
                    <a:pt x="30635" y="12968"/>
                  </a:lnTo>
                  <a:lnTo>
                    <a:pt x="30493" y="13162"/>
                  </a:lnTo>
                  <a:lnTo>
                    <a:pt x="30343" y="13342"/>
                  </a:lnTo>
                  <a:lnTo>
                    <a:pt x="30287" y="13402"/>
                  </a:lnTo>
                  <a:lnTo>
                    <a:pt x="30232" y="13462"/>
                  </a:lnTo>
                  <a:lnTo>
                    <a:pt x="30177" y="13516"/>
                  </a:lnTo>
                  <a:lnTo>
                    <a:pt x="30114" y="13562"/>
                  </a:lnTo>
                  <a:lnTo>
                    <a:pt x="30050" y="13609"/>
                  </a:lnTo>
                  <a:lnTo>
                    <a:pt x="29987" y="13649"/>
                  </a:lnTo>
                  <a:lnTo>
                    <a:pt x="29916" y="13689"/>
                  </a:lnTo>
                  <a:lnTo>
                    <a:pt x="29845" y="13723"/>
                  </a:lnTo>
                  <a:lnTo>
                    <a:pt x="29774" y="13749"/>
                  </a:lnTo>
                  <a:lnTo>
                    <a:pt x="29703" y="13776"/>
                  </a:lnTo>
                  <a:lnTo>
                    <a:pt x="29552" y="13816"/>
                  </a:lnTo>
                  <a:lnTo>
                    <a:pt x="29402" y="13843"/>
                  </a:lnTo>
                  <a:lnTo>
                    <a:pt x="29252" y="13849"/>
                  </a:lnTo>
                  <a:lnTo>
                    <a:pt x="29165" y="13843"/>
                  </a:lnTo>
                  <a:lnTo>
                    <a:pt x="29070" y="13836"/>
                  </a:lnTo>
                  <a:lnTo>
                    <a:pt x="28984" y="13823"/>
                  </a:lnTo>
                  <a:lnTo>
                    <a:pt x="28897" y="13803"/>
                  </a:lnTo>
                  <a:lnTo>
                    <a:pt x="28810" y="13776"/>
                  </a:lnTo>
                  <a:lnTo>
                    <a:pt x="28731" y="13743"/>
                  </a:lnTo>
                  <a:lnTo>
                    <a:pt x="28652" y="13703"/>
                  </a:lnTo>
                  <a:lnTo>
                    <a:pt x="28573" y="13656"/>
                  </a:lnTo>
                  <a:lnTo>
                    <a:pt x="28502" y="13609"/>
                  </a:lnTo>
                  <a:lnTo>
                    <a:pt x="28430" y="13549"/>
                  </a:lnTo>
                  <a:lnTo>
                    <a:pt x="28359" y="13489"/>
                  </a:lnTo>
                  <a:lnTo>
                    <a:pt x="28304" y="13422"/>
                  </a:lnTo>
                  <a:lnTo>
                    <a:pt x="28241" y="13349"/>
                  </a:lnTo>
                  <a:lnTo>
                    <a:pt x="28193" y="13275"/>
                  </a:lnTo>
                  <a:lnTo>
                    <a:pt x="28146" y="13189"/>
                  </a:lnTo>
                  <a:lnTo>
                    <a:pt x="28106" y="13102"/>
                  </a:lnTo>
                  <a:lnTo>
                    <a:pt x="27790" y="12348"/>
                  </a:lnTo>
                  <a:lnTo>
                    <a:pt x="27498" y="11600"/>
                  </a:lnTo>
                  <a:lnTo>
                    <a:pt x="27214" y="10839"/>
                  </a:lnTo>
                  <a:lnTo>
                    <a:pt x="26945" y="10085"/>
                  </a:lnTo>
                  <a:lnTo>
                    <a:pt x="26692" y="9324"/>
                  </a:lnTo>
                  <a:lnTo>
                    <a:pt x="26455" y="8563"/>
                  </a:lnTo>
                  <a:lnTo>
                    <a:pt x="26234" y="7796"/>
                  </a:lnTo>
                  <a:lnTo>
                    <a:pt x="26028" y="7035"/>
                  </a:lnTo>
                  <a:lnTo>
                    <a:pt x="25831" y="6261"/>
                  </a:lnTo>
                  <a:lnTo>
                    <a:pt x="25657" y="5493"/>
                  </a:lnTo>
                  <a:lnTo>
                    <a:pt x="25491" y="4719"/>
                  </a:lnTo>
                  <a:lnTo>
                    <a:pt x="25341" y="3945"/>
                  </a:lnTo>
                  <a:lnTo>
                    <a:pt x="25214" y="3164"/>
                  </a:lnTo>
                  <a:lnTo>
                    <a:pt x="25088" y="2390"/>
                  </a:lnTo>
                  <a:lnTo>
                    <a:pt x="24985" y="1609"/>
                  </a:lnTo>
                  <a:lnTo>
                    <a:pt x="24898" y="821"/>
                  </a:lnTo>
                  <a:lnTo>
                    <a:pt x="24179" y="2170"/>
                  </a:lnTo>
                  <a:lnTo>
                    <a:pt x="23444" y="3511"/>
                  </a:lnTo>
                  <a:lnTo>
                    <a:pt x="23073" y="4179"/>
                  </a:lnTo>
                  <a:lnTo>
                    <a:pt x="22702" y="4846"/>
                  </a:lnTo>
                  <a:lnTo>
                    <a:pt x="22315" y="5507"/>
                  </a:lnTo>
                  <a:lnTo>
                    <a:pt x="21927" y="6167"/>
                  </a:lnTo>
                  <a:lnTo>
                    <a:pt x="21888" y="6234"/>
                  </a:lnTo>
                  <a:lnTo>
                    <a:pt x="21833" y="6294"/>
                  </a:lnTo>
                  <a:lnTo>
                    <a:pt x="21785" y="6341"/>
                  </a:lnTo>
                  <a:lnTo>
                    <a:pt x="21722" y="6388"/>
                  </a:lnTo>
                  <a:lnTo>
                    <a:pt x="21659" y="6421"/>
                  </a:lnTo>
                  <a:lnTo>
                    <a:pt x="21588" y="6454"/>
                  </a:lnTo>
                  <a:lnTo>
                    <a:pt x="21524" y="6474"/>
                  </a:lnTo>
                  <a:lnTo>
                    <a:pt x="21453" y="6494"/>
                  </a:lnTo>
                  <a:lnTo>
                    <a:pt x="21374" y="6501"/>
                  </a:lnTo>
                  <a:lnTo>
                    <a:pt x="21303" y="6508"/>
                  </a:lnTo>
                  <a:lnTo>
                    <a:pt x="21224" y="6501"/>
                  </a:lnTo>
                  <a:lnTo>
                    <a:pt x="21153" y="6494"/>
                  </a:lnTo>
                  <a:lnTo>
                    <a:pt x="21082" y="6481"/>
                  </a:lnTo>
                  <a:lnTo>
                    <a:pt x="21011" y="6461"/>
                  </a:lnTo>
                  <a:lnTo>
                    <a:pt x="20940" y="6441"/>
                  </a:lnTo>
                  <a:lnTo>
                    <a:pt x="20869" y="6408"/>
                  </a:lnTo>
                  <a:lnTo>
                    <a:pt x="20790" y="6448"/>
                  </a:lnTo>
                  <a:lnTo>
                    <a:pt x="20711" y="6488"/>
                  </a:lnTo>
                  <a:lnTo>
                    <a:pt x="20631" y="6521"/>
                  </a:lnTo>
                  <a:lnTo>
                    <a:pt x="20545" y="6548"/>
                  </a:lnTo>
                  <a:lnTo>
                    <a:pt x="20450" y="6568"/>
                  </a:lnTo>
                  <a:lnTo>
                    <a:pt x="20355" y="6581"/>
                  </a:lnTo>
                  <a:lnTo>
                    <a:pt x="20252" y="6595"/>
                  </a:lnTo>
                  <a:lnTo>
                    <a:pt x="20142" y="6595"/>
                  </a:lnTo>
                  <a:lnTo>
                    <a:pt x="17755" y="6535"/>
                  </a:lnTo>
                  <a:lnTo>
                    <a:pt x="15369" y="6481"/>
                  </a:lnTo>
                  <a:lnTo>
                    <a:pt x="12991" y="6448"/>
                  </a:lnTo>
                  <a:lnTo>
                    <a:pt x="11805" y="6434"/>
                  </a:lnTo>
                  <a:lnTo>
                    <a:pt x="10612" y="6428"/>
                  </a:lnTo>
                  <a:lnTo>
                    <a:pt x="9427" y="6421"/>
                  </a:lnTo>
                  <a:lnTo>
                    <a:pt x="8234" y="6421"/>
                  </a:lnTo>
                  <a:lnTo>
                    <a:pt x="7049" y="6428"/>
                  </a:lnTo>
                  <a:lnTo>
                    <a:pt x="5855" y="6434"/>
                  </a:lnTo>
                  <a:lnTo>
                    <a:pt x="4662" y="6448"/>
                  </a:lnTo>
                  <a:lnTo>
                    <a:pt x="3477" y="6468"/>
                  </a:lnTo>
                  <a:lnTo>
                    <a:pt x="2284" y="6494"/>
                  </a:lnTo>
                  <a:lnTo>
                    <a:pt x="1083" y="6521"/>
                  </a:lnTo>
                  <a:lnTo>
                    <a:pt x="1004" y="7996"/>
                  </a:lnTo>
                  <a:lnTo>
                    <a:pt x="909" y="9464"/>
                  </a:lnTo>
                  <a:lnTo>
                    <a:pt x="798" y="10926"/>
                  </a:lnTo>
                  <a:lnTo>
                    <a:pt x="680" y="12388"/>
                  </a:lnTo>
                  <a:lnTo>
                    <a:pt x="538" y="13836"/>
                  </a:lnTo>
                  <a:lnTo>
                    <a:pt x="459" y="14557"/>
                  </a:lnTo>
                  <a:lnTo>
                    <a:pt x="379" y="15278"/>
                  </a:lnTo>
                  <a:lnTo>
                    <a:pt x="293" y="15992"/>
                  </a:lnTo>
                  <a:lnTo>
                    <a:pt x="198" y="16699"/>
                  </a:lnTo>
                  <a:lnTo>
                    <a:pt x="103" y="17407"/>
                  </a:lnTo>
                  <a:lnTo>
                    <a:pt x="0" y="18108"/>
                  </a:lnTo>
                  <a:lnTo>
                    <a:pt x="7301" y="17734"/>
                  </a:lnTo>
                  <a:lnTo>
                    <a:pt x="14642" y="17353"/>
                  </a:lnTo>
                  <a:lnTo>
                    <a:pt x="18332" y="17173"/>
                  </a:lnTo>
                  <a:lnTo>
                    <a:pt x="22022" y="17000"/>
                  </a:lnTo>
                  <a:lnTo>
                    <a:pt x="25728" y="16833"/>
                  </a:lnTo>
                  <a:lnTo>
                    <a:pt x="29434" y="16673"/>
                  </a:lnTo>
                  <a:lnTo>
                    <a:pt x="33788" y="16492"/>
                  </a:lnTo>
                  <a:lnTo>
                    <a:pt x="35961" y="16406"/>
                  </a:lnTo>
                  <a:lnTo>
                    <a:pt x="38142" y="16326"/>
                  </a:lnTo>
                  <a:lnTo>
                    <a:pt x="40322" y="16245"/>
                  </a:lnTo>
                  <a:lnTo>
                    <a:pt x="42503" y="16179"/>
                  </a:lnTo>
                  <a:lnTo>
                    <a:pt x="44684" y="16112"/>
                  </a:lnTo>
                  <a:lnTo>
                    <a:pt x="46865" y="16052"/>
                  </a:lnTo>
                  <a:lnTo>
                    <a:pt x="49046" y="15992"/>
                  </a:lnTo>
                  <a:lnTo>
                    <a:pt x="51227" y="15945"/>
                  </a:lnTo>
                  <a:lnTo>
                    <a:pt x="53408" y="15905"/>
                  </a:lnTo>
                  <a:lnTo>
                    <a:pt x="55589" y="15865"/>
                  </a:lnTo>
                  <a:lnTo>
                    <a:pt x="57762" y="15838"/>
                  </a:lnTo>
                  <a:lnTo>
                    <a:pt x="59942" y="15818"/>
                  </a:lnTo>
                  <a:lnTo>
                    <a:pt x="62115" y="15798"/>
                  </a:lnTo>
                  <a:lnTo>
                    <a:pt x="64280" y="15792"/>
                  </a:lnTo>
                  <a:lnTo>
                    <a:pt x="67433" y="15792"/>
                  </a:lnTo>
                  <a:lnTo>
                    <a:pt x="69006" y="15805"/>
                  </a:lnTo>
                  <a:lnTo>
                    <a:pt x="70578" y="15812"/>
                  </a:lnTo>
                  <a:lnTo>
                    <a:pt x="72150" y="15832"/>
                  </a:lnTo>
                  <a:lnTo>
                    <a:pt x="73715" y="15852"/>
                  </a:lnTo>
                  <a:lnTo>
                    <a:pt x="75280" y="15878"/>
                  </a:lnTo>
                  <a:lnTo>
                    <a:pt x="76844" y="15912"/>
                  </a:lnTo>
                  <a:lnTo>
                    <a:pt x="78409" y="15952"/>
                  </a:lnTo>
                  <a:lnTo>
                    <a:pt x="79965" y="15992"/>
                  </a:lnTo>
                  <a:lnTo>
                    <a:pt x="81522" y="16039"/>
                  </a:lnTo>
                  <a:lnTo>
                    <a:pt x="83078" y="16092"/>
                  </a:lnTo>
                  <a:lnTo>
                    <a:pt x="84635" y="16145"/>
                  </a:lnTo>
                  <a:lnTo>
                    <a:pt x="86192" y="16212"/>
                  </a:lnTo>
                  <a:lnTo>
                    <a:pt x="87740" y="16279"/>
                  </a:lnTo>
                  <a:lnTo>
                    <a:pt x="89289" y="16352"/>
                  </a:lnTo>
                  <a:lnTo>
                    <a:pt x="89171" y="15498"/>
                  </a:lnTo>
                  <a:lnTo>
                    <a:pt x="89068" y="14637"/>
                  </a:lnTo>
                  <a:lnTo>
                    <a:pt x="88981" y="13783"/>
                  </a:lnTo>
                  <a:lnTo>
                    <a:pt x="88902" y="12922"/>
                  </a:lnTo>
                  <a:lnTo>
                    <a:pt x="88839" y="12061"/>
                  </a:lnTo>
                  <a:lnTo>
                    <a:pt x="88776" y="11200"/>
                  </a:lnTo>
                  <a:lnTo>
                    <a:pt x="88665" y="9478"/>
                  </a:lnTo>
                  <a:lnTo>
                    <a:pt x="87669" y="9458"/>
                  </a:lnTo>
                  <a:lnTo>
                    <a:pt x="86666" y="9444"/>
                  </a:lnTo>
                  <a:lnTo>
                    <a:pt x="85678" y="9431"/>
                  </a:lnTo>
                  <a:lnTo>
                    <a:pt x="83695" y="9431"/>
                  </a:lnTo>
                  <a:lnTo>
                    <a:pt x="82707" y="9438"/>
                  </a:lnTo>
                  <a:lnTo>
                    <a:pt x="81727" y="9451"/>
                  </a:lnTo>
                  <a:lnTo>
                    <a:pt x="80747" y="9478"/>
                  </a:lnTo>
                  <a:lnTo>
                    <a:pt x="79760" y="9505"/>
                  </a:lnTo>
                  <a:lnTo>
                    <a:pt x="78780" y="9538"/>
                  </a:lnTo>
                  <a:lnTo>
                    <a:pt x="77800" y="9585"/>
                  </a:lnTo>
                  <a:lnTo>
                    <a:pt x="76812" y="9631"/>
                  </a:lnTo>
                  <a:lnTo>
                    <a:pt x="75833" y="9691"/>
                  </a:lnTo>
                  <a:lnTo>
                    <a:pt x="74845" y="9758"/>
                  </a:lnTo>
                  <a:lnTo>
                    <a:pt x="73857" y="9838"/>
                  </a:lnTo>
                  <a:lnTo>
                    <a:pt x="72870" y="9925"/>
                  </a:lnTo>
                  <a:lnTo>
                    <a:pt x="72798" y="9978"/>
                  </a:lnTo>
                  <a:lnTo>
                    <a:pt x="72719" y="10032"/>
                  </a:lnTo>
                  <a:lnTo>
                    <a:pt x="72632" y="10072"/>
                  </a:lnTo>
                  <a:lnTo>
                    <a:pt x="72553" y="10112"/>
                  </a:lnTo>
                  <a:lnTo>
                    <a:pt x="72459" y="10152"/>
                  </a:lnTo>
                  <a:lnTo>
                    <a:pt x="72364" y="10179"/>
                  </a:lnTo>
                  <a:lnTo>
                    <a:pt x="72269" y="10205"/>
                  </a:lnTo>
                  <a:lnTo>
                    <a:pt x="72174" y="10219"/>
                  </a:lnTo>
                  <a:lnTo>
                    <a:pt x="72071" y="10232"/>
                  </a:lnTo>
                  <a:lnTo>
                    <a:pt x="71977" y="10245"/>
                  </a:lnTo>
                  <a:lnTo>
                    <a:pt x="71771" y="10245"/>
                  </a:lnTo>
                  <a:lnTo>
                    <a:pt x="71668" y="10239"/>
                  </a:lnTo>
                  <a:lnTo>
                    <a:pt x="71566" y="10225"/>
                  </a:lnTo>
                  <a:lnTo>
                    <a:pt x="71471" y="10205"/>
                  </a:lnTo>
                  <a:lnTo>
                    <a:pt x="71368" y="10185"/>
                  </a:lnTo>
                  <a:lnTo>
                    <a:pt x="71273" y="10159"/>
                  </a:lnTo>
                  <a:lnTo>
                    <a:pt x="71179" y="10125"/>
                  </a:lnTo>
                  <a:lnTo>
                    <a:pt x="71092" y="10085"/>
                  </a:lnTo>
                  <a:lnTo>
                    <a:pt x="70997" y="10045"/>
                  </a:lnTo>
                  <a:lnTo>
                    <a:pt x="70918" y="9992"/>
                  </a:lnTo>
                  <a:lnTo>
                    <a:pt x="70839" y="9938"/>
                  </a:lnTo>
                  <a:lnTo>
                    <a:pt x="70760" y="9878"/>
                  </a:lnTo>
                  <a:lnTo>
                    <a:pt x="70689" y="9812"/>
                  </a:lnTo>
                  <a:lnTo>
                    <a:pt x="70625" y="9745"/>
                  </a:lnTo>
                  <a:lnTo>
                    <a:pt x="70570" y="9665"/>
                  </a:lnTo>
                  <a:lnTo>
                    <a:pt x="70515" y="9585"/>
                  </a:lnTo>
                  <a:lnTo>
                    <a:pt x="70467" y="9498"/>
                  </a:lnTo>
                  <a:lnTo>
                    <a:pt x="70436" y="9411"/>
                  </a:lnTo>
                  <a:lnTo>
                    <a:pt x="70404" y="9311"/>
                  </a:lnTo>
                  <a:lnTo>
                    <a:pt x="70380" y="9211"/>
                  </a:lnTo>
                  <a:lnTo>
                    <a:pt x="70373" y="9104"/>
                  </a:lnTo>
                  <a:lnTo>
                    <a:pt x="70341" y="8717"/>
                  </a:lnTo>
                  <a:lnTo>
                    <a:pt x="70301" y="8330"/>
                  </a:lnTo>
                  <a:lnTo>
                    <a:pt x="70262" y="7943"/>
                  </a:lnTo>
                  <a:lnTo>
                    <a:pt x="70215" y="7562"/>
                  </a:lnTo>
                  <a:lnTo>
                    <a:pt x="70159" y="7182"/>
                  </a:lnTo>
                  <a:lnTo>
                    <a:pt x="70104" y="6801"/>
                  </a:lnTo>
                  <a:lnTo>
                    <a:pt x="70041" y="6428"/>
                  </a:lnTo>
                  <a:lnTo>
                    <a:pt x="69978" y="6047"/>
                  </a:lnTo>
                  <a:lnTo>
                    <a:pt x="69906" y="5674"/>
                  </a:lnTo>
                  <a:lnTo>
                    <a:pt x="69827" y="5300"/>
                  </a:lnTo>
                  <a:lnTo>
                    <a:pt x="69669" y="4559"/>
                  </a:lnTo>
                  <a:lnTo>
                    <a:pt x="69488" y="3818"/>
                  </a:lnTo>
                  <a:lnTo>
                    <a:pt x="69282" y="3084"/>
                  </a:lnTo>
                  <a:lnTo>
                    <a:pt x="68919" y="4699"/>
                  </a:lnTo>
                  <a:lnTo>
                    <a:pt x="68531" y="6314"/>
                  </a:lnTo>
                  <a:lnTo>
                    <a:pt x="68334" y="7122"/>
                  </a:lnTo>
                  <a:lnTo>
                    <a:pt x="68136" y="7929"/>
                  </a:lnTo>
                  <a:lnTo>
                    <a:pt x="67923" y="8730"/>
                  </a:lnTo>
                  <a:lnTo>
                    <a:pt x="67718" y="9531"/>
                  </a:lnTo>
                  <a:lnTo>
                    <a:pt x="67520" y="10305"/>
                  </a:lnTo>
                  <a:lnTo>
                    <a:pt x="67433" y="10659"/>
                  </a:lnTo>
                  <a:lnTo>
                    <a:pt x="67346" y="10986"/>
                  </a:lnTo>
                  <a:lnTo>
                    <a:pt x="67251" y="11293"/>
                  </a:lnTo>
                  <a:lnTo>
                    <a:pt x="67157" y="11587"/>
                  </a:lnTo>
                  <a:lnTo>
                    <a:pt x="67054" y="11861"/>
                  </a:lnTo>
                  <a:lnTo>
                    <a:pt x="66991" y="11994"/>
                  </a:lnTo>
                  <a:lnTo>
                    <a:pt x="66927" y="12127"/>
                  </a:lnTo>
                  <a:lnTo>
                    <a:pt x="66864" y="12254"/>
                  </a:lnTo>
                  <a:lnTo>
                    <a:pt x="66793" y="12374"/>
                  </a:lnTo>
                  <a:lnTo>
                    <a:pt x="66714" y="12495"/>
                  </a:lnTo>
                  <a:lnTo>
                    <a:pt x="66627" y="12615"/>
                  </a:lnTo>
                  <a:lnTo>
                    <a:pt x="66540" y="12735"/>
                  </a:lnTo>
                  <a:lnTo>
                    <a:pt x="66438" y="12848"/>
                  </a:lnTo>
                  <a:lnTo>
                    <a:pt x="66335" y="12962"/>
                  </a:lnTo>
                  <a:lnTo>
                    <a:pt x="66224" y="13075"/>
                  </a:lnTo>
                  <a:lnTo>
                    <a:pt x="66098" y="13189"/>
                  </a:lnTo>
                  <a:lnTo>
                    <a:pt x="65971" y="13295"/>
                  </a:lnTo>
                  <a:lnTo>
                    <a:pt x="65829" y="13409"/>
                  </a:lnTo>
                  <a:lnTo>
                    <a:pt x="65679" y="13516"/>
                  </a:lnTo>
                  <a:lnTo>
                    <a:pt x="65521" y="13629"/>
                  </a:lnTo>
                  <a:lnTo>
                    <a:pt x="65347" y="13736"/>
                  </a:lnTo>
                  <a:lnTo>
                    <a:pt x="65165" y="13849"/>
                  </a:lnTo>
                  <a:lnTo>
                    <a:pt x="64968" y="13963"/>
                  </a:lnTo>
                  <a:lnTo>
                    <a:pt x="64897" y="14003"/>
                  </a:lnTo>
                  <a:lnTo>
                    <a:pt x="64810" y="14036"/>
                  </a:lnTo>
                  <a:lnTo>
                    <a:pt x="64731" y="14063"/>
                  </a:lnTo>
                  <a:lnTo>
                    <a:pt x="64644" y="14090"/>
                  </a:lnTo>
                  <a:lnTo>
                    <a:pt x="64549" y="14103"/>
                  </a:lnTo>
                  <a:lnTo>
                    <a:pt x="64454" y="14116"/>
                  </a:lnTo>
                  <a:lnTo>
                    <a:pt x="64359" y="14130"/>
                  </a:lnTo>
                  <a:lnTo>
                    <a:pt x="64265" y="14130"/>
                  </a:lnTo>
                  <a:lnTo>
                    <a:pt x="64138" y="14123"/>
                  </a:lnTo>
                  <a:lnTo>
                    <a:pt x="64020" y="14116"/>
                  </a:lnTo>
                  <a:lnTo>
                    <a:pt x="63901" y="14090"/>
                  </a:lnTo>
                  <a:lnTo>
                    <a:pt x="63775" y="14063"/>
                  </a:lnTo>
                  <a:lnTo>
                    <a:pt x="63664" y="14030"/>
                  </a:lnTo>
                  <a:lnTo>
                    <a:pt x="63546" y="13990"/>
                  </a:lnTo>
                  <a:lnTo>
                    <a:pt x="63435" y="13936"/>
                  </a:lnTo>
                  <a:lnTo>
                    <a:pt x="63332" y="13883"/>
                  </a:lnTo>
                  <a:lnTo>
                    <a:pt x="63237" y="13816"/>
                  </a:lnTo>
                  <a:lnTo>
                    <a:pt x="63143" y="13749"/>
                  </a:lnTo>
                  <a:lnTo>
                    <a:pt x="63064" y="13676"/>
                  </a:lnTo>
                  <a:lnTo>
                    <a:pt x="62985" y="13596"/>
                  </a:lnTo>
                  <a:lnTo>
                    <a:pt x="62921" y="13509"/>
                  </a:lnTo>
                  <a:lnTo>
                    <a:pt x="62866" y="13416"/>
                  </a:lnTo>
                  <a:lnTo>
                    <a:pt x="62826" y="13315"/>
                  </a:lnTo>
                  <a:lnTo>
                    <a:pt x="62803" y="13215"/>
                  </a:lnTo>
                  <a:lnTo>
                    <a:pt x="62337" y="10566"/>
                  </a:lnTo>
                  <a:lnTo>
                    <a:pt x="61855" y="7923"/>
                  </a:lnTo>
                  <a:lnTo>
                    <a:pt x="60898" y="2637"/>
                  </a:lnTo>
                  <a:lnTo>
                    <a:pt x="60685" y="2970"/>
                  </a:lnTo>
                  <a:lnTo>
                    <a:pt x="60480" y="3311"/>
                  </a:lnTo>
                  <a:lnTo>
                    <a:pt x="60282" y="3658"/>
                  </a:lnTo>
                  <a:lnTo>
                    <a:pt x="60092" y="4005"/>
                  </a:lnTo>
                  <a:lnTo>
                    <a:pt x="59911" y="4352"/>
                  </a:lnTo>
                  <a:lnTo>
                    <a:pt x="59745" y="4706"/>
                  </a:lnTo>
                  <a:lnTo>
                    <a:pt x="59579" y="5066"/>
                  </a:lnTo>
                  <a:lnTo>
                    <a:pt x="59421" y="5427"/>
                  </a:lnTo>
                  <a:lnTo>
                    <a:pt x="59279" y="5794"/>
                  </a:lnTo>
                  <a:lnTo>
                    <a:pt x="59136" y="6161"/>
                  </a:lnTo>
                  <a:lnTo>
                    <a:pt x="59010" y="6535"/>
                  </a:lnTo>
                  <a:lnTo>
                    <a:pt x="58884" y="6915"/>
                  </a:lnTo>
                  <a:lnTo>
                    <a:pt x="58773" y="7302"/>
                  </a:lnTo>
                  <a:lnTo>
                    <a:pt x="58662" y="7689"/>
                  </a:lnTo>
                  <a:lnTo>
                    <a:pt x="58560" y="8083"/>
                  </a:lnTo>
                  <a:lnTo>
                    <a:pt x="58465" y="8483"/>
                  </a:lnTo>
                  <a:lnTo>
                    <a:pt x="58433" y="8583"/>
                  </a:lnTo>
                  <a:lnTo>
                    <a:pt x="58394" y="8677"/>
                  </a:lnTo>
                  <a:lnTo>
                    <a:pt x="58338" y="8764"/>
                  </a:lnTo>
                  <a:lnTo>
                    <a:pt x="58275" y="8850"/>
                  </a:lnTo>
                  <a:lnTo>
                    <a:pt x="58204" y="8931"/>
                  </a:lnTo>
                  <a:lnTo>
                    <a:pt x="58117" y="9011"/>
                  </a:lnTo>
                  <a:lnTo>
                    <a:pt x="58030" y="9084"/>
                  </a:lnTo>
                  <a:lnTo>
                    <a:pt x="57927" y="9144"/>
                  </a:lnTo>
                  <a:lnTo>
                    <a:pt x="57825" y="9204"/>
                  </a:lnTo>
                  <a:lnTo>
                    <a:pt x="57714" y="9258"/>
                  </a:lnTo>
                  <a:lnTo>
                    <a:pt x="57603" y="9304"/>
                  </a:lnTo>
                  <a:lnTo>
                    <a:pt x="57485" y="9338"/>
                  </a:lnTo>
                  <a:lnTo>
                    <a:pt x="57374" y="9371"/>
                  </a:lnTo>
                  <a:lnTo>
                    <a:pt x="57256" y="9391"/>
                  </a:lnTo>
                  <a:lnTo>
                    <a:pt x="57137" y="9398"/>
                  </a:lnTo>
                  <a:lnTo>
                    <a:pt x="57027" y="9398"/>
                  </a:lnTo>
                  <a:lnTo>
                    <a:pt x="52910" y="9324"/>
                  </a:lnTo>
                  <a:lnTo>
                    <a:pt x="50855" y="9278"/>
                  </a:lnTo>
                  <a:lnTo>
                    <a:pt x="48793" y="9231"/>
                  </a:lnTo>
                  <a:lnTo>
                    <a:pt x="46739" y="9177"/>
                  </a:lnTo>
                  <a:lnTo>
                    <a:pt x="44676" y="9117"/>
                  </a:lnTo>
                  <a:lnTo>
                    <a:pt x="42622" y="9057"/>
                  </a:lnTo>
                  <a:lnTo>
                    <a:pt x="40560" y="8991"/>
                  </a:lnTo>
                  <a:lnTo>
                    <a:pt x="40449" y="9071"/>
                  </a:lnTo>
                  <a:lnTo>
                    <a:pt x="40330" y="9144"/>
                  </a:lnTo>
                  <a:lnTo>
                    <a:pt x="40196" y="9211"/>
                  </a:lnTo>
                  <a:lnTo>
                    <a:pt x="40062" y="9264"/>
                  </a:lnTo>
                  <a:lnTo>
                    <a:pt x="39920" y="9304"/>
                  </a:lnTo>
                  <a:lnTo>
                    <a:pt x="39769" y="9338"/>
                  </a:lnTo>
                  <a:lnTo>
                    <a:pt x="39627" y="9351"/>
                  </a:lnTo>
                  <a:lnTo>
                    <a:pt x="39485" y="9358"/>
                  </a:lnTo>
                  <a:lnTo>
                    <a:pt x="39343" y="9344"/>
                  </a:lnTo>
                  <a:lnTo>
                    <a:pt x="39208" y="9324"/>
                  </a:lnTo>
                  <a:lnTo>
                    <a:pt x="39137" y="9304"/>
                  </a:lnTo>
                  <a:lnTo>
                    <a:pt x="39074" y="9284"/>
                  </a:lnTo>
                  <a:lnTo>
                    <a:pt x="39011" y="9258"/>
                  </a:lnTo>
                  <a:lnTo>
                    <a:pt x="38948" y="9231"/>
                  </a:lnTo>
                  <a:lnTo>
                    <a:pt x="38892" y="9198"/>
                  </a:lnTo>
                  <a:lnTo>
                    <a:pt x="38837" y="9157"/>
                  </a:lnTo>
                  <a:lnTo>
                    <a:pt x="38782" y="9117"/>
                  </a:lnTo>
                  <a:lnTo>
                    <a:pt x="38734" y="9071"/>
                  </a:lnTo>
                  <a:lnTo>
                    <a:pt x="38687" y="9017"/>
                  </a:lnTo>
                  <a:lnTo>
                    <a:pt x="38647" y="8964"/>
                  </a:lnTo>
                  <a:lnTo>
                    <a:pt x="38608" y="8904"/>
                  </a:lnTo>
                  <a:lnTo>
                    <a:pt x="38568" y="8837"/>
                  </a:lnTo>
                  <a:lnTo>
                    <a:pt x="38308" y="8303"/>
                  </a:lnTo>
                  <a:lnTo>
                    <a:pt x="38047" y="7763"/>
                  </a:lnTo>
                  <a:lnTo>
                    <a:pt x="37810" y="7222"/>
                  </a:lnTo>
                  <a:lnTo>
                    <a:pt x="37581" y="6681"/>
                  </a:lnTo>
                  <a:lnTo>
                    <a:pt x="37359" y="6134"/>
                  </a:lnTo>
                  <a:lnTo>
                    <a:pt x="37154" y="5587"/>
                  </a:lnTo>
                  <a:lnTo>
                    <a:pt x="36956" y="5039"/>
                  </a:lnTo>
                  <a:lnTo>
                    <a:pt x="36775" y="4492"/>
                  </a:lnTo>
                  <a:lnTo>
                    <a:pt x="36601" y="3938"/>
                  </a:lnTo>
                  <a:lnTo>
                    <a:pt x="36443" y="3384"/>
                  </a:lnTo>
                  <a:lnTo>
                    <a:pt x="36293" y="2824"/>
                  </a:lnTo>
                  <a:lnTo>
                    <a:pt x="36150" y="2263"/>
                  </a:lnTo>
                  <a:lnTo>
                    <a:pt x="36024" y="1702"/>
                  </a:lnTo>
                  <a:lnTo>
                    <a:pt x="35905" y="1135"/>
                  </a:lnTo>
                  <a:lnTo>
                    <a:pt x="35795" y="568"/>
                  </a:lnTo>
                  <a:lnTo>
                    <a:pt x="35692"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3"/>
            <p:cNvSpPr/>
            <p:nvPr/>
          </p:nvSpPr>
          <p:spPr>
            <a:xfrm>
              <a:off x="-4264950" y="-3617250"/>
              <a:ext cx="2185825" cy="461550"/>
            </a:xfrm>
            <a:custGeom>
              <a:avLst/>
              <a:gdLst/>
              <a:ahLst/>
              <a:cxnLst/>
              <a:rect l="l" t="t" r="r" b="b"/>
              <a:pathLst>
                <a:path w="87433" h="18462" extrusionOk="0">
                  <a:moveTo>
                    <a:pt x="0" y="1"/>
                  </a:moveTo>
                  <a:lnTo>
                    <a:pt x="72" y="1603"/>
                  </a:lnTo>
                  <a:lnTo>
                    <a:pt x="119" y="3231"/>
                  </a:lnTo>
                  <a:lnTo>
                    <a:pt x="158" y="4866"/>
                  </a:lnTo>
                  <a:lnTo>
                    <a:pt x="174" y="6522"/>
                  </a:lnTo>
                  <a:lnTo>
                    <a:pt x="182" y="8177"/>
                  </a:lnTo>
                  <a:lnTo>
                    <a:pt x="158" y="9845"/>
                  </a:lnTo>
                  <a:lnTo>
                    <a:pt x="143" y="10680"/>
                  </a:lnTo>
                  <a:lnTo>
                    <a:pt x="127" y="11521"/>
                  </a:lnTo>
                  <a:lnTo>
                    <a:pt x="103" y="12355"/>
                  </a:lnTo>
                  <a:lnTo>
                    <a:pt x="72" y="13196"/>
                  </a:lnTo>
                  <a:lnTo>
                    <a:pt x="1249" y="13056"/>
                  </a:lnTo>
                  <a:lnTo>
                    <a:pt x="2426" y="12929"/>
                  </a:lnTo>
                  <a:lnTo>
                    <a:pt x="3612" y="12815"/>
                  </a:lnTo>
                  <a:lnTo>
                    <a:pt x="4797" y="12715"/>
                  </a:lnTo>
                  <a:lnTo>
                    <a:pt x="5982" y="12628"/>
                  </a:lnTo>
                  <a:lnTo>
                    <a:pt x="7175" y="12562"/>
                  </a:lnTo>
                  <a:lnTo>
                    <a:pt x="8368" y="12508"/>
                  </a:lnTo>
                  <a:lnTo>
                    <a:pt x="9561" y="12468"/>
                  </a:lnTo>
                  <a:lnTo>
                    <a:pt x="10154" y="12455"/>
                  </a:lnTo>
                  <a:lnTo>
                    <a:pt x="10755" y="12442"/>
                  </a:lnTo>
                  <a:lnTo>
                    <a:pt x="12533" y="12442"/>
                  </a:lnTo>
                  <a:lnTo>
                    <a:pt x="13133" y="12448"/>
                  </a:lnTo>
                  <a:lnTo>
                    <a:pt x="13726" y="12462"/>
                  </a:lnTo>
                  <a:lnTo>
                    <a:pt x="14318" y="12475"/>
                  </a:lnTo>
                  <a:lnTo>
                    <a:pt x="14911" y="12495"/>
                  </a:lnTo>
                  <a:lnTo>
                    <a:pt x="15504" y="12522"/>
                  </a:lnTo>
                  <a:lnTo>
                    <a:pt x="16096" y="12548"/>
                  </a:lnTo>
                  <a:lnTo>
                    <a:pt x="16681" y="12582"/>
                  </a:lnTo>
                  <a:lnTo>
                    <a:pt x="17274" y="12622"/>
                  </a:lnTo>
                  <a:lnTo>
                    <a:pt x="17858" y="12662"/>
                  </a:lnTo>
                  <a:lnTo>
                    <a:pt x="18451" y="12715"/>
                  </a:lnTo>
                  <a:lnTo>
                    <a:pt x="19036" y="12762"/>
                  </a:lnTo>
                  <a:lnTo>
                    <a:pt x="19138" y="12775"/>
                  </a:lnTo>
                  <a:lnTo>
                    <a:pt x="19233" y="12795"/>
                  </a:lnTo>
                  <a:lnTo>
                    <a:pt x="19328" y="12822"/>
                  </a:lnTo>
                  <a:lnTo>
                    <a:pt x="19415" y="12855"/>
                  </a:lnTo>
                  <a:lnTo>
                    <a:pt x="19502" y="12889"/>
                  </a:lnTo>
                  <a:lnTo>
                    <a:pt x="19581" y="12935"/>
                  </a:lnTo>
                  <a:lnTo>
                    <a:pt x="19652" y="12975"/>
                  </a:lnTo>
                  <a:lnTo>
                    <a:pt x="19715" y="13029"/>
                  </a:lnTo>
                  <a:lnTo>
                    <a:pt x="20173" y="11948"/>
                  </a:lnTo>
                  <a:lnTo>
                    <a:pt x="20640" y="10873"/>
                  </a:lnTo>
                  <a:lnTo>
                    <a:pt x="21122" y="9799"/>
                  </a:lnTo>
                  <a:lnTo>
                    <a:pt x="21604" y="8731"/>
                  </a:lnTo>
                  <a:lnTo>
                    <a:pt x="22583" y="6595"/>
                  </a:lnTo>
                  <a:lnTo>
                    <a:pt x="23571" y="4466"/>
                  </a:lnTo>
                  <a:lnTo>
                    <a:pt x="23619" y="4372"/>
                  </a:lnTo>
                  <a:lnTo>
                    <a:pt x="23674" y="4286"/>
                  </a:lnTo>
                  <a:lnTo>
                    <a:pt x="23737" y="4206"/>
                  </a:lnTo>
                  <a:lnTo>
                    <a:pt x="23808" y="4132"/>
                  </a:lnTo>
                  <a:lnTo>
                    <a:pt x="23887" y="4065"/>
                  </a:lnTo>
                  <a:lnTo>
                    <a:pt x="23966" y="4005"/>
                  </a:lnTo>
                  <a:lnTo>
                    <a:pt x="24053" y="3952"/>
                  </a:lnTo>
                  <a:lnTo>
                    <a:pt x="24148" y="3905"/>
                  </a:lnTo>
                  <a:lnTo>
                    <a:pt x="24235" y="3865"/>
                  </a:lnTo>
                  <a:lnTo>
                    <a:pt x="24338" y="3832"/>
                  </a:lnTo>
                  <a:lnTo>
                    <a:pt x="24432" y="3805"/>
                  </a:lnTo>
                  <a:lnTo>
                    <a:pt x="24535" y="3785"/>
                  </a:lnTo>
                  <a:lnTo>
                    <a:pt x="24630" y="3765"/>
                  </a:lnTo>
                  <a:lnTo>
                    <a:pt x="24733" y="3758"/>
                  </a:lnTo>
                  <a:lnTo>
                    <a:pt x="24835" y="3758"/>
                  </a:lnTo>
                  <a:lnTo>
                    <a:pt x="24938" y="3765"/>
                  </a:lnTo>
                  <a:lnTo>
                    <a:pt x="25033" y="3778"/>
                  </a:lnTo>
                  <a:lnTo>
                    <a:pt x="25128" y="3798"/>
                  </a:lnTo>
                  <a:lnTo>
                    <a:pt x="25223" y="3818"/>
                  </a:lnTo>
                  <a:lnTo>
                    <a:pt x="25317" y="3852"/>
                  </a:lnTo>
                  <a:lnTo>
                    <a:pt x="25404" y="3892"/>
                  </a:lnTo>
                  <a:lnTo>
                    <a:pt x="25483" y="3939"/>
                  </a:lnTo>
                  <a:lnTo>
                    <a:pt x="25562" y="3985"/>
                  </a:lnTo>
                  <a:lnTo>
                    <a:pt x="25633" y="4045"/>
                  </a:lnTo>
                  <a:lnTo>
                    <a:pt x="25705" y="4112"/>
                  </a:lnTo>
                  <a:lnTo>
                    <a:pt x="25760" y="4179"/>
                  </a:lnTo>
                  <a:lnTo>
                    <a:pt x="25815" y="4259"/>
                  </a:lnTo>
                  <a:lnTo>
                    <a:pt x="25855" y="4346"/>
                  </a:lnTo>
                  <a:lnTo>
                    <a:pt x="25886" y="4433"/>
                  </a:lnTo>
                  <a:lnTo>
                    <a:pt x="25918" y="4533"/>
                  </a:lnTo>
                  <a:lnTo>
                    <a:pt x="25934" y="4633"/>
                  </a:lnTo>
                  <a:lnTo>
                    <a:pt x="25934" y="4746"/>
                  </a:lnTo>
                  <a:lnTo>
                    <a:pt x="25942" y="5187"/>
                  </a:lnTo>
                  <a:lnTo>
                    <a:pt x="25957" y="5627"/>
                  </a:lnTo>
                  <a:lnTo>
                    <a:pt x="25973" y="6068"/>
                  </a:lnTo>
                  <a:lnTo>
                    <a:pt x="25997" y="6502"/>
                  </a:lnTo>
                  <a:lnTo>
                    <a:pt x="26021" y="6942"/>
                  </a:lnTo>
                  <a:lnTo>
                    <a:pt x="26052" y="7376"/>
                  </a:lnTo>
                  <a:lnTo>
                    <a:pt x="26092" y="7816"/>
                  </a:lnTo>
                  <a:lnTo>
                    <a:pt x="26131" y="8250"/>
                  </a:lnTo>
                  <a:lnTo>
                    <a:pt x="26179" y="8684"/>
                  </a:lnTo>
                  <a:lnTo>
                    <a:pt x="26226" y="9118"/>
                  </a:lnTo>
                  <a:lnTo>
                    <a:pt x="26281" y="9545"/>
                  </a:lnTo>
                  <a:lnTo>
                    <a:pt x="26345" y="9979"/>
                  </a:lnTo>
                  <a:lnTo>
                    <a:pt x="26408" y="10413"/>
                  </a:lnTo>
                  <a:lnTo>
                    <a:pt x="26479" y="10840"/>
                  </a:lnTo>
                  <a:lnTo>
                    <a:pt x="26629" y="11694"/>
                  </a:lnTo>
                  <a:lnTo>
                    <a:pt x="26803" y="12548"/>
                  </a:lnTo>
                  <a:lnTo>
                    <a:pt x="26993" y="13403"/>
                  </a:lnTo>
                  <a:lnTo>
                    <a:pt x="27198" y="14250"/>
                  </a:lnTo>
                  <a:lnTo>
                    <a:pt x="27427" y="15098"/>
                  </a:lnTo>
                  <a:lnTo>
                    <a:pt x="27672" y="15946"/>
                  </a:lnTo>
                  <a:lnTo>
                    <a:pt x="27933" y="16786"/>
                  </a:lnTo>
                  <a:lnTo>
                    <a:pt x="28209" y="17627"/>
                  </a:lnTo>
                  <a:lnTo>
                    <a:pt x="28502" y="18462"/>
                  </a:lnTo>
                  <a:lnTo>
                    <a:pt x="28731" y="18028"/>
                  </a:lnTo>
                  <a:lnTo>
                    <a:pt x="28944" y="17587"/>
                  </a:lnTo>
                  <a:lnTo>
                    <a:pt x="29134" y="17140"/>
                  </a:lnTo>
                  <a:lnTo>
                    <a:pt x="29324" y="16693"/>
                  </a:lnTo>
                  <a:lnTo>
                    <a:pt x="29497" y="16239"/>
                  </a:lnTo>
                  <a:lnTo>
                    <a:pt x="29655" y="15779"/>
                  </a:lnTo>
                  <a:lnTo>
                    <a:pt x="29806" y="15325"/>
                  </a:lnTo>
                  <a:lnTo>
                    <a:pt x="29956" y="14858"/>
                  </a:lnTo>
                  <a:lnTo>
                    <a:pt x="30098" y="14397"/>
                  </a:lnTo>
                  <a:lnTo>
                    <a:pt x="30232" y="13930"/>
                  </a:lnTo>
                  <a:lnTo>
                    <a:pt x="30485" y="13002"/>
                  </a:lnTo>
                  <a:lnTo>
                    <a:pt x="30746" y="12068"/>
                  </a:lnTo>
                  <a:lnTo>
                    <a:pt x="31007" y="11133"/>
                  </a:lnTo>
                  <a:lnTo>
                    <a:pt x="31141" y="10673"/>
                  </a:lnTo>
                  <a:lnTo>
                    <a:pt x="31283" y="10212"/>
                  </a:lnTo>
                  <a:lnTo>
                    <a:pt x="31433" y="9752"/>
                  </a:lnTo>
                  <a:lnTo>
                    <a:pt x="31583" y="9291"/>
                  </a:lnTo>
                  <a:lnTo>
                    <a:pt x="31749" y="8837"/>
                  </a:lnTo>
                  <a:lnTo>
                    <a:pt x="31931" y="8384"/>
                  </a:lnTo>
                  <a:lnTo>
                    <a:pt x="32113" y="7936"/>
                  </a:lnTo>
                  <a:lnTo>
                    <a:pt x="32318" y="7489"/>
                  </a:lnTo>
                  <a:lnTo>
                    <a:pt x="32532" y="7049"/>
                  </a:lnTo>
                  <a:lnTo>
                    <a:pt x="32769" y="6615"/>
                  </a:lnTo>
                  <a:lnTo>
                    <a:pt x="32887" y="6401"/>
                  </a:lnTo>
                  <a:lnTo>
                    <a:pt x="33014" y="6188"/>
                  </a:lnTo>
                  <a:lnTo>
                    <a:pt x="33148" y="5974"/>
                  </a:lnTo>
                  <a:lnTo>
                    <a:pt x="33282" y="5761"/>
                  </a:lnTo>
                  <a:lnTo>
                    <a:pt x="33425" y="5554"/>
                  </a:lnTo>
                  <a:lnTo>
                    <a:pt x="33575" y="5347"/>
                  </a:lnTo>
                  <a:lnTo>
                    <a:pt x="33725" y="5140"/>
                  </a:lnTo>
                  <a:lnTo>
                    <a:pt x="33883" y="4933"/>
                  </a:lnTo>
                  <a:lnTo>
                    <a:pt x="34041" y="4726"/>
                  </a:lnTo>
                  <a:lnTo>
                    <a:pt x="34215" y="4526"/>
                  </a:lnTo>
                  <a:lnTo>
                    <a:pt x="34389" y="4326"/>
                  </a:lnTo>
                  <a:lnTo>
                    <a:pt x="34570" y="4132"/>
                  </a:lnTo>
                  <a:lnTo>
                    <a:pt x="34649" y="4045"/>
                  </a:lnTo>
                  <a:lnTo>
                    <a:pt x="34744" y="3972"/>
                  </a:lnTo>
                  <a:lnTo>
                    <a:pt x="34839" y="3919"/>
                  </a:lnTo>
                  <a:lnTo>
                    <a:pt x="34942" y="3872"/>
                  </a:lnTo>
                  <a:lnTo>
                    <a:pt x="35044" y="3839"/>
                  </a:lnTo>
                  <a:lnTo>
                    <a:pt x="35147" y="3812"/>
                  </a:lnTo>
                  <a:lnTo>
                    <a:pt x="35258" y="3798"/>
                  </a:lnTo>
                  <a:lnTo>
                    <a:pt x="35360" y="3792"/>
                  </a:lnTo>
                  <a:lnTo>
                    <a:pt x="35487" y="3798"/>
                  </a:lnTo>
                  <a:lnTo>
                    <a:pt x="35613" y="3818"/>
                  </a:lnTo>
                  <a:lnTo>
                    <a:pt x="35732" y="3845"/>
                  </a:lnTo>
                  <a:lnTo>
                    <a:pt x="35858" y="3885"/>
                  </a:lnTo>
                  <a:lnTo>
                    <a:pt x="35969" y="3932"/>
                  </a:lnTo>
                  <a:lnTo>
                    <a:pt x="36087" y="3992"/>
                  </a:lnTo>
                  <a:lnTo>
                    <a:pt x="36190" y="4052"/>
                  </a:lnTo>
                  <a:lnTo>
                    <a:pt x="36293" y="4125"/>
                  </a:lnTo>
                  <a:lnTo>
                    <a:pt x="36388" y="4206"/>
                  </a:lnTo>
                  <a:lnTo>
                    <a:pt x="36475" y="4292"/>
                  </a:lnTo>
                  <a:lnTo>
                    <a:pt x="36546" y="4386"/>
                  </a:lnTo>
                  <a:lnTo>
                    <a:pt x="36617" y="4479"/>
                  </a:lnTo>
                  <a:lnTo>
                    <a:pt x="36672" y="4579"/>
                  </a:lnTo>
                  <a:lnTo>
                    <a:pt x="36712" y="4679"/>
                  </a:lnTo>
                  <a:lnTo>
                    <a:pt x="36743" y="4786"/>
                  </a:lnTo>
                  <a:lnTo>
                    <a:pt x="36759" y="4893"/>
                  </a:lnTo>
                  <a:lnTo>
                    <a:pt x="36814" y="5594"/>
                  </a:lnTo>
                  <a:lnTo>
                    <a:pt x="36893" y="6288"/>
                  </a:lnTo>
                  <a:lnTo>
                    <a:pt x="36980" y="6969"/>
                  </a:lnTo>
                  <a:lnTo>
                    <a:pt x="37091" y="7649"/>
                  </a:lnTo>
                  <a:lnTo>
                    <a:pt x="37209" y="8330"/>
                  </a:lnTo>
                  <a:lnTo>
                    <a:pt x="37352" y="8998"/>
                  </a:lnTo>
                  <a:lnTo>
                    <a:pt x="37502" y="9665"/>
                  </a:lnTo>
                  <a:lnTo>
                    <a:pt x="37668" y="10333"/>
                  </a:lnTo>
                  <a:lnTo>
                    <a:pt x="37850" y="10993"/>
                  </a:lnTo>
                  <a:lnTo>
                    <a:pt x="38047" y="11654"/>
                  </a:lnTo>
                  <a:lnTo>
                    <a:pt x="38252" y="12308"/>
                  </a:lnTo>
                  <a:lnTo>
                    <a:pt x="38474" y="12969"/>
                  </a:lnTo>
                  <a:lnTo>
                    <a:pt x="38711" y="13623"/>
                  </a:lnTo>
                  <a:lnTo>
                    <a:pt x="38956" y="14277"/>
                  </a:lnTo>
                  <a:lnTo>
                    <a:pt x="39209" y="14931"/>
                  </a:lnTo>
                  <a:lnTo>
                    <a:pt x="39477" y="15585"/>
                  </a:lnTo>
                  <a:lnTo>
                    <a:pt x="39872" y="15585"/>
                  </a:lnTo>
                  <a:lnTo>
                    <a:pt x="40291" y="15592"/>
                  </a:lnTo>
                  <a:lnTo>
                    <a:pt x="41192" y="15612"/>
                  </a:lnTo>
                  <a:lnTo>
                    <a:pt x="42164" y="15652"/>
                  </a:lnTo>
                  <a:lnTo>
                    <a:pt x="43199" y="15692"/>
                  </a:lnTo>
                  <a:lnTo>
                    <a:pt x="44281" y="15739"/>
                  </a:lnTo>
                  <a:lnTo>
                    <a:pt x="45388" y="15772"/>
                  </a:lnTo>
                  <a:lnTo>
                    <a:pt x="45941" y="15785"/>
                  </a:lnTo>
                  <a:lnTo>
                    <a:pt x="46510" y="15799"/>
                  </a:lnTo>
                  <a:lnTo>
                    <a:pt x="47624" y="15799"/>
                  </a:lnTo>
                  <a:lnTo>
                    <a:pt x="48185" y="15792"/>
                  </a:lnTo>
                  <a:lnTo>
                    <a:pt x="48730" y="15779"/>
                  </a:lnTo>
                  <a:lnTo>
                    <a:pt x="49275" y="15759"/>
                  </a:lnTo>
                  <a:lnTo>
                    <a:pt x="49813" y="15725"/>
                  </a:lnTo>
                  <a:lnTo>
                    <a:pt x="50334" y="15685"/>
                  </a:lnTo>
                  <a:lnTo>
                    <a:pt x="50840" y="15638"/>
                  </a:lnTo>
                  <a:lnTo>
                    <a:pt x="51338" y="15578"/>
                  </a:lnTo>
                  <a:lnTo>
                    <a:pt x="51812" y="15505"/>
                  </a:lnTo>
                  <a:lnTo>
                    <a:pt x="52049" y="15458"/>
                  </a:lnTo>
                  <a:lnTo>
                    <a:pt x="52270" y="15418"/>
                  </a:lnTo>
                  <a:lnTo>
                    <a:pt x="52491" y="15365"/>
                  </a:lnTo>
                  <a:lnTo>
                    <a:pt x="52713" y="15318"/>
                  </a:lnTo>
                  <a:lnTo>
                    <a:pt x="52926" y="15258"/>
                  </a:lnTo>
                  <a:lnTo>
                    <a:pt x="53131" y="15205"/>
                  </a:lnTo>
                  <a:lnTo>
                    <a:pt x="53329" y="15138"/>
                  </a:lnTo>
                  <a:lnTo>
                    <a:pt x="53519" y="15071"/>
                  </a:lnTo>
                  <a:lnTo>
                    <a:pt x="53708" y="15004"/>
                  </a:lnTo>
                  <a:lnTo>
                    <a:pt x="53890" y="14931"/>
                  </a:lnTo>
                  <a:lnTo>
                    <a:pt x="54064" y="14851"/>
                  </a:lnTo>
                  <a:lnTo>
                    <a:pt x="54230" y="14764"/>
                  </a:lnTo>
                  <a:lnTo>
                    <a:pt x="54388" y="14677"/>
                  </a:lnTo>
                  <a:lnTo>
                    <a:pt x="54538" y="14591"/>
                  </a:lnTo>
                  <a:lnTo>
                    <a:pt x="54680" y="14491"/>
                  </a:lnTo>
                  <a:lnTo>
                    <a:pt x="54814" y="14390"/>
                  </a:lnTo>
                  <a:lnTo>
                    <a:pt x="54862" y="14344"/>
                  </a:lnTo>
                  <a:lnTo>
                    <a:pt x="54909" y="14290"/>
                  </a:lnTo>
                  <a:lnTo>
                    <a:pt x="54965" y="14224"/>
                  </a:lnTo>
                  <a:lnTo>
                    <a:pt x="55012" y="14143"/>
                  </a:lnTo>
                  <a:lnTo>
                    <a:pt x="55107" y="13963"/>
                  </a:lnTo>
                  <a:lnTo>
                    <a:pt x="55209" y="13756"/>
                  </a:lnTo>
                  <a:lnTo>
                    <a:pt x="55304" y="13523"/>
                  </a:lnTo>
                  <a:lnTo>
                    <a:pt x="55391" y="13276"/>
                  </a:lnTo>
                  <a:lnTo>
                    <a:pt x="55486" y="13009"/>
                  </a:lnTo>
                  <a:lnTo>
                    <a:pt x="55573" y="12735"/>
                  </a:lnTo>
                  <a:lnTo>
                    <a:pt x="55913" y="11674"/>
                  </a:lnTo>
                  <a:lnTo>
                    <a:pt x="55992" y="11440"/>
                  </a:lnTo>
                  <a:lnTo>
                    <a:pt x="56071" y="11234"/>
                  </a:lnTo>
                  <a:lnTo>
                    <a:pt x="56142" y="11053"/>
                  </a:lnTo>
                  <a:lnTo>
                    <a:pt x="56205" y="10913"/>
                  </a:lnTo>
                  <a:lnTo>
                    <a:pt x="56379" y="10606"/>
                  </a:lnTo>
                  <a:lnTo>
                    <a:pt x="56553" y="10306"/>
                  </a:lnTo>
                  <a:lnTo>
                    <a:pt x="56735" y="10005"/>
                  </a:lnTo>
                  <a:lnTo>
                    <a:pt x="56924" y="9712"/>
                  </a:lnTo>
                  <a:lnTo>
                    <a:pt x="57122" y="9425"/>
                  </a:lnTo>
                  <a:lnTo>
                    <a:pt x="57327" y="9144"/>
                  </a:lnTo>
                  <a:lnTo>
                    <a:pt x="57533" y="8864"/>
                  </a:lnTo>
                  <a:lnTo>
                    <a:pt x="57746" y="8591"/>
                  </a:lnTo>
                  <a:lnTo>
                    <a:pt x="57967" y="8317"/>
                  </a:lnTo>
                  <a:lnTo>
                    <a:pt x="58188" y="8043"/>
                  </a:lnTo>
                  <a:lnTo>
                    <a:pt x="58418" y="7776"/>
                  </a:lnTo>
                  <a:lnTo>
                    <a:pt x="58647" y="7509"/>
                  </a:lnTo>
                  <a:lnTo>
                    <a:pt x="59121" y="6975"/>
                  </a:lnTo>
                  <a:lnTo>
                    <a:pt x="59619" y="6448"/>
                  </a:lnTo>
                  <a:lnTo>
                    <a:pt x="59682" y="6381"/>
                  </a:lnTo>
                  <a:lnTo>
                    <a:pt x="59753" y="6328"/>
                  </a:lnTo>
                  <a:lnTo>
                    <a:pt x="59824" y="6275"/>
                  </a:lnTo>
                  <a:lnTo>
                    <a:pt x="59911" y="6228"/>
                  </a:lnTo>
                  <a:lnTo>
                    <a:pt x="59998" y="6194"/>
                  </a:lnTo>
                  <a:lnTo>
                    <a:pt x="60085" y="6161"/>
                  </a:lnTo>
                  <a:lnTo>
                    <a:pt x="60180" y="6128"/>
                  </a:lnTo>
                  <a:lnTo>
                    <a:pt x="60274" y="6108"/>
                  </a:lnTo>
                  <a:lnTo>
                    <a:pt x="60369" y="6094"/>
                  </a:lnTo>
                  <a:lnTo>
                    <a:pt x="60472" y="6081"/>
                  </a:lnTo>
                  <a:lnTo>
                    <a:pt x="60567" y="6074"/>
                  </a:lnTo>
                  <a:lnTo>
                    <a:pt x="60670" y="6074"/>
                  </a:lnTo>
                  <a:lnTo>
                    <a:pt x="60772" y="6081"/>
                  </a:lnTo>
                  <a:lnTo>
                    <a:pt x="60875" y="6094"/>
                  </a:lnTo>
                  <a:lnTo>
                    <a:pt x="60978" y="6108"/>
                  </a:lnTo>
                  <a:lnTo>
                    <a:pt x="61080" y="6128"/>
                  </a:lnTo>
                  <a:lnTo>
                    <a:pt x="61175" y="6154"/>
                  </a:lnTo>
                  <a:lnTo>
                    <a:pt x="61278" y="6181"/>
                  </a:lnTo>
                  <a:lnTo>
                    <a:pt x="61373" y="6215"/>
                  </a:lnTo>
                  <a:lnTo>
                    <a:pt x="61460" y="6255"/>
                  </a:lnTo>
                  <a:lnTo>
                    <a:pt x="61547" y="6295"/>
                  </a:lnTo>
                  <a:lnTo>
                    <a:pt x="61634" y="6341"/>
                  </a:lnTo>
                  <a:lnTo>
                    <a:pt x="61713" y="6395"/>
                  </a:lnTo>
                  <a:lnTo>
                    <a:pt x="61792" y="6448"/>
                  </a:lnTo>
                  <a:lnTo>
                    <a:pt x="61863" y="6508"/>
                  </a:lnTo>
                  <a:lnTo>
                    <a:pt x="61926" y="6575"/>
                  </a:lnTo>
                  <a:lnTo>
                    <a:pt x="61981" y="6642"/>
                  </a:lnTo>
                  <a:lnTo>
                    <a:pt x="62037" y="6708"/>
                  </a:lnTo>
                  <a:lnTo>
                    <a:pt x="62076" y="6782"/>
                  </a:lnTo>
                  <a:lnTo>
                    <a:pt x="62116" y="6862"/>
                  </a:lnTo>
                  <a:lnTo>
                    <a:pt x="62139" y="6942"/>
                  </a:lnTo>
                  <a:lnTo>
                    <a:pt x="62163" y="7029"/>
                  </a:lnTo>
                  <a:lnTo>
                    <a:pt x="63949" y="17380"/>
                  </a:lnTo>
                  <a:lnTo>
                    <a:pt x="64020" y="17107"/>
                  </a:lnTo>
                  <a:lnTo>
                    <a:pt x="64083" y="16833"/>
                  </a:lnTo>
                  <a:lnTo>
                    <a:pt x="64194" y="16286"/>
                  </a:lnTo>
                  <a:lnTo>
                    <a:pt x="64289" y="15732"/>
                  </a:lnTo>
                  <a:lnTo>
                    <a:pt x="64375" y="15198"/>
                  </a:lnTo>
                  <a:lnTo>
                    <a:pt x="64526" y="14217"/>
                  </a:lnTo>
                  <a:lnTo>
                    <a:pt x="64605" y="13783"/>
                  </a:lnTo>
                  <a:lnTo>
                    <a:pt x="64644" y="13583"/>
                  </a:lnTo>
                  <a:lnTo>
                    <a:pt x="64684" y="13403"/>
                  </a:lnTo>
                  <a:lnTo>
                    <a:pt x="66477" y="6001"/>
                  </a:lnTo>
                  <a:lnTo>
                    <a:pt x="66509" y="5887"/>
                  </a:lnTo>
                  <a:lnTo>
                    <a:pt x="66548" y="5781"/>
                  </a:lnTo>
                  <a:lnTo>
                    <a:pt x="66596" y="5687"/>
                  </a:lnTo>
                  <a:lnTo>
                    <a:pt x="66651" y="5600"/>
                  </a:lnTo>
                  <a:lnTo>
                    <a:pt x="66714" y="5520"/>
                  </a:lnTo>
                  <a:lnTo>
                    <a:pt x="66785" y="5447"/>
                  </a:lnTo>
                  <a:lnTo>
                    <a:pt x="66857" y="5387"/>
                  </a:lnTo>
                  <a:lnTo>
                    <a:pt x="66936" y="5327"/>
                  </a:lnTo>
                  <a:lnTo>
                    <a:pt x="67023" y="5280"/>
                  </a:lnTo>
                  <a:lnTo>
                    <a:pt x="67109" y="5233"/>
                  </a:lnTo>
                  <a:lnTo>
                    <a:pt x="67204" y="5200"/>
                  </a:lnTo>
                  <a:lnTo>
                    <a:pt x="67299" y="5173"/>
                  </a:lnTo>
                  <a:lnTo>
                    <a:pt x="67402" y="5147"/>
                  </a:lnTo>
                  <a:lnTo>
                    <a:pt x="67505" y="5133"/>
                  </a:lnTo>
                  <a:lnTo>
                    <a:pt x="67607" y="5120"/>
                  </a:lnTo>
                  <a:lnTo>
                    <a:pt x="67718" y="5120"/>
                  </a:lnTo>
                  <a:lnTo>
                    <a:pt x="67828" y="5127"/>
                  </a:lnTo>
                  <a:lnTo>
                    <a:pt x="67947" y="5133"/>
                  </a:lnTo>
                  <a:lnTo>
                    <a:pt x="68066" y="5153"/>
                  </a:lnTo>
                  <a:lnTo>
                    <a:pt x="68184" y="5180"/>
                  </a:lnTo>
                  <a:lnTo>
                    <a:pt x="68303" y="5213"/>
                  </a:lnTo>
                  <a:lnTo>
                    <a:pt x="68413" y="5253"/>
                  </a:lnTo>
                  <a:lnTo>
                    <a:pt x="68524" y="5300"/>
                  </a:lnTo>
                  <a:lnTo>
                    <a:pt x="68627" y="5354"/>
                  </a:lnTo>
                  <a:lnTo>
                    <a:pt x="68729" y="5414"/>
                  </a:lnTo>
                  <a:lnTo>
                    <a:pt x="68832" y="5480"/>
                  </a:lnTo>
                  <a:lnTo>
                    <a:pt x="68919" y="5554"/>
                  </a:lnTo>
                  <a:lnTo>
                    <a:pt x="69006" y="5634"/>
                  </a:lnTo>
                  <a:lnTo>
                    <a:pt x="69085" y="5714"/>
                  </a:lnTo>
                  <a:lnTo>
                    <a:pt x="69148" y="5807"/>
                  </a:lnTo>
                  <a:lnTo>
                    <a:pt x="69211" y="5901"/>
                  </a:lnTo>
                  <a:lnTo>
                    <a:pt x="69267" y="6001"/>
                  </a:lnTo>
                  <a:lnTo>
                    <a:pt x="69535" y="6628"/>
                  </a:lnTo>
                  <a:lnTo>
                    <a:pt x="69796" y="7256"/>
                  </a:lnTo>
                  <a:lnTo>
                    <a:pt x="70041" y="7883"/>
                  </a:lnTo>
                  <a:lnTo>
                    <a:pt x="70270" y="8510"/>
                  </a:lnTo>
                  <a:lnTo>
                    <a:pt x="70483" y="9138"/>
                  </a:lnTo>
                  <a:lnTo>
                    <a:pt x="70689" y="9759"/>
                  </a:lnTo>
                  <a:lnTo>
                    <a:pt x="70871" y="10386"/>
                  </a:lnTo>
                  <a:lnTo>
                    <a:pt x="71044" y="11013"/>
                  </a:lnTo>
                  <a:lnTo>
                    <a:pt x="71202" y="11641"/>
                  </a:lnTo>
                  <a:lnTo>
                    <a:pt x="71353" y="12275"/>
                  </a:lnTo>
                  <a:lnTo>
                    <a:pt x="71479" y="12909"/>
                  </a:lnTo>
                  <a:lnTo>
                    <a:pt x="71605" y="13543"/>
                  </a:lnTo>
                  <a:lnTo>
                    <a:pt x="71708" y="14184"/>
                  </a:lnTo>
                  <a:lnTo>
                    <a:pt x="71803" y="14831"/>
                  </a:lnTo>
                  <a:lnTo>
                    <a:pt x="71890" y="15478"/>
                  </a:lnTo>
                  <a:lnTo>
                    <a:pt x="71961" y="16126"/>
                  </a:lnTo>
                  <a:lnTo>
                    <a:pt x="72435" y="16032"/>
                  </a:lnTo>
                  <a:lnTo>
                    <a:pt x="72901" y="15939"/>
                  </a:lnTo>
                  <a:lnTo>
                    <a:pt x="73375" y="15845"/>
                  </a:lnTo>
                  <a:lnTo>
                    <a:pt x="73857" y="15759"/>
                  </a:lnTo>
                  <a:lnTo>
                    <a:pt x="74332" y="15679"/>
                  </a:lnTo>
                  <a:lnTo>
                    <a:pt x="74814" y="15598"/>
                  </a:lnTo>
                  <a:lnTo>
                    <a:pt x="75288" y="15525"/>
                  </a:lnTo>
                  <a:lnTo>
                    <a:pt x="75770" y="15458"/>
                  </a:lnTo>
                  <a:lnTo>
                    <a:pt x="76260" y="15392"/>
                  </a:lnTo>
                  <a:lnTo>
                    <a:pt x="76742" y="15331"/>
                  </a:lnTo>
                  <a:lnTo>
                    <a:pt x="77224" y="15271"/>
                  </a:lnTo>
                  <a:lnTo>
                    <a:pt x="77713" y="15218"/>
                  </a:lnTo>
                  <a:lnTo>
                    <a:pt x="78195" y="15171"/>
                  </a:lnTo>
                  <a:lnTo>
                    <a:pt x="78685" y="15125"/>
                  </a:lnTo>
                  <a:lnTo>
                    <a:pt x="79175" y="15091"/>
                  </a:lnTo>
                  <a:lnTo>
                    <a:pt x="79665" y="15051"/>
                  </a:lnTo>
                  <a:lnTo>
                    <a:pt x="80155" y="15024"/>
                  </a:lnTo>
                  <a:lnTo>
                    <a:pt x="80637" y="14998"/>
                  </a:lnTo>
                  <a:lnTo>
                    <a:pt x="81127" y="14978"/>
                  </a:lnTo>
                  <a:lnTo>
                    <a:pt x="81617" y="14964"/>
                  </a:lnTo>
                  <a:lnTo>
                    <a:pt x="82107" y="14951"/>
                  </a:lnTo>
                  <a:lnTo>
                    <a:pt x="82597" y="14944"/>
                  </a:lnTo>
                  <a:lnTo>
                    <a:pt x="83569" y="14944"/>
                  </a:lnTo>
                  <a:lnTo>
                    <a:pt x="84059" y="14951"/>
                  </a:lnTo>
                  <a:lnTo>
                    <a:pt x="84541" y="14964"/>
                  </a:lnTo>
                  <a:lnTo>
                    <a:pt x="85023" y="14984"/>
                  </a:lnTo>
                  <a:lnTo>
                    <a:pt x="85512" y="15011"/>
                  </a:lnTo>
                  <a:lnTo>
                    <a:pt x="85994" y="15038"/>
                  </a:lnTo>
                  <a:lnTo>
                    <a:pt x="86476" y="15071"/>
                  </a:lnTo>
                  <a:lnTo>
                    <a:pt x="86951" y="15111"/>
                  </a:lnTo>
                  <a:lnTo>
                    <a:pt x="87433" y="15158"/>
                  </a:lnTo>
                  <a:lnTo>
                    <a:pt x="87361" y="13736"/>
                  </a:lnTo>
                  <a:lnTo>
                    <a:pt x="87203" y="10980"/>
                  </a:lnTo>
                  <a:lnTo>
                    <a:pt x="87124" y="9598"/>
                  </a:lnTo>
                  <a:lnTo>
                    <a:pt x="87053" y="8223"/>
                  </a:lnTo>
                  <a:lnTo>
                    <a:pt x="87045" y="7970"/>
                  </a:lnTo>
                  <a:lnTo>
                    <a:pt x="87037" y="7656"/>
                  </a:lnTo>
                  <a:lnTo>
                    <a:pt x="87030" y="6909"/>
                  </a:lnTo>
                  <a:lnTo>
                    <a:pt x="87014" y="6028"/>
                  </a:lnTo>
                  <a:lnTo>
                    <a:pt x="86998" y="5567"/>
                  </a:lnTo>
                  <a:lnTo>
                    <a:pt x="86974" y="5093"/>
                  </a:lnTo>
                  <a:lnTo>
                    <a:pt x="86943" y="4626"/>
                  </a:lnTo>
                  <a:lnTo>
                    <a:pt x="86903" y="4166"/>
                  </a:lnTo>
                  <a:lnTo>
                    <a:pt x="86848" y="3718"/>
                  </a:lnTo>
                  <a:lnTo>
                    <a:pt x="86808" y="3505"/>
                  </a:lnTo>
                  <a:lnTo>
                    <a:pt x="86777" y="3298"/>
                  </a:lnTo>
                  <a:lnTo>
                    <a:pt x="86729" y="3104"/>
                  </a:lnTo>
                  <a:lnTo>
                    <a:pt x="86682" y="2911"/>
                  </a:lnTo>
                  <a:lnTo>
                    <a:pt x="86634" y="2737"/>
                  </a:lnTo>
                  <a:lnTo>
                    <a:pt x="86579" y="2570"/>
                  </a:lnTo>
                  <a:lnTo>
                    <a:pt x="86516" y="2417"/>
                  </a:lnTo>
                  <a:lnTo>
                    <a:pt x="86453" y="2277"/>
                  </a:lnTo>
                  <a:lnTo>
                    <a:pt x="86382" y="2150"/>
                  </a:lnTo>
                  <a:lnTo>
                    <a:pt x="86303" y="2036"/>
                  </a:lnTo>
                  <a:lnTo>
                    <a:pt x="77042" y="1976"/>
                  </a:lnTo>
                  <a:lnTo>
                    <a:pt x="72404" y="1943"/>
                  </a:lnTo>
                  <a:lnTo>
                    <a:pt x="67757" y="1903"/>
                  </a:lnTo>
                  <a:lnTo>
                    <a:pt x="63728" y="1863"/>
                  </a:lnTo>
                  <a:lnTo>
                    <a:pt x="59682" y="1810"/>
                  </a:lnTo>
                  <a:lnTo>
                    <a:pt x="55644" y="1749"/>
                  </a:lnTo>
                  <a:lnTo>
                    <a:pt x="51606" y="1689"/>
                  </a:lnTo>
                  <a:lnTo>
                    <a:pt x="47561" y="1616"/>
                  </a:lnTo>
                  <a:lnTo>
                    <a:pt x="43523" y="1536"/>
                  </a:lnTo>
                  <a:lnTo>
                    <a:pt x="39485" y="1442"/>
                  </a:lnTo>
                  <a:lnTo>
                    <a:pt x="35455" y="1342"/>
                  </a:lnTo>
                  <a:lnTo>
                    <a:pt x="31015" y="1229"/>
                  </a:lnTo>
                  <a:lnTo>
                    <a:pt x="26574" y="1095"/>
                  </a:lnTo>
                  <a:lnTo>
                    <a:pt x="22133" y="949"/>
                  </a:lnTo>
                  <a:lnTo>
                    <a:pt x="17700" y="788"/>
                  </a:lnTo>
                  <a:lnTo>
                    <a:pt x="13267" y="615"/>
                  </a:lnTo>
                  <a:lnTo>
                    <a:pt x="11055" y="521"/>
                  </a:lnTo>
                  <a:lnTo>
                    <a:pt x="8842" y="428"/>
                  </a:lnTo>
                  <a:lnTo>
                    <a:pt x="6630" y="328"/>
                  </a:lnTo>
                  <a:lnTo>
                    <a:pt x="4417" y="221"/>
                  </a:lnTo>
                  <a:lnTo>
                    <a:pt x="2213" y="114"/>
                  </a:lnTo>
                  <a:lnTo>
                    <a:pt x="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3"/>
            <p:cNvSpPr/>
            <p:nvPr/>
          </p:nvSpPr>
          <p:spPr>
            <a:xfrm>
              <a:off x="-4383275" y="-4087275"/>
              <a:ext cx="308575" cy="239125"/>
            </a:xfrm>
            <a:custGeom>
              <a:avLst/>
              <a:gdLst/>
              <a:ahLst/>
              <a:cxnLst/>
              <a:rect l="l" t="t" r="r" b="b"/>
              <a:pathLst>
                <a:path w="12343" h="9565" extrusionOk="0">
                  <a:moveTo>
                    <a:pt x="7128" y="2784"/>
                  </a:moveTo>
                  <a:lnTo>
                    <a:pt x="7246" y="2790"/>
                  </a:lnTo>
                  <a:lnTo>
                    <a:pt x="7365" y="2797"/>
                  </a:lnTo>
                  <a:lnTo>
                    <a:pt x="7475" y="2810"/>
                  </a:lnTo>
                  <a:lnTo>
                    <a:pt x="7594" y="2830"/>
                  </a:lnTo>
                  <a:lnTo>
                    <a:pt x="7704" y="2857"/>
                  </a:lnTo>
                  <a:lnTo>
                    <a:pt x="7815" y="2891"/>
                  </a:lnTo>
                  <a:lnTo>
                    <a:pt x="7926" y="2937"/>
                  </a:lnTo>
                  <a:lnTo>
                    <a:pt x="8036" y="2984"/>
                  </a:lnTo>
                  <a:lnTo>
                    <a:pt x="8139" y="3037"/>
                  </a:lnTo>
                  <a:lnTo>
                    <a:pt x="8234" y="3104"/>
                  </a:lnTo>
                  <a:lnTo>
                    <a:pt x="8337" y="3171"/>
                  </a:lnTo>
                  <a:lnTo>
                    <a:pt x="8431" y="3251"/>
                  </a:lnTo>
                  <a:lnTo>
                    <a:pt x="8518" y="3338"/>
                  </a:lnTo>
                  <a:lnTo>
                    <a:pt x="8605" y="3438"/>
                  </a:lnTo>
                  <a:lnTo>
                    <a:pt x="8692" y="3538"/>
                  </a:lnTo>
                  <a:lnTo>
                    <a:pt x="8763" y="3645"/>
                  </a:lnTo>
                  <a:lnTo>
                    <a:pt x="8827" y="3752"/>
                  </a:lnTo>
                  <a:lnTo>
                    <a:pt x="8874" y="3858"/>
                  </a:lnTo>
                  <a:lnTo>
                    <a:pt x="8921" y="3965"/>
                  </a:lnTo>
                  <a:lnTo>
                    <a:pt x="8961" y="4079"/>
                  </a:lnTo>
                  <a:lnTo>
                    <a:pt x="8992" y="4192"/>
                  </a:lnTo>
                  <a:lnTo>
                    <a:pt x="9008" y="4305"/>
                  </a:lnTo>
                  <a:lnTo>
                    <a:pt x="9024" y="4426"/>
                  </a:lnTo>
                  <a:lnTo>
                    <a:pt x="9032" y="4539"/>
                  </a:lnTo>
                  <a:lnTo>
                    <a:pt x="9032" y="4659"/>
                  </a:lnTo>
                  <a:lnTo>
                    <a:pt x="9016" y="4773"/>
                  </a:lnTo>
                  <a:lnTo>
                    <a:pt x="9000" y="4886"/>
                  </a:lnTo>
                  <a:lnTo>
                    <a:pt x="8977" y="5006"/>
                  </a:lnTo>
                  <a:lnTo>
                    <a:pt x="8953" y="5120"/>
                  </a:lnTo>
                  <a:lnTo>
                    <a:pt x="8913" y="5233"/>
                  </a:lnTo>
                  <a:lnTo>
                    <a:pt x="8866" y="5340"/>
                  </a:lnTo>
                  <a:lnTo>
                    <a:pt x="8819" y="5453"/>
                  </a:lnTo>
                  <a:lnTo>
                    <a:pt x="8763" y="5560"/>
                  </a:lnTo>
                  <a:lnTo>
                    <a:pt x="8700" y="5660"/>
                  </a:lnTo>
                  <a:lnTo>
                    <a:pt x="8629" y="5767"/>
                  </a:lnTo>
                  <a:lnTo>
                    <a:pt x="8558" y="5867"/>
                  </a:lnTo>
                  <a:lnTo>
                    <a:pt x="8479" y="5961"/>
                  </a:lnTo>
                  <a:lnTo>
                    <a:pt x="8392" y="6054"/>
                  </a:lnTo>
                  <a:lnTo>
                    <a:pt x="8297" y="6141"/>
                  </a:lnTo>
                  <a:lnTo>
                    <a:pt x="8202" y="6228"/>
                  </a:lnTo>
                  <a:lnTo>
                    <a:pt x="8100" y="6308"/>
                  </a:lnTo>
                  <a:lnTo>
                    <a:pt x="7997" y="6381"/>
                  </a:lnTo>
                  <a:lnTo>
                    <a:pt x="7886" y="6455"/>
                  </a:lnTo>
                  <a:lnTo>
                    <a:pt x="7768" y="6521"/>
                  </a:lnTo>
                  <a:lnTo>
                    <a:pt x="7649" y="6581"/>
                  </a:lnTo>
                  <a:lnTo>
                    <a:pt x="7523" y="6635"/>
                  </a:lnTo>
                  <a:lnTo>
                    <a:pt x="7388" y="6681"/>
                  </a:lnTo>
                  <a:lnTo>
                    <a:pt x="7254" y="6728"/>
                  </a:lnTo>
                  <a:lnTo>
                    <a:pt x="7120" y="6768"/>
                  </a:lnTo>
                  <a:lnTo>
                    <a:pt x="6978" y="6808"/>
                  </a:lnTo>
                  <a:lnTo>
                    <a:pt x="6835" y="6835"/>
                  </a:lnTo>
                  <a:lnTo>
                    <a:pt x="6693" y="6862"/>
                  </a:lnTo>
                  <a:lnTo>
                    <a:pt x="6551" y="6882"/>
                  </a:lnTo>
                  <a:lnTo>
                    <a:pt x="6409" y="6895"/>
                  </a:lnTo>
                  <a:lnTo>
                    <a:pt x="6266" y="6902"/>
                  </a:lnTo>
                  <a:lnTo>
                    <a:pt x="6124" y="6908"/>
                  </a:lnTo>
                  <a:lnTo>
                    <a:pt x="5982" y="6908"/>
                  </a:lnTo>
                  <a:lnTo>
                    <a:pt x="5840" y="6902"/>
                  </a:lnTo>
                  <a:lnTo>
                    <a:pt x="5690" y="6888"/>
                  </a:lnTo>
                  <a:lnTo>
                    <a:pt x="5547" y="6875"/>
                  </a:lnTo>
                  <a:lnTo>
                    <a:pt x="5413" y="6855"/>
                  </a:lnTo>
                  <a:lnTo>
                    <a:pt x="5271" y="6828"/>
                  </a:lnTo>
                  <a:lnTo>
                    <a:pt x="5129" y="6795"/>
                  </a:lnTo>
                  <a:lnTo>
                    <a:pt x="4994" y="6762"/>
                  </a:lnTo>
                  <a:lnTo>
                    <a:pt x="4860" y="6722"/>
                  </a:lnTo>
                  <a:lnTo>
                    <a:pt x="4726" y="6681"/>
                  </a:lnTo>
                  <a:lnTo>
                    <a:pt x="4591" y="6628"/>
                  </a:lnTo>
                  <a:lnTo>
                    <a:pt x="4465" y="6575"/>
                  </a:lnTo>
                  <a:lnTo>
                    <a:pt x="4338" y="6515"/>
                  </a:lnTo>
                  <a:lnTo>
                    <a:pt x="4220" y="6455"/>
                  </a:lnTo>
                  <a:lnTo>
                    <a:pt x="4093" y="6388"/>
                  </a:lnTo>
                  <a:lnTo>
                    <a:pt x="3983" y="6314"/>
                  </a:lnTo>
                  <a:lnTo>
                    <a:pt x="3864" y="6234"/>
                  </a:lnTo>
                  <a:lnTo>
                    <a:pt x="3762" y="6154"/>
                  </a:lnTo>
                  <a:lnTo>
                    <a:pt x="3651" y="6074"/>
                  </a:lnTo>
                  <a:lnTo>
                    <a:pt x="3548" y="5981"/>
                  </a:lnTo>
                  <a:lnTo>
                    <a:pt x="3453" y="5887"/>
                  </a:lnTo>
                  <a:lnTo>
                    <a:pt x="3366" y="5794"/>
                  </a:lnTo>
                  <a:lnTo>
                    <a:pt x="3248" y="5647"/>
                  </a:lnTo>
                  <a:lnTo>
                    <a:pt x="3145" y="5500"/>
                  </a:lnTo>
                  <a:lnTo>
                    <a:pt x="3050" y="5353"/>
                  </a:lnTo>
                  <a:lnTo>
                    <a:pt x="2979" y="5206"/>
                  </a:lnTo>
                  <a:lnTo>
                    <a:pt x="2908" y="5060"/>
                  </a:lnTo>
                  <a:lnTo>
                    <a:pt x="2861" y="4906"/>
                  </a:lnTo>
                  <a:lnTo>
                    <a:pt x="2821" y="4759"/>
                  </a:lnTo>
                  <a:lnTo>
                    <a:pt x="2798" y="4612"/>
                  </a:lnTo>
                  <a:lnTo>
                    <a:pt x="2782" y="4466"/>
                  </a:lnTo>
                  <a:lnTo>
                    <a:pt x="2782" y="4319"/>
                  </a:lnTo>
                  <a:lnTo>
                    <a:pt x="2790" y="4179"/>
                  </a:lnTo>
                  <a:lnTo>
                    <a:pt x="2813" y="4038"/>
                  </a:lnTo>
                  <a:lnTo>
                    <a:pt x="2845" y="3898"/>
                  </a:lnTo>
                  <a:lnTo>
                    <a:pt x="2892" y="3758"/>
                  </a:lnTo>
                  <a:lnTo>
                    <a:pt x="2948" y="3625"/>
                  </a:lnTo>
                  <a:lnTo>
                    <a:pt x="3011" y="3491"/>
                  </a:lnTo>
                  <a:lnTo>
                    <a:pt x="3121" y="3578"/>
                  </a:lnTo>
                  <a:lnTo>
                    <a:pt x="3232" y="3651"/>
                  </a:lnTo>
                  <a:lnTo>
                    <a:pt x="3359" y="3718"/>
                  </a:lnTo>
                  <a:lnTo>
                    <a:pt x="3485" y="3778"/>
                  </a:lnTo>
                  <a:lnTo>
                    <a:pt x="3611" y="3832"/>
                  </a:lnTo>
                  <a:lnTo>
                    <a:pt x="3754" y="3865"/>
                  </a:lnTo>
                  <a:lnTo>
                    <a:pt x="3896" y="3898"/>
                  </a:lnTo>
                  <a:lnTo>
                    <a:pt x="4038" y="3912"/>
                  </a:lnTo>
                  <a:lnTo>
                    <a:pt x="4180" y="3918"/>
                  </a:lnTo>
                  <a:lnTo>
                    <a:pt x="4330" y="3912"/>
                  </a:lnTo>
                  <a:lnTo>
                    <a:pt x="4473" y="3885"/>
                  </a:lnTo>
                  <a:lnTo>
                    <a:pt x="4615" y="3852"/>
                  </a:lnTo>
                  <a:lnTo>
                    <a:pt x="4765" y="3798"/>
                  </a:lnTo>
                  <a:lnTo>
                    <a:pt x="4907" y="3731"/>
                  </a:lnTo>
                  <a:lnTo>
                    <a:pt x="5042" y="3651"/>
                  </a:lnTo>
                  <a:lnTo>
                    <a:pt x="5176" y="3551"/>
                  </a:lnTo>
                  <a:lnTo>
                    <a:pt x="5263" y="3478"/>
                  </a:lnTo>
                  <a:lnTo>
                    <a:pt x="5358" y="3404"/>
                  </a:lnTo>
                  <a:lnTo>
                    <a:pt x="5452" y="3338"/>
                  </a:lnTo>
                  <a:lnTo>
                    <a:pt x="5547" y="3278"/>
                  </a:lnTo>
                  <a:lnTo>
                    <a:pt x="5650" y="3211"/>
                  </a:lnTo>
                  <a:lnTo>
                    <a:pt x="5753" y="3158"/>
                  </a:lnTo>
                  <a:lnTo>
                    <a:pt x="5863" y="3097"/>
                  </a:lnTo>
                  <a:lnTo>
                    <a:pt x="5966" y="3051"/>
                  </a:lnTo>
                  <a:lnTo>
                    <a:pt x="6077" y="3004"/>
                  </a:lnTo>
                  <a:lnTo>
                    <a:pt x="6195" y="2957"/>
                  </a:lnTo>
                  <a:lnTo>
                    <a:pt x="6306" y="2924"/>
                  </a:lnTo>
                  <a:lnTo>
                    <a:pt x="6424" y="2884"/>
                  </a:lnTo>
                  <a:lnTo>
                    <a:pt x="6543" y="2857"/>
                  </a:lnTo>
                  <a:lnTo>
                    <a:pt x="6654" y="2830"/>
                  </a:lnTo>
                  <a:lnTo>
                    <a:pt x="6772" y="2810"/>
                  </a:lnTo>
                  <a:lnTo>
                    <a:pt x="6891" y="2797"/>
                  </a:lnTo>
                  <a:lnTo>
                    <a:pt x="7009" y="2790"/>
                  </a:lnTo>
                  <a:lnTo>
                    <a:pt x="7128" y="2784"/>
                  </a:lnTo>
                  <a:close/>
                  <a:moveTo>
                    <a:pt x="7033" y="1"/>
                  </a:moveTo>
                  <a:lnTo>
                    <a:pt x="6780" y="7"/>
                  </a:lnTo>
                  <a:lnTo>
                    <a:pt x="6527" y="21"/>
                  </a:lnTo>
                  <a:lnTo>
                    <a:pt x="6274" y="41"/>
                  </a:lnTo>
                  <a:lnTo>
                    <a:pt x="6029" y="74"/>
                  </a:lnTo>
                  <a:lnTo>
                    <a:pt x="5776" y="121"/>
                  </a:lnTo>
                  <a:lnTo>
                    <a:pt x="5539" y="174"/>
                  </a:lnTo>
                  <a:lnTo>
                    <a:pt x="5294" y="234"/>
                  </a:lnTo>
                  <a:lnTo>
                    <a:pt x="5057" y="308"/>
                  </a:lnTo>
                  <a:lnTo>
                    <a:pt x="4828" y="388"/>
                  </a:lnTo>
                  <a:lnTo>
                    <a:pt x="4599" y="481"/>
                  </a:lnTo>
                  <a:lnTo>
                    <a:pt x="4386" y="581"/>
                  </a:lnTo>
                  <a:lnTo>
                    <a:pt x="4165" y="695"/>
                  </a:lnTo>
                  <a:lnTo>
                    <a:pt x="3959" y="822"/>
                  </a:lnTo>
                  <a:lnTo>
                    <a:pt x="3825" y="828"/>
                  </a:lnTo>
                  <a:lnTo>
                    <a:pt x="3690" y="835"/>
                  </a:lnTo>
                  <a:lnTo>
                    <a:pt x="3564" y="855"/>
                  </a:lnTo>
                  <a:lnTo>
                    <a:pt x="3430" y="875"/>
                  </a:lnTo>
                  <a:lnTo>
                    <a:pt x="3177" y="922"/>
                  </a:lnTo>
                  <a:lnTo>
                    <a:pt x="2932" y="988"/>
                  </a:lnTo>
                  <a:lnTo>
                    <a:pt x="2687" y="1062"/>
                  </a:lnTo>
                  <a:lnTo>
                    <a:pt x="2458" y="1155"/>
                  </a:lnTo>
                  <a:lnTo>
                    <a:pt x="2237" y="1255"/>
                  </a:lnTo>
                  <a:lnTo>
                    <a:pt x="2023" y="1375"/>
                  </a:lnTo>
                  <a:lnTo>
                    <a:pt x="1818" y="1502"/>
                  </a:lnTo>
                  <a:lnTo>
                    <a:pt x="1620" y="1636"/>
                  </a:lnTo>
                  <a:lnTo>
                    <a:pt x="1431" y="1789"/>
                  </a:lnTo>
                  <a:lnTo>
                    <a:pt x="1257" y="1943"/>
                  </a:lnTo>
                  <a:lnTo>
                    <a:pt x="1091" y="2110"/>
                  </a:lnTo>
                  <a:lnTo>
                    <a:pt x="933" y="2283"/>
                  </a:lnTo>
                  <a:lnTo>
                    <a:pt x="791" y="2470"/>
                  </a:lnTo>
                  <a:lnTo>
                    <a:pt x="656" y="2657"/>
                  </a:lnTo>
                  <a:lnTo>
                    <a:pt x="530" y="2857"/>
                  </a:lnTo>
                  <a:lnTo>
                    <a:pt x="427" y="3057"/>
                  </a:lnTo>
                  <a:lnTo>
                    <a:pt x="324" y="3264"/>
                  </a:lnTo>
                  <a:lnTo>
                    <a:pt x="237" y="3478"/>
                  </a:lnTo>
                  <a:lnTo>
                    <a:pt x="166" y="3691"/>
                  </a:lnTo>
                  <a:lnTo>
                    <a:pt x="103" y="3912"/>
                  </a:lnTo>
                  <a:lnTo>
                    <a:pt x="56" y="4132"/>
                  </a:lnTo>
                  <a:lnTo>
                    <a:pt x="24" y="4359"/>
                  </a:lnTo>
                  <a:lnTo>
                    <a:pt x="8" y="4586"/>
                  </a:lnTo>
                  <a:lnTo>
                    <a:pt x="0" y="4813"/>
                  </a:lnTo>
                  <a:lnTo>
                    <a:pt x="8" y="5040"/>
                  </a:lnTo>
                  <a:lnTo>
                    <a:pt x="32" y="5267"/>
                  </a:lnTo>
                  <a:lnTo>
                    <a:pt x="71" y="5493"/>
                  </a:lnTo>
                  <a:lnTo>
                    <a:pt x="127" y="5720"/>
                  </a:lnTo>
                  <a:lnTo>
                    <a:pt x="198" y="5947"/>
                  </a:lnTo>
                  <a:lnTo>
                    <a:pt x="285" y="6168"/>
                  </a:lnTo>
                  <a:lnTo>
                    <a:pt x="348" y="6301"/>
                  </a:lnTo>
                  <a:lnTo>
                    <a:pt x="419" y="6435"/>
                  </a:lnTo>
                  <a:lnTo>
                    <a:pt x="490" y="6561"/>
                  </a:lnTo>
                  <a:lnTo>
                    <a:pt x="561" y="6695"/>
                  </a:lnTo>
                  <a:lnTo>
                    <a:pt x="719" y="6942"/>
                  </a:lnTo>
                  <a:lnTo>
                    <a:pt x="893" y="7182"/>
                  </a:lnTo>
                  <a:lnTo>
                    <a:pt x="1083" y="7409"/>
                  </a:lnTo>
                  <a:lnTo>
                    <a:pt x="1288" y="7623"/>
                  </a:lnTo>
                  <a:lnTo>
                    <a:pt x="1502" y="7829"/>
                  </a:lnTo>
                  <a:lnTo>
                    <a:pt x="1731" y="8030"/>
                  </a:lnTo>
                  <a:lnTo>
                    <a:pt x="1968" y="8217"/>
                  </a:lnTo>
                  <a:lnTo>
                    <a:pt x="2213" y="8390"/>
                  </a:lnTo>
                  <a:lnTo>
                    <a:pt x="2474" y="8550"/>
                  </a:lnTo>
                  <a:lnTo>
                    <a:pt x="2742" y="8704"/>
                  </a:lnTo>
                  <a:lnTo>
                    <a:pt x="3011" y="8844"/>
                  </a:lnTo>
                  <a:lnTo>
                    <a:pt x="3295" y="8971"/>
                  </a:lnTo>
                  <a:lnTo>
                    <a:pt x="3588" y="9084"/>
                  </a:lnTo>
                  <a:lnTo>
                    <a:pt x="3888" y="9191"/>
                  </a:lnTo>
                  <a:lnTo>
                    <a:pt x="4188" y="9284"/>
                  </a:lnTo>
                  <a:lnTo>
                    <a:pt x="4496" y="9358"/>
                  </a:lnTo>
                  <a:lnTo>
                    <a:pt x="4812" y="9425"/>
                  </a:lnTo>
                  <a:lnTo>
                    <a:pt x="5129" y="9478"/>
                  </a:lnTo>
                  <a:lnTo>
                    <a:pt x="5445" y="9525"/>
                  </a:lnTo>
                  <a:lnTo>
                    <a:pt x="5769" y="9551"/>
                  </a:lnTo>
                  <a:lnTo>
                    <a:pt x="6093" y="9565"/>
                  </a:lnTo>
                  <a:lnTo>
                    <a:pt x="6417" y="9565"/>
                  </a:lnTo>
                  <a:lnTo>
                    <a:pt x="6740" y="9551"/>
                  </a:lnTo>
                  <a:lnTo>
                    <a:pt x="7064" y="9525"/>
                  </a:lnTo>
                  <a:lnTo>
                    <a:pt x="7388" y="9485"/>
                  </a:lnTo>
                  <a:lnTo>
                    <a:pt x="7704" y="9425"/>
                  </a:lnTo>
                  <a:lnTo>
                    <a:pt x="8028" y="9358"/>
                  </a:lnTo>
                  <a:lnTo>
                    <a:pt x="8345" y="9271"/>
                  </a:lnTo>
                  <a:lnTo>
                    <a:pt x="8653" y="9178"/>
                  </a:lnTo>
                  <a:lnTo>
                    <a:pt x="8961" y="9064"/>
                  </a:lnTo>
                  <a:lnTo>
                    <a:pt x="9111" y="8997"/>
                  </a:lnTo>
                  <a:lnTo>
                    <a:pt x="9261" y="8937"/>
                  </a:lnTo>
                  <a:lnTo>
                    <a:pt x="9403" y="8864"/>
                  </a:lnTo>
                  <a:lnTo>
                    <a:pt x="9546" y="8797"/>
                  </a:lnTo>
                  <a:lnTo>
                    <a:pt x="9814" y="8644"/>
                  </a:lnTo>
                  <a:lnTo>
                    <a:pt x="10075" y="8477"/>
                  </a:lnTo>
                  <a:lnTo>
                    <a:pt x="10328" y="8303"/>
                  </a:lnTo>
                  <a:lnTo>
                    <a:pt x="10557" y="8116"/>
                  </a:lnTo>
                  <a:lnTo>
                    <a:pt x="10778" y="7923"/>
                  </a:lnTo>
                  <a:lnTo>
                    <a:pt x="10992" y="7716"/>
                  </a:lnTo>
                  <a:lnTo>
                    <a:pt x="11181" y="7502"/>
                  </a:lnTo>
                  <a:lnTo>
                    <a:pt x="11363" y="7282"/>
                  </a:lnTo>
                  <a:lnTo>
                    <a:pt x="11529" y="7055"/>
                  </a:lnTo>
                  <a:lnTo>
                    <a:pt x="11679" y="6822"/>
                  </a:lnTo>
                  <a:lnTo>
                    <a:pt x="11813" y="6581"/>
                  </a:lnTo>
                  <a:lnTo>
                    <a:pt x="11940" y="6334"/>
                  </a:lnTo>
                  <a:lnTo>
                    <a:pt x="12042" y="6087"/>
                  </a:lnTo>
                  <a:lnTo>
                    <a:pt x="12137" y="5834"/>
                  </a:lnTo>
                  <a:lnTo>
                    <a:pt x="12208" y="5574"/>
                  </a:lnTo>
                  <a:lnTo>
                    <a:pt x="12264" y="5313"/>
                  </a:lnTo>
                  <a:lnTo>
                    <a:pt x="12311" y="5046"/>
                  </a:lnTo>
                  <a:lnTo>
                    <a:pt x="12335" y="4786"/>
                  </a:lnTo>
                  <a:lnTo>
                    <a:pt x="12343" y="4519"/>
                  </a:lnTo>
                  <a:lnTo>
                    <a:pt x="12335" y="4252"/>
                  </a:lnTo>
                  <a:lnTo>
                    <a:pt x="12311" y="3985"/>
                  </a:lnTo>
                  <a:lnTo>
                    <a:pt x="12264" y="3725"/>
                  </a:lnTo>
                  <a:lnTo>
                    <a:pt x="12201" y="3458"/>
                  </a:lnTo>
                  <a:lnTo>
                    <a:pt x="12122" y="3198"/>
                  </a:lnTo>
                  <a:lnTo>
                    <a:pt x="12074" y="3071"/>
                  </a:lnTo>
                  <a:lnTo>
                    <a:pt x="12019" y="2944"/>
                  </a:lnTo>
                  <a:lnTo>
                    <a:pt x="11963" y="2817"/>
                  </a:lnTo>
                  <a:lnTo>
                    <a:pt x="11908" y="2690"/>
                  </a:lnTo>
                  <a:lnTo>
                    <a:pt x="11837" y="2563"/>
                  </a:lnTo>
                  <a:lnTo>
                    <a:pt x="11766" y="2437"/>
                  </a:lnTo>
                  <a:lnTo>
                    <a:pt x="11695" y="2317"/>
                  </a:lnTo>
                  <a:lnTo>
                    <a:pt x="11616" y="2190"/>
                  </a:lnTo>
                  <a:lnTo>
                    <a:pt x="11529" y="2070"/>
                  </a:lnTo>
                  <a:lnTo>
                    <a:pt x="11434" y="1949"/>
                  </a:lnTo>
                  <a:lnTo>
                    <a:pt x="11339" y="1836"/>
                  </a:lnTo>
                  <a:lnTo>
                    <a:pt x="11244" y="1716"/>
                  </a:lnTo>
                  <a:lnTo>
                    <a:pt x="11078" y="1542"/>
                  </a:lnTo>
                  <a:lnTo>
                    <a:pt x="10913" y="1382"/>
                  </a:lnTo>
                  <a:lnTo>
                    <a:pt x="10731" y="1229"/>
                  </a:lnTo>
                  <a:lnTo>
                    <a:pt x="10541" y="1082"/>
                  </a:lnTo>
                  <a:lnTo>
                    <a:pt x="10344" y="942"/>
                  </a:lnTo>
                  <a:lnTo>
                    <a:pt x="10138" y="815"/>
                  </a:lnTo>
                  <a:lnTo>
                    <a:pt x="9925" y="695"/>
                  </a:lnTo>
                  <a:lnTo>
                    <a:pt x="9712" y="588"/>
                  </a:lnTo>
                  <a:lnTo>
                    <a:pt x="9482" y="488"/>
                  </a:lnTo>
                  <a:lnTo>
                    <a:pt x="9253" y="394"/>
                  </a:lnTo>
                  <a:lnTo>
                    <a:pt x="9016" y="314"/>
                  </a:lnTo>
                  <a:lnTo>
                    <a:pt x="8779" y="241"/>
                  </a:lnTo>
                  <a:lnTo>
                    <a:pt x="8534" y="181"/>
                  </a:lnTo>
                  <a:lnTo>
                    <a:pt x="8289" y="127"/>
                  </a:lnTo>
                  <a:lnTo>
                    <a:pt x="8044" y="81"/>
                  </a:lnTo>
                  <a:lnTo>
                    <a:pt x="7791" y="47"/>
                  </a:lnTo>
                  <a:lnTo>
                    <a:pt x="7539" y="21"/>
                  </a:lnTo>
                  <a:lnTo>
                    <a:pt x="7286" y="7"/>
                  </a:lnTo>
                  <a:lnTo>
                    <a:pt x="7033" y="1"/>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3"/>
            <p:cNvSpPr/>
            <p:nvPr/>
          </p:nvSpPr>
          <p:spPr>
            <a:xfrm>
              <a:off x="-4313750" y="-4017700"/>
              <a:ext cx="156275" cy="103150"/>
            </a:xfrm>
            <a:custGeom>
              <a:avLst/>
              <a:gdLst/>
              <a:ahLst/>
              <a:cxnLst/>
              <a:rect l="l" t="t" r="r" b="b"/>
              <a:pathLst>
                <a:path w="6251" h="4126" extrusionOk="0">
                  <a:moveTo>
                    <a:pt x="4347" y="1"/>
                  </a:moveTo>
                  <a:lnTo>
                    <a:pt x="4228" y="7"/>
                  </a:lnTo>
                  <a:lnTo>
                    <a:pt x="4110" y="14"/>
                  </a:lnTo>
                  <a:lnTo>
                    <a:pt x="3991" y="27"/>
                  </a:lnTo>
                  <a:lnTo>
                    <a:pt x="3873" y="47"/>
                  </a:lnTo>
                  <a:lnTo>
                    <a:pt x="3762" y="74"/>
                  </a:lnTo>
                  <a:lnTo>
                    <a:pt x="3643" y="101"/>
                  </a:lnTo>
                  <a:lnTo>
                    <a:pt x="3525" y="141"/>
                  </a:lnTo>
                  <a:lnTo>
                    <a:pt x="3414" y="174"/>
                  </a:lnTo>
                  <a:lnTo>
                    <a:pt x="3296" y="221"/>
                  </a:lnTo>
                  <a:lnTo>
                    <a:pt x="3185" y="268"/>
                  </a:lnTo>
                  <a:lnTo>
                    <a:pt x="3082" y="314"/>
                  </a:lnTo>
                  <a:lnTo>
                    <a:pt x="2972" y="375"/>
                  </a:lnTo>
                  <a:lnTo>
                    <a:pt x="2869" y="428"/>
                  </a:lnTo>
                  <a:lnTo>
                    <a:pt x="2766" y="495"/>
                  </a:lnTo>
                  <a:lnTo>
                    <a:pt x="2671" y="555"/>
                  </a:lnTo>
                  <a:lnTo>
                    <a:pt x="2577" y="621"/>
                  </a:lnTo>
                  <a:lnTo>
                    <a:pt x="2482" y="695"/>
                  </a:lnTo>
                  <a:lnTo>
                    <a:pt x="2395" y="768"/>
                  </a:lnTo>
                  <a:lnTo>
                    <a:pt x="2261" y="868"/>
                  </a:lnTo>
                  <a:lnTo>
                    <a:pt x="2126" y="948"/>
                  </a:lnTo>
                  <a:lnTo>
                    <a:pt x="1984" y="1015"/>
                  </a:lnTo>
                  <a:lnTo>
                    <a:pt x="1834" y="1069"/>
                  </a:lnTo>
                  <a:lnTo>
                    <a:pt x="1692" y="1102"/>
                  </a:lnTo>
                  <a:lnTo>
                    <a:pt x="1549" y="1129"/>
                  </a:lnTo>
                  <a:lnTo>
                    <a:pt x="1399" y="1135"/>
                  </a:lnTo>
                  <a:lnTo>
                    <a:pt x="1257" y="1129"/>
                  </a:lnTo>
                  <a:lnTo>
                    <a:pt x="1115" y="1115"/>
                  </a:lnTo>
                  <a:lnTo>
                    <a:pt x="973" y="1082"/>
                  </a:lnTo>
                  <a:lnTo>
                    <a:pt x="830" y="1049"/>
                  </a:lnTo>
                  <a:lnTo>
                    <a:pt x="704" y="995"/>
                  </a:lnTo>
                  <a:lnTo>
                    <a:pt x="578" y="935"/>
                  </a:lnTo>
                  <a:lnTo>
                    <a:pt x="451" y="868"/>
                  </a:lnTo>
                  <a:lnTo>
                    <a:pt x="340" y="795"/>
                  </a:lnTo>
                  <a:lnTo>
                    <a:pt x="230" y="708"/>
                  </a:lnTo>
                  <a:lnTo>
                    <a:pt x="167" y="842"/>
                  </a:lnTo>
                  <a:lnTo>
                    <a:pt x="111" y="975"/>
                  </a:lnTo>
                  <a:lnTo>
                    <a:pt x="64" y="1115"/>
                  </a:lnTo>
                  <a:lnTo>
                    <a:pt x="32" y="1255"/>
                  </a:lnTo>
                  <a:lnTo>
                    <a:pt x="9" y="1396"/>
                  </a:lnTo>
                  <a:lnTo>
                    <a:pt x="1" y="1536"/>
                  </a:lnTo>
                  <a:lnTo>
                    <a:pt x="1" y="1683"/>
                  </a:lnTo>
                  <a:lnTo>
                    <a:pt x="17" y="1829"/>
                  </a:lnTo>
                  <a:lnTo>
                    <a:pt x="40" y="1976"/>
                  </a:lnTo>
                  <a:lnTo>
                    <a:pt x="80" y="2123"/>
                  </a:lnTo>
                  <a:lnTo>
                    <a:pt x="127" y="2277"/>
                  </a:lnTo>
                  <a:lnTo>
                    <a:pt x="198" y="2423"/>
                  </a:lnTo>
                  <a:lnTo>
                    <a:pt x="269" y="2570"/>
                  </a:lnTo>
                  <a:lnTo>
                    <a:pt x="364" y="2717"/>
                  </a:lnTo>
                  <a:lnTo>
                    <a:pt x="467" y="2864"/>
                  </a:lnTo>
                  <a:lnTo>
                    <a:pt x="585" y="3011"/>
                  </a:lnTo>
                  <a:lnTo>
                    <a:pt x="672" y="3104"/>
                  </a:lnTo>
                  <a:lnTo>
                    <a:pt x="767" y="3198"/>
                  </a:lnTo>
                  <a:lnTo>
                    <a:pt x="870" y="3291"/>
                  </a:lnTo>
                  <a:lnTo>
                    <a:pt x="981" y="3371"/>
                  </a:lnTo>
                  <a:lnTo>
                    <a:pt x="1083" y="3451"/>
                  </a:lnTo>
                  <a:lnTo>
                    <a:pt x="1202" y="3531"/>
                  </a:lnTo>
                  <a:lnTo>
                    <a:pt x="1312" y="3605"/>
                  </a:lnTo>
                  <a:lnTo>
                    <a:pt x="1439" y="3672"/>
                  </a:lnTo>
                  <a:lnTo>
                    <a:pt x="1557" y="3732"/>
                  </a:lnTo>
                  <a:lnTo>
                    <a:pt x="1684" y="3792"/>
                  </a:lnTo>
                  <a:lnTo>
                    <a:pt x="1810" y="3845"/>
                  </a:lnTo>
                  <a:lnTo>
                    <a:pt x="1945" y="3898"/>
                  </a:lnTo>
                  <a:lnTo>
                    <a:pt x="2079" y="3939"/>
                  </a:lnTo>
                  <a:lnTo>
                    <a:pt x="2213" y="3979"/>
                  </a:lnTo>
                  <a:lnTo>
                    <a:pt x="2348" y="4012"/>
                  </a:lnTo>
                  <a:lnTo>
                    <a:pt x="2490" y="4045"/>
                  </a:lnTo>
                  <a:lnTo>
                    <a:pt x="2632" y="4072"/>
                  </a:lnTo>
                  <a:lnTo>
                    <a:pt x="2766" y="4092"/>
                  </a:lnTo>
                  <a:lnTo>
                    <a:pt x="2909" y="4105"/>
                  </a:lnTo>
                  <a:lnTo>
                    <a:pt x="3059" y="4119"/>
                  </a:lnTo>
                  <a:lnTo>
                    <a:pt x="3201" y="4125"/>
                  </a:lnTo>
                  <a:lnTo>
                    <a:pt x="3343" y="4125"/>
                  </a:lnTo>
                  <a:lnTo>
                    <a:pt x="3485" y="4119"/>
                  </a:lnTo>
                  <a:lnTo>
                    <a:pt x="3628" y="4112"/>
                  </a:lnTo>
                  <a:lnTo>
                    <a:pt x="3770" y="4099"/>
                  </a:lnTo>
                  <a:lnTo>
                    <a:pt x="3912" y="4079"/>
                  </a:lnTo>
                  <a:lnTo>
                    <a:pt x="4054" y="4052"/>
                  </a:lnTo>
                  <a:lnTo>
                    <a:pt x="4197" y="4025"/>
                  </a:lnTo>
                  <a:lnTo>
                    <a:pt x="4339" y="3985"/>
                  </a:lnTo>
                  <a:lnTo>
                    <a:pt x="4473" y="3945"/>
                  </a:lnTo>
                  <a:lnTo>
                    <a:pt x="4607" y="3898"/>
                  </a:lnTo>
                  <a:lnTo>
                    <a:pt x="4742" y="3852"/>
                  </a:lnTo>
                  <a:lnTo>
                    <a:pt x="4868" y="3798"/>
                  </a:lnTo>
                  <a:lnTo>
                    <a:pt x="4987" y="3738"/>
                  </a:lnTo>
                  <a:lnTo>
                    <a:pt x="5105" y="3672"/>
                  </a:lnTo>
                  <a:lnTo>
                    <a:pt x="5216" y="3598"/>
                  </a:lnTo>
                  <a:lnTo>
                    <a:pt x="5319" y="3525"/>
                  </a:lnTo>
                  <a:lnTo>
                    <a:pt x="5421" y="3445"/>
                  </a:lnTo>
                  <a:lnTo>
                    <a:pt x="5516" y="3358"/>
                  </a:lnTo>
                  <a:lnTo>
                    <a:pt x="5611" y="3271"/>
                  </a:lnTo>
                  <a:lnTo>
                    <a:pt x="5698" y="3178"/>
                  </a:lnTo>
                  <a:lnTo>
                    <a:pt x="5777" y="3084"/>
                  </a:lnTo>
                  <a:lnTo>
                    <a:pt x="5848" y="2984"/>
                  </a:lnTo>
                  <a:lnTo>
                    <a:pt x="5919" y="2877"/>
                  </a:lnTo>
                  <a:lnTo>
                    <a:pt x="5982" y="2777"/>
                  </a:lnTo>
                  <a:lnTo>
                    <a:pt x="6038" y="2670"/>
                  </a:lnTo>
                  <a:lnTo>
                    <a:pt x="6085" y="2557"/>
                  </a:lnTo>
                  <a:lnTo>
                    <a:pt x="6132" y="2450"/>
                  </a:lnTo>
                  <a:lnTo>
                    <a:pt x="6172" y="2337"/>
                  </a:lnTo>
                  <a:lnTo>
                    <a:pt x="6196" y="2223"/>
                  </a:lnTo>
                  <a:lnTo>
                    <a:pt x="6219" y="2103"/>
                  </a:lnTo>
                  <a:lnTo>
                    <a:pt x="6235" y="1990"/>
                  </a:lnTo>
                  <a:lnTo>
                    <a:pt x="6251" y="1876"/>
                  </a:lnTo>
                  <a:lnTo>
                    <a:pt x="6251" y="1756"/>
                  </a:lnTo>
                  <a:lnTo>
                    <a:pt x="6243" y="1643"/>
                  </a:lnTo>
                  <a:lnTo>
                    <a:pt x="6227" y="1522"/>
                  </a:lnTo>
                  <a:lnTo>
                    <a:pt x="6211" y="1409"/>
                  </a:lnTo>
                  <a:lnTo>
                    <a:pt x="6180" y="1296"/>
                  </a:lnTo>
                  <a:lnTo>
                    <a:pt x="6140" y="1182"/>
                  </a:lnTo>
                  <a:lnTo>
                    <a:pt x="6093" y="1075"/>
                  </a:lnTo>
                  <a:lnTo>
                    <a:pt x="6046" y="969"/>
                  </a:lnTo>
                  <a:lnTo>
                    <a:pt x="5982" y="862"/>
                  </a:lnTo>
                  <a:lnTo>
                    <a:pt x="5911" y="755"/>
                  </a:lnTo>
                  <a:lnTo>
                    <a:pt x="5824" y="655"/>
                  </a:lnTo>
                  <a:lnTo>
                    <a:pt x="5737" y="555"/>
                  </a:lnTo>
                  <a:lnTo>
                    <a:pt x="5650" y="468"/>
                  </a:lnTo>
                  <a:lnTo>
                    <a:pt x="5556" y="388"/>
                  </a:lnTo>
                  <a:lnTo>
                    <a:pt x="5453" y="321"/>
                  </a:lnTo>
                  <a:lnTo>
                    <a:pt x="5358" y="254"/>
                  </a:lnTo>
                  <a:lnTo>
                    <a:pt x="5255" y="201"/>
                  </a:lnTo>
                  <a:lnTo>
                    <a:pt x="5145" y="154"/>
                  </a:lnTo>
                  <a:lnTo>
                    <a:pt x="5034" y="108"/>
                  </a:lnTo>
                  <a:lnTo>
                    <a:pt x="4923" y="74"/>
                  </a:lnTo>
                  <a:lnTo>
                    <a:pt x="4813" y="47"/>
                  </a:lnTo>
                  <a:lnTo>
                    <a:pt x="4694" y="27"/>
                  </a:lnTo>
                  <a:lnTo>
                    <a:pt x="4584" y="14"/>
                  </a:lnTo>
                  <a:lnTo>
                    <a:pt x="4465" y="7"/>
                  </a:lnTo>
                  <a:lnTo>
                    <a:pt x="43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3"/>
            <p:cNvSpPr/>
            <p:nvPr/>
          </p:nvSpPr>
          <p:spPr>
            <a:xfrm>
              <a:off x="-5070325" y="-4291500"/>
              <a:ext cx="195775" cy="845650"/>
            </a:xfrm>
            <a:custGeom>
              <a:avLst/>
              <a:gdLst/>
              <a:ahLst/>
              <a:cxnLst/>
              <a:rect l="l" t="t" r="r" b="b"/>
              <a:pathLst>
                <a:path w="7831" h="33826" extrusionOk="0">
                  <a:moveTo>
                    <a:pt x="4678" y="0"/>
                  </a:moveTo>
                  <a:lnTo>
                    <a:pt x="4441" y="7"/>
                  </a:lnTo>
                  <a:lnTo>
                    <a:pt x="4212" y="14"/>
                  </a:lnTo>
                  <a:lnTo>
                    <a:pt x="3983" y="27"/>
                  </a:lnTo>
                  <a:lnTo>
                    <a:pt x="3754" y="40"/>
                  </a:lnTo>
                  <a:lnTo>
                    <a:pt x="3532" y="67"/>
                  </a:lnTo>
                  <a:lnTo>
                    <a:pt x="3311" y="100"/>
                  </a:lnTo>
                  <a:lnTo>
                    <a:pt x="3090" y="134"/>
                  </a:lnTo>
                  <a:lnTo>
                    <a:pt x="2876" y="181"/>
                  </a:lnTo>
                  <a:lnTo>
                    <a:pt x="2663" y="234"/>
                  </a:lnTo>
                  <a:lnTo>
                    <a:pt x="2458" y="301"/>
                  </a:lnTo>
                  <a:lnTo>
                    <a:pt x="2260" y="367"/>
                  </a:lnTo>
                  <a:lnTo>
                    <a:pt x="2055" y="448"/>
                  </a:lnTo>
                  <a:lnTo>
                    <a:pt x="1865" y="534"/>
                  </a:lnTo>
                  <a:lnTo>
                    <a:pt x="1675" y="634"/>
                  </a:lnTo>
                  <a:lnTo>
                    <a:pt x="1486" y="741"/>
                  </a:lnTo>
                  <a:lnTo>
                    <a:pt x="1304" y="861"/>
                  </a:lnTo>
                  <a:lnTo>
                    <a:pt x="1130" y="995"/>
                  </a:lnTo>
                  <a:lnTo>
                    <a:pt x="964" y="1135"/>
                  </a:lnTo>
                  <a:lnTo>
                    <a:pt x="798" y="1288"/>
                  </a:lnTo>
                  <a:lnTo>
                    <a:pt x="727" y="1362"/>
                  </a:lnTo>
                  <a:lnTo>
                    <a:pt x="664" y="1442"/>
                  </a:lnTo>
                  <a:lnTo>
                    <a:pt x="601" y="1529"/>
                  </a:lnTo>
                  <a:lnTo>
                    <a:pt x="545" y="1629"/>
                  </a:lnTo>
                  <a:lnTo>
                    <a:pt x="490" y="1736"/>
                  </a:lnTo>
                  <a:lnTo>
                    <a:pt x="443" y="1849"/>
                  </a:lnTo>
                  <a:lnTo>
                    <a:pt x="395" y="1969"/>
                  </a:lnTo>
                  <a:lnTo>
                    <a:pt x="348" y="2096"/>
                  </a:lnTo>
                  <a:lnTo>
                    <a:pt x="269" y="2370"/>
                  </a:lnTo>
                  <a:lnTo>
                    <a:pt x="206" y="2663"/>
                  </a:lnTo>
                  <a:lnTo>
                    <a:pt x="150" y="2984"/>
                  </a:lnTo>
                  <a:lnTo>
                    <a:pt x="103" y="3324"/>
                  </a:lnTo>
                  <a:lnTo>
                    <a:pt x="63" y="3685"/>
                  </a:lnTo>
                  <a:lnTo>
                    <a:pt x="40" y="4065"/>
                  </a:lnTo>
                  <a:lnTo>
                    <a:pt x="16" y="4452"/>
                  </a:lnTo>
                  <a:lnTo>
                    <a:pt x="0" y="4853"/>
                  </a:lnTo>
                  <a:lnTo>
                    <a:pt x="0" y="5266"/>
                  </a:lnTo>
                  <a:lnTo>
                    <a:pt x="0" y="5687"/>
                  </a:lnTo>
                  <a:lnTo>
                    <a:pt x="8" y="6114"/>
                  </a:lnTo>
                  <a:lnTo>
                    <a:pt x="16" y="6541"/>
                  </a:lnTo>
                  <a:lnTo>
                    <a:pt x="48" y="7402"/>
                  </a:lnTo>
                  <a:lnTo>
                    <a:pt x="95" y="8256"/>
                  </a:lnTo>
                  <a:lnTo>
                    <a:pt x="150" y="9077"/>
                  </a:lnTo>
                  <a:lnTo>
                    <a:pt x="206" y="9858"/>
                  </a:lnTo>
                  <a:lnTo>
                    <a:pt x="253" y="10579"/>
                  </a:lnTo>
                  <a:lnTo>
                    <a:pt x="301" y="11220"/>
                  </a:lnTo>
                  <a:lnTo>
                    <a:pt x="324" y="11767"/>
                  </a:lnTo>
                  <a:lnTo>
                    <a:pt x="332" y="12001"/>
                  </a:lnTo>
                  <a:lnTo>
                    <a:pt x="332" y="12201"/>
                  </a:lnTo>
                  <a:lnTo>
                    <a:pt x="308" y="13516"/>
                  </a:lnTo>
                  <a:lnTo>
                    <a:pt x="301" y="14824"/>
                  </a:lnTo>
                  <a:lnTo>
                    <a:pt x="301" y="16139"/>
                  </a:lnTo>
                  <a:lnTo>
                    <a:pt x="301" y="17447"/>
                  </a:lnTo>
                  <a:lnTo>
                    <a:pt x="316" y="18762"/>
                  </a:lnTo>
                  <a:lnTo>
                    <a:pt x="324" y="20076"/>
                  </a:lnTo>
                  <a:lnTo>
                    <a:pt x="364" y="22699"/>
                  </a:lnTo>
                  <a:lnTo>
                    <a:pt x="411" y="25322"/>
                  </a:lnTo>
                  <a:lnTo>
                    <a:pt x="451" y="27945"/>
                  </a:lnTo>
                  <a:lnTo>
                    <a:pt x="466" y="29260"/>
                  </a:lnTo>
                  <a:lnTo>
                    <a:pt x="482" y="30568"/>
                  </a:lnTo>
                  <a:lnTo>
                    <a:pt x="490" y="31883"/>
                  </a:lnTo>
                  <a:lnTo>
                    <a:pt x="490" y="33191"/>
                  </a:lnTo>
                  <a:lnTo>
                    <a:pt x="664" y="33191"/>
                  </a:lnTo>
                  <a:lnTo>
                    <a:pt x="846" y="33198"/>
                  </a:lnTo>
                  <a:lnTo>
                    <a:pt x="1028" y="33211"/>
                  </a:lnTo>
                  <a:lnTo>
                    <a:pt x="1201" y="33231"/>
                  </a:lnTo>
                  <a:lnTo>
                    <a:pt x="1383" y="33251"/>
                  </a:lnTo>
                  <a:lnTo>
                    <a:pt x="1557" y="33278"/>
                  </a:lnTo>
                  <a:lnTo>
                    <a:pt x="1905" y="33345"/>
                  </a:lnTo>
                  <a:lnTo>
                    <a:pt x="2624" y="33485"/>
                  </a:lnTo>
                  <a:lnTo>
                    <a:pt x="2987" y="33545"/>
                  </a:lnTo>
                  <a:lnTo>
                    <a:pt x="3366" y="33605"/>
                  </a:lnTo>
                  <a:lnTo>
                    <a:pt x="3785" y="33652"/>
                  </a:lnTo>
                  <a:lnTo>
                    <a:pt x="4212" y="33685"/>
                  </a:lnTo>
                  <a:lnTo>
                    <a:pt x="4639" y="33718"/>
                  </a:lnTo>
                  <a:lnTo>
                    <a:pt x="5073" y="33745"/>
                  </a:lnTo>
                  <a:lnTo>
                    <a:pt x="5927" y="33785"/>
                  </a:lnTo>
                  <a:lnTo>
                    <a:pt x="6796" y="33825"/>
                  </a:lnTo>
                  <a:lnTo>
                    <a:pt x="7230" y="19589"/>
                  </a:lnTo>
                  <a:lnTo>
                    <a:pt x="7452" y="12468"/>
                  </a:lnTo>
                  <a:lnTo>
                    <a:pt x="7657" y="5346"/>
                  </a:lnTo>
                  <a:lnTo>
                    <a:pt x="7689" y="3978"/>
                  </a:lnTo>
                  <a:lnTo>
                    <a:pt x="7728" y="2677"/>
                  </a:lnTo>
                  <a:lnTo>
                    <a:pt x="7776" y="1435"/>
                  </a:lnTo>
                  <a:lnTo>
                    <a:pt x="7831" y="261"/>
                  </a:lnTo>
                  <a:lnTo>
                    <a:pt x="6851" y="147"/>
                  </a:lnTo>
                  <a:lnTo>
                    <a:pt x="6361" y="100"/>
                  </a:lnTo>
                  <a:lnTo>
                    <a:pt x="5871" y="54"/>
                  </a:lnTo>
                  <a:lnTo>
                    <a:pt x="5389" y="20"/>
                  </a:lnTo>
                  <a:lnTo>
                    <a:pt x="4915" y="7"/>
                  </a:lnTo>
                  <a:lnTo>
                    <a:pt x="4678"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3"/>
            <p:cNvSpPr/>
            <p:nvPr/>
          </p:nvSpPr>
          <p:spPr>
            <a:xfrm>
              <a:off x="-5538300" y="-4015850"/>
              <a:ext cx="408725" cy="215925"/>
            </a:xfrm>
            <a:custGeom>
              <a:avLst/>
              <a:gdLst/>
              <a:ahLst/>
              <a:cxnLst/>
              <a:rect l="l" t="t" r="r" b="b"/>
              <a:pathLst>
                <a:path w="16349" h="8637" extrusionOk="0">
                  <a:moveTo>
                    <a:pt x="16349" y="0"/>
                  </a:moveTo>
                  <a:lnTo>
                    <a:pt x="15796" y="87"/>
                  </a:lnTo>
                  <a:lnTo>
                    <a:pt x="15235" y="180"/>
                  </a:lnTo>
                  <a:lnTo>
                    <a:pt x="14682" y="274"/>
                  </a:lnTo>
                  <a:lnTo>
                    <a:pt x="14136" y="381"/>
                  </a:lnTo>
                  <a:lnTo>
                    <a:pt x="13583" y="487"/>
                  </a:lnTo>
                  <a:lnTo>
                    <a:pt x="13046" y="601"/>
                  </a:lnTo>
                  <a:lnTo>
                    <a:pt x="12501" y="721"/>
                  </a:lnTo>
                  <a:lnTo>
                    <a:pt x="11963" y="848"/>
                  </a:lnTo>
                  <a:lnTo>
                    <a:pt x="11426" y="975"/>
                  </a:lnTo>
                  <a:lnTo>
                    <a:pt x="10897" y="1108"/>
                  </a:lnTo>
                  <a:lnTo>
                    <a:pt x="10367" y="1248"/>
                  </a:lnTo>
                  <a:lnTo>
                    <a:pt x="9838" y="1395"/>
                  </a:lnTo>
                  <a:lnTo>
                    <a:pt x="9316" y="1549"/>
                  </a:lnTo>
                  <a:lnTo>
                    <a:pt x="8795" y="1702"/>
                  </a:lnTo>
                  <a:lnTo>
                    <a:pt x="8281" y="1862"/>
                  </a:lnTo>
                  <a:lnTo>
                    <a:pt x="7768" y="2029"/>
                  </a:lnTo>
                  <a:lnTo>
                    <a:pt x="7254" y="2196"/>
                  </a:lnTo>
                  <a:lnTo>
                    <a:pt x="6748" y="2376"/>
                  </a:lnTo>
                  <a:lnTo>
                    <a:pt x="6250" y="2556"/>
                  </a:lnTo>
                  <a:lnTo>
                    <a:pt x="5745" y="2743"/>
                  </a:lnTo>
                  <a:lnTo>
                    <a:pt x="5247" y="2930"/>
                  </a:lnTo>
                  <a:lnTo>
                    <a:pt x="4757" y="3124"/>
                  </a:lnTo>
                  <a:lnTo>
                    <a:pt x="4267" y="3324"/>
                  </a:lnTo>
                  <a:lnTo>
                    <a:pt x="3777" y="3531"/>
                  </a:lnTo>
                  <a:lnTo>
                    <a:pt x="3295" y="3744"/>
                  </a:lnTo>
                  <a:lnTo>
                    <a:pt x="2813" y="3958"/>
                  </a:lnTo>
                  <a:lnTo>
                    <a:pt x="2331" y="4178"/>
                  </a:lnTo>
                  <a:lnTo>
                    <a:pt x="1857" y="4398"/>
                  </a:lnTo>
                  <a:lnTo>
                    <a:pt x="1391" y="4632"/>
                  </a:lnTo>
                  <a:lnTo>
                    <a:pt x="925" y="4866"/>
                  </a:lnTo>
                  <a:lnTo>
                    <a:pt x="458" y="5099"/>
                  </a:lnTo>
                  <a:lnTo>
                    <a:pt x="0" y="5346"/>
                  </a:lnTo>
                  <a:lnTo>
                    <a:pt x="2789" y="6968"/>
                  </a:lnTo>
                  <a:lnTo>
                    <a:pt x="3129" y="7175"/>
                  </a:lnTo>
                  <a:lnTo>
                    <a:pt x="3485" y="7375"/>
                  </a:lnTo>
                  <a:lnTo>
                    <a:pt x="4212" y="7776"/>
                  </a:lnTo>
                  <a:lnTo>
                    <a:pt x="4567" y="7983"/>
                  </a:lnTo>
                  <a:lnTo>
                    <a:pt x="4923" y="8189"/>
                  </a:lnTo>
                  <a:lnTo>
                    <a:pt x="5263" y="8410"/>
                  </a:lnTo>
                  <a:lnTo>
                    <a:pt x="5595" y="8637"/>
                  </a:lnTo>
                  <a:lnTo>
                    <a:pt x="6108" y="8303"/>
                  </a:lnTo>
                  <a:lnTo>
                    <a:pt x="6630" y="7983"/>
                  </a:lnTo>
                  <a:lnTo>
                    <a:pt x="7151" y="7662"/>
                  </a:lnTo>
                  <a:lnTo>
                    <a:pt x="7673" y="7348"/>
                  </a:lnTo>
                  <a:lnTo>
                    <a:pt x="8210" y="7035"/>
                  </a:lnTo>
                  <a:lnTo>
                    <a:pt x="8739" y="6734"/>
                  </a:lnTo>
                  <a:lnTo>
                    <a:pt x="9285" y="6434"/>
                  </a:lnTo>
                  <a:lnTo>
                    <a:pt x="9830" y="6140"/>
                  </a:lnTo>
                  <a:lnTo>
                    <a:pt x="10375" y="5853"/>
                  </a:lnTo>
                  <a:lnTo>
                    <a:pt x="10936" y="5573"/>
                  </a:lnTo>
                  <a:lnTo>
                    <a:pt x="11489" y="5299"/>
                  </a:lnTo>
                  <a:lnTo>
                    <a:pt x="12058" y="5026"/>
                  </a:lnTo>
                  <a:lnTo>
                    <a:pt x="12627" y="4759"/>
                  </a:lnTo>
                  <a:lnTo>
                    <a:pt x="13196" y="4499"/>
                  </a:lnTo>
                  <a:lnTo>
                    <a:pt x="13773" y="4245"/>
                  </a:lnTo>
                  <a:lnTo>
                    <a:pt x="14358" y="3998"/>
                  </a:lnTo>
                  <a:lnTo>
                    <a:pt x="14516" y="3945"/>
                  </a:lnTo>
                  <a:lnTo>
                    <a:pt x="14674" y="3905"/>
                  </a:lnTo>
                  <a:lnTo>
                    <a:pt x="14824" y="3878"/>
                  </a:lnTo>
                  <a:lnTo>
                    <a:pt x="14974" y="3865"/>
                  </a:lnTo>
                  <a:lnTo>
                    <a:pt x="15116" y="3865"/>
                  </a:lnTo>
                  <a:lnTo>
                    <a:pt x="15258" y="3878"/>
                  </a:lnTo>
                  <a:lnTo>
                    <a:pt x="15393" y="3905"/>
                  </a:lnTo>
                  <a:lnTo>
                    <a:pt x="15527" y="3938"/>
                  </a:lnTo>
                  <a:lnTo>
                    <a:pt x="15653" y="3985"/>
                  </a:lnTo>
                  <a:lnTo>
                    <a:pt x="15772" y="4038"/>
                  </a:lnTo>
                  <a:lnTo>
                    <a:pt x="15883" y="4105"/>
                  </a:lnTo>
                  <a:lnTo>
                    <a:pt x="15993" y="4172"/>
                  </a:lnTo>
                  <a:lnTo>
                    <a:pt x="16088" y="4252"/>
                  </a:lnTo>
                  <a:lnTo>
                    <a:pt x="16175" y="4338"/>
                  </a:lnTo>
                  <a:lnTo>
                    <a:pt x="16254" y="4425"/>
                  </a:lnTo>
                  <a:lnTo>
                    <a:pt x="16325" y="4525"/>
                  </a:lnTo>
                  <a:lnTo>
                    <a:pt x="16333" y="2263"/>
                  </a:lnTo>
                  <a:lnTo>
                    <a:pt x="16341" y="1135"/>
                  </a:lnTo>
                  <a:lnTo>
                    <a:pt x="16349"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3"/>
            <p:cNvSpPr/>
            <p:nvPr/>
          </p:nvSpPr>
          <p:spPr>
            <a:xfrm>
              <a:off x="-6223975" y="-2203975"/>
              <a:ext cx="966200" cy="698300"/>
            </a:xfrm>
            <a:custGeom>
              <a:avLst/>
              <a:gdLst/>
              <a:ahLst/>
              <a:cxnLst/>
              <a:rect l="l" t="t" r="r" b="b"/>
              <a:pathLst>
                <a:path w="38648" h="27932" extrusionOk="0">
                  <a:moveTo>
                    <a:pt x="18024" y="0"/>
                  </a:moveTo>
                  <a:lnTo>
                    <a:pt x="17455" y="7"/>
                  </a:lnTo>
                  <a:lnTo>
                    <a:pt x="16886" y="20"/>
                  </a:lnTo>
                  <a:lnTo>
                    <a:pt x="16317" y="54"/>
                  </a:lnTo>
                  <a:lnTo>
                    <a:pt x="15741" y="94"/>
                  </a:lnTo>
                  <a:lnTo>
                    <a:pt x="15172" y="141"/>
                  </a:lnTo>
                  <a:lnTo>
                    <a:pt x="14603" y="207"/>
                  </a:lnTo>
                  <a:lnTo>
                    <a:pt x="14034" y="281"/>
                  </a:lnTo>
                  <a:lnTo>
                    <a:pt x="13473" y="361"/>
                  </a:lnTo>
                  <a:lnTo>
                    <a:pt x="12904" y="461"/>
                  </a:lnTo>
                  <a:lnTo>
                    <a:pt x="12343" y="568"/>
                  </a:lnTo>
                  <a:lnTo>
                    <a:pt x="11782" y="688"/>
                  </a:lnTo>
                  <a:lnTo>
                    <a:pt x="11221" y="815"/>
                  </a:lnTo>
                  <a:lnTo>
                    <a:pt x="10668" y="961"/>
                  </a:lnTo>
                  <a:lnTo>
                    <a:pt x="10115" y="1115"/>
                  </a:lnTo>
                  <a:lnTo>
                    <a:pt x="9569" y="1275"/>
                  </a:lnTo>
                  <a:lnTo>
                    <a:pt x="9222" y="1389"/>
                  </a:lnTo>
                  <a:lnTo>
                    <a:pt x="8874" y="1502"/>
                  </a:lnTo>
                  <a:lnTo>
                    <a:pt x="8542" y="1622"/>
                  </a:lnTo>
                  <a:lnTo>
                    <a:pt x="8218" y="1742"/>
                  </a:lnTo>
                  <a:lnTo>
                    <a:pt x="7894" y="1869"/>
                  </a:lnTo>
                  <a:lnTo>
                    <a:pt x="7586" y="1996"/>
                  </a:lnTo>
                  <a:lnTo>
                    <a:pt x="7278" y="2123"/>
                  </a:lnTo>
                  <a:lnTo>
                    <a:pt x="6978" y="2256"/>
                  </a:lnTo>
                  <a:lnTo>
                    <a:pt x="6693" y="2396"/>
                  </a:lnTo>
                  <a:lnTo>
                    <a:pt x="6409" y="2530"/>
                  </a:lnTo>
                  <a:lnTo>
                    <a:pt x="6132" y="2677"/>
                  </a:lnTo>
                  <a:lnTo>
                    <a:pt x="5864" y="2817"/>
                  </a:lnTo>
                  <a:lnTo>
                    <a:pt x="5603" y="2964"/>
                  </a:lnTo>
                  <a:lnTo>
                    <a:pt x="5342" y="3111"/>
                  </a:lnTo>
                  <a:lnTo>
                    <a:pt x="5097" y="3264"/>
                  </a:lnTo>
                  <a:lnTo>
                    <a:pt x="4852" y="3418"/>
                  </a:lnTo>
                  <a:lnTo>
                    <a:pt x="4623" y="3578"/>
                  </a:lnTo>
                  <a:lnTo>
                    <a:pt x="4394" y="3731"/>
                  </a:lnTo>
                  <a:lnTo>
                    <a:pt x="4173" y="3898"/>
                  </a:lnTo>
                  <a:lnTo>
                    <a:pt x="3951" y="4058"/>
                  </a:lnTo>
                  <a:lnTo>
                    <a:pt x="3746" y="4225"/>
                  </a:lnTo>
                  <a:lnTo>
                    <a:pt x="3540" y="4392"/>
                  </a:lnTo>
                  <a:lnTo>
                    <a:pt x="3351" y="4566"/>
                  </a:lnTo>
                  <a:lnTo>
                    <a:pt x="3161" y="4739"/>
                  </a:lnTo>
                  <a:lnTo>
                    <a:pt x="2971" y="4913"/>
                  </a:lnTo>
                  <a:lnTo>
                    <a:pt x="2798" y="5086"/>
                  </a:lnTo>
                  <a:lnTo>
                    <a:pt x="2624" y="5266"/>
                  </a:lnTo>
                  <a:lnTo>
                    <a:pt x="2458" y="5453"/>
                  </a:lnTo>
                  <a:lnTo>
                    <a:pt x="2300" y="5633"/>
                  </a:lnTo>
                  <a:lnTo>
                    <a:pt x="2150" y="5820"/>
                  </a:lnTo>
                  <a:lnTo>
                    <a:pt x="2000" y="6007"/>
                  </a:lnTo>
                  <a:lnTo>
                    <a:pt x="1857" y="6194"/>
                  </a:lnTo>
                  <a:lnTo>
                    <a:pt x="1723" y="6388"/>
                  </a:lnTo>
                  <a:lnTo>
                    <a:pt x="1597" y="6581"/>
                  </a:lnTo>
                  <a:lnTo>
                    <a:pt x="1470" y="6775"/>
                  </a:lnTo>
                  <a:lnTo>
                    <a:pt x="1352" y="6975"/>
                  </a:lnTo>
                  <a:lnTo>
                    <a:pt x="1241" y="7168"/>
                  </a:lnTo>
                  <a:lnTo>
                    <a:pt x="1130" y="7369"/>
                  </a:lnTo>
                  <a:lnTo>
                    <a:pt x="1028" y="7576"/>
                  </a:lnTo>
                  <a:lnTo>
                    <a:pt x="933" y="7776"/>
                  </a:lnTo>
                  <a:lnTo>
                    <a:pt x="838" y="7983"/>
                  </a:lnTo>
                  <a:lnTo>
                    <a:pt x="751" y="8190"/>
                  </a:lnTo>
                  <a:lnTo>
                    <a:pt x="672" y="8396"/>
                  </a:lnTo>
                  <a:lnTo>
                    <a:pt x="593" y="8610"/>
                  </a:lnTo>
                  <a:lnTo>
                    <a:pt x="522" y="8817"/>
                  </a:lnTo>
                  <a:lnTo>
                    <a:pt x="451" y="9031"/>
                  </a:lnTo>
                  <a:lnTo>
                    <a:pt x="388" y="9244"/>
                  </a:lnTo>
                  <a:lnTo>
                    <a:pt x="332" y="9464"/>
                  </a:lnTo>
                  <a:lnTo>
                    <a:pt x="285" y="9678"/>
                  </a:lnTo>
                  <a:lnTo>
                    <a:pt x="238" y="9898"/>
                  </a:lnTo>
                  <a:lnTo>
                    <a:pt x="190" y="10118"/>
                  </a:lnTo>
                  <a:lnTo>
                    <a:pt x="151" y="10339"/>
                  </a:lnTo>
                  <a:lnTo>
                    <a:pt x="87" y="10786"/>
                  </a:lnTo>
                  <a:lnTo>
                    <a:pt x="40" y="11233"/>
                  </a:lnTo>
                  <a:lnTo>
                    <a:pt x="8" y="11687"/>
                  </a:lnTo>
                  <a:lnTo>
                    <a:pt x="0" y="12141"/>
                  </a:lnTo>
                  <a:lnTo>
                    <a:pt x="0" y="12601"/>
                  </a:lnTo>
                  <a:lnTo>
                    <a:pt x="16" y="13068"/>
                  </a:lnTo>
                  <a:lnTo>
                    <a:pt x="56" y="13536"/>
                  </a:lnTo>
                  <a:lnTo>
                    <a:pt x="103" y="14003"/>
                  </a:lnTo>
                  <a:lnTo>
                    <a:pt x="166" y="14477"/>
                  </a:lnTo>
                  <a:lnTo>
                    <a:pt x="238" y="14951"/>
                  </a:lnTo>
                  <a:lnTo>
                    <a:pt x="324" y="15431"/>
                  </a:lnTo>
                  <a:lnTo>
                    <a:pt x="427" y="15905"/>
                  </a:lnTo>
                  <a:lnTo>
                    <a:pt x="538" y="16386"/>
                  </a:lnTo>
                  <a:lnTo>
                    <a:pt x="664" y="16866"/>
                  </a:lnTo>
                  <a:lnTo>
                    <a:pt x="799" y="17347"/>
                  </a:lnTo>
                  <a:lnTo>
                    <a:pt x="949" y="17827"/>
                  </a:lnTo>
                  <a:lnTo>
                    <a:pt x="1099" y="18308"/>
                  </a:lnTo>
                  <a:lnTo>
                    <a:pt x="1265" y="18788"/>
                  </a:lnTo>
                  <a:lnTo>
                    <a:pt x="1439" y="19275"/>
                  </a:lnTo>
                  <a:lnTo>
                    <a:pt x="1620" y="19749"/>
                  </a:lnTo>
                  <a:lnTo>
                    <a:pt x="1818" y="20230"/>
                  </a:lnTo>
                  <a:lnTo>
                    <a:pt x="2015" y="20710"/>
                  </a:lnTo>
                  <a:lnTo>
                    <a:pt x="2221" y="21184"/>
                  </a:lnTo>
                  <a:lnTo>
                    <a:pt x="2426" y="21658"/>
                  </a:lnTo>
                  <a:lnTo>
                    <a:pt x="2648" y="22132"/>
                  </a:lnTo>
                  <a:lnTo>
                    <a:pt x="2869" y="22599"/>
                  </a:lnTo>
                  <a:lnTo>
                    <a:pt x="3098" y="23066"/>
                  </a:lnTo>
                  <a:lnTo>
                    <a:pt x="3335" y="23527"/>
                  </a:lnTo>
                  <a:lnTo>
                    <a:pt x="3572" y="23987"/>
                  </a:lnTo>
                  <a:lnTo>
                    <a:pt x="3809" y="24448"/>
                  </a:lnTo>
                  <a:lnTo>
                    <a:pt x="4299" y="25349"/>
                  </a:lnTo>
                  <a:lnTo>
                    <a:pt x="4797" y="26230"/>
                  </a:lnTo>
                  <a:lnTo>
                    <a:pt x="5302" y="27091"/>
                  </a:lnTo>
                  <a:lnTo>
                    <a:pt x="5808" y="27932"/>
                  </a:lnTo>
                  <a:lnTo>
                    <a:pt x="5871" y="27825"/>
                  </a:lnTo>
                  <a:lnTo>
                    <a:pt x="5950" y="27725"/>
                  </a:lnTo>
                  <a:lnTo>
                    <a:pt x="6037" y="27632"/>
                  </a:lnTo>
                  <a:lnTo>
                    <a:pt x="6132" y="27538"/>
                  </a:lnTo>
                  <a:lnTo>
                    <a:pt x="6227" y="27451"/>
                  </a:lnTo>
                  <a:lnTo>
                    <a:pt x="6338" y="27371"/>
                  </a:lnTo>
                  <a:lnTo>
                    <a:pt x="6448" y="27284"/>
                  </a:lnTo>
                  <a:lnTo>
                    <a:pt x="6567" y="27211"/>
                  </a:lnTo>
                  <a:lnTo>
                    <a:pt x="6685" y="27131"/>
                  </a:lnTo>
                  <a:lnTo>
                    <a:pt x="6820" y="27064"/>
                  </a:lnTo>
                  <a:lnTo>
                    <a:pt x="7088" y="26924"/>
                  </a:lnTo>
                  <a:lnTo>
                    <a:pt x="7365" y="26797"/>
                  </a:lnTo>
                  <a:lnTo>
                    <a:pt x="7657" y="26677"/>
                  </a:lnTo>
                  <a:lnTo>
                    <a:pt x="7957" y="26564"/>
                  </a:lnTo>
                  <a:lnTo>
                    <a:pt x="8258" y="26457"/>
                  </a:lnTo>
                  <a:lnTo>
                    <a:pt x="8858" y="26257"/>
                  </a:lnTo>
                  <a:lnTo>
                    <a:pt x="9435" y="26070"/>
                  </a:lnTo>
                  <a:lnTo>
                    <a:pt x="9696" y="25970"/>
                  </a:lnTo>
                  <a:lnTo>
                    <a:pt x="9941" y="25876"/>
                  </a:lnTo>
                  <a:lnTo>
                    <a:pt x="10399" y="25683"/>
                  </a:lnTo>
                  <a:lnTo>
                    <a:pt x="10849" y="25482"/>
                  </a:lnTo>
                  <a:lnTo>
                    <a:pt x="11292" y="25282"/>
                  </a:lnTo>
                  <a:lnTo>
                    <a:pt x="11734" y="25075"/>
                  </a:lnTo>
                  <a:lnTo>
                    <a:pt x="12177" y="24868"/>
                  </a:lnTo>
                  <a:lnTo>
                    <a:pt x="12612" y="24655"/>
                  </a:lnTo>
                  <a:lnTo>
                    <a:pt x="13473" y="24214"/>
                  </a:lnTo>
                  <a:lnTo>
                    <a:pt x="14326" y="23767"/>
                  </a:lnTo>
                  <a:lnTo>
                    <a:pt x="15180" y="23313"/>
                  </a:lnTo>
                  <a:lnTo>
                    <a:pt x="16025" y="22846"/>
                  </a:lnTo>
                  <a:lnTo>
                    <a:pt x="16871" y="22379"/>
                  </a:lnTo>
                  <a:lnTo>
                    <a:pt x="16705" y="22199"/>
                  </a:lnTo>
                  <a:lnTo>
                    <a:pt x="16539" y="22019"/>
                  </a:lnTo>
                  <a:lnTo>
                    <a:pt x="16373" y="21832"/>
                  </a:lnTo>
                  <a:lnTo>
                    <a:pt x="16207" y="21631"/>
                  </a:lnTo>
                  <a:lnTo>
                    <a:pt x="16041" y="21431"/>
                  </a:lnTo>
                  <a:lnTo>
                    <a:pt x="15875" y="21224"/>
                  </a:lnTo>
                  <a:lnTo>
                    <a:pt x="15551" y="20790"/>
                  </a:lnTo>
                  <a:lnTo>
                    <a:pt x="15243" y="20337"/>
                  </a:lnTo>
                  <a:lnTo>
                    <a:pt x="14935" y="19869"/>
                  </a:lnTo>
                  <a:lnTo>
                    <a:pt x="14642" y="19382"/>
                  </a:lnTo>
                  <a:lnTo>
                    <a:pt x="14500" y="19135"/>
                  </a:lnTo>
                  <a:lnTo>
                    <a:pt x="14358" y="18888"/>
                  </a:lnTo>
                  <a:lnTo>
                    <a:pt x="14223" y="18635"/>
                  </a:lnTo>
                  <a:lnTo>
                    <a:pt x="14089" y="18374"/>
                  </a:lnTo>
                  <a:lnTo>
                    <a:pt x="13963" y="18114"/>
                  </a:lnTo>
                  <a:lnTo>
                    <a:pt x="13836" y="17854"/>
                  </a:lnTo>
                  <a:lnTo>
                    <a:pt x="13718" y="17594"/>
                  </a:lnTo>
                  <a:lnTo>
                    <a:pt x="13607" y="17327"/>
                  </a:lnTo>
                  <a:lnTo>
                    <a:pt x="13497" y="17060"/>
                  </a:lnTo>
                  <a:lnTo>
                    <a:pt x="13394" y="16793"/>
                  </a:lnTo>
                  <a:lnTo>
                    <a:pt x="13299" y="16526"/>
                  </a:lnTo>
                  <a:lnTo>
                    <a:pt x="13204" y="16259"/>
                  </a:lnTo>
                  <a:lnTo>
                    <a:pt x="13117" y="15985"/>
                  </a:lnTo>
                  <a:lnTo>
                    <a:pt x="13038" y="15718"/>
                  </a:lnTo>
                  <a:lnTo>
                    <a:pt x="12967" y="15444"/>
                  </a:lnTo>
                  <a:lnTo>
                    <a:pt x="12896" y="15177"/>
                  </a:lnTo>
                  <a:lnTo>
                    <a:pt x="12833" y="14911"/>
                  </a:lnTo>
                  <a:lnTo>
                    <a:pt x="12785" y="14644"/>
                  </a:lnTo>
                  <a:lnTo>
                    <a:pt x="12738" y="14377"/>
                  </a:lnTo>
                  <a:lnTo>
                    <a:pt x="12698" y="14110"/>
                  </a:lnTo>
                  <a:lnTo>
                    <a:pt x="12667" y="13843"/>
                  </a:lnTo>
                  <a:lnTo>
                    <a:pt x="12643" y="13582"/>
                  </a:lnTo>
                  <a:lnTo>
                    <a:pt x="12627" y="13322"/>
                  </a:lnTo>
                  <a:lnTo>
                    <a:pt x="12619" y="13062"/>
                  </a:lnTo>
                  <a:lnTo>
                    <a:pt x="12627" y="12808"/>
                  </a:lnTo>
                  <a:lnTo>
                    <a:pt x="12635" y="12555"/>
                  </a:lnTo>
                  <a:lnTo>
                    <a:pt x="12659" y="12308"/>
                  </a:lnTo>
                  <a:lnTo>
                    <a:pt x="12691" y="12061"/>
                  </a:lnTo>
                  <a:lnTo>
                    <a:pt x="12722" y="11814"/>
                  </a:lnTo>
                  <a:lnTo>
                    <a:pt x="12777" y="11573"/>
                  </a:lnTo>
                  <a:lnTo>
                    <a:pt x="12833" y="11340"/>
                  </a:lnTo>
                  <a:lnTo>
                    <a:pt x="12904" y="11113"/>
                  </a:lnTo>
                  <a:lnTo>
                    <a:pt x="12983" y="10886"/>
                  </a:lnTo>
                  <a:lnTo>
                    <a:pt x="13078" y="10659"/>
                  </a:lnTo>
                  <a:lnTo>
                    <a:pt x="13173" y="10445"/>
                  </a:lnTo>
                  <a:lnTo>
                    <a:pt x="13291" y="10232"/>
                  </a:lnTo>
                  <a:lnTo>
                    <a:pt x="13410" y="10025"/>
                  </a:lnTo>
                  <a:lnTo>
                    <a:pt x="13544" y="9825"/>
                  </a:lnTo>
                  <a:lnTo>
                    <a:pt x="13694" y="9631"/>
                  </a:lnTo>
                  <a:lnTo>
                    <a:pt x="13852" y="9444"/>
                  </a:lnTo>
                  <a:lnTo>
                    <a:pt x="14026" y="9264"/>
                  </a:lnTo>
                  <a:lnTo>
                    <a:pt x="14208" y="9091"/>
                  </a:lnTo>
                  <a:lnTo>
                    <a:pt x="14405" y="8924"/>
                  </a:lnTo>
                  <a:lnTo>
                    <a:pt x="14619" y="8764"/>
                  </a:lnTo>
                  <a:lnTo>
                    <a:pt x="14840" y="8610"/>
                  </a:lnTo>
                  <a:lnTo>
                    <a:pt x="15077" y="8463"/>
                  </a:lnTo>
                  <a:lnTo>
                    <a:pt x="15330" y="8330"/>
                  </a:lnTo>
                  <a:lnTo>
                    <a:pt x="15590" y="8203"/>
                  </a:lnTo>
                  <a:lnTo>
                    <a:pt x="15867" y="8083"/>
                  </a:lnTo>
                  <a:lnTo>
                    <a:pt x="16159" y="7969"/>
                  </a:lnTo>
                  <a:lnTo>
                    <a:pt x="16468" y="7869"/>
                  </a:lnTo>
                  <a:lnTo>
                    <a:pt x="16768" y="7776"/>
                  </a:lnTo>
                  <a:lnTo>
                    <a:pt x="17076" y="7696"/>
                  </a:lnTo>
                  <a:lnTo>
                    <a:pt x="17376" y="7622"/>
                  </a:lnTo>
                  <a:lnTo>
                    <a:pt x="17684" y="7562"/>
                  </a:lnTo>
                  <a:lnTo>
                    <a:pt x="17993" y="7509"/>
                  </a:lnTo>
                  <a:lnTo>
                    <a:pt x="18293" y="7469"/>
                  </a:lnTo>
                  <a:lnTo>
                    <a:pt x="18601" y="7435"/>
                  </a:lnTo>
                  <a:lnTo>
                    <a:pt x="18909" y="7415"/>
                  </a:lnTo>
                  <a:lnTo>
                    <a:pt x="19209" y="7402"/>
                  </a:lnTo>
                  <a:lnTo>
                    <a:pt x="19518" y="7395"/>
                  </a:lnTo>
                  <a:lnTo>
                    <a:pt x="19826" y="7402"/>
                  </a:lnTo>
                  <a:lnTo>
                    <a:pt x="20126" y="7415"/>
                  </a:lnTo>
                  <a:lnTo>
                    <a:pt x="20426" y="7442"/>
                  </a:lnTo>
                  <a:lnTo>
                    <a:pt x="20734" y="7469"/>
                  </a:lnTo>
                  <a:lnTo>
                    <a:pt x="21035" y="7509"/>
                  </a:lnTo>
                  <a:lnTo>
                    <a:pt x="21335" y="7556"/>
                  </a:lnTo>
                  <a:lnTo>
                    <a:pt x="21635" y="7609"/>
                  </a:lnTo>
                  <a:lnTo>
                    <a:pt x="21928" y="7676"/>
                  </a:lnTo>
                  <a:lnTo>
                    <a:pt x="22228" y="7742"/>
                  </a:lnTo>
                  <a:lnTo>
                    <a:pt x="22520" y="7823"/>
                  </a:lnTo>
                  <a:lnTo>
                    <a:pt x="22813" y="7903"/>
                  </a:lnTo>
                  <a:lnTo>
                    <a:pt x="23105" y="7996"/>
                  </a:lnTo>
                  <a:lnTo>
                    <a:pt x="23397" y="8096"/>
                  </a:lnTo>
                  <a:lnTo>
                    <a:pt x="23682" y="8196"/>
                  </a:lnTo>
                  <a:lnTo>
                    <a:pt x="23966" y="8310"/>
                  </a:lnTo>
                  <a:lnTo>
                    <a:pt x="24251" y="8430"/>
                  </a:lnTo>
                  <a:lnTo>
                    <a:pt x="24527" y="8550"/>
                  </a:lnTo>
                  <a:lnTo>
                    <a:pt x="24804" y="8677"/>
                  </a:lnTo>
                  <a:lnTo>
                    <a:pt x="25080" y="8817"/>
                  </a:lnTo>
                  <a:lnTo>
                    <a:pt x="25349" y="8957"/>
                  </a:lnTo>
                  <a:lnTo>
                    <a:pt x="25626" y="9104"/>
                  </a:lnTo>
                  <a:lnTo>
                    <a:pt x="25886" y="9251"/>
                  </a:lnTo>
                  <a:lnTo>
                    <a:pt x="26147" y="9411"/>
                  </a:lnTo>
                  <a:lnTo>
                    <a:pt x="26408" y="9571"/>
                  </a:lnTo>
                  <a:lnTo>
                    <a:pt x="26669" y="9738"/>
                  </a:lnTo>
                  <a:lnTo>
                    <a:pt x="26921" y="9905"/>
                  </a:lnTo>
                  <a:lnTo>
                    <a:pt x="27166" y="10078"/>
                  </a:lnTo>
                  <a:lnTo>
                    <a:pt x="27411" y="10259"/>
                  </a:lnTo>
                  <a:lnTo>
                    <a:pt x="27656" y="10445"/>
                  </a:lnTo>
                  <a:lnTo>
                    <a:pt x="27893" y="10632"/>
                  </a:lnTo>
                  <a:lnTo>
                    <a:pt x="28123" y="10819"/>
                  </a:lnTo>
                  <a:lnTo>
                    <a:pt x="28352" y="11013"/>
                  </a:lnTo>
                  <a:lnTo>
                    <a:pt x="28581" y="11213"/>
                  </a:lnTo>
                  <a:lnTo>
                    <a:pt x="28802" y="11413"/>
                  </a:lnTo>
                  <a:lnTo>
                    <a:pt x="29015" y="11613"/>
                  </a:lnTo>
                  <a:lnTo>
                    <a:pt x="29221" y="11820"/>
                  </a:lnTo>
                  <a:lnTo>
                    <a:pt x="29434" y="12027"/>
                  </a:lnTo>
                  <a:lnTo>
                    <a:pt x="29632" y="12241"/>
                  </a:lnTo>
                  <a:lnTo>
                    <a:pt x="29829" y="12454"/>
                  </a:lnTo>
                  <a:lnTo>
                    <a:pt x="30019" y="12668"/>
                  </a:lnTo>
                  <a:lnTo>
                    <a:pt x="30201" y="12888"/>
                  </a:lnTo>
                  <a:lnTo>
                    <a:pt x="30382" y="13102"/>
                  </a:lnTo>
                  <a:lnTo>
                    <a:pt x="30556" y="13322"/>
                  </a:lnTo>
                  <a:lnTo>
                    <a:pt x="30722" y="13549"/>
                  </a:lnTo>
                  <a:lnTo>
                    <a:pt x="30888" y="13769"/>
                  </a:lnTo>
                  <a:lnTo>
                    <a:pt x="31046" y="13996"/>
                  </a:lnTo>
                  <a:lnTo>
                    <a:pt x="31196" y="14216"/>
                  </a:lnTo>
                  <a:lnTo>
                    <a:pt x="31339" y="14443"/>
                  </a:lnTo>
                  <a:lnTo>
                    <a:pt x="31473" y="14670"/>
                  </a:lnTo>
                  <a:lnTo>
                    <a:pt x="31607" y="14897"/>
                  </a:lnTo>
                  <a:lnTo>
                    <a:pt x="31734" y="15124"/>
                  </a:lnTo>
                  <a:lnTo>
                    <a:pt x="31852" y="15351"/>
                  </a:lnTo>
                  <a:lnTo>
                    <a:pt x="31963" y="15578"/>
                  </a:lnTo>
                  <a:lnTo>
                    <a:pt x="32729" y="15151"/>
                  </a:lnTo>
                  <a:lnTo>
                    <a:pt x="33109" y="14937"/>
                  </a:lnTo>
                  <a:lnTo>
                    <a:pt x="33496" y="14737"/>
                  </a:lnTo>
                  <a:lnTo>
                    <a:pt x="33883" y="14530"/>
                  </a:lnTo>
                  <a:lnTo>
                    <a:pt x="34278" y="14337"/>
                  </a:lnTo>
                  <a:lnTo>
                    <a:pt x="34681" y="14143"/>
                  </a:lnTo>
                  <a:lnTo>
                    <a:pt x="35084" y="13949"/>
                  </a:lnTo>
                  <a:lnTo>
                    <a:pt x="35479" y="13756"/>
                  </a:lnTo>
                  <a:lnTo>
                    <a:pt x="35890" y="13556"/>
                  </a:lnTo>
                  <a:lnTo>
                    <a:pt x="36324" y="13342"/>
                  </a:lnTo>
                  <a:lnTo>
                    <a:pt x="36775" y="13129"/>
                  </a:lnTo>
                  <a:lnTo>
                    <a:pt x="37233" y="12928"/>
                  </a:lnTo>
                  <a:lnTo>
                    <a:pt x="37462" y="12828"/>
                  </a:lnTo>
                  <a:lnTo>
                    <a:pt x="37699" y="12735"/>
                  </a:lnTo>
                  <a:lnTo>
                    <a:pt x="37936" y="12655"/>
                  </a:lnTo>
                  <a:lnTo>
                    <a:pt x="38173" y="12575"/>
                  </a:lnTo>
                  <a:lnTo>
                    <a:pt x="38411" y="12501"/>
                  </a:lnTo>
                  <a:lnTo>
                    <a:pt x="38648" y="12434"/>
                  </a:lnTo>
                  <a:lnTo>
                    <a:pt x="38490" y="11947"/>
                  </a:lnTo>
                  <a:lnTo>
                    <a:pt x="38316" y="11467"/>
                  </a:lnTo>
                  <a:lnTo>
                    <a:pt x="38134" y="10999"/>
                  </a:lnTo>
                  <a:lnTo>
                    <a:pt x="37929" y="10539"/>
                  </a:lnTo>
                  <a:lnTo>
                    <a:pt x="37715" y="10085"/>
                  </a:lnTo>
                  <a:lnTo>
                    <a:pt x="37486" y="9645"/>
                  </a:lnTo>
                  <a:lnTo>
                    <a:pt x="37241" y="9211"/>
                  </a:lnTo>
                  <a:lnTo>
                    <a:pt x="36980" y="8784"/>
                  </a:lnTo>
                  <a:lnTo>
                    <a:pt x="36704" y="8370"/>
                  </a:lnTo>
                  <a:lnTo>
                    <a:pt x="36419" y="7969"/>
                  </a:lnTo>
                  <a:lnTo>
                    <a:pt x="36119" y="7569"/>
                  </a:lnTo>
                  <a:lnTo>
                    <a:pt x="35803" y="7188"/>
                  </a:lnTo>
                  <a:lnTo>
                    <a:pt x="35479" y="6808"/>
                  </a:lnTo>
                  <a:lnTo>
                    <a:pt x="35139" y="6441"/>
                  </a:lnTo>
                  <a:lnTo>
                    <a:pt x="34784" y="6087"/>
                  </a:lnTo>
                  <a:lnTo>
                    <a:pt x="34428" y="5740"/>
                  </a:lnTo>
                  <a:lnTo>
                    <a:pt x="34049" y="5400"/>
                  </a:lnTo>
                  <a:lnTo>
                    <a:pt x="33670" y="5073"/>
                  </a:lnTo>
                  <a:lnTo>
                    <a:pt x="33274" y="4759"/>
                  </a:lnTo>
                  <a:lnTo>
                    <a:pt x="32864" y="4452"/>
                  </a:lnTo>
                  <a:lnTo>
                    <a:pt x="32453" y="4152"/>
                  </a:lnTo>
                  <a:lnTo>
                    <a:pt x="32026" y="3865"/>
                  </a:lnTo>
                  <a:lnTo>
                    <a:pt x="31591" y="3584"/>
                  </a:lnTo>
                  <a:lnTo>
                    <a:pt x="31149" y="3317"/>
                  </a:lnTo>
                  <a:lnTo>
                    <a:pt x="30698" y="3064"/>
                  </a:lnTo>
                  <a:lnTo>
                    <a:pt x="30232" y="2817"/>
                  </a:lnTo>
                  <a:lnTo>
                    <a:pt x="29766" y="2577"/>
                  </a:lnTo>
                  <a:lnTo>
                    <a:pt x="29292" y="2350"/>
                  </a:lnTo>
                  <a:lnTo>
                    <a:pt x="28802" y="2136"/>
                  </a:lnTo>
                  <a:lnTo>
                    <a:pt x="28312" y="1929"/>
                  </a:lnTo>
                  <a:lnTo>
                    <a:pt x="27814" y="1729"/>
                  </a:lnTo>
                  <a:lnTo>
                    <a:pt x="27309" y="1542"/>
                  </a:lnTo>
                  <a:lnTo>
                    <a:pt x="26795" y="1369"/>
                  </a:lnTo>
                  <a:lnTo>
                    <a:pt x="26281" y="1202"/>
                  </a:lnTo>
                  <a:lnTo>
                    <a:pt x="25760" y="1048"/>
                  </a:lnTo>
                  <a:lnTo>
                    <a:pt x="25231" y="901"/>
                  </a:lnTo>
                  <a:lnTo>
                    <a:pt x="24693" y="768"/>
                  </a:lnTo>
                  <a:lnTo>
                    <a:pt x="24156" y="648"/>
                  </a:lnTo>
                  <a:lnTo>
                    <a:pt x="23619" y="534"/>
                  </a:lnTo>
                  <a:lnTo>
                    <a:pt x="23073" y="434"/>
                  </a:lnTo>
                  <a:lnTo>
                    <a:pt x="22520" y="341"/>
                  </a:lnTo>
                  <a:lnTo>
                    <a:pt x="21967" y="261"/>
                  </a:lnTo>
                  <a:lnTo>
                    <a:pt x="21406" y="187"/>
                  </a:lnTo>
                  <a:lnTo>
                    <a:pt x="20853" y="134"/>
                  </a:lnTo>
                  <a:lnTo>
                    <a:pt x="20292" y="80"/>
                  </a:lnTo>
                  <a:lnTo>
                    <a:pt x="19723" y="47"/>
                  </a:lnTo>
                  <a:lnTo>
                    <a:pt x="19162" y="20"/>
                  </a:lnTo>
                  <a:lnTo>
                    <a:pt x="18593"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3"/>
            <p:cNvSpPr/>
            <p:nvPr/>
          </p:nvSpPr>
          <p:spPr>
            <a:xfrm>
              <a:off x="-5915625" y="-3856500"/>
              <a:ext cx="462475" cy="349900"/>
            </a:xfrm>
            <a:custGeom>
              <a:avLst/>
              <a:gdLst/>
              <a:ahLst/>
              <a:cxnLst/>
              <a:rect l="l" t="t" r="r" b="b"/>
              <a:pathLst>
                <a:path w="18499" h="13996" extrusionOk="0">
                  <a:moveTo>
                    <a:pt x="13252" y="0"/>
                  </a:moveTo>
                  <a:lnTo>
                    <a:pt x="12770" y="294"/>
                  </a:lnTo>
                  <a:lnTo>
                    <a:pt x="12288" y="587"/>
                  </a:lnTo>
                  <a:lnTo>
                    <a:pt x="11806" y="888"/>
                  </a:lnTo>
                  <a:lnTo>
                    <a:pt x="11332" y="1195"/>
                  </a:lnTo>
                  <a:lnTo>
                    <a:pt x="10858" y="1508"/>
                  </a:lnTo>
                  <a:lnTo>
                    <a:pt x="10400" y="1829"/>
                  </a:lnTo>
                  <a:lnTo>
                    <a:pt x="9933" y="2149"/>
                  </a:lnTo>
                  <a:lnTo>
                    <a:pt x="9475" y="2476"/>
                  </a:lnTo>
                  <a:lnTo>
                    <a:pt x="9025" y="2810"/>
                  </a:lnTo>
                  <a:lnTo>
                    <a:pt x="8582" y="3144"/>
                  </a:lnTo>
                  <a:lnTo>
                    <a:pt x="8140" y="3491"/>
                  </a:lnTo>
                  <a:lnTo>
                    <a:pt x="7697" y="3838"/>
                  </a:lnTo>
                  <a:lnTo>
                    <a:pt x="7271" y="4185"/>
                  </a:lnTo>
                  <a:lnTo>
                    <a:pt x="6836" y="4545"/>
                  </a:lnTo>
                  <a:lnTo>
                    <a:pt x="6417" y="4906"/>
                  </a:lnTo>
                  <a:lnTo>
                    <a:pt x="5998" y="5273"/>
                  </a:lnTo>
                  <a:lnTo>
                    <a:pt x="5580" y="5640"/>
                  </a:lnTo>
                  <a:lnTo>
                    <a:pt x="5177" y="6020"/>
                  </a:lnTo>
                  <a:lnTo>
                    <a:pt x="4774" y="6401"/>
                  </a:lnTo>
                  <a:lnTo>
                    <a:pt x="4371" y="6781"/>
                  </a:lnTo>
                  <a:lnTo>
                    <a:pt x="3983" y="7175"/>
                  </a:lnTo>
                  <a:lnTo>
                    <a:pt x="3588" y="7562"/>
                  </a:lnTo>
                  <a:lnTo>
                    <a:pt x="3209" y="7962"/>
                  </a:lnTo>
                  <a:lnTo>
                    <a:pt x="2830" y="8363"/>
                  </a:lnTo>
                  <a:lnTo>
                    <a:pt x="2458" y="8770"/>
                  </a:lnTo>
                  <a:lnTo>
                    <a:pt x="2087" y="9184"/>
                  </a:lnTo>
                  <a:lnTo>
                    <a:pt x="1731" y="9598"/>
                  </a:lnTo>
                  <a:lnTo>
                    <a:pt x="1368" y="10018"/>
                  </a:lnTo>
                  <a:lnTo>
                    <a:pt x="1020" y="10438"/>
                  </a:lnTo>
                  <a:lnTo>
                    <a:pt x="673" y="10866"/>
                  </a:lnTo>
                  <a:lnTo>
                    <a:pt x="333" y="11299"/>
                  </a:lnTo>
                  <a:lnTo>
                    <a:pt x="1" y="11740"/>
                  </a:lnTo>
                  <a:lnTo>
                    <a:pt x="973" y="12007"/>
                  </a:lnTo>
                  <a:lnTo>
                    <a:pt x="1945" y="12281"/>
                  </a:lnTo>
                  <a:lnTo>
                    <a:pt x="3873" y="12841"/>
                  </a:lnTo>
                  <a:lnTo>
                    <a:pt x="4363" y="12975"/>
                  </a:lnTo>
                  <a:lnTo>
                    <a:pt x="4868" y="13108"/>
                  </a:lnTo>
                  <a:lnTo>
                    <a:pt x="5880" y="13368"/>
                  </a:lnTo>
                  <a:lnTo>
                    <a:pt x="6378" y="13509"/>
                  </a:lnTo>
                  <a:lnTo>
                    <a:pt x="6875" y="13655"/>
                  </a:lnTo>
                  <a:lnTo>
                    <a:pt x="7120" y="13736"/>
                  </a:lnTo>
                  <a:lnTo>
                    <a:pt x="7357" y="13816"/>
                  </a:lnTo>
                  <a:lnTo>
                    <a:pt x="7602" y="13909"/>
                  </a:lnTo>
                  <a:lnTo>
                    <a:pt x="7832" y="13996"/>
                  </a:lnTo>
                  <a:lnTo>
                    <a:pt x="8400" y="13288"/>
                  </a:lnTo>
                  <a:lnTo>
                    <a:pt x="8977" y="12588"/>
                  </a:lnTo>
                  <a:lnTo>
                    <a:pt x="9570" y="11893"/>
                  </a:lnTo>
                  <a:lnTo>
                    <a:pt x="10170" y="11206"/>
                  </a:lnTo>
                  <a:lnTo>
                    <a:pt x="10795" y="10532"/>
                  </a:lnTo>
                  <a:lnTo>
                    <a:pt x="11427" y="9865"/>
                  </a:lnTo>
                  <a:lnTo>
                    <a:pt x="12075" y="9210"/>
                  </a:lnTo>
                  <a:lnTo>
                    <a:pt x="12738" y="8563"/>
                  </a:lnTo>
                  <a:lnTo>
                    <a:pt x="13410" y="7922"/>
                  </a:lnTo>
                  <a:lnTo>
                    <a:pt x="14098" y="7295"/>
                  </a:lnTo>
                  <a:lnTo>
                    <a:pt x="14801" y="6681"/>
                  </a:lnTo>
                  <a:lnTo>
                    <a:pt x="15512" y="6074"/>
                  </a:lnTo>
                  <a:lnTo>
                    <a:pt x="16239" y="5480"/>
                  </a:lnTo>
                  <a:lnTo>
                    <a:pt x="16982" y="4892"/>
                  </a:lnTo>
                  <a:lnTo>
                    <a:pt x="17732" y="4318"/>
                  </a:lnTo>
                  <a:lnTo>
                    <a:pt x="18499" y="3758"/>
                  </a:lnTo>
                  <a:lnTo>
                    <a:pt x="18230" y="3571"/>
                  </a:lnTo>
                  <a:lnTo>
                    <a:pt x="17962" y="3377"/>
                  </a:lnTo>
                  <a:lnTo>
                    <a:pt x="17432" y="2990"/>
                  </a:lnTo>
                  <a:lnTo>
                    <a:pt x="16911" y="2596"/>
                  </a:lnTo>
                  <a:lnTo>
                    <a:pt x="16658" y="2409"/>
                  </a:lnTo>
                  <a:lnTo>
                    <a:pt x="16397" y="2223"/>
                  </a:lnTo>
                  <a:lnTo>
                    <a:pt x="15607" y="1675"/>
                  </a:lnTo>
                  <a:lnTo>
                    <a:pt x="14817" y="1121"/>
                  </a:lnTo>
                  <a:lnTo>
                    <a:pt x="13252"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3"/>
            <p:cNvSpPr/>
            <p:nvPr/>
          </p:nvSpPr>
          <p:spPr>
            <a:xfrm>
              <a:off x="-6116525" y="-2496300"/>
              <a:ext cx="346925" cy="273825"/>
            </a:xfrm>
            <a:custGeom>
              <a:avLst/>
              <a:gdLst/>
              <a:ahLst/>
              <a:cxnLst/>
              <a:rect l="l" t="t" r="r" b="b"/>
              <a:pathLst>
                <a:path w="13877" h="10953" extrusionOk="0">
                  <a:moveTo>
                    <a:pt x="8851" y="0"/>
                  </a:moveTo>
                  <a:lnTo>
                    <a:pt x="8796" y="27"/>
                  </a:lnTo>
                  <a:lnTo>
                    <a:pt x="8740" y="54"/>
                  </a:lnTo>
                  <a:lnTo>
                    <a:pt x="8487" y="100"/>
                  </a:lnTo>
                  <a:lnTo>
                    <a:pt x="8235" y="140"/>
                  </a:lnTo>
                  <a:lnTo>
                    <a:pt x="7974" y="180"/>
                  </a:lnTo>
                  <a:lnTo>
                    <a:pt x="7713" y="214"/>
                  </a:lnTo>
                  <a:lnTo>
                    <a:pt x="7184" y="267"/>
                  </a:lnTo>
                  <a:lnTo>
                    <a:pt x="6654" y="307"/>
                  </a:lnTo>
                  <a:lnTo>
                    <a:pt x="6109" y="334"/>
                  </a:lnTo>
                  <a:lnTo>
                    <a:pt x="5564" y="347"/>
                  </a:lnTo>
                  <a:lnTo>
                    <a:pt x="5011" y="354"/>
                  </a:lnTo>
                  <a:lnTo>
                    <a:pt x="4458" y="354"/>
                  </a:lnTo>
                  <a:lnTo>
                    <a:pt x="3897" y="341"/>
                  </a:lnTo>
                  <a:lnTo>
                    <a:pt x="3343" y="321"/>
                  </a:lnTo>
                  <a:lnTo>
                    <a:pt x="2782" y="294"/>
                  </a:lnTo>
                  <a:lnTo>
                    <a:pt x="2221" y="267"/>
                  </a:lnTo>
                  <a:lnTo>
                    <a:pt x="1107" y="200"/>
                  </a:lnTo>
                  <a:lnTo>
                    <a:pt x="1" y="127"/>
                  </a:lnTo>
                  <a:lnTo>
                    <a:pt x="1" y="127"/>
                  </a:lnTo>
                  <a:lnTo>
                    <a:pt x="238" y="1495"/>
                  </a:lnTo>
                  <a:lnTo>
                    <a:pt x="483" y="2857"/>
                  </a:lnTo>
                  <a:lnTo>
                    <a:pt x="736" y="4212"/>
                  </a:lnTo>
                  <a:lnTo>
                    <a:pt x="1004" y="5566"/>
                  </a:lnTo>
                  <a:lnTo>
                    <a:pt x="1289" y="6921"/>
                  </a:lnTo>
                  <a:lnTo>
                    <a:pt x="1581" y="8269"/>
                  </a:lnTo>
                  <a:lnTo>
                    <a:pt x="1882" y="9611"/>
                  </a:lnTo>
                  <a:lnTo>
                    <a:pt x="2198" y="10953"/>
                  </a:lnTo>
                  <a:lnTo>
                    <a:pt x="2561" y="10792"/>
                  </a:lnTo>
                  <a:lnTo>
                    <a:pt x="2932" y="10632"/>
                  </a:lnTo>
                  <a:lnTo>
                    <a:pt x="3114" y="10552"/>
                  </a:lnTo>
                  <a:lnTo>
                    <a:pt x="3312" y="10472"/>
                  </a:lnTo>
                  <a:lnTo>
                    <a:pt x="3501" y="10399"/>
                  </a:lnTo>
                  <a:lnTo>
                    <a:pt x="3699" y="10332"/>
                  </a:lnTo>
                  <a:lnTo>
                    <a:pt x="4315" y="10138"/>
                  </a:lnTo>
                  <a:lnTo>
                    <a:pt x="4940" y="9958"/>
                  </a:lnTo>
                  <a:lnTo>
                    <a:pt x="5564" y="9785"/>
                  </a:lnTo>
                  <a:lnTo>
                    <a:pt x="6188" y="9631"/>
                  </a:lnTo>
                  <a:lnTo>
                    <a:pt x="6820" y="9491"/>
                  </a:lnTo>
                  <a:lnTo>
                    <a:pt x="7452" y="9364"/>
                  </a:lnTo>
                  <a:lnTo>
                    <a:pt x="8092" y="9251"/>
                  </a:lnTo>
                  <a:lnTo>
                    <a:pt x="8732" y="9150"/>
                  </a:lnTo>
                  <a:lnTo>
                    <a:pt x="9372" y="9057"/>
                  </a:lnTo>
                  <a:lnTo>
                    <a:pt x="10012" y="8984"/>
                  </a:lnTo>
                  <a:lnTo>
                    <a:pt x="10660" y="8924"/>
                  </a:lnTo>
                  <a:lnTo>
                    <a:pt x="11300" y="8877"/>
                  </a:lnTo>
                  <a:lnTo>
                    <a:pt x="11948" y="8837"/>
                  </a:lnTo>
                  <a:lnTo>
                    <a:pt x="12588" y="8810"/>
                  </a:lnTo>
                  <a:lnTo>
                    <a:pt x="13236" y="8803"/>
                  </a:lnTo>
                  <a:lnTo>
                    <a:pt x="13876" y="8803"/>
                  </a:lnTo>
                  <a:lnTo>
                    <a:pt x="13481" y="8269"/>
                  </a:lnTo>
                  <a:lnTo>
                    <a:pt x="13102" y="7736"/>
                  </a:lnTo>
                  <a:lnTo>
                    <a:pt x="12731" y="7202"/>
                  </a:lnTo>
                  <a:lnTo>
                    <a:pt x="12367" y="6668"/>
                  </a:lnTo>
                  <a:lnTo>
                    <a:pt x="12019" y="6120"/>
                  </a:lnTo>
                  <a:lnTo>
                    <a:pt x="11680" y="5580"/>
                  </a:lnTo>
                  <a:lnTo>
                    <a:pt x="11348" y="5032"/>
                  </a:lnTo>
                  <a:lnTo>
                    <a:pt x="11024" y="4485"/>
                  </a:lnTo>
                  <a:lnTo>
                    <a:pt x="10716" y="3931"/>
                  </a:lnTo>
                  <a:lnTo>
                    <a:pt x="10415" y="3377"/>
                  </a:lnTo>
                  <a:lnTo>
                    <a:pt x="10131" y="2823"/>
                  </a:lnTo>
                  <a:lnTo>
                    <a:pt x="9854" y="2263"/>
                  </a:lnTo>
                  <a:lnTo>
                    <a:pt x="9586" y="1702"/>
                  </a:lnTo>
                  <a:lnTo>
                    <a:pt x="9333" y="1135"/>
                  </a:lnTo>
                  <a:lnTo>
                    <a:pt x="9088" y="567"/>
                  </a:lnTo>
                  <a:lnTo>
                    <a:pt x="8851"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3"/>
            <p:cNvSpPr/>
            <p:nvPr/>
          </p:nvSpPr>
          <p:spPr>
            <a:xfrm>
              <a:off x="-6113750" y="-3522475"/>
              <a:ext cx="355800" cy="401825"/>
            </a:xfrm>
            <a:custGeom>
              <a:avLst/>
              <a:gdLst/>
              <a:ahLst/>
              <a:cxnLst/>
              <a:rect l="l" t="t" r="r" b="b"/>
              <a:pathLst>
                <a:path w="14232" h="16073" extrusionOk="0">
                  <a:moveTo>
                    <a:pt x="6733" y="1"/>
                  </a:moveTo>
                  <a:lnTo>
                    <a:pt x="6409" y="475"/>
                  </a:lnTo>
                  <a:lnTo>
                    <a:pt x="6093" y="942"/>
                  </a:lnTo>
                  <a:lnTo>
                    <a:pt x="5777" y="1422"/>
                  </a:lnTo>
                  <a:lnTo>
                    <a:pt x="5476" y="1896"/>
                  </a:lnTo>
                  <a:lnTo>
                    <a:pt x="5176" y="2383"/>
                  </a:lnTo>
                  <a:lnTo>
                    <a:pt x="4884" y="2864"/>
                  </a:lnTo>
                  <a:lnTo>
                    <a:pt x="4599" y="3358"/>
                  </a:lnTo>
                  <a:lnTo>
                    <a:pt x="4315" y="3852"/>
                  </a:lnTo>
                  <a:lnTo>
                    <a:pt x="3944" y="4546"/>
                  </a:lnTo>
                  <a:lnTo>
                    <a:pt x="3588" y="5240"/>
                  </a:lnTo>
                  <a:lnTo>
                    <a:pt x="3240" y="5934"/>
                  </a:lnTo>
                  <a:lnTo>
                    <a:pt x="2908" y="6628"/>
                  </a:lnTo>
                  <a:lnTo>
                    <a:pt x="2592" y="7329"/>
                  </a:lnTo>
                  <a:lnTo>
                    <a:pt x="2292" y="8030"/>
                  </a:lnTo>
                  <a:lnTo>
                    <a:pt x="2000" y="8737"/>
                  </a:lnTo>
                  <a:lnTo>
                    <a:pt x="1731" y="9445"/>
                  </a:lnTo>
                  <a:lnTo>
                    <a:pt x="1470" y="10152"/>
                  </a:lnTo>
                  <a:lnTo>
                    <a:pt x="1217" y="10860"/>
                  </a:lnTo>
                  <a:lnTo>
                    <a:pt x="988" y="11574"/>
                  </a:lnTo>
                  <a:lnTo>
                    <a:pt x="767" y="12288"/>
                  </a:lnTo>
                  <a:lnTo>
                    <a:pt x="554" y="13002"/>
                  </a:lnTo>
                  <a:lnTo>
                    <a:pt x="356" y="13716"/>
                  </a:lnTo>
                  <a:lnTo>
                    <a:pt x="174" y="14437"/>
                  </a:lnTo>
                  <a:lnTo>
                    <a:pt x="1" y="15158"/>
                  </a:lnTo>
                  <a:lnTo>
                    <a:pt x="980" y="15231"/>
                  </a:lnTo>
                  <a:lnTo>
                    <a:pt x="1960" y="15311"/>
                  </a:lnTo>
                  <a:lnTo>
                    <a:pt x="2948" y="15391"/>
                  </a:lnTo>
                  <a:lnTo>
                    <a:pt x="3928" y="15492"/>
                  </a:lnTo>
                  <a:lnTo>
                    <a:pt x="4418" y="15545"/>
                  </a:lnTo>
                  <a:lnTo>
                    <a:pt x="4908" y="15605"/>
                  </a:lnTo>
                  <a:lnTo>
                    <a:pt x="5390" y="15672"/>
                  </a:lnTo>
                  <a:lnTo>
                    <a:pt x="5872" y="15739"/>
                  </a:lnTo>
                  <a:lnTo>
                    <a:pt x="6354" y="15812"/>
                  </a:lnTo>
                  <a:lnTo>
                    <a:pt x="6828" y="15892"/>
                  </a:lnTo>
                  <a:lnTo>
                    <a:pt x="7302" y="15979"/>
                  </a:lnTo>
                  <a:lnTo>
                    <a:pt x="7768" y="16072"/>
                  </a:lnTo>
                  <a:lnTo>
                    <a:pt x="7902" y="15638"/>
                  </a:lnTo>
                  <a:lnTo>
                    <a:pt x="8037" y="15198"/>
                  </a:lnTo>
                  <a:lnTo>
                    <a:pt x="8179" y="14764"/>
                  </a:lnTo>
                  <a:lnTo>
                    <a:pt x="8321" y="14330"/>
                  </a:lnTo>
                  <a:lnTo>
                    <a:pt x="8471" y="13896"/>
                  </a:lnTo>
                  <a:lnTo>
                    <a:pt x="8629" y="13463"/>
                  </a:lnTo>
                  <a:lnTo>
                    <a:pt x="8787" y="13036"/>
                  </a:lnTo>
                  <a:lnTo>
                    <a:pt x="8953" y="12602"/>
                  </a:lnTo>
                  <a:lnTo>
                    <a:pt x="9119" y="12175"/>
                  </a:lnTo>
                  <a:lnTo>
                    <a:pt x="9293" y="11747"/>
                  </a:lnTo>
                  <a:lnTo>
                    <a:pt x="9467" y="11320"/>
                  </a:lnTo>
                  <a:lnTo>
                    <a:pt x="9656" y="10893"/>
                  </a:lnTo>
                  <a:lnTo>
                    <a:pt x="9838" y="10466"/>
                  </a:lnTo>
                  <a:lnTo>
                    <a:pt x="10028" y="10045"/>
                  </a:lnTo>
                  <a:lnTo>
                    <a:pt x="10225" y="9625"/>
                  </a:lnTo>
                  <a:lnTo>
                    <a:pt x="10431" y="9205"/>
                  </a:lnTo>
                  <a:lnTo>
                    <a:pt x="10636" y="8784"/>
                  </a:lnTo>
                  <a:lnTo>
                    <a:pt x="10842" y="8370"/>
                  </a:lnTo>
                  <a:lnTo>
                    <a:pt x="11055" y="7956"/>
                  </a:lnTo>
                  <a:lnTo>
                    <a:pt x="11276" y="7543"/>
                  </a:lnTo>
                  <a:lnTo>
                    <a:pt x="11498" y="7129"/>
                  </a:lnTo>
                  <a:lnTo>
                    <a:pt x="11727" y="6715"/>
                  </a:lnTo>
                  <a:lnTo>
                    <a:pt x="11956" y="6308"/>
                  </a:lnTo>
                  <a:lnTo>
                    <a:pt x="12193" y="5901"/>
                  </a:lnTo>
                  <a:lnTo>
                    <a:pt x="12430" y="5494"/>
                  </a:lnTo>
                  <a:lnTo>
                    <a:pt x="12675" y="5093"/>
                  </a:lnTo>
                  <a:lnTo>
                    <a:pt x="12928" y="4693"/>
                  </a:lnTo>
                  <a:lnTo>
                    <a:pt x="13181" y="4292"/>
                  </a:lnTo>
                  <a:lnTo>
                    <a:pt x="13433" y="3892"/>
                  </a:lnTo>
                  <a:lnTo>
                    <a:pt x="13694" y="3498"/>
                  </a:lnTo>
                  <a:lnTo>
                    <a:pt x="13963" y="3104"/>
                  </a:lnTo>
                  <a:lnTo>
                    <a:pt x="14232" y="2711"/>
                  </a:lnTo>
                  <a:lnTo>
                    <a:pt x="13987" y="2637"/>
                  </a:lnTo>
                  <a:lnTo>
                    <a:pt x="13742" y="2564"/>
                  </a:lnTo>
                  <a:lnTo>
                    <a:pt x="13260" y="2397"/>
                  </a:lnTo>
                  <a:lnTo>
                    <a:pt x="12778" y="2223"/>
                  </a:lnTo>
                  <a:lnTo>
                    <a:pt x="12304" y="2043"/>
                  </a:lnTo>
                  <a:lnTo>
                    <a:pt x="11363" y="1676"/>
                  </a:lnTo>
                  <a:lnTo>
                    <a:pt x="10889" y="1496"/>
                  </a:lnTo>
                  <a:lnTo>
                    <a:pt x="10423" y="1329"/>
                  </a:lnTo>
                  <a:lnTo>
                    <a:pt x="9498" y="1009"/>
                  </a:lnTo>
                  <a:lnTo>
                    <a:pt x="8566" y="682"/>
                  </a:lnTo>
                  <a:lnTo>
                    <a:pt x="7649" y="348"/>
                  </a:lnTo>
                  <a:lnTo>
                    <a:pt x="6733"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3"/>
            <p:cNvSpPr/>
            <p:nvPr/>
          </p:nvSpPr>
          <p:spPr>
            <a:xfrm>
              <a:off x="-6147325" y="-3100500"/>
              <a:ext cx="234500" cy="557000"/>
            </a:xfrm>
            <a:custGeom>
              <a:avLst/>
              <a:gdLst/>
              <a:ahLst/>
              <a:cxnLst/>
              <a:rect l="l" t="t" r="r" b="b"/>
              <a:pathLst>
                <a:path w="9380" h="22280" extrusionOk="0">
                  <a:moveTo>
                    <a:pt x="972" y="1"/>
                  </a:moveTo>
                  <a:lnTo>
                    <a:pt x="838" y="688"/>
                  </a:lnTo>
                  <a:lnTo>
                    <a:pt x="719" y="1376"/>
                  </a:lnTo>
                  <a:lnTo>
                    <a:pt x="609" y="2063"/>
                  </a:lnTo>
                  <a:lnTo>
                    <a:pt x="514" y="2757"/>
                  </a:lnTo>
                  <a:lnTo>
                    <a:pt x="419" y="3445"/>
                  </a:lnTo>
                  <a:lnTo>
                    <a:pt x="340" y="4139"/>
                  </a:lnTo>
                  <a:lnTo>
                    <a:pt x="269" y="4833"/>
                  </a:lnTo>
                  <a:lnTo>
                    <a:pt x="206" y="5527"/>
                  </a:lnTo>
                  <a:lnTo>
                    <a:pt x="150" y="6221"/>
                  </a:lnTo>
                  <a:lnTo>
                    <a:pt x="103" y="6915"/>
                  </a:lnTo>
                  <a:lnTo>
                    <a:pt x="64" y="7609"/>
                  </a:lnTo>
                  <a:lnTo>
                    <a:pt x="40" y="8310"/>
                  </a:lnTo>
                  <a:lnTo>
                    <a:pt x="16" y="9004"/>
                  </a:lnTo>
                  <a:lnTo>
                    <a:pt x="8" y="9705"/>
                  </a:lnTo>
                  <a:lnTo>
                    <a:pt x="0" y="10399"/>
                  </a:lnTo>
                  <a:lnTo>
                    <a:pt x="0" y="11100"/>
                  </a:lnTo>
                  <a:lnTo>
                    <a:pt x="8" y="11794"/>
                  </a:lnTo>
                  <a:lnTo>
                    <a:pt x="32" y="12495"/>
                  </a:lnTo>
                  <a:lnTo>
                    <a:pt x="56" y="13196"/>
                  </a:lnTo>
                  <a:lnTo>
                    <a:pt x="87" y="13890"/>
                  </a:lnTo>
                  <a:lnTo>
                    <a:pt x="119" y="14591"/>
                  </a:lnTo>
                  <a:lnTo>
                    <a:pt x="166" y="15291"/>
                  </a:lnTo>
                  <a:lnTo>
                    <a:pt x="214" y="15992"/>
                  </a:lnTo>
                  <a:lnTo>
                    <a:pt x="277" y="16693"/>
                  </a:lnTo>
                  <a:lnTo>
                    <a:pt x="332" y="17387"/>
                  </a:lnTo>
                  <a:lnTo>
                    <a:pt x="403" y="18088"/>
                  </a:lnTo>
                  <a:lnTo>
                    <a:pt x="474" y="18789"/>
                  </a:lnTo>
                  <a:lnTo>
                    <a:pt x="561" y="19490"/>
                  </a:lnTo>
                  <a:lnTo>
                    <a:pt x="640" y="20184"/>
                  </a:lnTo>
                  <a:lnTo>
                    <a:pt x="735" y="20884"/>
                  </a:lnTo>
                  <a:lnTo>
                    <a:pt x="830" y="21579"/>
                  </a:lnTo>
                  <a:lnTo>
                    <a:pt x="925" y="22279"/>
                  </a:lnTo>
                  <a:lnTo>
                    <a:pt x="1992" y="22213"/>
                  </a:lnTo>
                  <a:lnTo>
                    <a:pt x="3058" y="22153"/>
                  </a:lnTo>
                  <a:lnTo>
                    <a:pt x="4141" y="22099"/>
                  </a:lnTo>
                  <a:lnTo>
                    <a:pt x="4678" y="22072"/>
                  </a:lnTo>
                  <a:lnTo>
                    <a:pt x="5215" y="22059"/>
                  </a:lnTo>
                  <a:lnTo>
                    <a:pt x="5753" y="22052"/>
                  </a:lnTo>
                  <a:lnTo>
                    <a:pt x="6290" y="22052"/>
                  </a:lnTo>
                  <a:lnTo>
                    <a:pt x="6819" y="22059"/>
                  </a:lnTo>
                  <a:lnTo>
                    <a:pt x="7341" y="22072"/>
                  </a:lnTo>
                  <a:lnTo>
                    <a:pt x="7862" y="22099"/>
                  </a:lnTo>
                  <a:lnTo>
                    <a:pt x="8376" y="22139"/>
                  </a:lnTo>
                  <a:lnTo>
                    <a:pt x="8882" y="22193"/>
                  </a:lnTo>
                  <a:lnTo>
                    <a:pt x="9380" y="22259"/>
                  </a:lnTo>
                  <a:lnTo>
                    <a:pt x="9380" y="22259"/>
                  </a:lnTo>
                  <a:lnTo>
                    <a:pt x="9166" y="21625"/>
                  </a:lnTo>
                  <a:lnTo>
                    <a:pt x="8969" y="20985"/>
                  </a:lnTo>
                  <a:lnTo>
                    <a:pt x="8787" y="20344"/>
                  </a:lnTo>
                  <a:lnTo>
                    <a:pt x="8613" y="19703"/>
                  </a:lnTo>
                  <a:lnTo>
                    <a:pt x="8455" y="19056"/>
                  </a:lnTo>
                  <a:lnTo>
                    <a:pt x="8305" y="18408"/>
                  </a:lnTo>
                  <a:lnTo>
                    <a:pt x="8171" y="17761"/>
                  </a:lnTo>
                  <a:lnTo>
                    <a:pt x="8052" y="17114"/>
                  </a:lnTo>
                  <a:lnTo>
                    <a:pt x="7934" y="16466"/>
                  </a:lnTo>
                  <a:lnTo>
                    <a:pt x="7839" y="15812"/>
                  </a:lnTo>
                  <a:lnTo>
                    <a:pt x="7752" y="15165"/>
                  </a:lnTo>
                  <a:lnTo>
                    <a:pt x="7673" y="14511"/>
                  </a:lnTo>
                  <a:lnTo>
                    <a:pt x="7610" y="13856"/>
                  </a:lnTo>
                  <a:lnTo>
                    <a:pt x="7554" y="13202"/>
                  </a:lnTo>
                  <a:lnTo>
                    <a:pt x="7515" y="12548"/>
                  </a:lnTo>
                  <a:lnTo>
                    <a:pt x="7483" y="11894"/>
                  </a:lnTo>
                  <a:lnTo>
                    <a:pt x="7467" y="11234"/>
                  </a:lnTo>
                  <a:lnTo>
                    <a:pt x="7460" y="10579"/>
                  </a:lnTo>
                  <a:lnTo>
                    <a:pt x="7467" y="9925"/>
                  </a:lnTo>
                  <a:lnTo>
                    <a:pt x="7483" y="9271"/>
                  </a:lnTo>
                  <a:lnTo>
                    <a:pt x="7507" y="8611"/>
                  </a:lnTo>
                  <a:lnTo>
                    <a:pt x="7546" y="7956"/>
                  </a:lnTo>
                  <a:lnTo>
                    <a:pt x="7594" y="7302"/>
                  </a:lnTo>
                  <a:lnTo>
                    <a:pt x="7657" y="6648"/>
                  </a:lnTo>
                  <a:lnTo>
                    <a:pt x="7728" y="5994"/>
                  </a:lnTo>
                  <a:lnTo>
                    <a:pt x="7807" y="5340"/>
                  </a:lnTo>
                  <a:lnTo>
                    <a:pt x="7902" y="4686"/>
                  </a:lnTo>
                  <a:lnTo>
                    <a:pt x="8005" y="4039"/>
                  </a:lnTo>
                  <a:lnTo>
                    <a:pt x="8115" y="3385"/>
                  </a:lnTo>
                  <a:lnTo>
                    <a:pt x="8234" y="2737"/>
                  </a:lnTo>
                  <a:lnTo>
                    <a:pt x="8368" y="2090"/>
                  </a:lnTo>
                  <a:lnTo>
                    <a:pt x="8518" y="1442"/>
                  </a:lnTo>
                  <a:lnTo>
                    <a:pt x="8044" y="1382"/>
                  </a:lnTo>
                  <a:lnTo>
                    <a:pt x="7570" y="1322"/>
                  </a:lnTo>
                  <a:lnTo>
                    <a:pt x="7096" y="1249"/>
                  </a:lnTo>
                  <a:lnTo>
                    <a:pt x="6622" y="1176"/>
                  </a:lnTo>
                  <a:lnTo>
                    <a:pt x="6148" y="1095"/>
                  </a:lnTo>
                  <a:lnTo>
                    <a:pt x="5674" y="1015"/>
                  </a:lnTo>
                  <a:lnTo>
                    <a:pt x="5200" y="922"/>
                  </a:lnTo>
                  <a:lnTo>
                    <a:pt x="4726" y="835"/>
                  </a:lnTo>
                  <a:lnTo>
                    <a:pt x="3785" y="635"/>
                  </a:lnTo>
                  <a:lnTo>
                    <a:pt x="2837" y="428"/>
                  </a:lnTo>
                  <a:lnTo>
                    <a:pt x="1905" y="214"/>
                  </a:lnTo>
                  <a:lnTo>
                    <a:pt x="972"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3"/>
            <p:cNvSpPr/>
            <p:nvPr/>
          </p:nvSpPr>
          <p:spPr>
            <a:xfrm>
              <a:off x="-6306150" y="-5458150"/>
              <a:ext cx="7286150" cy="5696275"/>
            </a:xfrm>
            <a:custGeom>
              <a:avLst/>
              <a:gdLst/>
              <a:ahLst/>
              <a:cxnLst/>
              <a:rect l="l" t="t" r="r" b="b"/>
              <a:pathLst>
                <a:path w="291446" h="227851" extrusionOk="0">
                  <a:moveTo>
                    <a:pt x="127202" y="2710"/>
                  </a:moveTo>
                  <a:lnTo>
                    <a:pt x="127707" y="2717"/>
                  </a:lnTo>
                  <a:lnTo>
                    <a:pt x="128189" y="2737"/>
                  </a:lnTo>
                  <a:lnTo>
                    <a:pt x="128671" y="2770"/>
                  </a:lnTo>
                  <a:lnTo>
                    <a:pt x="129130" y="2817"/>
                  </a:lnTo>
                  <a:lnTo>
                    <a:pt x="129588" y="2877"/>
                  </a:lnTo>
                  <a:lnTo>
                    <a:pt x="130030" y="2944"/>
                  </a:lnTo>
                  <a:lnTo>
                    <a:pt x="130457" y="3030"/>
                  </a:lnTo>
                  <a:lnTo>
                    <a:pt x="130876" y="3124"/>
                  </a:lnTo>
                  <a:lnTo>
                    <a:pt x="131279" y="3231"/>
                  </a:lnTo>
                  <a:lnTo>
                    <a:pt x="131682" y="3351"/>
                  </a:lnTo>
                  <a:lnTo>
                    <a:pt x="132061" y="3478"/>
                  </a:lnTo>
                  <a:lnTo>
                    <a:pt x="132440" y="3618"/>
                  </a:lnTo>
                  <a:lnTo>
                    <a:pt x="132804" y="3771"/>
                  </a:lnTo>
                  <a:lnTo>
                    <a:pt x="133160" y="3931"/>
                  </a:lnTo>
                  <a:lnTo>
                    <a:pt x="133499" y="4105"/>
                  </a:lnTo>
                  <a:lnTo>
                    <a:pt x="133831" y="4285"/>
                  </a:lnTo>
                  <a:lnTo>
                    <a:pt x="134155" y="4479"/>
                  </a:lnTo>
                  <a:lnTo>
                    <a:pt x="134471" y="4679"/>
                  </a:lnTo>
                  <a:lnTo>
                    <a:pt x="134779" y="4886"/>
                  </a:lnTo>
                  <a:lnTo>
                    <a:pt x="135072" y="5106"/>
                  </a:lnTo>
                  <a:lnTo>
                    <a:pt x="135356" y="5340"/>
                  </a:lnTo>
                  <a:lnTo>
                    <a:pt x="135641" y="5573"/>
                  </a:lnTo>
                  <a:lnTo>
                    <a:pt x="135909" y="5820"/>
                  </a:lnTo>
                  <a:lnTo>
                    <a:pt x="136162" y="6074"/>
                  </a:lnTo>
                  <a:lnTo>
                    <a:pt x="136415" y="6334"/>
                  </a:lnTo>
                  <a:lnTo>
                    <a:pt x="136660" y="6608"/>
                  </a:lnTo>
                  <a:lnTo>
                    <a:pt x="136889" y="6881"/>
                  </a:lnTo>
                  <a:lnTo>
                    <a:pt x="137118" y="7168"/>
                  </a:lnTo>
                  <a:lnTo>
                    <a:pt x="137340" y="7455"/>
                  </a:lnTo>
                  <a:lnTo>
                    <a:pt x="137545" y="7756"/>
                  </a:lnTo>
                  <a:lnTo>
                    <a:pt x="137750" y="8056"/>
                  </a:lnTo>
                  <a:lnTo>
                    <a:pt x="137948" y="8370"/>
                  </a:lnTo>
                  <a:lnTo>
                    <a:pt x="138138" y="8683"/>
                  </a:lnTo>
                  <a:lnTo>
                    <a:pt x="138319" y="9004"/>
                  </a:lnTo>
                  <a:lnTo>
                    <a:pt x="138493" y="9331"/>
                  </a:lnTo>
                  <a:lnTo>
                    <a:pt x="138659" y="9665"/>
                  </a:lnTo>
                  <a:lnTo>
                    <a:pt x="138817" y="10005"/>
                  </a:lnTo>
                  <a:lnTo>
                    <a:pt x="138967" y="10345"/>
                  </a:lnTo>
                  <a:lnTo>
                    <a:pt x="139117" y="10692"/>
                  </a:lnTo>
                  <a:lnTo>
                    <a:pt x="139260" y="11046"/>
                  </a:lnTo>
                  <a:lnTo>
                    <a:pt x="139394" y="11400"/>
                  </a:lnTo>
                  <a:lnTo>
                    <a:pt x="139520" y="11760"/>
                  </a:lnTo>
                  <a:lnTo>
                    <a:pt x="139647" y="12121"/>
                  </a:lnTo>
                  <a:lnTo>
                    <a:pt x="139765" y="12488"/>
                  </a:lnTo>
                  <a:lnTo>
                    <a:pt x="139876" y="12855"/>
                  </a:lnTo>
                  <a:lnTo>
                    <a:pt x="139987" y="13229"/>
                  </a:lnTo>
                  <a:lnTo>
                    <a:pt x="140089" y="13602"/>
                  </a:lnTo>
                  <a:lnTo>
                    <a:pt x="140184" y="13983"/>
                  </a:lnTo>
                  <a:lnTo>
                    <a:pt x="140279" y="14363"/>
                  </a:lnTo>
                  <a:lnTo>
                    <a:pt x="140366" y="14744"/>
                  </a:lnTo>
                  <a:lnTo>
                    <a:pt x="140453" y="15124"/>
                  </a:lnTo>
                  <a:lnTo>
                    <a:pt x="140603" y="15892"/>
                  </a:lnTo>
                  <a:lnTo>
                    <a:pt x="140745" y="16666"/>
                  </a:lnTo>
                  <a:lnTo>
                    <a:pt x="140864" y="17440"/>
                  </a:lnTo>
                  <a:lnTo>
                    <a:pt x="140974" y="18214"/>
                  </a:lnTo>
                  <a:lnTo>
                    <a:pt x="141045" y="18768"/>
                  </a:lnTo>
                  <a:lnTo>
                    <a:pt x="141117" y="19322"/>
                  </a:lnTo>
                  <a:lnTo>
                    <a:pt x="141227" y="20417"/>
                  </a:lnTo>
                  <a:lnTo>
                    <a:pt x="141330" y="21491"/>
                  </a:lnTo>
                  <a:lnTo>
                    <a:pt x="141417" y="22546"/>
                  </a:lnTo>
                  <a:lnTo>
                    <a:pt x="141567" y="24575"/>
                  </a:lnTo>
                  <a:lnTo>
                    <a:pt x="141630" y="25543"/>
                  </a:lnTo>
                  <a:lnTo>
                    <a:pt x="141709" y="26457"/>
                  </a:lnTo>
                  <a:lnTo>
                    <a:pt x="141733" y="26597"/>
                  </a:lnTo>
                  <a:lnTo>
                    <a:pt x="141772" y="26724"/>
                  </a:lnTo>
                  <a:lnTo>
                    <a:pt x="141828" y="26851"/>
                  </a:lnTo>
                  <a:lnTo>
                    <a:pt x="141891" y="26964"/>
                  </a:lnTo>
                  <a:lnTo>
                    <a:pt x="141978" y="27071"/>
                  </a:lnTo>
                  <a:lnTo>
                    <a:pt x="142065" y="27164"/>
                  </a:lnTo>
                  <a:lnTo>
                    <a:pt x="142167" y="27258"/>
                  </a:lnTo>
                  <a:lnTo>
                    <a:pt x="142278" y="27338"/>
                  </a:lnTo>
                  <a:lnTo>
                    <a:pt x="130465" y="27391"/>
                  </a:lnTo>
                  <a:lnTo>
                    <a:pt x="130473" y="26931"/>
                  </a:lnTo>
                  <a:lnTo>
                    <a:pt x="130489" y="26470"/>
                  </a:lnTo>
                  <a:lnTo>
                    <a:pt x="130505" y="26010"/>
                  </a:lnTo>
                  <a:lnTo>
                    <a:pt x="130528" y="25563"/>
                  </a:lnTo>
                  <a:lnTo>
                    <a:pt x="130560" y="25109"/>
                  </a:lnTo>
                  <a:lnTo>
                    <a:pt x="130599" y="24662"/>
                  </a:lnTo>
                  <a:lnTo>
                    <a:pt x="130647" y="24214"/>
                  </a:lnTo>
                  <a:lnTo>
                    <a:pt x="130694" y="23774"/>
                  </a:lnTo>
                  <a:lnTo>
                    <a:pt x="130749" y="23333"/>
                  </a:lnTo>
                  <a:lnTo>
                    <a:pt x="130813" y="22900"/>
                  </a:lnTo>
                  <a:lnTo>
                    <a:pt x="130876" y="22466"/>
                  </a:lnTo>
                  <a:lnTo>
                    <a:pt x="130955" y="22032"/>
                  </a:lnTo>
                  <a:lnTo>
                    <a:pt x="131034" y="21598"/>
                  </a:lnTo>
                  <a:lnTo>
                    <a:pt x="131121" y="21171"/>
                  </a:lnTo>
                  <a:lnTo>
                    <a:pt x="131208" y="20737"/>
                  </a:lnTo>
                  <a:lnTo>
                    <a:pt x="131303" y="20310"/>
                  </a:lnTo>
                  <a:lnTo>
                    <a:pt x="131524" y="20390"/>
                  </a:lnTo>
                  <a:lnTo>
                    <a:pt x="131634" y="20430"/>
                  </a:lnTo>
                  <a:lnTo>
                    <a:pt x="131745" y="20463"/>
                  </a:lnTo>
                  <a:lnTo>
                    <a:pt x="131982" y="20524"/>
                  </a:lnTo>
                  <a:lnTo>
                    <a:pt x="132219" y="20584"/>
                  </a:lnTo>
                  <a:lnTo>
                    <a:pt x="132464" y="20644"/>
                  </a:lnTo>
                  <a:lnTo>
                    <a:pt x="132701" y="20690"/>
                  </a:lnTo>
                  <a:lnTo>
                    <a:pt x="132938" y="20737"/>
                  </a:lnTo>
                  <a:lnTo>
                    <a:pt x="133175" y="20777"/>
                  </a:lnTo>
                  <a:lnTo>
                    <a:pt x="133412" y="20811"/>
                  </a:lnTo>
                  <a:lnTo>
                    <a:pt x="133649" y="20844"/>
                  </a:lnTo>
                  <a:lnTo>
                    <a:pt x="133886" y="20864"/>
                  </a:lnTo>
                  <a:lnTo>
                    <a:pt x="134116" y="20884"/>
                  </a:lnTo>
                  <a:lnTo>
                    <a:pt x="134353" y="20897"/>
                  </a:lnTo>
                  <a:lnTo>
                    <a:pt x="134819" y="20897"/>
                  </a:lnTo>
                  <a:lnTo>
                    <a:pt x="135048" y="20891"/>
                  </a:lnTo>
                  <a:lnTo>
                    <a:pt x="135269" y="20871"/>
                  </a:lnTo>
                  <a:lnTo>
                    <a:pt x="135498" y="20851"/>
                  </a:lnTo>
                  <a:lnTo>
                    <a:pt x="135720" y="20817"/>
                  </a:lnTo>
                  <a:lnTo>
                    <a:pt x="135941" y="20784"/>
                  </a:lnTo>
                  <a:lnTo>
                    <a:pt x="136154" y="20737"/>
                  </a:lnTo>
                  <a:lnTo>
                    <a:pt x="136368" y="20684"/>
                  </a:lnTo>
                  <a:lnTo>
                    <a:pt x="136581" y="20617"/>
                  </a:lnTo>
                  <a:lnTo>
                    <a:pt x="136786" y="20550"/>
                  </a:lnTo>
                  <a:lnTo>
                    <a:pt x="136992" y="20470"/>
                  </a:lnTo>
                  <a:lnTo>
                    <a:pt x="137189" y="20377"/>
                  </a:lnTo>
                  <a:lnTo>
                    <a:pt x="137387" y="20283"/>
                  </a:lnTo>
                  <a:lnTo>
                    <a:pt x="137577" y="20176"/>
                  </a:lnTo>
                  <a:lnTo>
                    <a:pt x="137766" y="20056"/>
                  </a:lnTo>
                  <a:lnTo>
                    <a:pt x="137948" y="19930"/>
                  </a:lnTo>
                  <a:lnTo>
                    <a:pt x="138130" y="19796"/>
                  </a:lnTo>
                  <a:lnTo>
                    <a:pt x="138304" y="19643"/>
                  </a:lnTo>
                  <a:lnTo>
                    <a:pt x="138469" y="19489"/>
                  </a:lnTo>
                  <a:lnTo>
                    <a:pt x="138627" y="19322"/>
                  </a:lnTo>
                  <a:lnTo>
                    <a:pt x="138722" y="19209"/>
                  </a:lnTo>
                  <a:lnTo>
                    <a:pt x="138793" y="19089"/>
                  </a:lnTo>
                  <a:lnTo>
                    <a:pt x="138849" y="18975"/>
                  </a:lnTo>
                  <a:lnTo>
                    <a:pt x="138888" y="18855"/>
                  </a:lnTo>
                  <a:lnTo>
                    <a:pt x="138912" y="18735"/>
                  </a:lnTo>
                  <a:lnTo>
                    <a:pt x="138920" y="18615"/>
                  </a:lnTo>
                  <a:lnTo>
                    <a:pt x="138912" y="18501"/>
                  </a:lnTo>
                  <a:lnTo>
                    <a:pt x="138896" y="18388"/>
                  </a:lnTo>
                  <a:lnTo>
                    <a:pt x="138865" y="18268"/>
                  </a:lnTo>
                  <a:lnTo>
                    <a:pt x="138817" y="18148"/>
                  </a:lnTo>
                  <a:lnTo>
                    <a:pt x="138762" y="18041"/>
                  </a:lnTo>
                  <a:lnTo>
                    <a:pt x="138691" y="17934"/>
                  </a:lnTo>
                  <a:lnTo>
                    <a:pt x="138612" y="17840"/>
                  </a:lnTo>
                  <a:lnTo>
                    <a:pt x="138517" y="17754"/>
                  </a:lnTo>
                  <a:lnTo>
                    <a:pt x="138414" y="17680"/>
                  </a:lnTo>
                  <a:lnTo>
                    <a:pt x="138304" y="17614"/>
                  </a:lnTo>
                  <a:lnTo>
                    <a:pt x="138177" y="17560"/>
                  </a:lnTo>
                  <a:lnTo>
                    <a:pt x="138114" y="17540"/>
                  </a:lnTo>
                  <a:lnTo>
                    <a:pt x="138051" y="17527"/>
                  </a:lnTo>
                  <a:lnTo>
                    <a:pt x="137980" y="17513"/>
                  </a:lnTo>
                  <a:lnTo>
                    <a:pt x="137908" y="17507"/>
                  </a:lnTo>
                  <a:lnTo>
                    <a:pt x="137837" y="17500"/>
                  </a:lnTo>
                  <a:lnTo>
                    <a:pt x="137687" y="17500"/>
                  </a:lnTo>
                  <a:lnTo>
                    <a:pt x="137616" y="17507"/>
                  </a:lnTo>
                  <a:lnTo>
                    <a:pt x="137537" y="17520"/>
                  </a:lnTo>
                  <a:lnTo>
                    <a:pt x="137458" y="17540"/>
                  </a:lnTo>
                  <a:lnTo>
                    <a:pt x="137379" y="17560"/>
                  </a:lnTo>
                  <a:lnTo>
                    <a:pt x="137292" y="17587"/>
                  </a:lnTo>
                  <a:lnTo>
                    <a:pt x="137213" y="17620"/>
                  </a:lnTo>
                  <a:lnTo>
                    <a:pt x="137126" y="17654"/>
                  </a:lnTo>
                  <a:lnTo>
                    <a:pt x="136944" y="17740"/>
                  </a:lnTo>
                  <a:lnTo>
                    <a:pt x="136771" y="17820"/>
                  </a:lnTo>
                  <a:lnTo>
                    <a:pt x="136589" y="17887"/>
                  </a:lnTo>
                  <a:lnTo>
                    <a:pt x="136415" y="17954"/>
                  </a:lnTo>
                  <a:lnTo>
                    <a:pt x="136241" y="18014"/>
                  </a:lnTo>
                  <a:lnTo>
                    <a:pt x="136075" y="18067"/>
                  </a:lnTo>
                  <a:lnTo>
                    <a:pt x="135901" y="18114"/>
                  </a:lnTo>
                  <a:lnTo>
                    <a:pt x="135735" y="18154"/>
                  </a:lnTo>
                  <a:lnTo>
                    <a:pt x="135570" y="18194"/>
                  </a:lnTo>
                  <a:lnTo>
                    <a:pt x="135404" y="18228"/>
                  </a:lnTo>
                  <a:lnTo>
                    <a:pt x="135238" y="18248"/>
                  </a:lnTo>
                  <a:lnTo>
                    <a:pt x="135072" y="18274"/>
                  </a:lnTo>
                  <a:lnTo>
                    <a:pt x="134914" y="18288"/>
                  </a:lnTo>
                  <a:lnTo>
                    <a:pt x="134756" y="18301"/>
                  </a:lnTo>
                  <a:lnTo>
                    <a:pt x="134590" y="18308"/>
                  </a:lnTo>
                  <a:lnTo>
                    <a:pt x="134274" y="18308"/>
                  </a:lnTo>
                  <a:lnTo>
                    <a:pt x="134116" y="18301"/>
                  </a:lnTo>
                  <a:lnTo>
                    <a:pt x="133807" y="18281"/>
                  </a:lnTo>
                  <a:lnTo>
                    <a:pt x="133499" y="18241"/>
                  </a:lnTo>
                  <a:lnTo>
                    <a:pt x="133199" y="18188"/>
                  </a:lnTo>
                  <a:lnTo>
                    <a:pt x="132891" y="18127"/>
                  </a:lnTo>
                  <a:lnTo>
                    <a:pt x="132591" y="18054"/>
                  </a:lnTo>
                  <a:lnTo>
                    <a:pt x="132290" y="17974"/>
                  </a:lnTo>
                  <a:lnTo>
                    <a:pt x="131990" y="17881"/>
                  </a:lnTo>
                  <a:lnTo>
                    <a:pt x="132219" y="17206"/>
                  </a:lnTo>
                  <a:lnTo>
                    <a:pt x="132456" y="16539"/>
                  </a:lnTo>
                  <a:lnTo>
                    <a:pt x="132725" y="15865"/>
                  </a:lnTo>
                  <a:lnTo>
                    <a:pt x="133001" y="15198"/>
                  </a:lnTo>
                  <a:lnTo>
                    <a:pt x="133302" y="14523"/>
                  </a:lnTo>
                  <a:lnTo>
                    <a:pt x="133610" y="13843"/>
                  </a:lnTo>
                  <a:lnTo>
                    <a:pt x="133942" y="13162"/>
                  </a:lnTo>
                  <a:lnTo>
                    <a:pt x="134289" y="12481"/>
                  </a:lnTo>
                  <a:lnTo>
                    <a:pt x="134353" y="12354"/>
                  </a:lnTo>
                  <a:lnTo>
                    <a:pt x="134392" y="12234"/>
                  </a:lnTo>
                  <a:lnTo>
                    <a:pt x="134416" y="12114"/>
                  </a:lnTo>
                  <a:lnTo>
                    <a:pt x="134432" y="11994"/>
                  </a:lnTo>
                  <a:lnTo>
                    <a:pt x="134432" y="11880"/>
                  </a:lnTo>
                  <a:lnTo>
                    <a:pt x="134416" y="11767"/>
                  </a:lnTo>
                  <a:lnTo>
                    <a:pt x="134384" y="11654"/>
                  </a:lnTo>
                  <a:lnTo>
                    <a:pt x="134345" y="11547"/>
                  </a:lnTo>
                  <a:lnTo>
                    <a:pt x="134297" y="11447"/>
                  </a:lnTo>
                  <a:lnTo>
                    <a:pt x="134234" y="11353"/>
                  </a:lnTo>
                  <a:lnTo>
                    <a:pt x="134163" y="11260"/>
                  </a:lnTo>
                  <a:lnTo>
                    <a:pt x="134084" y="11173"/>
                  </a:lnTo>
                  <a:lnTo>
                    <a:pt x="134005" y="11093"/>
                  </a:lnTo>
                  <a:lnTo>
                    <a:pt x="133910" y="11019"/>
                  </a:lnTo>
                  <a:lnTo>
                    <a:pt x="133807" y="10953"/>
                  </a:lnTo>
                  <a:lnTo>
                    <a:pt x="133705" y="10893"/>
                  </a:lnTo>
                  <a:lnTo>
                    <a:pt x="133594" y="10846"/>
                  </a:lnTo>
                  <a:lnTo>
                    <a:pt x="133483" y="10799"/>
                  </a:lnTo>
                  <a:lnTo>
                    <a:pt x="133365" y="10766"/>
                  </a:lnTo>
                  <a:lnTo>
                    <a:pt x="133246" y="10739"/>
                  </a:lnTo>
                  <a:lnTo>
                    <a:pt x="133120" y="10726"/>
                  </a:lnTo>
                  <a:lnTo>
                    <a:pt x="133001" y="10719"/>
                  </a:lnTo>
                  <a:lnTo>
                    <a:pt x="132883" y="10726"/>
                  </a:lnTo>
                  <a:lnTo>
                    <a:pt x="132757" y="10739"/>
                  </a:lnTo>
                  <a:lnTo>
                    <a:pt x="132638" y="10766"/>
                  </a:lnTo>
                  <a:lnTo>
                    <a:pt x="132519" y="10806"/>
                  </a:lnTo>
                  <a:lnTo>
                    <a:pt x="132409" y="10853"/>
                  </a:lnTo>
                  <a:lnTo>
                    <a:pt x="132298" y="10919"/>
                  </a:lnTo>
                  <a:lnTo>
                    <a:pt x="132188" y="10993"/>
                  </a:lnTo>
                  <a:lnTo>
                    <a:pt x="132085" y="11080"/>
                  </a:lnTo>
                  <a:lnTo>
                    <a:pt x="131990" y="11186"/>
                  </a:lnTo>
                  <a:lnTo>
                    <a:pt x="131903" y="11300"/>
                  </a:lnTo>
                  <a:lnTo>
                    <a:pt x="131690" y="11627"/>
                  </a:lnTo>
                  <a:lnTo>
                    <a:pt x="131476" y="11961"/>
                  </a:lnTo>
                  <a:lnTo>
                    <a:pt x="131271" y="12294"/>
                  </a:lnTo>
                  <a:lnTo>
                    <a:pt x="131073" y="12635"/>
                  </a:lnTo>
                  <a:lnTo>
                    <a:pt x="130884" y="12975"/>
                  </a:lnTo>
                  <a:lnTo>
                    <a:pt x="130694" y="13315"/>
                  </a:lnTo>
                  <a:lnTo>
                    <a:pt x="130520" y="13662"/>
                  </a:lnTo>
                  <a:lnTo>
                    <a:pt x="130347" y="14009"/>
                  </a:lnTo>
                  <a:lnTo>
                    <a:pt x="130181" y="14363"/>
                  </a:lnTo>
                  <a:lnTo>
                    <a:pt x="130023" y="14717"/>
                  </a:lnTo>
                  <a:lnTo>
                    <a:pt x="129865" y="15077"/>
                  </a:lnTo>
                  <a:lnTo>
                    <a:pt x="129722" y="15431"/>
                  </a:lnTo>
                  <a:lnTo>
                    <a:pt x="129580" y="15798"/>
                  </a:lnTo>
                  <a:lnTo>
                    <a:pt x="129446" y="16159"/>
                  </a:lnTo>
                  <a:lnTo>
                    <a:pt x="129319" y="16526"/>
                  </a:lnTo>
                  <a:lnTo>
                    <a:pt x="129201" y="16893"/>
                  </a:lnTo>
                  <a:lnTo>
                    <a:pt x="128885" y="16779"/>
                  </a:lnTo>
                  <a:lnTo>
                    <a:pt x="128553" y="16679"/>
                  </a:lnTo>
                  <a:lnTo>
                    <a:pt x="128221" y="16586"/>
                  </a:lnTo>
                  <a:lnTo>
                    <a:pt x="127873" y="16499"/>
                  </a:lnTo>
                  <a:lnTo>
                    <a:pt x="127439" y="16392"/>
                  </a:lnTo>
                  <a:lnTo>
                    <a:pt x="126988" y="16299"/>
                  </a:lnTo>
                  <a:lnTo>
                    <a:pt x="126538" y="16212"/>
                  </a:lnTo>
                  <a:lnTo>
                    <a:pt x="126087" y="16139"/>
                  </a:lnTo>
                  <a:lnTo>
                    <a:pt x="125621" y="16072"/>
                  </a:lnTo>
                  <a:lnTo>
                    <a:pt x="125163" y="16018"/>
                  </a:lnTo>
                  <a:lnTo>
                    <a:pt x="124697" y="15978"/>
                  </a:lnTo>
                  <a:lnTo>
                    <a:pt x="124231" y="15945"/>
                  </a:lnTo>
                  <a:lnTo>
                    <a:pt x="123757" y="15925"/>
                  </a:lnTo>
                  <a:lnTo>
                    <a:pt x="123290" y="15912"/>
                  </a:lnTo>
                  <a:lnTo>
                    <a:pt x="122824" y="15912"/>
                  </a:lnTo>
                  <a:lnTo>
                    <a:pt x="122358" y="15925"/>
                  </a:lnTo>
                  <a:lnTo>
                    <a:pt x="121900" y="15952"/>
                  </a:lnTo>
                  <a:lnTo>
                    <a:pt x="121433" y="15992"/>
                  </a:lnTo>
                  <a:lnTo>
                    <a:pt x="120983" y="16045"/>
                  </a:lnTo>
                  <a:lnTo>
                    <a:pt x="120533" y="16105"/>
                  </a:lnTo>
                  <a:lnTo>
                    <a:pt x="120217" y="16152"/>
                  </a:lnTo>
                  <a:lnTo>
                    <a:pt x="119900" y="16212"/>
                  </a:lnTo>
                  <a:lnTo>
                    <a:pt x="119592" y="16285"/>
                  </a:lnTo>
                  <a:lnTo>
                    <a:pt x="119292" y="16365"/>
                  </a:lnTo>
                  <a:lnTo>
                    <a:pt x="119174" y="16038"/>
                  </a:lnTo>
                  <a:lnTo>
                    <a:pt x="119047" y="15718"/>
                  </a:lnTo>
                  <a:lnTo>
                    <a:pt x="118921" y="15398"/>
                  </a:lnTo>
                  <a:lnTo>
                    <a:pt x="118786" y="15077"/>
                  </a:lnTo>
                  <a:lnTo>
                    <a:pt x="118644" y="14770"/>
                  </a:lnTo>
                  <a:lnTo>
                    <a:pt x="118502" y="14463"/>
                  </a:lnTo>
                  <a:lnTo>
                    <a:pt x="118344" y="14156"/>
                  </a:lnTo>
                  <a:lnTo>
                    <a:pt x="118186" y="13863"/>
                  </a:lnTo>
                  <a:lnTo>
                    <a:pt x="118123" y="13769"/>
                  </a:lnTo>
                  <a:lnTo>
                    <a:pt x="118059" y="13689"/>
                  </a:lnTo>
                  <a:lnTo>
                    <a:pt x="117996" y="13616"/>
                  </a:lnTo>
                  <a:lnTo>
                    <a:pt x="117917" y="13549"/>
                  </a:lnTo>
                  <a:lnTo>
                    <a:pt x="117838" y="13496"/>
                  </a:lnTo>
                  <a:lnTo>
                    <a:pt x="117759" y="13456"/>
                  </a:lnTo>
                  <a:lnTo>
                    <a:pt x="117672" y="13422"/>
                  </a:lnTo>
                  <a:lnTo>
                    <a:pt x="117577" y="13395"/>
                  </a:lnTo>
                  <a:lnTo>
                    <a:pt x="117490" y="13375"/>
                  </a:lnTo>
                  <a:lnTo>
                    <a:pt x="117396" y="13362"/>
                  </a:lnTo>
                  <a:lnTo>
                    <a:pt x="117301" y="13362"/>
                  </a:lnTo>
                  <a:lnTo>
                    <a:pt x="117206" y="13369"/>
                  </a:lnTo>
                  <a:lnTo>
                    <a:pt x="117111" y="13382"/>
                  </a:lnTo>
                  <a:lnTo>
                    <a:pt x="117016" y="13395"/>
                  </a:lnTo>
                  <a:lnTo>
                    <a:pt x="116922" y="13422"/>
                  </a:lnTo>
                  <a:lnTo>
                    <a:pt x="116827" y="13456"/>
                  </a:lnTo>
                  <a:lnTo>
                    <a:pt x="116740" y="13496"/>
                  </a:lnTo>
                  <a:lnTo>
                    <a:pt x="116653" y="13536"/>
                  </a:lnTo>
                  <a:lnTo>
                    <a:pt x="116574" y="13589"/>
                  </a:lnTo>
                  <a:lnTo>
                    <a:pt x="116495" y="13642"/>
                  </a:lnTo>
                  <a:lnTo>
                    <a:pt x="116424" y="13702"/>
                  </a:lnTo>
                  <a:lnTo>
                    <a:pt x="116353" y="13763"/>
                  </a:lnTo>
                  <a:lnTo>
                    <a:pt x="116289" y="13829"/>
                  </a:lnTo>
                  <a:lnTo>
                    <a:pt x="116234" y="13903"/>
                  </a:lnTo>
                  <a:lnTo>
                    <a:pt x="116187" y="13983"/>
                  </a:lnTo>
                  <a:lnTo>
                    <a:pt x="116147" y="14063"/>
                  </a:lnTo>
                  <a:lnTo>
                    <a:pt x="116116" y="14143"/>
                  </a:lnTo>
                  <a:lnTo>
                    <a:pt x="116092" y="14230"/>
                  </a:lnTo>
                  <a:lnTo>
                    <a:pt x="116084" y="14317"/>
                  </a:lnTo>
                  <a:lnTo>
                    <a:pt x="116076" y="14403"/>
                  </a:lnTo>
                  <a:lnTo>
                    <a:pt x="116084" y="14497"/>
                  </a:lnTo>
                  <a:lnTo>
                    <a:pt x="116108" y="14590"/>
                  </a:lnTo>
                  <a:lnTo>
                    <a:pt x="116274" y="15304"/>
                  </a:lnTo>
                  <a:lnTo>
                    <a:pt x="116447" y="16012"/>
                  </a:lnTo>
                  <a:lnTo>
                    <a:pt x="116811" y="17413"/>
                  </a:lnTo>
                  <a:lnTo>
                    <a:pt x="116629" y="17553"/>
                  </a:lnTo>
                  <a:lnTo>
                    <a:pt x="116455" y="17694"/>
                  </a:lnTo>
                  <a:lnTo>
                    <a:pt x="116289" y="17847"/>
                  </a:lnTo>
                  <a:lnTo>
                    <a:pt x="116139" y="18007"/>
                  </a:lnTo>
                  <a:lnTo>
                    <a:pt x="115997" y="18168"/>
                  </a:lnTo>
                  <a:lnTo>
                    <a:pt x="115879" y="18348"/>
                  </a:lnTo>
                  <a:lnTo>
                    <a:pt x="115768" y="18528"/>
                  </a:lnTo>
                  <a:lnTo>
                    <a:pt x="115673" y="18715"/>
                  </a:lnTo>
                  <a:lnTo>
                    <a:pt x="115586" y="18915"/>
                  </a:lnTo>
                  <a:lnTo>
                    <a:pt x="115523" y="19122"/>
                  </a:lnTo>
                  <a:lnTo>
                    <a:pt x="115476" y="19342"/>
                  </a:lnTo>
                  <a:lnTo>
                    <a:pt x="115444" y="19562"/>
                  </a:lnTo>
                  <a:lnTo>
                    <a:pt x="115436" y="19796"/>
                  </a:lnTo>
                  <a:lnTo>
                    <a:pt x="115436" y="20043"/>
                  </a:lnTo>
                  <a:lnTo>
                    <a:pt x="115460" y="20290"/>
                  </a:lnTo>
                  <a:lnTo>
                    <a:pt x="115507" y="20557"/>
                  </a:lnTo>
                  <a:lnTo>
                    <a:pt x="115523" y="20617"/>
                  </a:lnTo>
                  <a:lnTo>
                    <a:pt x="115547" y="20677"/>
                  </a:lnTo>
                  <a:lnTo>
                    <a:pt x="115578" y="20730"/>
                  </a:lnTo>
                  <a:lnTo>
                    <a:pt x="115610" y="20777"/>
                  </a:lnTo>
                  <a:lnTo>
                    <a:pt x="115657" y="20824"/>
                  </a:lnTo>
                  <a:lnTo>
                    <a:pt x="115697" y="20864"/>
                  </a:lnTo>
                  <a:lnTo>
                    <a:pt x="115752" y="20897"/>
                  </a:lnTo>
                  <a:lnTo>
                    <a:pt x="115807" y="20924"/>
                  </a:lnTo>
                  <a:lnTo>
                    <a:pt x="115863" y="20951"/>
                  </a:lnTo>
                  <a:lnTo>
                    <a:pt x="115926" y="20971"/>
                  </a:lnTo>
                  <a:lnTo>
                    <a:pt x="115989" y="20991"/>
                  </a:lnTo>
                  <a:lnTo>
                    <a:pt x="116060" y="20997"/>
                  </a:lnTo>
                  <a:lnTo>
                    <a:pt x="116123" y="21004"/>
                  </a:lnTo>
                  <a:lnTo>
                    <a:pt x="116195" y="21011"/>
                  </a:lnTo>
                  <a:lnTo>
                    <a:pt x="116266" y="21004"/>
                  </a:lnTo>
                  <a:lnTo>
                    <a:pt x="116329" y="20997"/>
                  </a:lnTo>
                  <a:lnTo>
                    <a:pt x="116400" y="20991"/>
                  </a:lnTo>
                  <a:lnTo>
                    <a:pt x="116463" y="20977"/>
                  </a:lnTo>
                  <a:lnTo>
                    <a:pt x="116534" y="20957"/>
                  </a:lnTo>
                  <a:lnTo>
                    <a:pt x="116598" y="20931"/>
                  </a:lnTo>
                  <a:lnTo>
                    <a:pt x="116653" y="20904"/>
                  </a:lnTo>
                  <a:lnTo>
                    <a:pt x="116708" y="20877"/>
                  </a:lnTo>
                  <a:lnTo>
                    <a:pt x="116764" y="20844"/>
                  </a:lnTo>
                  <a:lnTo>
                    <a:pt x="116811" y="20804"/>
                  </a:lnTo>
                  <a:lnTo>
                    <a:pt x="116858" y="20764"/>
                  </a:lnTo>
                  <a:lnTo>
                    <a:pt x="116898" y="20717"/>
                  </a:lnTo>
                  <a:lnTo>
                    <a:pt x="116929" y="20664"/>
                  </a:lnTo>
                  <a:lnTo>
                    <a:pt x="116953" y="20610"/>
                  </a:lnTo>
                  <a:lnTo>
                    <a:pt x="116977" y="20557"/>
                  </a:lnTo>
                  <a:lnTo>
                    <a:pt x="116985" y="20497"/>
                  </a:lnTo>
                  <a:lnTo>
                    <a:pt x="116993" y="20437"/>
                  </a:lnTo>
                  <a:lnTo>
                    <a:pt x="116993" y="20370"/>
                  </a:lnTo>
                  <a:lnTo>
                    <a:pt x="116993" y="20270"/>
                  </a:lnTo>
                  <a:lnTo>
                    <a:pt x="117001" y="20176"/>
                  </a:lnTo>
                  <a:lnTo>
                    <a:pt x="117032" y="20083"/>
                  </a:lnTo>
                  <a:lnTo>
                    <a:pt x="117072" y="19990"/>
                  </a:lnTo>
                  <a:lnTo>
                    <a:pt x="117119" y="19903"/>
                  </a:lnTo>
                  <a:lnTo>
                    <a:pt x="117182" y="19816"/>
                  </a:lnTo>
                  <a:lnTo>
                    <a:pt x="117246" y="19736"/>
                  </a:lnTo>
                  <a:lnTo>
                    <a:pt x="117325" y="19656"/>
                  </a:lnTo>
                  <a:lnTo>
                    <a:pt x="117538" y="20597"/>
                  </a:lnTo>
                  <a:lnTo>
                    <a:pt x="117743" y="21531"/>
                  </a:lnTo>
                  <a:lnTo>
                    <a:pt x="117925" y="22479"/>
                  </a:lnTo>
                  <a:lnTo>
                    <a:pt x="118012" y="22946"/>
                  </a:lnTo>
                  <a:lnTo>
                    <a:pt x="118099" y="23420"/>
                  </a:lnTo>
                  <a:lnTo>
                    <a:pt x="118170" y="23901"/>
                  </a:lnTo>
                  <a:lnTo>
                    <a:pt x="118241" y="24375"/>
                  </a:lnTo>
                  <a:lnTo>
                    <a:pt x="118304" y="24855"/>
                  </a:lnTo>
                  <a:lnTo>
                    <a:pt x="118368" y="25342"/>
                  </a:lnTo>
                  <a:lnTo>
                    <a:pt x="118423" y="25823"/>
                  </a:lnTo>
                  <a:lnTo>
                    <a:pt x="118462" y="26310"/>
                  </a:lnTo>
                  <a:lnTo>
                    <a:pt x="118502" y="26804"/>
                  </a:lnTo>
                  <a:lnTo>
                    <a:pt x="118541" y="27298"/>
                  </a:lnTo>
                  <a:lnTo>
                    <a:pt x="117435" y="27244"/>
                  </a:lnTo>
                  <a:lnTo>
                    <a:pt x="116329" y="27191"/>
                  </a:lnTo>
                  <a:lnTo>
                    <a:pt x="115215" y="27151"/>
                  </a:lnTo>
                  <a:lnTo>
                    <a:pt x="114101" y="27118"/>
                  </a:lnTo>
                  <a:lnTo>
                    <a:pt x="113540" y="27104"/>
                  </a:lnTo>
                  <a:lnTo>
                    <a:pt x="112987" y="27098"/>
                  </a:lnTo>
                  <a:lnTo>
                    <a:pt x="111880" y="27098"/>
                  </a:lnTo>
                  <a:lnTo>
                    <a:pt x="111335" y="27104"/>
                  </a:lnTo>
                  <a:lnTo>
                    <a:pt x="110790" y="27124"/>
                  </a:lnTo>
                  <a:lnTo>
                    <a:pt x="110245" y="27144"/>
                  </a:lnTo>
                  <a:lnTo>
                    <a:pt x="109707" y="27171"/>
                  </a:lnTo>
                  <a:lnTo>
                    <a:pt x="109739" y="27111"/>
                  </a:lnTo>
                  <a:lnTo>
                    <a:pt x="109755" y="27038"/>
                  </a:lnTo>
                  <a:lnTo>
                    <a:pt x="109771" y="26957"/>
                  </a:lnTo>
                  <a:lnTo>
                    <a:pt x="109778" y="26871"/>
                  </a:lnTo>
                  <a:lnTo>
                    <a:pt x="109707" y="25970"/>
                  </a:lnTo>
                  <a:lnTo>
                    <a:pt x="109652" y="25049"/>
                  </a:lnTo>
                  <a:lnTo>
                    <a:pt x="109620" y="24114"/>
                  </a:lnTo>
                  <a:lnTo>
                    <a:pt x="109612" y="23640"/>
                  </a:lnTo>
                  <a:lnTo>
                    <a:pt x="109605" y="23173"/>
                  </a:lnTo>
                  <a:lnTo>
                    <a:pt x="109605" y="22693"/>
                  </a:lnTo>
                  <a:lnTo>
                    <a:pt x="109612" y="22219"/>
                  </a:lnTo>
                  <a:lnTo>
                    <a:pt x="109620" y="21738"/>
                  </a:lnTo>
                  <a:lnTo>
                    <a:pt x="109636" y="21264"/>
                  </a:lnTo>
                  <a:lnTo>
                    <a:pt x="109660" y="20784"/>
                  </a:lnTo>
                  <a:lnTo>
                    <a:pt x="109692" y="20303"/>
                  </a:lnTo>
                  <a:lnTo>
                    <a:pt x="109723" y="19823"/>
                  </a:lnTo>
                  <a:lnTo>
                    <a:pt x="109771" y="19342"/>
                  </a:lnTo>
                  <a:lnTo>
                    <a:pt x="109818" y="18862"/>
                  </a:lnTo>
                  <a:lnTo>
                    <a:pt x="109873" y="18381"/>
                  </a:lnTo>
                  <a:lnTo>
                    <a:pt x="109944" y="17907"/>
                  </a:lnTo>
                  <a:lnTo>
                    <a:pt x="110015" y="17433"/>
                  </a:lnTo>
                  <a:lnTo>
                    <a:pt x="110094" y="16959"/>
                  </a:lnTo>
                  <a:lnTo>
                    <a:pt x="110181" y="16486"/>
                  </a:lnTo>
                  <a:lnTo>
                    <a:pt x="110284" y="16018"/>
                  </a:lnTo>
                  <a:lnTo>
                    <a:pt x="110387" y="15551"/>
                  </a:lnTo>
                  <a:lnTo>
                    <a:pt x="110505" y="15084"/>
                  </a:lnTo>
                  <a:lnTo>
                    <a:pt x="110632" y="14624"/>
                  </a:lnTo>
                  <a:lnTo>
                    <a:pt x="110766" y="14170"/>
                  </a:lnTo>
                  <a:lnTo>
                    <a:pt x="110908" y="13716"/>
                  </a:lnTo>
                  <a:lnTo>
                    <a:pt x="111059" y="13269"/>
                  </a:lnTo>
                  <a:lnTo>
                    <a:pt x="111224" y="12828"/>
                  </a:lnTo>
                  <a:lnTo>
                    <a:pt x="111398" y="12388"/>
                  </a:lnTo>
                  <a:lnTo>
                    <a:pt x="111588" y="11961"/>
                  </a:lnTo>
                  <a:lnTo>
                    <a:pt x="111778" y="11533"/>
                  </a:lnTo>
                  <a:lnTo>
                    <a:pt x="111983" y="11113"/>
                  </a:lnTo>
                  <a:lnTo>
                    <a:pt x="112204" y="10699"/>
                  </a:lnTo>
                  <a:lnTo>
                    <a:pt x="112433" y="10292"/>
                  </a:lnTo>
                  <a:lnTo>
                    <a:pt x="112678" y="9892"/>
                  </a:lnTo>
                  <a:lnTo>
                    <a:pt x="112931" y="9498"/>
                  </a:lnTo>
                  <a:lnTo>
                    <a:pt x="113200" y="9111"/>
                  </a:lnTo>
                  <a:lnTo>
                    <a:pt x="113476" y="8730"/>
                  </a:lnTo>
                  <a:lnTo>
                    <a:pt x="113769" y="8363"/>
                  </a:lnTo>
                  <a:lnTo>
                    <a:pt x="114069" y="8003"/>
                  </a:lnTo>
                  <a:lnTo>
                    <a:pt x="114385" y="7649"/>
                  </a:lnTo>
                  <a:lnTo>
                    <a:pt x="114717" y="7309"/>
                  </a:lnTo>
                  <a:lnTo>
                    <a:pt x="115065" y="6975"/>
                  </a:lnTo>
                  <a:lnTo>
                    <a:pt x="115420" y="6655"/>
                  </a:lnTo>
                  <a:lnTo>
                    <a:pt x="115792" y="6341"/>
                  </a:lnTo>
                  <a:lnTo>
                    <a:pt x="115981" y="6187"/>
                  </a:lnTo>
                  <a:lnTo>
                    <a:pt x="116179" y="6034"/>
                  </a:lnTo>
                  <a:lnTo>
                    <a:pt x="116376" y="5887"/>
                  </a:lnTo>
                  <a:lnTo>
                    <a:pt x="116582" y="5747"/>
                  </a:lnTo>
                  <a:lnTo>
                    <a:pt x="116787" y="5600"/>
                  </a:lnTo>
                  <a:lnTo>
                    <a:pt x="117001" y="5467"/>
                  </a:lnTo>
                  <a:lnTo>
                    <a:pt x="117214" y="5326"/>
                  </a:lnTo>
                  <a:lnTo>
                    <a:pt x="117427" y="5193"/>
                  </a:lnTo>
                  <a:lnTo>
                    <a:pt x="117649" y="5066"/>
                  </a:lnTo>
                  <a:lnTo>
                    <a:pt x="117878" y="4939"/>
                  </a:lnTo>
                  <a:lnTo>
                    <a:pt x="118107" y="4812"/>
                  </a:lnTo>
                  <a:lnTo>
                    <a:pt x="118336" y="4692"/>
                  </a:lnTo>
                  <a:lnTo>
                    <a:pt x="118573" y="4572"/>
                  </a:lnTo>
                  <a:lnTo>
                    <a:pt x="118818" y="4459"/>
                  </a:lnTo>
                  <a:lnTo>
                    <a:pt x="119063" y="4352"/>
                  </a:lnTo>
                  <a:lnTo>
                    <a:pt x="119308" y="4238"/>
                  </a:lnTo>
                  <a:lnTo>
                    <a:pt x="119561" y="4138"/>
                  </a:lnTo>
                  <a:lnTo>
                    <a:pt x="119821" y="4032"/>
                  </a:lnTo>
                  <a:lnTo>
                    <a:pt x="120082" y="3938"/>
                  </a:lnTo>
                  <a:lnTo>
                    <a:pt x="120343" y="3838"/>
                  </a:lnTo>
                  <a:lnTo>
                    <a:pt x="120612" y="3751"/>
                  </a:lnTo>
                  <a:lnTo>
                    <a:pt x="120888" y="3664"/>
                  </a:lnTo>
                  <a:lnTo>
                    <a:pt x="121165" y="3578"/>
                  </a:lnTo>
                  <a:lnTo>
                    <a:pt x="121449" y="3498"/>
                  </a:lnTo>
                  <a:lnTo>
                    <a:pt x="121734" y="3418"/>
                  </a:lnTo>
                  <a:lnTo>
                    <a:pt x="122026" y="3344"/>
                  </a:lnTo>
                  <a:lnTo>
                    <a:pt x="122318" y="3277"/>
                  </a:lnTo>
                  <a:lnTo>
                    <a:pt x="122619" y="3211"/>
                  </a:lnTo>
                  <a:lnTo>
                    <a:pt x="122927" y="3144"/>
                  </a:lnTo>
                  <a:lnTo>
                    <a:pt x="123235" y="3090"/>
                  </a:lnTo>
                  <a:lnTo>
                    <a:pt x="123543" y="3030"/>
                  </a:lnTo>
                  <a:lnTo>
                    <a:pt x="123867" y="2984"/>
                  </a:lnTo>
                  <a:lnTo>
                    <a:pt x="124183" y="2937"/>
                  </a:lnTo>
                  <a:lnTo>
                    <a:pt x="124515" y="2890"/>
                  </a:lnTo>
                  <a:lnTo>
                    <a:pt x="125076" y="2824"/>
                  </a:lnTo>
                  <a:lnTo>
                    <a:pt x="125629" y="2777"/>
                  </a:lnTo>
                  <a:lnTo>
                    <a:pt x="126167" y="2743"/>
                  </a:lnTo>
                  <a:lnTo>
                    <a:pt x="126688" y="2717"/>
                  </a:lnTo>
                  <a:lnTo>
                    <a:pt x="127202" y="2710"/>
                  </a:lnTo>
                  <a:close/>
                  <a:moveTo>
                    <a:pt x="122627" y="18141"/>
                  </a:moveTo>
                  <a:lnTo>
                    <a:pt x="122903" y="18148"/>
                  </a:lnTo>
                  <a:lnTo>
                    <a:pt x="123180" y="18161"/>
                  </a:lnTo>
                  <a:lnTo>
                    <a:pt x="123456" y="18174"/>
                  </a:lnTo>
                  <a:lnTo>
                    <a:pt x="123733" y="18194"/>
                  </a:lnTo>
                  <a:lnTo>
                    <a:pt x="124009" y="18214"/>
                  </a:lnTo>
                  <a:lnTo>
                    <a:pt x="124286" y="18241"/>
                  </a:lnTo>
                  <a:lnTo>
                    <a:pt x="124562" y="18274"/>
                  </a:lnTo>
                  <a:lnTo>
                    <a:pt x="124839" y="18308"/>
                  </a:lnTo>
                  <a:lnTo>
                    <a:pt x="125108" y="18348"/>
                  </a:lnTo>
                  <a:lnTo>
                    <a:pt x="125384" y="18394"/>
                  </a:lnTo>
                  <a:lnTo>
                    <a:pt x="125653" y="18441"/>
                  </a:lnTo>
                  <a:lnTo>
                    <a:pt x="125922" y="18495"/>
                  </a:lnTo>
                  <a:lnTo>
                    <a:pt x="126190" y="18548"/>
                  </a:lnTo>
                  <a:lnTo>
                    <a:pt x="126459" y="18608"/>
                  </a:lnTo>
                  <a:lnTo>
                    <a:pt x="126735" y="18681"/>
                  </a:lnTo>
                  <a:lnTo>
                    <a:pt x="127012" y="18762"/>
                  </a:lnTo>
                  <a:lnTo>
                    <a:pt x="127281" y="18842"/>
                  </a:lnTo>
                  <a:lnTo>
                    <a:pt x="127549" y="18928"/>
                  </a:lnTo>
                  <a:lnTo>
                    <a:pt x="127818" y="19022"/>
                  </a:lnTo>
                  <a:lnTo>
                    <a:pt x="128079" y="19115"/>
                  </a:lnTo>
                  <a:lnTo>
                    <a:pt x="128608" y="19322"/>
                  </a:lnTo>
                  <a:lnTo>
                    <a:pt x="128513" y="19823"/>
                  </a:lnTo>
                  <a:lnTo>
                    <a:pt x="128434" y="20330"/>
                  </a:lnTo>
                  <a:lnTo>
                    <a:pt x="128363" y="20837"/>
                  </a:lnTo>
                  <a:lnTo>
                    <a:pt x="128300" y="21344"/>
                  </a:lnTo>
                  <a:lnTo>
                    <a:pt x="128260" y="21858"/>
                  </a:lnTo>
                  <a:lnTo>
                    <a:pt x="128221" y="22366"/>
                  </a:lnTo>
                  <a:lnTo>
                    <a:pt x="128205" y="22873"/>
                  </a:lnTo>
                  <a:lnTo>
                    <a:pt x="128197" y="23380"/>
                  </a:lnTo>
                  <a:lnTo>
                    <a:pt x="128197" y="23887"/>
                  </a:lnTo>
                  <a:lnTo>
                    <a:pt x="128213" y="24395"/>
                  </a:lnTo>
                  <a:lnTo>
                    <a:pt x="128237" y="24902"/>
                  </a:lnTo>
                  <a:lnTo>
                    <a:pt x="128276" y="25409"/>
                  </a:lnTo>
                  <a:lnTo>
                    <a:pt x="128332" y="25910"/>
                  </a:lnTo>
                  <a:lnTo>
                    <a:pt x="128395" y="26417"/>
                  </a:lnTo>
                  <a:lnTo>
                    <a:pt x="128474" y="26917"/>
                  </a:lnTo>
                  <a:lnTo>
                    <a:pt x="128561" y="27411"/>
                  </a:lnTo>
                  <a:lnTo>
                    <a:pt x="127281" y="27425"/>
                  </a:lnTo>
                  <a:lnTo>
                    <a:pt x="126008" y="27431"/>
                  </a:lnTo>
                  <a:lnTo>
                    <a:pt x="124728" y="27438"/>
                  </a:lnTo>
                  <a:lnTo>
                    <a:pt x="123448" y="27451"/>
                  </a:lnTo>
                  <a:lnTo>
                    <a:pt x="122721" y="27445"/>
                  </a:lnTo>
                  <a:lnTo>
                    <a:pt x="121979" y="27425"/>
                  </a:lnTo>
                  <a:lnTo>
                    <a:pt x="121212" y="27405"/>
                  </a:lnTo>
                  <a:lnTo>
                    <a:pt x="120438" y="27378"/>
                  </a:lnTo>
                  <a:lnTo>
                    <a:pt x="120493" y="26837"/>
                  </a:lnTo>
                  <a:lnTo>
                    <a:pt x="120541" y="26290"/>
                  </a:lnTo>
                  <a:lnTo>
                    <a:pt x="120572" y="25743"/>
                  </a:lnTo>
                  <a:lnTo>
                    <a:pt x="120588" y="25189"/>
                  </a:lnTo>
                  <a:lnTo>
                    <a:pt x="120604" y="24635"/>
                  </a:lnTo>
                  <a:lnTo>
                    <a:pt x="120604" y="24074"/>
                  </a:lnTo>
                  <a:lnTo>
                    <a:pt x="120588" y="23507"/>
                  </a:lnTo>
                  <a:lnTo>
                    <a:pt x="120564" y="22946"/>
                  </a:lnTo>
                  <a:lnTo>
                    <a:pt x="120533" y="22379"/>
                  </a:lnTo>
                  <a:lnTo>
                    <a:pt x="120485" y="21818"/>
                  </a:lnTo>
                  <a:lnTo>
                    <a:pt x="120430" y="21251"/>
                  </a:lnTo>
                  <a:lnTo>
                    <a:pt x="120351" y="20690"/>
                  </a:lnTo>
                  <a:lnTo>
                    <a:pt x="120272" y="20130"/>
                  </a:lnTo>
                  <a:lnTo>
                    <a:pt x="120169" y="19569"/>
                  </a:lnTo>
                  <a:lnTo>
                    <a:pt x="120059" y="19015"/>
                  </a:lnTo>
                  <a:lnTo>
                    <a:pt x="119932" y="18461"/>
                  </a:lnTo>
                  <a:lnTo>
                    <a:pt x="120256" y="18388"/>
                  </a:lnTo>
                  <a:lnTo>
                    <a:pt x="120572" y="18321"/>
                  </a:lnTo>
                  <a:lnTo>
                    <a:pt x="120872" y="18268"/>
                  </a:lnTo>
                  <a:lnTo>
                    <a:pt x="121165" y="18228"/>
                  </a:lnTo>
                  <a:lnTo>
                    <a:pt x="121433" y="18188"/>
                  </a:lnTo>
                  <a:lnTo>
                    <a:pt x="121678" y="18161"/>
                  </a:lnTo>
                  <a:lnTo>
                    <a:pt x="121892" y="18148"/>
                  </a:lnTo>
                  <a:lnTo>
                    <a:pt x="122081" y="18141"/>
                  </a:lnTo>
                  <a:close/>
                  <a:moveTo>
                    <a:pt x="117854" y="29721"/>
                  </a:moveTo>
                  <a:lnTo>
                    <a:pt x="118723" y="29734"/>
                  </a:lnTo>
                  <a:lnTo>
                    <a:pt x="119600" y="29747"/>
                  </a:lnTo>
                  <a:lnTo>
                    <a:pt x="121346" y="29787"/>
                  </a:lnTo>
                  <a:lnTo>
                    <a:pt x="123093" y="29834"/>
                  </a:lnTo>
                  <a:lnTo>
                    <a:pt x="123962" y="29854"/>
                  </a:lnTo>
                  <a:lnTo>
                    <a:pt x="124823" y="29867"/>
                  </a:lnTo>
                  <a:lnTo>
                    <a:pt x="125677" y="29881"/>
                  </a:lnTo>
                  <a:lnTo>
                    <a:pt x="139386" y="29881"/>
                  </a:lnTo>
                  <a:lnTo>
                    <a:pt x="139892" y="29887"/>
                  </a:lnTo>
                  <a:lnTo>
                    <a:pt x="140366" y="29901"/>
                  </a:lnTo>
                  <a:lnTo>
                    <a:pt x="140800" y="29921"/>
                  </a:lnTo>
                  <a:lnTo>
                    <a:pt x="141211" y="29947"/>
                  </a:lnTo>
                  <a:lnTo>
                    <a:pt x="141591" y="29981"/>
                  </a:lnTo>
                  <a:lnTo>
                    <a:pt x="141946" y="30021"/>
                  </a:lnTo>
                  <a:lnTo>
                    <a:pt x="142270" y="30074"/>
                  </a:lnTo>
                  <a:lnTo>
                    <a:pt x="142563" y="30128"/>
                  </a:lnTo>
                  <a:lnTo>
                    <a:pt x="142839" y="30194"/>
                  </a:lnTo>
                  <a:lnTo>
                    <a:pt x="142966" y="30234"/>
                  </a:lnTo>
                  <a:lnTo>
                    <a:pt x="143084" y="30275"/>
                  </a:lnTo>
                  <a:lnTo>
                    <a:pt x="143203" y="30315"/>
                  </a:lnTo>
                  <a:lnTo>
                    <a:pt x="143305" y="30361"/>
                  </a:lnTo>
                  <a:lnTo>
                    <a:pt x="143408" y="30408"/>
                  </a:lnTo>
                  <a:lnTo>
                    <a:pt x="143511" y="30455"/>
                  </a:lnTo>
                  <a:lnTo>
                    <a:pt x="143606" y="30508"/>
                  </a:lnTo>
                  <a:lnTo>
                    <a:pt x="143692" y="30568"/>
                  </a:lnTo>
                  <a:lnTo>
                    <a:pt x="143771" y="30622"/>
                  </a:lnTo>
                  <a:lnTo>
                    <a:pt x="143850" y="30688"/>
                  </a:lnTo>
                  <a:lnTo>
                    <a:pt x="143922" y="30748"/>
                  </a:lnTo>
                  <a:lnTo>
                    <a:pt x="143985" y="30822"/>
                  </a:lnTo>
                  <a:lnTo>
                    <a:pt x="144048" y="30889"/>
                  </a:lnTo>
                  <a:lnTo>
                    <a:pt x="144111" y="30962"/>
                  </a:lnTo>
                  <a:lnTo>
                    <a:pt x="144167" y="31042"/>
                  </a:lnTo>
                  <a:lnTo>
                    <a:pt x="144214" y="31122"/>
                  </a:lnTo>
                  <a:lnTo>
                    <a:pt x="144261" y="31209"/>
                  </a:lnTo>
                  <a:lnTo>
                    <a:pt x="144301" y="31296"/>
                  </a:lnTo>
                  <a:lnTo>
                    <a:pt x="144332" y="31389"/>
                  </a:lnTo>
                  <a:lnTo>
                    <a:pt x="144372" y="31483"/>
                  </a:lnTo>
                  <a:lnTo>
                    <a:pt x="144427" y="31689"/>
                  </a:lnTo>
                  <a:lnTo>
                    <a:pt x="144467" y="31903"/>
                  </a:lnTo>
                  <a:lnTo>
                    <a:pt x="144498" y="32137"/>
                  </a:lnTo>
                  <a:lnTo>
                    <a:pt x="144514" y="32390"/>
                  </a:lnTo>
                  <a:lnTo>
                    <a:pt x="144522" y="32657"/>
                  </a:lnTo>
                  <a:lnTo>
                    <a:pt x="144522" y="32938"/>
                  </a:lnTo>
                  <a:lnTo>
                    <a:pt x="144514" y="33238"/>
                  </a:lnTo>
                  <a:lnTo>
                    <a:pt x="144491" y="33558"/>
                  </a:lnTo>
                  <a:lnTo>
                    <a:pt x="144435" y="34259"/>
                  </a:lnTo>
                  <a:lnTo>
                    <a:pt x="144364" y="35040"/>
                  </a:lnTo>
                  <a:lnTo>
                    <a:pt x="140824" y="35000"/>
                  </a:lnTo>
                  <a:lnTo>
                    <a:pt x="137292" y="34960"/>
                  </a:lnTo>
                  <a:lnTo>
                    <a:pt x="133760" y="34933"/>
                  </a:lnTo>
                  <a:lnTo>
                    <a:pt x="131990" y="34926"/>
                  </a:lnTo>
                  <a:lnTo>
                    <a:pt x="130220" y="34926"/>
                  </a:lnTo>
                  <a:lnTo>
                    <a:pt x="127249" y="34920"/>
                  </a:lnTo>
                  <a:lnTo>
                    <a:pt x="124270" y="34913"/>
                  </a:lnTo>
                  <a:lnTo>
                    <a:pt x="121291" y="34920"/>
                  </a:lnTo>
                  <a:lnTo>
                    <a:pt x="118312" y="34933"/>
                  </a:lnTo>
                  <a:lnTo>
                    <a:pt x="115325" y="34953"/>
                  </a:lnTo>
                  <a:lnTo>
                    <a:pt x="112339" y="34980"/>
                  </a:lnTo>
                  <a:lnTo>
                    <a:pt x="109352" y="35007"/>
                  </a:lnTo>
                  <a:lnTo>
                    <a:pt x="106365" y="35040"/>
                  </a:lnTo>
                  <a:lnTo>
                    <a:pt x="106404" y="34680"/>
                  </a:lnTo>
                  <a:lnTo>
                    <a:pt x="106452" y="34339"/>
                  </a:lnTo>
                  <a:lnTo>
                    <a:pt x="106499" y="34012"/>
                  </a:lnTo>
                  <a:lnTo>
                    <a:pt x="106547" y="33705"/>
                  </a:lnTo>
                  <a:lnTo>
                    <a:pt x="106602" y="33418"/>
                  </a:lnTo>
                  <a:lnTo>
                    <a:pt x="106665" y="33138"/>
                  </a:lnTo>
                  <a:lnTo>
                    <a:pt x="106736" y="32877"/>
                  </a:lnTo>
                  <a:lnTo>
                    <a:pt x="106815" y="32631"/>
                  </a:lnTo>
                  <a:lnTo>
                    <a:pt x="106902" y="32404"/>
                  </a:lnTo>
                  <a:lnTo>
                    <a:pt x="106997" y="32183"/>
                  </a:lnTo>
                  <a:lnTo>
                    <a:pt x="107100" y="31976"/>
                  </a:lnTo>
                  <a:lnTo>
                    <a:pt x="107210" y="31783"/>
                  </a:lnTo>
                  <a:lnTo>
                    <a:pt x="107337" y="31603"/>
                  </a:lnTo>
                  <a:lnTo>
                    <a:pt x="107479" y="31436"/>
                  </a:lnTo>
                  <a:lnTo>
                    <a:pt x="107621" y="31282"/>
                  </a:lnTo>
                  <a:lnTo>
                    <a:pt x="107787" y="31136"/>
                  </a:lnTo>
                  <a:lnTo>
                    <a:pt x="107961" y="31002"/>
                  </a:lnTo>
                  <a:lnTo>
                    <a:pt x="108151" y="30875"/>
                  </a:lnTo>
                  <a:lnTo>
                    <a:pt x="108356" y="30755"/>
                  </a:lnTo>
                  <a:lnTo>
                    <a:pt x="108577" y="30648"/>
                  </a:lnTo>
                  <a:lnTo>
                    <a:pt x="108814" y="30548"/>
                  </a:lnTo>
                  <a:lnTo>
                    <a:pt x="109067" y="30461"/>
                  </a:lnTo>
                  <a:lnTo>
                    <a:pt x="109336" y="30375"/>
                  </a:lnTo>
                  <a:lnTo>
                    <a:pt x="109628" y="30301"/>
                  </a:lnTo>
                  <a:lnTo>
                    <a:pt x="109936" y="30228"/>
                  </a:lnTo>
                  <a:lnTo>
                    <a:pt x="110260" y="30168"/>
                  </a:lnTo>
                  <a:lnTo>
                    <a:pt x="110608" y="30108"/>
                  </a:lnTo>
                  <a:lnTo>
                    <a:pt x="110979" y="30054"/>
                  </a:lnTo>
                  <a:lnTo>
                    <a:pt x="111367" y="30008"/>
                  </a:lnTo>
                  <a:lnTo>
                    <a:pt x="111778" y="29961"/>
                  </a:lnTo>
                  <a:lnTo>
                    <a:pt x="112212" y="29921"/>
                  </a:lnTo>
                  <a:lnTo>
                    <a:pt x="112670" y="29881"/>
                  </a:lnTo>
                  <a:lnTo>
                    <a:pt x="113097" y="29847"/>
                  </a:lnTo>
                  <a:lnTo>
                    <a:pt x="113524" y="29821"/>
                  </a:lnTo>
                  <a:lnTo>
                    <a:pt x="114377" y="29774"/>
                  </a:lnTo>
                  <a:lnTo>
                    <a:pt x="115238" y="29741"/>
                  </a:lnTo>
                  <a:lnTo>
                    <a:pt x="116108" y="29727"/>
                  </a:lnTo>
                  <a:lnTo>
                    <a:pt x="116977" y="29721"/>
                  </a:lnTo>
                  <a:close/>
                  <a:moveTo>
                    <a:pt x="252388" y="27191"/>
                  </a:moveTo>
                  <a:lnTo>
                    <a:pt x="252459" y="27258"/>
                  </a:lnTo>
                  <a:lnTo>
                    <a:pt x="252530" y="27318"/>
                  </a:lnTo>
                  <a:lnTo>
                    <a:pt x="252609" y="27365"/>
                  </a:lnTo>
                  <a:lnTo>
                    <a:pt x="252696" y="27411"/>
                  </a:lnTo>
                  <a:lnTo>
                    <a:pt x="254909" y="28426"/>
                  </a:lnTo>
                  <a:lnTo>
                    <a:pt x="257113" y="29427"/>
                  </a:lnTo>
                  <a:lnTo>
                    <a:pt x="259318" y="30428"/>
                  </a:lnTo>
                  <a:lnTo>
                    <a:pt x="261530" y="31429"/>
                  </a:lnTo>
                  <a:lnTo>
                    <a:pt x="261143" y="31623"/>
                  </a:lnTo>
                  <a:lnTo>
                    <a:pt x="260756" y="31816"/>
                  </a:lnTo>
                  <a:lnTo>
                    <a:pt x="260384" y="32030"/>
                  </a:lnTo>
                  <a:lnTo>
                    <a:pt x="260021" y="32243"/>
                  </a:lnTo>
                  <a:lnTo>
                    <a:pt x="259665" y="32470"/>
                  </a:lnTo>
                  <a:lnTo>
                    <a:pt x="259318" y="32704"/>
                  </a:lnTo>
                  <a:lnTo>
                    <a:pt x="259152" y="32831"/>
                  </a:lnTo>
                  <a:lnTo>
                    <a:pt x="258994" y="32951"/>
                  </a:lnTo>
                  <a:lnTo>
                    <a:pt x="258828" y="33084"/>
                  </a:lnTo>
                  <a:lnTo>
                    <a:pt x="258678" y="33211"/>
                  </a:lnTo>
                  <a:lnTo>
                    <a:pt x="258520" y="33345"/>
                  </a:lnTo>
                  <a:lnTo>
                    <a:pt x="258370" y="33485"/>
                  </a:lnTo>
                  <a:lnTo>
                    <a:pt x="258227" y="33625"/>
                  </a:lnTo>
                  <a:lnTo>
                    <a:pt x="258085" y="33765"/>
                  </a:lnTo>
                  <a:lnTo>
                    <a:pt x="257951" y="33912"/>
                  </a:lnTo>
                  <a:lnTo>
                    <a:pt x="257824" y="34059"/>
                  </a:lnTo>
                  <a:lnTo>
                    <a:pt x="257698" y="34212"/>
                  </a:lnTo>
                  <a:lnTo>
                    <a:pt x="257579" y="34372"/>
                  </a:lnTo>
                  <a:lnTo>
                    <a:pt x="257461" y="34533"/>
                  </a:lnTo>
                  <a:lnTo>
                    <a:pt x="257350" y="34693"/>
                  </a:lnTo>
                  <a:lnTo>
                    <a:pt x="257248" y="34860"/>
                  </a:lnTo>
                  <a:lnTo>
                    <a:pt x="257145" y="35033"/>
                  </a:lnTo>
                  <a:lnTo>
                    <a:pt x="257058" y="35207"/>
                  </a:lnTo>
                  <a:lnTo>
                    <a:pt x="256971" y="35380"/>
                  </a:lnTo>
                  <a:lnTo>
                    <a:pt x="256892" y="35561"/>
                  </a:lnTo>
                  <a:lnTo>
                    <a:pt x="256813" y="35747"/>
                  </a:lnTo>
                  <a:lnTo>
                    <a:pt x="256742" y="35961"/>
                  </a:lnTo>
                  <a:lnTo>
                    <a:pt x="256679" y="36175"/>
                  </a:lnTo>
                  <a:lnTo>
                    <a:pt x="256623" y="36388"/>
                  </a:lnTo>
                  <a:lnTo>
                    <a:pt x="256576" y="36608"/>
                  </a:lnTo>
                  <a:lnTo>
                    <a:pt x="256544" y="36822"/>
                  </a:lnTo>
                  <a:lnTo>
                    <a:pt x="256521" y="37029"/>
                  </a:lnTo>
                  <a:lnTo>
                    <a:pt x="256505" y="37242"/>
                  </a:lnTo>
                  <a:lnTo>
                    <a:pt x="256505" y="37456"/>
                  </a:lnTo>
                  <a:lnTo>
                    <a:pt x="256505" y="37663"/>
                  </a:lnTo>
                  <a:lnTo>
                    <a:pt x="256521" y="37870"/>
                  </a:lnTo>
                  <a:lnTo>
                    <a:pt x="256552" y="38077"/>
                  </a:lnTo>
                  <a:lnTo>
                    <a:pt x="256584" y="38284"/>
                  </a:lnTo>
                  <a:lnTo>
                    <a:pt x="256631" y="38484"/>
                  </a:lnTo>
                  <a:lnTo>
                    <a:pt x="256687" y="38684"/>
                  </a:lnTo>
                  <a:lnTo>
                    <a:pt x="256750" y="38878"/>
                  </a:lnTo>
                  <a:lnTo>
                    <a:pt x="256821" y="39071"/>
                  </a:lnTo>
                  <a:lnTo>
                    <a:pt x="256908" y="39265"/>
                  </a:lnTo>
                  <a:lnTo>
                    <a:pt x="257003" y="39452"/>
                  </a:lnTo>
                  <a:lnTo>
                    <a:pt x="257105" y="39632"/>
                  </a:lnTo>
                  <a:lnTo>
                    <a:pt x="257216" y="39812"/>
                  </a:lnTo>
                  <a:lnTo>
                    <a:pt x="257342" y="39985"/>
                  </a:lnTo>
                  <a:lnTo>
                    <a:pt x="257477" y="40159"/>
                  </a:lnTo>
                  <a:lnTo>
                    <a:pt x="257619" y="40326"/>
                  </a:lnTo>
                  <a:lnTo>
                    <a:pt x="257769" y="40486"/>
                  </a:lnTo>
                  <a:lnTo>
                    <a:pt x="257935" y="40640"/>
                  </a:lnTo>
                  <a:lnTo>
                    <a:pt x="258101" y="40793"/>
                  </a:lnTo>
                  <a:lnTo>
                    <a:pt x="258283" y="40940"/>
                  </a:lnTo>
                  <a:lnTo>
                    <a:pt x="258480" y="41080"/>
                  </a:lnTo>
                  <a:lnTo>
                    <a:pt x="258678" y="41214"/>
                  </a:lnTo>
                  <a:lnTo>
                    <a:pt x="258891" y="41340"/>
                  </a:lnTo>
                  <a:lnTo>
                    <a:pt x="259104" y="41467"/>
                  </a:lnTo>
                  <a:lnTo>
                    <a:pt x="259341" y="41581"/>
                  </a:lnTo>
                  <a:lnTo>
                    <a:pt x="259563" y="41687"/>
                  </a:lnTo>
                  <a:lnTo>
                    <a:pt x="259800" y="41788"/>
                  </a:lnTo>
                  <a:lnTo>
                    <a:pt x="260029" y="41881"/>
                  </a:lnTo>
                  <a:lnTo>
                    <a:pt x="260274" y="41968"/>
                  </a:lnTo>
                  <a:lnTo>
                    <a:pt x="260511" y="42041"/>
                  </a:lnTo>
                  <a:lnTo>
                    <a:pt x="260756" y="42115"/>
                  </a:lnTo>
                  <a:lnTo>
                    <a:pt x="261001" y="42181"/>
                  </a:lnTo>
                  <a:lnTo>
                    <a:pt x="261254" y="42241"/>
                  </a:lnTo>
                  <a:lnTo>
                    <a:pt x="261507" y="42288"/>
                  </a:lnTo>
                  <a:lnTo>
                    <a:pt x="261759" y="42335"/>
                  </a:lnTo>
                  <a:lnTo>
                    <a:pt x="262012" y="42375"/>
                  </a:lnTo>
                  <a:lnTo>
                    <a:pt x="262273" y="42408"/>
                  </a:lnTo>
                  <a:lnTo>
                    <a:pt x="262526" y="42435"/>
                  </a:lnTo>
                  <a:lnTo>
                    <a:pt x="262787" y="42455"/>
                  </a:lnTo>
                  <a:lnTo>
                    <a:pt x="263055" y="42468"/>
                  </a:lnTo>
                  <a:lnTo>
                    <a:pt x="263316" y="42475"/>
                  </a:lnTo>
                  <a:lnTo>
                    <a:pt x="263577" y="42475"/>
                  </a:lnTo>
                  <a:lnTo>
                    <a:pt x="263845" y="42468"/>
                  </a:lnTo>
                  <a:lnTo>
                    <a:pt x="264106" y="42462"/>
                  </a:lnTo>
                  <a:lnTo>
                    <a:pt x="264375" y="42448"/>
                  </a:lnTo>
                  <a:lnTo>
                    <a:pt x="264644" y="42422"/>
                  </a:lnTo>
                  <a:lnTo>
                    <a:pt x="264904" y="42395"/>
                  </a:lnTo>
                  <a:lnTo>
                    <a:pt x="265173" y="42362"/>
                  </a:lnTo>
                  <a:lnTo>
                    <a:pt x="265442" y="42328"/>
                  </a:lnTo>
                  <a:lnTo>
                    <a:pt x="265702" y="42281"/>
                  </a:lnTo>
                  <a:lnTo>
                    <a:pt x="265971" y="42235"/>
                  </a:lnTo>
                  <a:lnTo>
                    <a:pt x="266232" y="42181"/>
                  </a:lnTo>
                  <a:lnTo>
                    <a:pt x="266500" y="42121"/>
                  </a:lnTo>
                  <a:lnTo>
                    <a:pt x="266761" y="42055"/>
                  </a:lnTo>
                  <a:lnTo>
                    <a:pt x="267022" y="41988"/>
                  </a:lnTo>
                  <a:lnTo>
                    <a:pt x="267275" y="41914"/>
                  </a:lnTo>
                  <a:lnTo>
                    <a:pt x="267536" y="41834"/>
                  </a:lnTo>
                  <a:lnTo>
                    <a:pt x="267788" y="41747"/>
                  </a:lnTo>
                  <a:lnTo>
                    <a:pt x="268049" y="41661"/>
                  </a:lnTo>
                  <a:lnTo>
                    <a:pt x="268294" y="41567"/>
                  </a:lnTo>
                  <a:lnTo>
                    <a:pt x="268547" y="41467"/>
                  </a:lnTo>
                  <a:lnTo>
                    <a:pt x="268792" y="41367"/>
                  </a:lnTo>
                  <a:lnTo>
                    <a:pt x="269037" y="41260"/>
                  </a:lnTo>
                  <a:lnTo>
                    <a:pt x="269282" y="41153"/>
                  </a:lnTo>
                  <a:lnTo>
                    <a:pt x="269519" y="41033"/>
                  </a:lnTo>
                  <a:lnTo>
                    <a:pt x="269756" y="40913"/>
                  </a:lnTo>
                  <a:lnTo>
                    <a:pt x="269985" y="40793"/>
                  </a:lnTo>
                  <a:lnTo>
                    <a:pt x="270214" y="40666"/>
                  </a:lnTo>
                  <a:lnTo>
                    <a:pt x="270435" y="40533"/>
                  </a:lnTo>
                  <a:lnTo>
                    <a:pt x="270657" y="40399"/>
                  </a:lnTo>
                  <a:lnTo>
                    <a:pt x="270870" y="40259"/>
                  </a:lnTo>
                  <a:lnTo>
                    <a:pt x="271083" y="40119"/>
                  </a:lnTo>
                  <a:lnTo>
                    <a:pt x="271297" y="39972"/>
                  </a:lnTo>
                  <a:lnTo>
                    <a:pt x="271494" y="39825"/>
                  </a:lnTo>
                  <a:lnTo>
                    <a:pt x="271692" y="39672"/>
                  </a:lnTo>
                  <a:lnTo>
                    <a:pt x="271889" y="39512"/>
                  </a:lnTo>
                  <a:lnTo>
                    <a:pt x="272079" y="39351"/>
                  </a:lnTo>
                  <a:lnTo>
                    <a:pt x="272261" y="39191"/>
                  </a:lnTo>
                  <a:lnTo>
                    <a:pt x="272435" y="39024"/>
                  </a:lnTo>
                  <a:lnTo>
                    <a:pt x="272608" y="38858"/>
                  </a:lnTo>
                  <a:lnTo>
                    <a:pt x="272774" y="38684"/>
                  </a:lnTo>
                  <a:lnTo>
                    <a:pt x="272932" y="38510"/>
                  </a:lnTo>
                  <a:lnTo>
                    <a:pt x="273090" y="38330"/>
                  </a:lnTo>
                  <a:lnTo>
                    <a:pt x="273241" y="38150"/>
                  </a:lnTo>
                  <a:lnTo>
                    <a:pt x="273383" y="37963"/>
                  </a:lnTo>
                  <a:lnTo>
                    <a:pt x="273517" y="37783"/>
                  </a:lnTo>
                  <a:lnTo>
                    <a:pt x="273644" y="37589"/>
                  </a:lnTo>
                  <a:lnTo>
                    <a:pt x="273762" y="37403"/>
                  </a:lnTo>
                  <a:lnTo>
                    <a:pt x="273873" y="37209"/>
                  </a:lnTo>
                  <a:lnTo>
                    <a:pt x="274276" y="37383"/>
                  </a:lnTo>
                  <a:lnTo>
                    <a:pt x="274679" y="37556"/>
                  </a:lnTo>
                  <a:lnTo>
                    <a:pt x="275082" y="37716"/>
                  </a:lnTo>
                  <a:lnTo>
                    <a:pt x="275493" y="37876"/>
                  </a:lnTo>
                  <a:lnTo>
                    <a:pt x="275903" y="38037"/>
                  </a:lnTo>
                  <a:lnTo>
                    <a:pt x="276322" y="38183"/>
                  </a:lnTo>
                  <a:lnTo>
                    <a:pt x="276733" y="38330"/>
                  </a:lnTo>
                  <a:lnTo>
                    <a:pt x="277160" y="38464"/>
                  </a:lnTo>
                  <a:lnTo>
                    <a:pt x="277579" y="38597"/>
                  </a:lnTo>
                  <a:lnTo>
                    <a:pt x="278005" y="38724"/>
                  </a:lnTo>
                  <a:lnTo>
                    <a:pt x="278432" y="38851"/>
                  </a:lnTo>
                  <a:lnTo>
                    <a:pt x="278859" y="38964"/>
                  </a:lnTo>
                  <a:lnTo>
                    <a:pt x="279293" y="39078"/>
                  </a:lnTo>
                  <a:lnTo>
                    <a:pt x="279728" y="39185"/>
                  </a:lnTo>
                  <a:lnTo>
                    <a:pt x="280162" y="39278"/>
                  </a:lnTo>
                  <a:lnTo>
                    <a:pt x="280605" y="39378"/>
                  </a:lnTo>
                  <a:lnTo>
                    <a:pt x="281087" y="39478"/>
                  </a:lnTo>
                  <a:lnTo>
                    <a:pt x="281569" y="39572"/>
                  </a:lnTo>
                  <a:lnTo>
                    <a:pt x="282051" y="39658"/>
                  </a:lnTo>
                  <a:lnTo>
                    <a:pt x="282533" y="39739"/>
                  </a:lnTo>
                  <a:lnTo>
                    <a:pt x="283023" y="39805"/>
                  </a:lnTo>
                  <a:lnTo>
                    <a:pt x="283513" y="39872"/>
                  </a:lnTo>
                  <a:lnTo>
                    <a:pt x="284003" y="39925"/>
                  </a:lnTo>
                  <a:lnTo>
                    <a:pt x="284500" y="39972"/>
                  </a:lnTo>
                  <a:lnTo>
                    <a:pt x="284666" y="39985"/>
                  </a:lnTo>
                  <a:lnTo>
                    <a:pt x="285014" y="40006"/>
                  </a:lnTo>
                  <a:lnTo>
                    <a:pt x="285472" y="40019"/>
                  </a:lnTo>
                  <a:lnTo>
                    <a:pt x="286018" y="40032"/>
                  </a:lnTo>
                  <a:lnTo>
                    <a:pt x="286594" y="40032"/>
                  </a:lnTo>
                  <a:lnTo>
                    <a:pt x="287163" y="40026"/>
                  </a:lnTo>
                  <a:lnTo>
                    <a:pt x="287432" y="40019"/>
                  </a:lnTo>
                  <a:lnTo>
                    <a:pt x="287685" y="40006"/>
                  </a:lnTo>
                  <a:lnTo>
                    <a:pt x="287906" y="39992"/>
                  </a:lnTo>
                  <a:lnTo>
                    <a:pt x="288104" y="39972"/>
                  </a:lnTo>
                  <a:lnTo>
                    <a:pt x="288143" y="40019"/>
                  </a:lnTo>
                  <a:lnTo>
                    <a:pt x="288191" y="40066"/>
                  </a:lnTo>
                  <a:lnTo>
                    <a:pt x="286982" y="41414"/>
                  </a:lnTo>
                  <a:lnTo>
                    <a:pt x="286389" y="42068"/>
                  </a:lnTo>
                  <a:lnTo>
                    <a:pt x="285804" y="42709"/>
                  </a:lnTo>
                  <a:lnTo>
                    <a:pt x="285212" y="43329"/>
                  </a:lnTo>
                  <a:lnTo>
                    <a:pt x="284627" y="43930"/>
                  </a:lnTo>
                  <a:lnTo>
                    <a:pt x="284042" y="44517"/>
                  </a:lnTo>
                  <a:lnTo>
                    <a:pt x="283457" y="45078"/>
                  </a:lnTo>
                  <a:lnTo>
                    <a:pt x="283157" y="45352"/>
                  </a:lnTo>
                  <a:lnTo>
                    <a:pt x="282865" y="45619"/>
                  </a:lnTo>
                  <a:lnTo>
                    <a:pt x="282565" y="45885"/>
                  </a:lnTo>
                  <a:lnTo>
                    <a:pt x="282264" y="46139"/>
                  </a:lnTo>
                  <a:lnTo>
                    <a:pt x="281964" y="46393"/>
                  </a:lnTo>
                  <a:lnTo>
                    <a:pt x="281664" y="46640"/>
                  </a:lnTo>
                  <a:lnTo>
                    <a:pt x="281356" y="46880"/>
                  </a:lnTo>
                  <a:lnTo>
                    <a:pt x="281047" y="47114"/>
                  </a:lnTo>
                  <a:lnTo>
                    <a:pt x="280739" y="47340"/>
                  </a:lnTo>
                  <a:lnTo>
                    <a:pt x="280431" y="47561"/>
                  </a:lnTo>
                  <a:lnTo>
                    <a:pt x="280115" y="47774"/>
                  </a:lnTo>
                  <a:lnTo>
                    <a:pt x="279791" y="47988"/>
                  </a:lnTo>
                  <a:lnTo>
                    <a:pt x="279467" y="48188"/>
                  </a:lnTo>
                  <a:lnTo>
                    <a:pt x="279143" y="48382"/>
                  </a:lnTo>
                  <a:lnTo>
                    <a:pt x="278811" y="48569"/>
                  </a:lnTo>
                  <a:lnTo>
                    <a:pt x="278479" y="48749"/>
                  </a:lnTo>
                  <a:lnTo>
                    <a:pt x="278140" y="48922"/>
                  </a:lnTo>
                  <a:lnTo>
                    <a:pt x="277800" y="49089"/>
                  </a:lnTo>
                  <a:lnTo>
                    <a:pt x="277452" y="49243"/>
                  </a:lnTo>
                  <a:lnTo>
                    <a:pt x="277104" y="49396"/>
                  </a:lnTo>
                  <a:lnTo>
                    <a:pt x="276749" y="49536"/>
                  </a:lnTo>
                  <a:lnTo>
                    <a:pt x="276385" y="49670"/>
                  </a:lnTo>
                  <a:lnTo>
                    <a:pt x="276014" y="49797"/>
                  </a:lnTo>
                  <a:lnTo>
                    <a:pt x="275643" y="49917"/>
                  </a:lnTo>
                  <a:lnTo>
                    <a:pt x="275263" y="50024"/>
                  </a:lnTo>
                  <a:lnTo>
                    <a:pt x="274876" y="50130"/>
                  </a:lnTo>
                  <a:lnTo>
                    <a:pt x="274489" y="50224"/>
                  </a:lnTo>
                  <a:lnTo>
                    <a:pt x="274094" y="50304"/>
                  </a:lnTo>
                  <a:lnTo>
                    <a:pt x="273683" y="50384"/>
                  </a:lnTo>
                  <a:lnTo>
                    <a:pt x="273272" y="50451"/>
                  </a:lnTo>
                  <a:lnTo>
                    <a:pt x="272853" y="50504"/>
                  </a:lnTo>
                  <a:lnTo>
                    <a:pt x="272435" y="50551"/>
                  </a:lnTo>
                  <a:lnTo>
                    <a:pt x="272000" y="50591"/>
                  </a:lnTo>
                  <a:lnTo>
                    <a:pt x="271557" y="50624"/>
                  </a:lnTo>
                  <a:lnTo>
                    <a:pt x="271107" y="50644"/>
                  </a:lnTo>
                  <a:lnTo>
                    <a:pt x="270657" y="50651"/>
                  </a:lnTo>
                  <a:lnTo>
                    <a:pt x="270190" y="50651"/>
                  </a:lnTo>
                  <a:lnTo>
                    <a:pt x="269716" y="50644"/>
                  </a:lnTo>
                  <a:lnTo>
                    <a:pt x="269234" y="50624"/>
                  </a:lnTo>
                  <a:lnTo>
                    <a:pt x="268744" y="50591"/>
                  </a:lnTo>
                  <a:lnTo>
                    <a:pt x="268239" y="50551"/>
                  </a:lnTo>
                  <a:lnTo>
                    <a:pt x="267733" y="50504"/>
                  </a:lnTo>
                  <a:lnTo>
                    <a:pt x="267212" y="50444"/>
                  </a:lnTo>
                  <a:lnTo>
                    <a:pt x="266690" y="50371"/>
                  </a:lnTo>
                  <a:lnTo>
                    <a:pt x="266145" y="50290"/>
                  </a:lnTo>
                  <a:lnTo>
                    <a:pt x="265600" y="50190"/>
                  </a:lnTo>
                  <a:lnTo>
                    <a:pt x="265039" y="50090"/>
                  </a:lnTo>
                  <a:lnTo>
                    <a:pt x="264470" y="49970"/>
                  </a:lnTo>
                  <a:lnTo>
                    <a:pt x="263917" y="49850"/>
                  </a:lnTo>
                  <a:lnTo>
                    <a:pt x="263371" y="49710"/>
                  </a:lnTo>
                  <a:lnTo>
                    <a:pt x="262818" y="49563"/>
                  </a:lnTo>
                  <a:lnTo>
                    <a:pt x="262273" y="49403"/>
                  </a:lnTo>
                  <a:lnTo>
                    <a:pt x="261720" y="49223"/>
                  </a:lnTo>
                  <a:lnTo>
                    <a:pt x="261183" y="49036"/>
                  </a:lnTo>
                  <a:lnTo>
                    <a:pt x="260637" y="48842"/>
                  </a:lnTo>
                  <a:lnTo>
                    <a:pt x="260100" y="48629"/>
                  </a:lnTo>
                  <a:lnTo>
                    <a:pt x="259571" y="48408"/>
                  </a:lnTo>
                  <a:lnTo>
                    <a:pt x="259041" y="48175"/>
                  </a:lnTo>
                  <a:lnTo>
                    <a:pt x="258520" y="47934"/>
                  </a:lnTo>
                  <a:lnTo>
                    <a:pt x="257998" y="47674"/>
                  </a:lnTo>
                  <a:lnTo>
                    <a:pt x="257485" y="47414"/>
                  </a:lnTo>
                  <a:lnTo>
                    <a:pt x="256987" y="47140"/>
                  </a:lnTo>
                  <a:lnTo>
                    <a:pt x="256489" y="46853"/>
                  </a:lnTo>
                  <a:lnTo>
                    <a:pt x="255999" y="46560"/>
                  </a:lnTo>
                  <a:lnTo>
                    <a:pt x="255517" y="46259"/>
                  </a:lnTo>
                  <a:lnTo>
                    <a:pt x="255051" y="45952"/>
                  </a:lnTo>
                  <a:lnTo>
                    <a:pt x="254585" y="45632"/>
                  </a:lnTo>
                  <a:lnTo>
                    <a:pt x="254134" y="45305"/>
                  </a:lnTo>
                  <a:lnTo>
                    <a:pt x="253692" y="44971"/>
                  </a:lnTo>
                  <a:lnTo>
                    <a:pt x="253265" y="44624"/>
                  </a:lnTo>
                  <a:lnTo>
                    <a:pt x="252846" y="44277"/>
                  </a:lnTo>
                  <a:lnTo>
                    <a:pt x="252443" y="43917"/>
                  </a:lnTo>
                  <a:lnTo>
                    <a:pt x="252048" y="43556"/>
                  </a:lnTo>
                  <a:lnTo>
                    <a:pt x="251669" y="43182"/>
                  </a:lnTo>
                  <a:lnTo>
                    <a:pt x="251305" y="42809"/>
                  </a:lnTo>
                  <a:lnTo>
                    <a:pt x="250950" y="42428"/>
                  </a:lnTo>
                  <a:lnTo>
                    <a:pt x="250618" y="42041"/>
                  </a:lnTo>
                  <a:lnTo>
                    <a:pt x="250294" y="41647"/>
                  </a:lnTo>
                  <a:lnTo>
                    <a:pt x="249986" y="41247"/>
                  </a:lnTo>
                  <a:lnTo>
                    <a:pt x="249701" y="40846"/>
                  </a:lnTo>
                  <a:lnTo>
                    <a:pt x="249433" y="40439"/>
                  </a:lnTo>
                  <a:lnTo>
                    <a:pt x="249172" y="40026"/>
                  </a:lnTo>
                  <a:lnTo>
                    <a:pt x="248943" y="39612"/>
                  </a:lnTo>
                  <a:lnTo>
                    <a:pt x="248832" y="39405"/>
                  </a:lnTo>
                  <a:lnTo>
                    <a:pt x="248722" y="39191"/>
                  </a:lnTo>
                  <a:lnTo>
                    <a:pt x="248619" y="38984"/>
                  </a:lnTo>
                  <a:lnTo>
                    <a:pt x="248524" y="38771"/>
                  </a:lnTo>
                  <a:lnTo>
                    <a:pt x="248437" y="38557"/>
                  </a:lnTo>
                  <a:lnTo>
                    <a:pt x="248350" y="38344"/>
                  </a:lnTo>
                  <a:lnTo>
                    <a:pt x="248263" y="38130"/>
                  </a:lnTo>
                  <a:lnTo>
                    <a:pt x="248192" y="37916"/>
                  </a:lnTo>
                  <a:lnTo>
                    <a:pt x="248121" y="37703"/>
                  </a:lnTo>
                  <a:lnTo>
                    <a:pt x="248050" y="37489"/>
                  </a:lnTo>
                  <a:lnTo>
                    <a:pt x="247995" y="37269"/>
                  </a:lnTo>
                  <a:lnTo>
                    <a:pt x="247939" y="37056"/>
                  </a:lnTo>
                  <a:lnTo>
                    <a:pt x="247884" y="36842"/>
                  </a:lnTo>
                  <a:lnTo>
                    <a:pt x="247845" y="36622"/>
                  </a:lnTo>
                  <a:lnTo>
                    <a:pt x="247805" y="36401"/>
                  </a:lnTo>
                  <a:lnTo>
                    <a:pt x="247773" y="36188"/>
                  </a:lnTo>
                  <a:lnTo>
                    <a:pt x="247742" y="35968"/>
                  </a:lnTo>
                  <a:lnTo>
                    <a:pt x="247718" y="35747"/>
                  </a:lnTo>
                  <a:lnTo>
                    <a:pt x="247710" y="35527"/>
                  </a:lnTo>
                  <a:lnTo>
                    <a:pt x="247694" y="35314"/>
                  </a:lnTo>
                  <a:lnTo>
                    <a:pt x="247694" y="35093"/>
                  </a:lnTo>
                  <a:lnTo>
                    <a:pt x="247694" y="34873"/>
                  </a:lnTo>
                  <a:lnTo>
                    <a:pt x="247702" y="34653"/>
                  </a:lnTo>
                  <a:lnTo>
                    <a:pt x="247718" y="34433"/>
                  </a:lnTo>
                  <a:lnTo>
                    <a:pt x="247742" y="34212"/>
                  </a:lnTo>
                  <a:lnTo>
                    <a:pt x="247766" y="33992"/>
                  </a:lnTo>
                  <a:lnTo>
                    <a:pt x="247805" y="33778"/>
                  </a:lnTo>
                  <a:lnTo>
                    <a:pt x="247845" y="33558"/>
                  </a:lnTo>
                  <a:lnTo>
                    <a:pt x="247892" y="33338"/>
                  </a:lnTo>
                  <a:lnTo>
                    <a:pt x="247939" y="33118"/>
                  </a:lnTo>
                  <a:lnTo>
                    <a:pt x="248003" y="32897"/>
                  </a:lnTo>
                  <a:lnTo>
                    <a:pt x="248066" y="32677"/>
                  </a:lnTo>
                  <a:lnTo>
                    <a:pt x="248145" y="32464"/>
                  </a:lnTo>
                  <a:lnTo>
                    <a:pt x="248224" y="32243"/>
                  </a:lnTo>
                  <a:lnTo>
                    <a:pt x="248311" y="32023"/>
                  </a:lnTo>
                  <a:lnTo>
                    <a:pt x="248406" y="31810"/>
                  </a:lnTo>
                  <a:lnTo>
                    <a:pt x="248508" y="31589"/>
                  </a:lnTo>
                  <a:lnTo>
                    <a:pt x="248619" y="31376"/>
                  </a:lnTo>
                  <a:lnTo>
                    <a:pt x="248730" y="31156"/>
                  </a:lnTo>
                  <a:lnTo>
                    <a:pt x="248856" y="30942"/>
                  </a:lnTo>
                  <a:lnTo>
                    <a:pt x="248982" y="30728"/>
                  </a:lnTo>
                  <a:lnTo>
                    <a:pt x="249125" y="30515"/>
                  </a:lnTo>
                  <a:lnTo>
                    <a:pt x="249267" y="30301"/>
                  </a:lnTo>
                  <a:lnTo>
                    <a:pt x="249417" y="30088"/>
                  </a:lnTo>
                  <a:lnTo>
                    <a:pt x="249583" y="29874"/>
                  </a:lnTo>
                  <a:lnTo>
                    <a:pt x="249749" y="29661"/>
                  </a:lnTo>
                  <a:lnTo>
                    <a:pt x="249923" y="29447"/>
                  </a:lnTo>
                  <a:lnTo>
                    <a:pt x="250112" y="29240"/>
                  </a:lnTo>
                  <a:lnTo>
                    <a:pt x="250302" y="29033"/>
                  </a:lnTo>
                  <a:lnTo>
                    <a:pt x="250499" y="28820"/>
                  </a:lnTo>
                  <a:lnTo>
                    <a:pt x="250705" y="28613"/>
                  </a:lnTo>
                  <a:lnTo>
                    <a:pt x="250926" y="28406"/>
                  </a:lnTo>
                  <a:lnTo>
                    <a:pt x="251147" y="28199"/>
                  </a:lnTo>
                  <a:lnTo>
                    <a:pt x="251377" y="27999"/>
                  </a:lnTo>
                  <a:lnTo>
                    <a:pt x="251622" y="27792"/>
                  </a:lnTo>
                  <a:lnTo>
                    <a:pt x="251866" y="27592"/>
                  </a:lnTo>
                  <a:lnTo>
                    <a:pt x="252127" y="27391"/>
                  </a:lnTo>
                  <a:lnTo>
                    <a:pt x="252388" y="27191"/>
                  </a:lnTo>
                  <a:close/>
                  <a:moveTo>
                    <a:pt x="248872" y="44811"/>
                  </a:moveTo>
                  <a:lnTo>
                    <a:pt x="249077" y="45051"/>
                  </a:lnTo>
                  <a:lnTo>
                    <a:pt x="249291" y="45291"/>
                  </a:lnTo>
                  <a:lnTo>
                    <a:pt x="249504" y="45525"/>
                  </a:lnTo>
                  <a:lnTo>
                    <a:pt x="249725" y="45752"/>
                  </a:lnTo>
                  <a:lnTo>
                    <a:pt x="249946" y="45986"/>
                  </a:lnTo>
                  <a:lnTo>
                    <a:pt x="250176" y="46213"/>
                  </a:lnTo>
                  <a:lnTo>
                    <a:pt x="250413" y="46433"/>
                  </a:lnTo>
                  <a:lnTo>
                    <a:pt x="250642" y="46653"/>
                  </a:lnTo>
                  <a:lnTo>
                    <a:pt x="250887" y="46873"/>
                  </a:lnTo>
                  <a:lnTo>
                    <a:pt x="251124" y="47087"/>
                  </a:lnTo>
                  <a:lnTo>
                    <a:pt x="251369" y="47300"/>
                  </a:lnTo>
                  <a:lnTo>
                    <a:pt x="251622" y="47507"/>
                  </a:lnTo>
                  <a:lnTo>
                    <a:pt x="251874" y="47708"/>
                  </a:lnTo>
                  <a:lnTo>
                    <a:pt x="252127" y="47914"/>
                  </a:lnTo>
                  <a:lnTo>
                    <a:pt x="252388" y="48108"/>
                  </a:lnTo>
                  <a:lnTo>
                    <a:pt x="252649" y="48302"/>
                  </a:lnTo>
                  <a:lnTo>
                    <a:pt x="252917" y="48495"/>
                  </a:lnTo>
                  <a:lnTo>
                    <a:pt x="253186" y="48682"/>
                  </a:lnTo>
                  <a:lnTo>
                    <a:pt x="253455" y="48869"/>
                  </a:lnTo>
                  <a:lnTo>
                    <a:pt x="253731" y="49042"/>
                  </a:lnTo>
                  <a:lnTo>
                    <a:pt x="254008" y="49223"/>
                  </a:lnTo>
                  <a:lnTo>
                    <a:pt x="254284" y="49396"/>
                  </a:lnTo>
                  <a:lnTo>
                    <a:pt x="254569" y="49563"/>
                  </a:lnTo>
                  <a:lnTo>
                    <a:pt x="254853" y="49723"/>
                  </a:lnTo>
                  <a:lnTo>
                    <a:pt x="255146" y="49883"/>
                  </a:lnTo>
                  <a:lnTo>
                    <a:pt x="255430" y="50037"/>
                  </a:lnTo>
                  <a:lnTo>
                    <a:pt x="255723" y="50190"/>
                  </a:lnTo>
                  <a:lnTo>
                    <a:pt x="256015" y="50331"/>
                  </a:lnTo>
                  <a:lnTo>
                    <a:pt x="256315" y="50477"/>
                  </a:lnTo>
                  <a:lnTo>
                    <a:pt x="256607" y="50611"/>
                  </a:lnTo>
                  <a:lnTo>
                    <a:pt x="256908" y="50744"/>
                  </a:lnTo>
                  <a:lnTo>
                    <a:pt x="257216" y="50871"/>
                  </a:lnTo>
                  <a:lnTo>
                    <a:pt x="257477" y="50978"/>
                  </a:lnTo>
                  <a:lnTo>
                    <a:pt x="257745" y="51078"/>
                  </a:lnTo>
                  <a:lnTo>
                    <a:pt x="258022" y="51171"/>
                  </a:lnTo>
                  <a:lnTo>
                    <a:pt x="258298" y="51278"/>
                  </a:lnTo>
                  <a:lnTo>
                    <a:pt x="258014" y="51645"/>
                  </a:lnTo>
                  <a:lnTo>
                    <a:pt x="257730" y="52012"/>
                  </a:lnTo>
                  <a:lnTo>
                    <a:pt x="257437" y="52373"/>
                  </a:lnTo>
                  <a:lnTo>
                    <a:pt x="257137" y="52733"/>
                  </a:lnTo>
                  <a:lnTo>
                    <a:pt x="256829" y="53087"/>
                  </a:lnTo>
                  <a:lnTo>
                    <a:pt x="256513" y="53441"/>
                  </a:lnTo>
                  <a:lnTo>
                    <a:pt x="256197" y="53788"/>
                  </a:lnTo>
                  <a:lnTo>
                    <a:pt x="255873" y="54141"/>
                  </a:lnTo>
                  <a:lnTo>
                    <a:pt x="255549" y="54482"/>
                  </a:lnTo>
                  <a:lnTo>
                    <a:pt x="255217" y="54822"/>
                  </a:lnTo>
                  <a:lnTo>
                    <a:pt x="254877" y="55163"/>
                  </a:lnTo>
                  <a:lnTo>
                    <a:pt x="254529" y="55496"/>
                  </a:lnTo>
                  <a:lnTo>
                    <a:pt x="254182" y="55830"/>
                  </a:lnTo>
                  <a:lnTo>
                    <a:pt x="253834" y="56164"/>
                  </a:lnTo>
                  <a:lnTo>
                    <a:pt x="253478" y="56491"/>
                  </a:lnTo>
                  <a:lnTo>
                    <a:pt x="253123" y="56811"/>
                  </a:lnTo>
                  <a:lnTo>
                    <a:pt x="252593" y="56511"/>
                  </a:lnTo>
                  <a:lnTo>
                    <a:pt x="252056" y="56210"/>
                  </a:lnTo>
                  <a:lnTo>
                    <a:pt x="251519" y="55923"/>
                  </a:lnTo>
                  <a:lnTo>
                    <a:pt x="250974" y="55637"/>
                  </a:lnTo>
                  <a:lnTo>
                    <a:pt x="249891" y="55063"/>
                  </a:lnTo>
                  <a:lnTo>
                    <a:pt x="249354" y="54782"/>
                  </a:lnTo>
                  <a:lnTo>
                    <a:pt x="248824" y="54495"/>
                  </a:lnTo>
                  <a:lnTo>
                    <a:pt x="247663" y="53854"/>
                  </a:lnTo>
                  <a:lnTo>
                    <a:pt x="246493" y="53220"/>
                  </a:lnTo>
                  <a:lnTo>
                    <a:pt x="245316" y="52593"/>
                  </a:lnTo>
                  <a:lnTo>
                    <a:pt x="244139" y="51972"/>
                  </a:lnTo>
                  <a:lnTo>
                    <a:pt x="244534" y="51579"/>
                  </a:lnTo>
                  <a:lnTo>
                    <a:pt x="244921" y="51171"/>
                  </a:lnTo>
                  <a:lnTo>
                    <a:pt x="245292" y="50764"/>
                  </a:lnTo>
                  <a:lnTo>
                    <a:pt x="245656" y="50351"/>
                  </a:lnTo>
                  <a:lnTo>
                    <a:pt x="246003" y="49923"/>
                  </a:lnTo>
                  <a:lnTo>
                    <a:pt x="246335" y="49496"/>
                  </a:lnTo>
                  <a:lnTo>
                    <a:pt x="246659" y="49062"/>
                  </a:lnTo>
                  <a:lnTo>
                    <a:pt x="246967" y="48615"/>
                  </a:lnTo>
                  <a:lnTo>
                    <a:pt x="247260" y="48168"/>
                  </a:lnTo>
                  <a:lnTo>
                    <a:pt x="247536" y="47708"/>
                  </a:lnTo>
                  <a:lnTo>
                    <a:pt x="247805" y="47247"/>
                  </a:lnTo>
                  <a:lnTo>
                    <a:pt x="248050" y="46773"/>
                  </a:lnTo>
                  <a:lnTo>
                    <a:pt x="248279" y="46293"/>
                  </a:lnTo>
                  <a:lnTo>
                    <a:pt x="248390" y="46052"/>
                  </a:lnTo>
                  <a:lnTo>
                    <a:pt x="248492" y="45805"/>
                  </a:lnTo>
                  <a:lnTo>
                    <a:pt x="248595" y="45565"/>
                  </a:lnTo>
                  <a:lnTo>
                    <a:pt x="248690" y="45312"/>
                  </a:lnTo>
                  <a:lnTo>
                    <a:pt x="248785" y="45065"/>
                  </a:lnTo>
                  <a:lnTo>
                    <a:pt x="248872" y="44811"/>
                  </a:lnTo>
                  <a:close/>
                  <a:moveTo>
                    <a:pt x="242677" y="53301"/>
                  </a:moveTo>
                  <a:lnTo>
                    <a:pt x="243688" y="53981"/>
                  </a:lnTo>
                  <a:lnTo>
                    <a:pt x="244700" y="54649"/>
                  </a:lnTo>
                  <a:lnTo>
                    <a:pt x="245719" y="55309"/>
                  </a:lnTo>
                  <a:lnTo>
                    <a:pt x="246746" y="55970"/>
                  </a:lnTo>
                  <a:lnTo>
                    <a:pt x="247252" y="56304"/>
                  </a:lnTo>
                  <a:lnTo>
                    <a:pt x="247758" y="56638"/>
                  </a:lnTo>
                  <a:lnTo>
                    <a:pt x="248777" y="57332"/>
                  </a:lnTo>
                  <a:lnTo>
                    <a:pt x="249291" y="57679"/>
                  </a:lnTo>
                  <a:lnTo>
                    <a:pt x="249812" y="58026"/>
                  </a:lnTo>
                  <a:lnTo>
                    <a:pt x="250334" y="58360"/>
                  </a:lnTo>
                  <a:lnTo>
                    <a:pt x="250863" y="58680"/>
                  </a:lnTo>
                  <a:lnTo>
                    <a:pt x="250247" y="59154"/>
                  </a:lnTo>
                  <a:lnTo>
                    <a:pt x="249622" y="59621"/>
                  </a:lnTo>
                  <a:lnTo>
                    <a:pt x="248990" y="60082"/>
                  </a:lnTo>
                  <a:lnTo>
                    <a:pt x="248342" y="60529"/>
                  </a:lnTo>
                  <a:lnTo>
                    <a:pt x="247686" y="60969"/>
                  </a:lnTo>
                  <a:lnTo>
                    <a:pt x="247023" y="61410"/>
                  </a:lnTo>
                  <a:lnTo>
                    <a:pt x="246351" y="61837"/>
                  </a:lnTo>
                  <a:lnTo>
                    <a:pt x="245672" y="62257"/>
                  </a:lnTo>
                  <a:lnTo>
                    <a:pt x="244984" y="62664"/>
                  </a:lnTo>
                  <a:lnTo>
                    <a:pt x="244281" y="63072"/>
                  </a:lnTo>
                  <a:lnTo>
                    <a:pt x="243578" y="63465"/>
                  </a:lnTo>
                  <a:lnTo>
                    <a:pt x="242859" y="63859"/>
                  </a:lnTo>
                  <a:lnTo>
                    <a:pt x="242140" y="64240"/>
                  </a:lnTo>
                  <a:lnTo>
                    <a:pt x="241413" y="64613"/>
                  </a:lnTo>
                  <a:lnTo>
                    <a:pt x="240678" y="64980"/>
                  </a:lnTo>
                  <a:lnTo>
                    <a:pt x="239935" y="65334"/>
                  </a:lnTo>
                  <a:lnTo>
                    <a:pt x="239753" y="65067"/>
                  </a:lnTo>
                  <a:lnTo>
                    <a:pt x="239564" y="64794"/>
                  </a:lnTo>
                  <a:lnTo>
                    <a:pt x="239358" y="64533"/>
                  </a:lnTo>
                  <a:lnTo>
                    <a:pt x="239137" y="64266"/>
                  </a:lnTo>
                  <a:lnTo>
                    <a:pt x="238908" y="64013"/>
                  </a:lnTo>
                  <a:lnTo>
                    <a:pt x="238663" y="63752"/>
                  </a:lnTo>
                  <a:lnTo>
                    <a:pt x="238410" y="63505"/>
                  </a:lnTo>
                  <a:lnTo>
                    <a:pt x="238149" y="63252"/>
                  </a:lnTo>
                  <a:lnTo>
                    <a:pt x="237888" y="63012"/>
                  </a:lnTo>
                  <a:lnTo>
                    <a:pt x="237628" y="62771"/>
                  </a:lnTo>
                  <a:lnTo>
                    <a:pt x="237090" y="62297"/>
                  </a:lnTo>
                  <a:lnTo>
                    <a:pt x="236063" y="61410"/>
                  </a:lnTo>
                  <a:lnTo>
                    <a:pt x="235320" y="60769"/>
                  </a:lnTo>
                  <a:lnTo>
                    <a:pt x="234941" y="60449"/>
                  </a:lnTo>
                  <a:lnTo>
                    <a:pt x="234562" y="60128"/>
                  </a:lnTo>
                  <a:lnTo>
                    <a:pt x="234175" y="59815"/>
                  </a:lnTo>
                  <a:lnTo>
                    <a:pt x="233787" y="59508"/>
                  </a:lnTo>
                  <a:lnTo>
                    <a:pt x="233384" y="59207"/>
                  </a:lnTo>
                  <a:lnTo>
                    <a:pt x="232981" y="58907"/>
                  </a:lnTo>
                  <a:lnTo>
                    <a:pt x="233661" y="58620"/>
                  </a:lnTo>
                  <a:lnTo>
                    <a:pt x="234333" y="58326"/>
                  </a:lnTo>
                  <a:lnTo>
                    <a:pt x="235004" y="58026"/>
                  </a:lnTo>
                  <a:lnTo>
                    <a:pt x="235652" y="57712"/>
                  </a:lnTo>
                  <a:lnTo>
                    <a:pt x="236300" y="57398"/>
                  </a:lnTo>
                  <a:lnTo>
                    <a:pt x="236940" y="57065"/>
                  </a:lnTo>
                  <a:lnTo>
                    <a:pt x="237564" y="56731"/>
                  </a:lnTo>
                  <a:lnTo>
                    <a:pt x="238181" y="56384"/>
                  </a:lnTo>
                  <a:lnTo>
                    <a:pt x="238781" y="56030"/>
                  </a:lnTo>
                  <a:lnTo>
                    <a:pt x="239374" y="55663"/>
                  </a:lnTo>
                  <a:lnTo>
                    <a:pt x="239959" y="55289"/>
                  </a:lnTo>
                  <a:lnTo>
                    <a:pt x="240528" y="54909"/>
                  </a:lnTo>
                  <a:lnTo>
                    <a:pt x="241081" y="54522"/>
                  </a:lnTo>
                  <a:lnTo>
                    <a:pt x="241626" y="54121"/>
                  </a:lnTo>
                  <a:lnTo>
                    <a:pt x="242155" y="53714"/>
                  </a:lnTo>
                  <a:lnTo>
                    <a:pt x="242677" y="53301"/>
                  </a:lnTo>
                  <a:close/>
                  <a:moveTo>
                    <a:pt x="47063" y="57692"/>
                  </a:moveTo>
                  <a:lnTo>
                    <a:pt x="47055" y="58827"/>
                  </a:lnTo>
                  <a:lnTo>
                    <a:pt x="47047" y="59955"/>
                  </a:lnTo>
                  <a:lnTo>
                    <a:pt x="47039" y="62217"/>
                  </a:lnTo>
                  <a:lnTo>
                    <a:pt x="46968" y="62117"/>
                  </a:lnTo>
                  <a:lnTo>
                    <a:pt x="46889" y="62030"/>
                  </a:lnTo>
                  <a:lnTo>
                    <a:pt x="46802" y="61944"/>
                  </a:lnTo>
                  <a:lnTo>
                    <a:pt x="46707" y="61864"/>
                  </a:lnTo>
                  <a:lnTo>
                    <a:pt x="46597" y="61797"/>
                  </a:lnTo>
                  <a:lnTo>
                    <a:pt x="46486" y="61730"/>
                  </a:lnTo>
                  <a:lnTo>
                    <a:pt x="46367" y="61677"/>
                  </a:lnTo>
                  <a:lnTo>
                    <a:pt x="46241" y="61630"/>
                  </a:lnTo>
                  <a:lnTo>
                    <a:pt x="46107" y="61597"/>
                  </a:lnTo>
                  <a:lnTo>
                    <a:pt x="45972" y="61570"/>
                  </a:lnTo>
                  <a:lnTo>
                    <a:pt x="45830" y="61557"/>
                  </a:lnTo>
                  <a:lnTo>
                    <a:pt x="45688" y="61557"/>
                  </a:lnTo>
                  <a:lnTo>
                    <a:pt x="45538" y="61570"/>
                  </a:lnTo>
                  <a:lnTo>
                    <a:pt x="45388" y="61597"/>
                  </a:lnTo>
                  <a:lnTo>
                    <a:pt x="45230" y="61637"/>
                  </a:lnTo>
                  <a:lnTo>
                    <a:pt x="45072" y="61690"/>
                  </a:lnTo>
                  <a:lnTo>
                    <a:pt x="44487" y="61937"/>
                  </a:lnTo>
                  <a:lnTo>
                    <a:pt x="43910" y="62191"/>
                  </a:lnTo>
                  <a:lnTo>
                    <a:pt x="43341" y="62451"/>
                  </a:lnTo>
                  <a:lnTo>
                    <a:pt x="42772" y="62718"/>
                  </a:lnTo>
                  <a:lnTo>
                    <a:pt x="42203" y="62991"/>
                  </a:lnTo>
                  <a:lnTo>
                    <a:pt x="41650" y="63265"/>
                  </a:lnTo>
                  <a:lnTo>
                    <a:pt x="41089" y="63545"/>
                  </a:lnTo>
                  <a:lnTo>
                    <a:pt x="40544" y="63832"/>
                  </a:lnTo>
                  <a:lnTo>
                    <a:pt x="39999" y="64126"/>
                  </a:lnTo>
                  <a:lnTo>
                    <a:pt x="39453" y="64426"/>
                  </a:lnTo>
                  <a:lnTo>
                    <a:pt x="38924" y="64727"/>
                  </a:lnTo>
                  <a:lnTo>
                    <a:pt x="38387" y="65040"/>
                  </a:lnTo>
                  <a:lnTo>
                    <a:pt x="37865" y="65354"/>
                  </a:lnTo>
                  <a:lnTo>
                    <a:pt x="37344" y="65675"/>
                  </a:lnTo>
                  <a:lnTo>
                    <a:pt x="36822" y="65995"/>
                  </a:lnTo>
                  <a:lnTo>
                    <a:pt x="36309" y="66329"/>
                  </a:lnTo>
                  <a:lnTo>
                    <a:pt x="35977" y="66102"/>
                  </a:lnTo>
                  <a:lnTo>
                    <a:pt x="35637" y="65881"/>
                  </a:lnTo>
                  <a:lnTo>
                    <a:pt x="35281" y="65675"/>
                  </a:lnTo>
                  <a:lnTo>
                    <a:pt x="34926" y="65468"/>
                  </a:lnTo>
                  <a:lnTo>
                    <a:pt x="34199" y="65067"/>
                  </a:lnTo>
                  <a:lnTo>
                    <a:pt x="33843" y="64867"/>
                  </a:lnTo>
                  <a:lnTo>
                    <a:pt x="33503" y="64660"/>
                  </a:lnTo>
                  <a:lnTo>
                    <a:pt x="30714" y="63038"/>
                  </a:lnTo>
                  <a:lnTo>
                    <a:pt x="31172" y="62791"/>
                  </a:lnTo>
                  <a:lnTo>
                    <a:pt x="31639" y="62558"/>
                  </a:lnTo>
                  <a:lnTo>
                    <a:pt x="32105" y="62324"/>
                  </a:lnTo>
                  <a:lnTo>
                    <a:pt x="32571" y="62090"/>
                  </a:lnTo>
                  <a:lnTo>
                    <a:pt x="33045" y="61870"/>
                  </a:lnTo>
                  <a:lnTo>
                    <a:pt x="33527" y="61650"/>
                  </a:lnTo>
                  <a:lnTo>
                    <a:pt x="34009" y="61436"/>
                  </a:lnTo>
                  <a:lnTo>
                    <a:pt x="34491" y="61223"/>
                  </a:lnTo>
                  <a:lnTo>
                    <a:pt x="34981" y="61016"/>
                  </a:lnTo>
                  <a:lnTo>
                    <a:pt x="35471" y="60816"/>
                  </a:lnTo>
                  <a:lnTo>
                    <a:pt x="35961" y="60622"/>
                  </a:lnTo>
                  <a:lnTo>
                    <a:pt x="36459" y="60435"/>
                  </a:lnTo>
                  <a:lnTo>
                    <a:pt x="36964" y="60248"/>
                  </a:lnTo>
                  <a:lnTo>
                    <a:pt x="37462" y="60068"/>
                  </a:lnTo>
                  <a:lnTo>
                    <a:pt x="37968" y="59888"/>
                  </a:lnTo>
                  <a:lnTo>
                    <a:pt x="38482" y="59721"/>
                  </a:lnTo>
                  <a:lnTo>
                    <a:pt x="38995" y="59554"/>
                  </a:lnTo>
                  <a:lnTo>
                    <a:pt x="39509" y="59394"/>
                  </a:lnTo>
                  <a:lnTo>
                    <a:pt x="40030" y="59241"/>
                  </a:lnTo>
                  <a:lnTo>
                    <a:pt x="40552" y="59087"/>
                  </a:lnTo>
                  <a:lnTo>
                    <a:pt x="41081" y="58940"/>
                  </a:lnTo>
                  <a:lnTo>
                    <a:pt x="41611" y="58800"/>
                  </a:lnTo>
                  <a:lnTo>
                    <a:pt x="42140" y="58667"/>
                  </a:lnTo>
                  <a:lnTo>
                    <a:pt x="42677" y="58540"/>
                  </a:lnTo>
                  <a:lnTo>
                    <a:pt x="43215" y="58413"/>
                  </a:lnTo>
                  <a:lnTo>
                    <a:pt x="43760" y="58293"/>
                  </a:lnTo>
                  <a:lnTo>
                    <a:pt x="44297" y="58179"/>
                  </a:lnTo>
                  <a:lnTo>
                    <a:pt x="44850" y="58073"/>
                  </a:lnTo>
                  <a:lnTo>
                    <a:pt x="45396" y="57966"/>
                  </a:lnTo>
                  <a:lnTo>
                    <a:pt x="45949" y="57872"/>
                  </a:lnTo>
                  <a:lnTo>
                    <a:pt x="46510" y="57779"/>
                  </a:lnTo>
                  <a:lnTo>
                    <a:pt x="47063" y="57692"/>
                  </a:lnTo>
                  <a:close/>
                  <a:moveTo>
                    <a:pt x="230706" y="59788"/>
                  </a:moveTo>
                  <a:lnTo>
                    <a:pt x="231132" y="60188"/>
                  </a:lnTo>
                  <a:lnTo>
                    <a:pt x="231567" y="60589"/>
                  </a:lnTo>
                  <a:lnTo>
                    <a:pt x="232444" y="61383"/>
                  </a:lnTo>
                  <a:lnTo>
                    <a:pt x="233321" y="62184"/>
                  </a:lnTo>
                  <a:lnTo>
                    <a:pt x="233748" y="62591"/>
                  </a:lnTo>
                  <a:lnTo>
                    <a:pt x="234175" y="62998"/>
                  </a:lnTo>
                  <a:lnTo>
                    <a:pt x="234380" y="63205"/>
                  </a:lnTo>
                  <a:lnTo>
                    <a:pt x="234578" y="63419"/>
                  </a:lnTo>
                  <a:lnTo>
                    <a:pt x="234973" y="63852"/>
                  </a:lnTo>
                  <a:lnTo>
                    <a:pt x="235360" y="64293"/>
                  </a:lnTo>
                  <a:lnTo>
                    <a:pt x="235747" y="64740"/>
                  </a:lnTo>
                  <a:lnTo>
                    <a:pt x="236142" y="65187"/>
                  </a:lnTo>
                  <a:lnTo>
                    <a:pt x="236545" y="65628"/>
                  </a:lnTo>
                  <a:lnTo>
                    <a:pt x="236751" y="65841"/>
                  </a:lnTo>
                  <a:lnTo>
                    <a:pt x="236956" y="66055"/>
                  </a:lnTo>
                  <a:lnTo>
                    <a:pt x="237169" y="66255"/>
                  </a:lnTo>
                  <a:lnTo>
                    <a:pt x="237391" y="66455"/>
                  </a:lnTo>
                  <a:lnTo>
                    <a:pt x="236450" y="66842"/>
                  </a:lnTo>
                  <a:lnTo>
                    <a:pt x="235502" y="67216"/>
                  </a:lnTo>
                  <a:lnTo>
                    <a:pt x="234546" y="67583"/>
                  </a:lnTo>
                  <a:lnTo>
                    <a:pt x="233590" y="67930"/>
                  </a:lnTo>
                  <a:lnTo>
                    <a:pt x="232618" y="68271"/>
                  </a:lnTo>
                  <a:lnTo>
                    <a:pt x="231646" y="68598"/>
                  </a:lnTo>
                  <a:lnTo>
                    <a:pt x="230666" y="68912"/>
                  </a:lnTo>
                  <a:lnTo>
                    <a:pt x="229679" y="69212"/>
                  </a:lnTo>
                  <a:lnTo>
                    <a:pt x="228691" y="69499"/>
                  </a:lnTo>
                  <a:lnTo>
                    <a:pt x="227695" y="69772"/>
                  </a:lnTo>
                  <a:lnTo>
                    <a:pt x="226692" y="70033"/>
                  </a:lnTo>
                  <a:lnTo>
                    <a:pt x="225688" y="70286"/>
                  </a:lnTo>
                  <a:lnTo>
                    <a:pt x="224685" y="70520"/>
                  </a:lnTo>
                  <a:lnTo>
                    <a:pt x="223673" y="70740"/>
                  </a:lnTo>
                  <a:lnTo>
                    <a:pt x="222662" y="70954"/>
                  </a:lnTo>
                  <a:lnTo>
                    <a:pt x="221650" y="71147"/>
                  </a:lnTo>
                  <a:lnTo>
                    <a:pt x="221524" y="70880"/>
                  </a:lnTo>
                  <a:lnTo>
                    <a:pt x="221398" y="70620"/>
                  </a:lnTo>
                  <a:lnTo>
                    <a:pt x="221113" y="70093"/>
                  </a:lnTo>
                  <a:lnTo>
                    <a:pt x="220821" y="69566"/>
                  </a:lnTo>
                  <a:lnTo>
                    <a:pt x="220521" y="69045"/>
                  </a:lnTo>
                  <a:lnTo>
                    <a:pt x="219912" y="68017"/>
                  </a:lnTo>
                  <a:lnTo>
                    <a:pt x="219604" y="67503"/>
                  </a:lnTo>
                  <a:lnTo>
                    <a:pt x="219312" y="67003"/>
                  </a:lnTo>
                  <a:lnTo>
                    <a:pt x="218727" y="65988"/>
                  </a:lnTo>
                  <a:lnTo>
                    <a:pt x="218126" y="64980"/>
                  </a:lnTo>
                  <a:lnTo>
                    <a:pt x="217526" y="63979"/>
                  </a:lnTo>
                  <a:lnTo>
                    <a:pt x="216917" y="62978"/>
                  </a:lnTo>
                  <a:lnTo>
                    <a:pt x="217787" y="62871"/>
                  </a:lnTo>
                  <a:lnTo>
                    <a:pt x="218656" y="62745"/>
                  </a:lnTo>
                  <a:lnTo>
                    <a:pt x="219533" y="62611"/>
                  </a:lnTo>
                  <a:lnTo>
                    <a:pt x="220402" y="62464"/>
                  </a:lnTo>
                  <a:lnTo>
                    <a:pt x="221271" y="62311"/>
                  </a:lnTo>
                  <a:lnTo>
                    <a:pt x="222148" y="62137"/>
                  </a:lnTo>
                  <a:lnTo>
                    <a:pt x="223017" y="61957"/>
                  </a:lnTo>
                  <a:lnTo>
                    <a:pt x="223887" y="61763"/>
                  </a:lnTo>
                  <a:lnTo>
                    <a:pt x="224756" y="61557"/>
                  </a:lnTo>
                  <a:lnTo>
                    <a:pt x="225617" y="61336"/>
                  </a:lnTo>
                  <a:lnTo>
                    <a:pt x="226478" y="61109"/>
                  </a:lnTo>
                  <a:lnTo>
                    <a:pt x="227332" y="60869"/>
                  </a:lnTo>
                  <a:lnTo>
                    <a:pt x="228185" y="60615"/>
                  </a:lnTo>
                  <a:lnTo>
                    <a:pt x="229031" y="60348"/>
                  </a:lnTo>
                  <a:lnTo>
                    <a:pt x="229868" y="60075"/>
                  </a:lnTo>
                  <a:lnTo>
                    <a:pt x="230706" y="59788"/>
                  </a:lnTo>
                  <a:close/>
                  <a:moveTo>
                    <a:pt x="203532" y="63038"/>
                  </a:moveTo>
                  <a:lnTo>
                    <a:pt x="203603" y="63072"/>
                  </a:lnTo>
                  <a:lnTo>
                    <a:pt x="203674" y="63098"/>
                  </a:lnTo>
                  <a:lnTo>
                    <a:pt x="203824" y="63152"/>
                  </a:lnTo>
                  <a:lnTo>
                    <a:pt x="203982" y="63192"/>
                  </a:lnTo>
                  <a:lnTo>
                    <a:pt x="204148" y="63225"/>
                  </a:lnTo>
                  <a:lnTo>
                    <a:pt x="204741" y="63278"/>
                  </a:lnTo>
                  <a:lnTo>
                    <a:pt x="205349" y="63325"/>
                  </a:lnTo>
                  <a:lnTo>
                    <a:pt x="205958" y="63372"/>
                  </a:lnTo>
                  <a:lnTo>
                    <a:pt x="206582" y="63405"/>
                  </a:lnTo>
                  <a:lnTo>
                    <a:pt x="207206" y="63432"/>
                  </a:lnTo>
                  <a:lnTo>
                    <a:pt x="207838" y="63445"/>
                  </a:lnTo>
                  <a:lnTo>
                    <a:pt x="208486" y="63459"/>
                  </a:lnTo>
                  <a:lnTo>
                    <a:pt x="209134" y="63465"/>
                  </a:lnTo>
                  <a:lnTo>
                    <a:pt x="209790" y="63459"/>
                  </a:lnTo>
                  <a:lnTo>
                    <a:pt x="210454" y="63445"/>
                  </a:lnTo>
                  <a:lnTo>
                    <a:pt x="211125" y="63432"/>
                  </a:lnTo>
                  <a:lnTo>
                    <a:pt x="211797" y="63405"/>
                  </a:lnTo>
                  <a:lnTo>
                    <a:pt x="212477" y="63372"/>
                  </a:lnTo>
                  <a:lnTo>
                    <a:pt x="213164" y="63325"/>
                  </a:lnTo>
                  <a:lnTo>
                    <a:pt x="213859" y="63278"/>
                  </a:lnTo>
                  <a:lnTo>
                    <a:pt x="214555" y="63225"/>
                  </a:lnTo>
                  <a:lnTo>
                    <a:pt x="214815" y="63812"/>
                  </a:lnTo>
                  <a:lnTo>
                    <a:pt x="215092" y="64400"/>
                  </a:lnTo>
                  <a:lnTo>
                    <a:pt x="215653" y="65568"/>
                  </a:lnTo>
                  <a:lnTo>
                    <a:pt x="216783" y="67897"/>
                  </a:lnTo>
                  <a:lnTo>
                    <a:pt x="217020" y="68364"/>
                  </a:lnTo>
                  <a:lnTo>
                    <a:pt x="217241" y="68831"/>
                  </a:lnTo>
                  <a:lnTo>
                    <a:pt x="217700" y="69786"/>
                  </a:lnTo>
                  <a:lnTo>
                    <a:pt x="217937" y="70260"/>
                  </a:lnTo>
                  <a:lnTo>
                    <a:pt x="218174" y="70734"/>
                  </a:lnTo>
                  <a:lnTo>
                    <a:pt x="218411" y="71207"/>
                  </a:lnTo>
                  <a:lnTo>
                    <a:pt x="218664" y="71675"/>
                  </a:lnTo>
                  <a:lnTo>
                    <a:pt x="217700" y="71808"/>
                  </a:lnTo>
                  <a:lnTo>
                    <a:pt x="216736" y="71935"/>
                  </a:lnTo>
                  <a:lnTo>
                    <a:pt x="215772" y="72048"/>
                  </a:lnTo>
                  <a:lnTo>
                    <a:pt x="214808" y="72148"/>
                  </a:lnTo>
                  <a:lnTo>
                    <a:pt x="213844" y="72235"/>
                  </a:lnTo>
                  <a:lnTo>
                    <a:pt x="212880" y="72309"/>
                  </a:lnTo>
                  <a:lnTo>
                    <a:pt x="211923" y="72375"/>
                  </a:lnTo>
                  <a:lnTo>
                    <a:pt x="210967" y="72422"/>
                  </a:lnTo>
                  <a:lnTo>
                    <a:pt x="210011" y="72456"/>
                  </a:lnTo>
                  <a:lnTo>
                    <a:pt x="209063" y="72482"/>
                  </a:lnTo>
                  <a:lnTo>
                    <a:pt x="208123" y="72496"/>
                  </a:lnTo>
                  <a:lnTo>
                    <a:pt x="207175" y="72489"/>
                  </a:lnTo>
                  <a:lnTo>
                    <a:pt x="206242" y="72476"/>
                  </a:lnTo>
                  <a:lnTo>
                    <a:pt x="205310" y="72442"/>
                  </a:lnTo>
                  <a:lnTo>
                    <a:pt x="204385" y="72402"/>
                  </a:lnTo>
                  <a:lnTo>
                    <a:pt x="203469" y="72342"/>
                  </a:lnTo>
                  <a:lnTo>
                    <a:pt x="203413" y="71081"/>
                  </a:lnTo>
                  <a:lnTo>
                    <a:pt x="203382" y="69833"/>
                  </a:lnTo>
                  <a:lnTo>
                    <a:pt x="203366" y="69225"/>
                  </a:lnTo>
                  <a:lnTo>
                    <a:pt x="203366" y="68631"/>
                  </a:lnTo>
                  <a:lnTo>
                    <a:pt x="203366" y="68044"/>
                  </a:lnTo>
                  <a:lnTo>
                    <a:pt x="203374" y="67470"/>
                  </a:lnTo>
                  <a:lnTo>
                    <a:pt x="203413" y="66362"/>
                  </a:lnTo>
                  <a:lnTo>
                    <a:pt x="203453" y="65254"/>
                  </a:lnTo>
                  <a:lnTo>
                    <a:pt x="203492" y="64146"/>
                  </a:lnTo>
                  <a:lnTo>
                    <a:pt x="203532" y="63038"/>
                  </a:lnTo>
                  <a:close/>
                  <a:moveTo>
                    <a:pt x="28873" y="64066"/>
                  </a:moveTo>
                  <a:lnTo>
                    <a:pt x="30438" y="65187"/>
                  </a:lnTo>
                  <a:lnTo>
                    <a:pt x="31228" y="65741"/>
                  </a:lnTo>
                  <a:lnTo>
                    <a:pt x="32018" y="66289"/>
                  </a:lnTo>
                  <a:lnTo>
                    <a:pt x="32279" y="66475"/>
                  </a:lnTo>
                  <a:lnTo>
                    <a:pt x="32532" y="66662"/>
                  </a:lnTo>
                  <a:lnTo>
                    <a:pt x="33053" y="67056"/>
                  </a:lnTo>
                  <a:lnTo>
                    <a:pt x="33583" y="67443"/>
                  </a:lnTo>
                  <a:lnTo>
                    <a:pt x="33851" y="67637"/>
                  </a:lnTo>
                  <a:lnTo>
                    <a:pt x="34120" y="67824"/>
                  </a:lnTo>
                  <a:lnTo>
                    <a:pt x="33353" y="68384"/>
                  </a:lnTo>
                  <a:lnTo>
                    <a:pt x="32603" y="68958"/>
                  </a:lnTo>
                  <a:lnTo>
                    <a:pt x="31860" y="69546"/>
                  </a:lnTo>
                  <a:lnTo>
                    <a:pt x="31133" y="70140"/>
                  </a:lnTo>
                  <a:lnTo>
                    <a:pt x="30422" y="70747"/>
                  </a:lnTo>
                  <a:lnTo>
                    <a:pt x="29719" y="71361"/>
                  </a:lnTo>
                  <a:lnTo>
                    <a:pt x="29031" y="71988"/>
                  </a:lnTo>
                  <a:lnTo>
                    <a:pt x="28359" y="72629"/>
                  </a:lnTo>
                  <a:lnTo>
                    <a:pt x="27696" y="73276"/>
                  </a:lnTo>
                  <a:lnTo>
                    <a:pt x="27048" y="73931"/>
                  </a:lnTo>
                  <a:lnTo>
                    <a:pt x="26416" y="74598"/>
                  </a:lnTo>
                  <a:lnTo>
                    <a:pt x="25791" y="75272"/>
                  </a:lnTo>
                  <a:lnTo>
                    <a:pt x="25191" y="75959"/>
                  </a:lnTo>
                  <a:lnTo>
                    <a:pt x="24598" y="76654"/>
                  </a:lnTo>
                  <a:lnTo>
                    <a:pt x="24021" y="77354"/>
                  </a:lnTo>
                  <a:lnTo>
                    <a:pt x="23453" y="78062"/>
                  </a:lnTo>
                  <a:lnTo>
                    <a:pt x="23223" y="77975"/>
                  </a:lnTo>
                  <a:lnTo>
                    <a:pt x="22978" y="77882"/>
                  </a:lnTo>
                  <a:lnTo>
                    <a:pt x="22741" y="77802"/>
                  </a:lnTo>
                  <a:lnTo>
                    <a:pt x="22496" y="77721"/>
                  </a:lnTo>
                  <a:lnTo>
                    <a:pt x="21999" y="77575"/>
                  </a:lnTo>
                  <a:lnTo>
                    <a:pt x="21501" y="77434"/>
                  </a:lnTo>
                  <a:lnTo>
                    <a:pt x="20489" y="77174"/>
                  </a:lnTo>
                  <a:lnTo>
                    <a:pt x="19984" y="77041"/>
                  </a:lnTo>
                  <a:lnTo>
                    <a:pt x="19494" y="76907"/>
                  </a:lnTo>
                  <a:lnTo>
                    <a:pt x="17566" y="76347"/>
                  </a:lnTo>
                  <a:lnTo>
                    <a:pt x="16594" y="76073"/>
                  </a:lnTo>
                  <a:lnTo>
                    <a:pt x="15622" y="75806"/>
                  </a:lnTo>
                  <a:lnTo>
                    <a:pt x="15954" y="75365"/>
                  </a:lnTo>
                  <a:lnTo>
                    <a:pt x="16294" y="74932"/>
                  </a:lnTo>
                  <a:lnTo>
                    <a:pt x="16641" y="74504"/>
                  </a:lnTo>
                  <a:lnTo>
                    <a:pt x="16989" y="74084"/>
                  </a:lnTo>
                  <a:lnTo>
                    <a:pt x="17352" y="73664"/>
                  </a:lnTo>
                  <a:lnTo>
                    <a:pt x="17708" y="73250"/>
                  </a:lnTo>
                  <a:lnTo>
                    <a:pt x="18079" y="72836"/>
                  </a:lnTo>
                  <a:lnTo>
                    <a:pt x="18451" y="72429"/>
                  </a:lnTo>
                  <a:lnTo>
                    <a:pt x="18830" y="72028"/>
                  </a:lnTo>
                  <a:lnTo>
                    <a:pt x="19209" y="71628"/>
                  </a:lnTo>
                  <a:lnTo>
                    <a:pt x="19604" y="71241"/>
                  </a:lnTo>
                  <a:lnTo>
                    <a:pt x="19992" y="70847"/>
                  </a:lnTo>
                  <a:lnTo>
                    <a:pt x="20395" y="70467"/>
                  </a:lnTo>
                  <a:lnTo>
                    <a:pt x="20798" y="70086"/>
                  </a:lnTo>
                  <a:lnTo>
                    <a:pt x="21201" y="69706"/>
                  </a:lnTo>
                  <a:lnTo>
                    <a:pt x="21619" y="69339"/>
                  </a:lnTo>
                  <a:lnTo>
                    <a:pt x="22038" y="68972"/>
                  </a:lnTo>
                  <a:lnTo>
                    <a:pt x="22457" y="68611"/>
                  </a:lnTo>
                  <a:lnTo>
                    <a:pt x="22892" y="68251"/>
                  </a:lnTo>
                  <a:lnTo>
                    <a:pt x="23318" y="67904"/>
                  </a:lnTo>
                  <a:lnTo>
                    <a:pt x="23761" y="67557"/>
                  </a:lnTo>
                  <a:lnTo>
                    <a:pt x="24203" y="67210"/>
                  </a:lnTo>
                  <a:lnTo>
                    <a:pt x="24646" y="66876"/>
                  </a:lnTo>
                  <a:lnTo>
                    <a:pt x="25096" y="66542"/>
                  </a:lnTo>
                  <a:lnTo>
                    <a:pt x="25554" y="66215"/>
                  </a:lnTo>
                  <a:lnTo>
                    <a:pt x="26021" y="65895"/>
                  </a:lnTo>
                  <a:lnTo>
                    <a:pt x="26479" y="65574"/>
                  </a:lnTo>
                  <a:lnTo>
                    <a:pt x="26953" y="65261"/>
                  </a:lnTo>
                  <a:lnTo>
                    <a:pt x="27427" y="64954"/>
                  </a:lnTo>
                  <a:lnTo>
                    <a:pt x="27909" y="64653"/>
                  </a:lnTo>
                  <a:lnTo>
                    <a:pt x="28391" y="64360"/>
                  </a:lnTo>
                  <a:lnTo>
                    <a:pt x="28873" y="64066"/>
                  </a:lnTo>
                  <a:close/>
                  <a:moveTo>
                    <a:pt x="54111" y="46666"/>
                  </a:moveTo>
                  <a:lnTo>
                    <a:pt x="54348" y="46673"/>
                  </a:lnTo>
                  <a:lnTo>
                    <a:pt x="54822" y="46686"/>
                  </a:lnTo>
                  <a:lnTo>
                    <a:pt x="55304" y="46720"/>
                  </a:lnTo>
                  <a:lnTo>
                    <a:pt x="55794" y="46766"/>
                  </a:lnTo>
                  <a:lnTo>
                    <a:pt x="56284" y="46813"/>
                  </a:lnTo>
                  <a:lnTo>
                    <a:pt x="57264" y="46927"/>
                  </a:lnTo>
                  <a:lnTo>
                    <a:pt x="57209" y="48101"/>
                  </a:lnTo>
                  <a:lnTo>
                    <a:pt x="57161" y="49343"/>
                  </a:lnTo>
                  <a:lnTo>
                    <a:pt x="57122" y="50644"/>
                  </a:lnTo>
                  <a:lnTo>
                    <a:pt x="57090" y="52012"/>
                  </a:lnTo>
                  <a:lnTo>
                    <a:pt x="56885" y="59134"/>
                  </a:lnTo>
                  <a:lnTo>
                    <a:pt x="56663" y="66255"/>
                  </a:lnTo>
                  <a:lnTo>
                    <a:pt x="56229" y="80491"/>
                  </a:lnTo>
                  <a:lnTo>
                    <a:pt x="55360" y="80451"/>
                  </a:lnTo>
                  <a:lnTo>
                    <a:pt x="54506" y="80411"/>
                  </a:lnTo>
                  <a:lnTo>
                    <a:pt x="54072" y="80384"/>
                  </a:lnTo>
                  <a:lnTo>
                    <a:pt x="53645" y="80351"/>
                  </a:lnTo>
                  <a:lnTo>
                    <a:pt x="53218" y="80318"/>
                  </a:lnTo>
                  <a:lnTo>
                    <a:pt x="52799" y="80271"/>
                  </a:lnTo>
                  <a:lnTo>
                    <a:pt x="52420" y="80211"/>
                  </a:lnTo>
                  <a:lnTo>
                    <a:pt x="52057" y="80151"/>
                  </a:lnTo>
                  <a:lnTo>
                    <a:pt x="51338" y="80011"/>
                  </a:lnTo>
                  <a:lnTo>
                    <a:pt x="50990" y="79944"/>
                  </a:lnTo>
                  <a:lnTo>
                    <a:pt x="50816" y="79917"/>
                  </a:lnTo>
                  <a:lnTo>
                    <a:pt x="50634" y="79897"/>
                  </a:lnTo>
                  <a:lnTo>
                    <a:pt x="50461" y="79877"/>
                  </a:lnTo>
                  <a:lnTo>
                    <a:pt x="50279" y="79864"/>
                  </a:lnTo>
                  <a:lnTo>
                    <a:pt x="50097" y="79857"/>
                  </a:lnTo>
                  <a:lnTo>
                    <a:pt x="49923" y="79857"/>
                  </a:lnTo>
                  <a:lnTo>
                    <a:pt x="49923" y="78549"/>
                  </a:lnTo>
                  <a:lnTo>
                    <a:pt x="49915" y="77234"/>
                  </a:lnTo>
                  <a:lnTo>
                    <a:pt x="49899" y="75926"/>
                  </a:lnTo>
                  <a:lnTo>
                    <a:pt x="49884" y="74611"/>
                  </a:lnTo>
                  <a:lnTo>
                    <a:pt x="49844" y="71988"/>
                  </a:lnTo>
                  <a:lnTo>
                    <a:pt x="49797" y="69365"/>
                  </a:lnTo>
                  <a:lnTo>
                    <a:pt x="49757" y="66742"/>
                  </a:lnTo>
                  <a:lnTo>
                    <a:pt x="49749" y="65428"/>
                  </a:lnTo>
                  <a:lnTo>
                    <a:pt x="49734" y="64113"/>
                  </a:lnTo>
                  <a:lnTo>
                    <a:pt x="49734" y="62805"/>
                  </a:lnTo>
                  <a:lnTo>
                    <a:pt x="49734" y="61490"/>
                  </a:lnTo>
                  <a:lnTo>
                    <a:pt x="49741" y="60182"/>
                  </a:lnTo>
                  <a:lnTo>
                    <a:pt x="49765" y="58867"/>
                  </a:lnTo>
                  <a:lnTo>
                    <a:pt x="49765" y="58667"/>
                  </a:lnTo>
                  <a:lnTo>
                    <a:pt x="49757" y="58433"/>
                  </a:lnTo>
                  <a:lnTo>
                    <a:pt x="49734" y="57886"/>
                  </a:lnTo>
                  <a:lnTo>
                    <a:pt x="49686" y="57245"/>
                  </a:lnTo>
                  <a:lnTo>
                    <a:pt x="49639" y="56524"/>
                  </a:lnTo>
                  <a:lnTo>
                    <a:pt x="49583" y="55743"/>
                  </a:lnTo>
                  <a:lnTo>
                    <a:pt x="49528" y="54922"/>
                  </a:lnTo>
                  <a:lnTo>
                    <a:pt x="49481" y="54068"/>
                  </a:lnTo>
                  <a:lnTo>
                    <a:pt x="49449" y="53207"/>
                  </a:lnTo>
                  <a:lnTo>
                    <a:pt x="49441" y="52780"/>
                  </a:lnTo>
                  <a:lnTo>
                    <a:pt x="49433" y="52353"/>
                  </a:lnTo>
                  <a:lnTo>
                    <a:pt x="49433" y="51932"/>
                  </a:lnTo>
                  <a:lnTo>
                    <a:pt x="49433" y="51519"/>
                  </a:lnTo>
                  <a:lnTo>
                    <a:pt x="49449" y="51118"/>
                  </a:lnTo>
                  <a:lnTo>
                    <a:pt x="49473" y="50731"/>
                  </a:lnTo>
                  <a:lnTo>
                    <a:pt x="49496" y="50351"/>
                  </a:lnTo>
                  <a:lnTo>
                    <a:pt x="49536" y="49990"/>
                  </a:lnTo>
                  <a:lnTo>
                    <a:pt x="49583" y="49650"/>
                  </a:lnTo>
                  <a:lnTo>
                    <a:pt x="49639" y="49329"/>
                  </a:lnTo>
                  <a:lnTo>
                    <a:pt x="49702" y="49036"/>
                  </a:lnTo>
                  <a:lnTo>
                    <a:pt x="49781" y="48762"/>
                  </a:lnTo>
                  <a:lnTo>
                    <a:pt x="49828" y="48635"/>
                  </a:lnTo>
                  <a:lnTo>
                    <a:pt x="49876" y="48515"/>
                  </a:lnTo>
                  <a:lnTo>
                    <a:pt x="49923" y="48402"/>
                  </a:lnTo>
                  <a:lnTo>
                    <a:pt x="49978" y="48295"/>
                  </a:lnTo>
                  <a:lnTo>
                    <a:pt x="50034" y="48195"/>
                  </a:lnTo>
                  <a:lnTo>
                    <a:pt x="50097" y="48108"/>
                  </a:lnTo>
                  <a:lnTo>
                    <a:pt x="50160" y="48028"/>
                  </a:lnTo>
                  <a:lnTo>
                    <a:pt x="50231" y="47954"/>
                  </a:lnTo>
                  <a:lnTo>
                    <a:pt x="50397" y="47801"/>
                  </a:lnTo>
                  <a:lnTo>
                    <a:pt x="50563" y="47661"/>
                  </a:lnTo>
                  <a:lnTo>
                    <a:pt x="50737" y="47527"/>
                  </a:lnTo>
                  <a:lnTo>
                    <a:pt x="50919" y="47407"/>
                  </a:lnTo>
                  <a:lnTo>
                    <a:pt x="51108" y="47300"/>
                  </a:lnTo>
                  <a:lnTo>
                    <a:pt x="51298" y="47200"/>
                  </a:lnTo>
                  <a:lnTo>
                    <a:pt x="51488" y="47114"/>
                  </a:lnTo>
                  <a:lnTo>
                    <a:pt x="51693" y="47033"/>
                  </a:lnTo>
                  <a:lnTo>
                    <a:pt x="51891" y="46967"/>
                  </a:lnTo>
                  <a:lnTo>
                    <a:pt x="52096" y="46900"/>
                  </a:lnTo>
                  <a:lnTo>
                    <a:pt x="52309" y="46847"/>
                  </a:lnTo>
                  <a:lnTo>
                    <a:pt x="52523" y="46800"/>
                  </a:lnTo>
                  <a:lnTo>
                    <a:pt x="52744" y="46766"/>
                  </a:lnTo>
                  <a:lnTo>
                    <a:pt x="52965" y="46733"/>
                  </a:lnTo>
                  <a:lnTo>
                    <a:pt x="53187" y="46706"/>
                  </a:lnTo>
                  <a:lnTo>
                    <a:pt x="53416" y="46693"/>
                  </a:lnTo>
                  <a:lnTo>
                    <a:pt x="53645" y="46680"/>
                  </a:lnTo>
                  <a:lnTo>
                    <a:pt x="53874" y="46673"/>
                  </a:lnTo>
                  <a:lnTo>
                    <a:pt x="54111" y="46666"/>
                  </a:lnTo>
                  <a:close/>
                  <a:moveTo>
                    <a:pt x="201209" y="46273"/>
                  </a:moveTo>
                  <a:lnTo>
                    <a:pt x="201106" y="48742"/>
                  </a:lnTo>
                  <a:lnTo>
                    <a:pt x="201011" y="51205"/>
                  </a:lnTo>
                  <a:lnTo>
                    <a:pt x="200924" y="53674"/>
                  </a:lnTo>
                  <a:lnTo>
                    <a:pt x="200837" y="56144"/>
                  </a:lnTo>
                  <a:lnTo>
                    <a:pt x="200679" y="61076"/>
                  </a:lnTo>
                  <a:lnTo>
                    <a:pt x="200521" y="66008"/>
                  </a:lnTo>
                  <a:lnTo>
                    <a:pt x="200513" y="66502"/>
                  </a:lnTo>
                  <a:lnTo>
                    <a:pt x="200521" y="67023"/>
                  </a:lnTo>
                  <a:lnTo>
                    <a:pt x="200537" y="67583"/>
                  </a:lnTo>
                  <a:lnTo>
                    <a:pt x="200561" y="68171"/>
                  </a:lnTo>
                  <a:lnTo>
                    <a:pt x="200624" y="69419"/>
                  </a:lnTo>
                  <a:lnTo>
                    <a:pt x="200687" y="70740"/>
                  </a:lnTo>
                  <a:lnTo>
                    <a:pt x="200719" y="71428"/>
                  </a:lnTo>
                  <a:lnTo>
                    <a:pt x="200743" y="72122"/>
                  </a:lnTo>
                  <a:lnTo>
                    <a:pt x="200758" y="72823"/>
                  </a:lnTo>
                  <a:lnTo>
                    <a:pt x="200766" y="73523"/>
                  </a:lnTo>
                  <a:lnTo>
                    <a:pt x="200766" y="74231"/>
                  </a:lnTo>
                  <a:lnTo>
                    <a:pt x="200743" y="74932"/>
                  </a:lnTo>
                  <a:lnTo>
                    <a:pt x="200711" y="75632"/>
                  </a:lnTo>
                  <a:lnTo>
                    <a:pt x="200687" y="75979"/>
                  </a:lnTo>
                  <a:lnTo>
                    <a:pt x="200656" y="76320"/>
                  </a:lnTo>
                  <a:lnTo>
                    <a:pt x="200616" y="76660"/>
                  </a:lnTo>
                  <a:lnTo>
                    <a:pt x="200577" y="76994"/>
                  </a:lnTo>
                  <a:lnTo>
                    <a:pt x="200537" y="77328"/>
                  </a:lnTo>
                  <a:lnTo>
                    <a:pt x="200482" y="77655"/>
                  </a:lnTo>
                  <a:lnTo>
                    <a:pt x="200419" y="77982"/>
                  </a:lnTo>
                  <a:lnTo>
                    <a:pt x="200355" y="78302"/>
                  </a:lnTo>
                  <a:lnTo>
                    <a:pt x="200284" y="78616"/>
                  </a:lnTo>
                  <a:lnTo>
                    <a:pt x="200205" y="78923"/>
                  </a:lnTo>
                  <a:lnTo>
                    <a:pt x="200118" y="79223"/>
                  </a:lnTo>
                  <a:lnTo>
                    <a:pt x="200024" y="79517"/>
                  </a:lnTo>
                  <a:lnTo>
                    <a:pt x="199921" y="79804"/>
                  </a:lnTo>
                  <a:lnTo>
                    <a:pt x="199810" y="80084"/>
                  </a:lnTo>
                  <a:lnTo>
                    <a:pt x="199692" y="80358"/>
                  </a:lnTo>
                  <a:lnTo>
                    <a:pt x="199565" y="80625"/>
                  </a:lnTo>
                  <a:lnTo>
                    <a:pt x="199423" y="80885"/>
                  </a:lnTo>
                  <a:lnTo>
                    <a:pt x="199281" y="81132"/>
                  </a:lnTo>
                  <a:lnTo>
                    <a:pt x="199123" y="81366"/>
                  </a:lnTo>
                  <a:lnTo>
                    <a:pt x="198957" y="81599"/>
                  </a:lnTo>
                  <a:lnTo>
                    <a:pt x="198775" y="81813"/>
                  </a:lnTo>
                  <a:lnTo>
                    <a:pt x="198585" y="82026"/>
                  </a:lnTo>
                  <a:lnTo>
                    <a:pt x="198388" y="82220"/>
                  </a:lnTo>
                  <a:lnTo>
                    <a:pt x="198182" y="82407"/>
                  </a:lnTo>
                  <a:lnTo>
                    <a:pt x="197961" y="82580"/>
                  </a:lnTo>
                  <a:lnTo>
                    <a:pt x="197724" y="82740"/>
                  </a:lnTo>
                  <a:lnTo>
                    <a:pt x="197606" y="82821"/>
                  </a:lnTo>
                  <a:lnTo>
                    <a:pt x="197479" y="82894"/>
                  </a:lnTo>
                  <a:lnTo>
                    <a:pt x="197353" y="82961"/>
                  </a:lnTo>
                  <a:lnTo>
                    <a:pt x="197226" y="83027"/>
                  </a:lnTo>
                  <a:lnTo>
                    <a:pt x="197092" y="83094"/>
                  </a:lnTo>
                  <a:lnTo>
                    <a:pt x="196958" y="83154"/>
                  </a:lnTo>
                  <a:lnTo>
                    <a:pt x="196815" y="83208"/>
                  </a:lnTo>
                  <a:lnTo>
                    <a:pt x="196673" y="83261"/>
                  </a:lnTo>
                  <a:lnTo>
                    <a:pt x="196523" y="83314"/>
                  </a:lnTo>
                  <a:lnTo>
                    <a:pt x="196381" y="83361"/>
                  </a:lnTo>
                  <a:lnTo>
                    <a:pt x="196223" y="83401"/>
                  </a:lnTo>
                  <a:lnTo>
                    <a:pt x="196073" y="83441"/>
                  </a:lnTo>
                  <a:lnTo>
                    <a:pt x="195907" y="83475"/>
                  </a:lnTo>
                  <a:lnTo>
                    <a:pt x="195749" y="83508"/>
                  </a:lnTo>
                  <a:lnTo>
                    <a:pt x="195583" y="83535"/>
                  </a:lnTo>
                  <a:lnTo>
                    <a:pt x="195409" y="83561"/>
                  </a:lnTo>
                  <a:lnTo>
                    <a:pt x="195638" y="70553"/>
                  </a:lnTo>
                  <a:lnTo>
                    <a:pt x="195749" y="64046"/>
                  </a:lnTo>
                  <a:lnTo>
                    <a:pt x="195875" y="57545"/>
                  </a:lnTo>
                  <a:lnTo>
                    <a:pt x="195891" y="56885"/>
                  </a:lnTo>
                  <a:lnTo>
                    <a:pt x="195923" y="56217"/>
                  </a:lnTo>
                  <a:lnTo>
                    <a:pt x="195962" y="55536"/>
                  </a:lnTo>
                  <a:lnTo>
                    <a:pt x="196009" y="54842"/>
                  </a:lnTo>
                  <a:lnTo>
                    <a:pt x="196104" y="53447"/>
                  </a:lnTo>
                  <a:lnTo>
                    <a:pt x="196207" y="52026"/>
                  </a:lnTo>
                  <a:lnTo>
                    <a:pt x="196254" y="51318"/>
                  </a:lnTo>
                  <a:lnTo>
                    <a:pt x="196294" y="50604"/>
                  </a:lnTo>
                  <a:lnTo>
                    <a:pt x="196326" y="49890"/>
                  </a:lnTo>
                  <a:lnTo>
                    <a:pt x="196341" y="49183"/>
                  </a:lnTo>
                  <a:lnTo>
                    <a:pt x="196349" y="48482"/>
                  </a:lnTo>
                  <a:lnTo>
                    <a:pt x="196341" y="47781"/>
                  </a:lnTo>
                  <a:lnTo>
                    <a:pt x="196318" y="47087"/>
                  </a:lnTo>
                  <a:lnTo>
                    <a:pt x="196294" y="46746"/>
                  </a:lnTo>
                  <a:lnTo>
                    <a:pt x="196270" y="46399"/>
                  </a:lnTo>
                  <a:lnTo>
                    <a:pt x="196879" y="46413"/>
                  </a:lnTo>
                  <a:lnTo>
                    <a:pt x="197487" y="46419"/>
                  </a:lnTo>
                  <a:lnTo>
                    <a:pt x="198103" y="46419"/>
                  </a:lnTo>
                  <a:lnTo>
                    <a:pt x="198728" y="46406"/>
                  </a:lnTo>
                  <a:lnTo>
                    <a:pt x="199344" y="46386"/>
                  </a:lnTo>
                  <a:lnTo>
                    <a:pt x="199968" y="46359"/>
                  </a:lnTo>
                  <a:lnTo>
                    <a:pt x="200592" y="46319"/>
                  </a:lnTo>
                  <a:lnTo>
                    <a:pt x="201209" y="46273"/>
                  </a:lnTo>
                  <a:close/>
                  <a:moveTo>
                    <a:pt x="14429" y="77428"/>
                  </a:moveTo>
                  <a:lnTo>
                    <a:pt x="15345" y="77775"/>
                  </a:lnTo>
                  <a:lnTo>
                    <a:pt x="16262" y="78109"/>
                  </a:lnTo>
                  <a:lnTo>
                    <a:pt x="17194" y="78436"/>
                  </a:lnTo>
                  <a:lnTo>
                    <a:pt x="18119" y="78756"/>
                  </a:lnTo>
                  <a:lnTo>
                    <a:pt x="18585" y="78923"/>
                  </a:lnTo>
                  <a:lnTo>
                    <a:pt x="19059" y="79103"/>
                  </a:lnTo>
                  <a:lnTo>
                    <a:pt x="20000" y="79470"/>
                  </a:lnTo>
                  <a:lnTo>
                    <a:pt x="20474" y="79650"/>
                  </a:lnTo>
                  <a:lnTo>
                    <a:pt x="20956" y="79824"/>
                  </a:lnTo>
                  <a:lnTo>
                    <a:pt x="21438" y="79991"/>
                  </a:lnTo>
                  <a:lnTo>
                    <a:pt x="21683" y="80064"/>
                  </a:lnTo>
                  <a:lnTo>
                    <a:pt x="21928" y="80138"/>
                  </a:lnTo>
                  <a:lnTo>
                    <a:pt x="21659" y="80531"/>
                  </a:lnTo>
                  <a:lnTo>
                    <a:pt x="21390" y="80925"/>
                  </a:lnTo>
                  <a:lnTo>
                    <a:pt x="21129" y="81319"/>
                  </a:lnTo>
                  <a:lnTo>
                    <a:pt x="20877" y="81719"/>
                  </a:lnTo>
                  <a:lnTo>
                    <a:pt x="20624" y="82120"/>
                  </a:lnTo>
                  <a:lnTo>
                    <a:pt x="20371" y="82520"/>
                  </a:lnTo>
                  <a:lnTo>
                    <a:pt x="20126" y="82921"/>
                  </a:lnTo>
                  <a:lnTo>
                    <a:pt x="19889" y="83328"/>
                  </a:lnTo>
                  <a:lnTo>
                    <a:pt x="19652" y="83735"/>
                  </a:lnTo>
                  <a:lnTo>
                    <a:pt x="19423" y="84142"/>
                  </a:lnTo>
                  <a:lnTo>
                    <a:pt x="19194" y="84556"/>
                  </a:lnTo>
                  <a:lnTo>
                    <a:pt x="18972" y="84970"/>
                  </a:lnTo>
                  <a:lnTo>
                    <a:pt x="18751" y="85383"/>
                  </a:lnTo>
                  <a:lnTo>
                    <a:pt x="18538" y="85797"/>
                  </a:lnTo>
                  <a:lnTo>
                    <a:pt x="18332" y="86211"/>
                  </a:lnTo>
                  <a:lnTo>
                    <a:pt x="18127" y="86632"/>
                  </a:lnTo>
                  <a:lnTo>
                    <a:pt x="17921" y="87052"/>
                  </a:lnTo>
                  <a:lnTo>
                    <a:pt x="17724" y="87472"/>
                  </a:lnTo>
                  <a:lnTo>
                    <a:pt x="17534" y="87893"/>
                  </a:lnTo>
                  <a:lnTo>
                    <a:pt x="17352" y="88320"/>
                  </a:lnTo>
                  <a:lnTo>
                    <a:pt x="17163" y="88747"/>
                  </a:lnTo>
                  <a:lnTo>
                    <a:pt x="16989" y="89174"/>
                  </a:lnTo>
                  <a:lnTo>
                    <a:pt x="16815" y="89602"/>
                  </a:lnTo>
                  <a:lnTo>
                    <a:pt x="16649" y="90029"/>
                  </a:lnTo>
                  <a:lnTo>
                    <a:pt x="16483" y="90463"/>
                  </a:lnTo>
                  <a:lnTo>
                    <a:pt x="16325" y="90890"/>
                  </a:lnTo>
                  <a:lnTo>
                    <a:pt x="16167" y="91323"/>
                  </a:lnTo>
                  <a:lnTo>
                    <a:pt x="16017" y="91757"/>
                  </a:lnTo>
                  <a:lnTo>
                    <a:pt x="15875" y="92191"/>
                  </a:lnTo>
                  <a:lnTo>
                    <a:pt x="15733" y="92625"/>
                  </a:lnTo>
                  <a:lnTo>
                    <a:pt x="15598" y="93065"/>
                  </a:lnTo>
                  <a:lnTo>
                    <a:pt x="15464" y="93499"/>
                  </a:lnTo>
                  <a:lnTo>
                    <a:pt x="14998" y="93406"/>
                  </a:lnTo>
                  <a:lnTo>
                    <a:pt x="14524" y="93319"/>
                  </a:lnTo>
                  <a:lnTo>
                    <a:pt x="14050" y="93239"/>
                  </a:lnTo>
                  <a:lnTo>
                    <a:pt x="13568" y="93166"/>
                  </a:lnTo>
                  <a:lnTo>
                    <a:pt x="13086" y="93099"/>
                  </a:lnTo>
                  <a:lnTo>
                    <a:pt x="12604" y="93032"/>
                  </a:lnTo>
                  <a:lnTo>
                    <a:pt x="12114" y="92972"/>
                  </a:lnTo>
                  <a:lnTo>
                    <a:pt x="11624" y="92919"/>
                  </a:lnTo>
                  <a:lnTo>
                    <a:pt x="10644" y="92818"/>
                  </a:lnTo>
                  <a:lnTo>
                    <a:pt x="9656" y="92738"/>
                  </a:lnTo>
                  <a:lnTo>
                    <a:pt x="8676" y="92658"/>
                  </a:lnTo>
                  <a:lnTo>
                    <a:pt x="7697" y="92585"/>
                  </a:lnTo>
                  <a:lnTo>
                    <a:pt x="7870" y="91864"/>
                  </a:lnTo>
                  <a:lnTo>
                    <a:pt x="8052" y="91143"/>
                  </a:lnTo>
                  <a:lnTo>
                    <a:pt x="8250" y="90429"/>
                  </a:lnTo>
                  <a:lnTo>
                    <a:pt x="8463" y="89715"/>
                  </a:lnTo>
                  <a:lnTo>
                    <a:pt x="8684" y="89001"/>
                  </a:lnTo>
                  <a:lnTo>
                    <a:pt x="8913" y="88287"/>
                  </a:lnTo>
                  <a:lnTo>
                    <a:pt x="9166" y="87579"/>
                  </a:lnTo>
                  <a:lnTo>
                    <a:pt x="9427" y="86872"/>
                  </a:lnTo>
                  <a:lnTo>
                    <a:pt x="9696" y="86164"/>
                  </a:lnTo>
                  <a:lnTo>
                    <a:pt x="9988" y="85457"/>
                  </a:lnTo>
                  <a:lnTo>
                    <a:pt x="10288" y="84756"/>
                  </a:lnTo>
                  <a:lnTo>
                    <a:pt x="10604" y="84055"/>
                  </a:lnTo>
                  <a:lnTo>
                    <a:pt x="10936" y="83361"/>
                  </a:lnTo>
                  <a:lnTo>
                    <a:pt x="11284" y="82667"/>
                  </a:lnTo>
                  <a:lnTo>
                    <a:pt x="11640" y="81973"/>
                  </a:lnTo>
                  <a:lnTo>
                    <a:pt x="12011" y="81279"/>
                  </a:lnTo>
                  <a:lnTo>
                    <a:pt x="12295" y="80785"/>
                  </a:lnTo>
                  <a:lnTo>
                    <a:pt x="12580" y="80291"/>
                  </a:lnTo>
                  <a:lnTo>
                    <a:pt x="12872" y="79810"/>
                  </a:lnTo>
                  <a:lnTo>
                    <a:pt x="13172" y="79323"/>
                  </a:lnTo>
                  <a:lnTo>
                    <a:pt x="13473" y="78849"/>
                  </a:lnTo>
                  <a:lnTo>
                    <a:pt x="13789" y="78369"/>
                  </a:lnTo>
                  <a:lnTo>
                    <a:pt x="14105" y="77902"/>
                  </a:lnTo>
                  <a:lnTo>
                    <a:pt x="14429" y="77428"/>
                  </a:lnTo>
                  <a:close/>
                  <a:moveTo>
                    <a:pt x="7325" y="94307"/>
                  </a:moveTo>
                  <a:lnTo>
                    <a:pt x="8258" y="94520"/>
                  </a:lnTo>
                  <a:lnTo>
                    <a:pt x="9190" y="94734"/>
                  </a:lnTo>
                  <a:lnTo>
                    <a:pt x="10138" y="94941"/>
                  </a:lnTo>
                  <a:lnTo>
                    <a:pt x="11079" y="95141"/>
                  </a:lnTo>
                  <a:lnTo>
                    <a:pt x="11553" y="95228"/>
                  </a:lnTo>
                  <a:lnTo>
                    <a:pt x="12027" y="95321"/>
                  </a:lnTo>
                  <a:lnTo>
                    <a:pt x="12501" y="95401"/>
                  </a:lnTo>
                  <a:lnTo>
                    <a:pt x="12975" y="95482"/>
                  </a:lnTo>
                  <a:lnTo>
                    <a:pt x="13449" y="95555"/>
                  </a:lnTo>
                  <a:lnTo>
                    <a:pt x="13923" y="95628"/>
                  </a:lnTo>
                  <a:lnTo>
                    <a:pt x="14397" y="95688"/>
                  </a:lnTo>
                  <a:lnTo>
                    <a:pt x="14871" y="95748"/>
                  </a:lnTo>
                  <a:lnTo>
                    <a:pt x="14721" y="96396"/>
                  </a:lnTo>
                  <a:lnTo>
                    <a:pt x="14587" y="97043"/>
                  </a:lnTo>
                  <a:lnTo>
                    <a:pt x="14468" y="97691"/>
                  </a:lnTo>
                  <a:lnTo>
                    <a:pt x="14358" y="98345"/>
                  </a:lnTo>
                  <a:lnTo>
                    <a:pt x="14255" y="98992"/>
                  </a:lnTo>
                  <a:lnTo>
                    <a:pt x="14160" y="99646"/>
                  </a:lnTo>
                  <a:lnTo>
                    <a:pt x="14081" y="100300"/>
                  </a:lnTo>
                  <a:lnTo>
                    <a:pt x="14010" y="100954"/>
                  </a:lnTo>
                  <a:lnTo>
                    <a:pt x="13947" y="101608"/>
                  </a:lnTo>
                  <a:lnTo>
                    <a:pt x="13899" y="102262"/>
                  </a:lnTo>
                  <a:lnTo>
                    <a:pt x="13860" y="102917"/>
                  </a:lnTo>
                  <a:lnTo>
                    <a:pt x="13836" y="103577"/>
                  </a:lnTo>
                  <a:lnTo>
                    <a:pt x="13820" y="104231"/>
                  </a:lnTo>
                  <a:lnTo>
                    <a:pt x="13813" y="104885"/>
                  </a:lnTo>
                  <a:lnTo>
                    <a:pt x="13820" y="105540"/>
                  </a:lnTo>
                  <a:lnTo>
                    <a:pt x="13836" y="106200"/>
                  </a:lnTo>
                  <a:lnTo>
                    <a:pt x="13868" y="106854"/>
                  </a:lnTo>
                  <a:lnTo>
                    <a:pt x="13907" y="107508"/>
                  </a:lnTo>
                  <a:lnTo>
                    <a:pt x="13963" y="108162"/>
                  </a:lnTo>
                  <a:lnTo>
                    <a:pt x="14026" y="108817"/>
                  </a:lnTo>
                  <a:lnTo>
                    <a:pt x="14105" y="109471"/>
                  </a:lnTo>
                  <a:lnTo>
                    <a:pt x="14192" y="110118"/>
                  </a:lnTo>
                  <a:lnTo>
                    <a:pt x="14287" y="110772"/>
                  </a:lnTo>
                  <a:lnTo>
                    <a:pt x="14405" y="111420"/>
                  </a:lnTo>
                  <a:lnTo>
                    <a:pt x="14524" y="112067"/>
                  </a:lnTo>
                  <a:lnTo>
                    <a:pt x="14658" y="112714"/>
                  </a:lnTo>
                  <a:lnTo>
                    <a:pt x="14808" y="113362"/>
                  </a:lnTo>
                  <a:lnTo>
                    <a:pt x="14966" y="114009"/>
                  </a:lnTo>
                  <a:lnTo>
                    <a:pt x="15140" y="114650"/>
                  </a:lnTo>
                  <a:lnTo>
                    <a:pt x="15322" y="115291"/>
                  </a:lnTo>
                  <a:lnTo>
                    <a:pt x="15519" y="115931"/>
                  </a:lnTo>
                  <a:lnTo>
                    <a:pt x="15733" y="116565"/>
                  </a:lnTo>
                  <a:lnTo>
                    <a:pt x="15733" y="116565"/>
                  </a:lnTo>
                  <a:lnTo>
                    <a:pt x="15235" y="116499"/>
                  </a:lnTo>
                  <a:lnTo>
                    <a:pt x="14729" y="116445"/>
                  </a:lnTo>
                  <a:lnTo>
                    <a:pt x="14215" y="116405"/>
                  </a:lnTo>
                  <a:lnTo>
                    <a:pt x="13694" y="116378"/>
                  </a:lnTo>
                  <a:lnTo>
                    <a:pt x="13172" y="116365"/>
                  </a:lnTo>
                  <a:lnTo>
                    <a:pt x="12643" y="116358"/>
                  </a:lnTo>
                  <a:lnTo>
                    <a:pt x="12106" y="116358"/>
                  </a:lnTo>
                  <a:lnTo>
                    <a:pt x="11568" y="116365"/>
                  </a:lnTo>
                  <a:lnTo>
                    <a:pt x="11031" y="116378"/>
                  </a:lnTo>
                  <a:lnTo>
                    <a:pt x="10494" y="116405"/>
                  </a:lnTo>
                  <a:lnTo>
                    <a:pt x="9411" y="116459"/>
                  </a:lnTo>
                  <a:lnTo>
                    <a:pt x="8345" y="116519"/>
                  </a:lnTo>
                  <a:lnTo>
                    <a:pt x="7278" y="116585"/>
                  </a:lnTo>
                  <a:lnTo>
                    <a:pt x="7183" y="115885"/>
                  </a:lnTo>
                  <a:lnTo>
                    <a:pt x="7088" y="115190"/>
                  </a:lnTo>
                  <a:lnTo>
                    <a:pt x="6993" y="114490"/>
                  </a:lnTo>
                  <a:lnTo>
                    <a:pt x="6914" y="113796"/>
                  </a:lnTo>
                  <a:lnTo>
                    <a:pt x="6827" y="113095"/>
                  </a:lnTo>
                  <a:lnTo>
                    <a:pt x="6756" y="112394"/>
                  </a:lnTo>
                  <a:lnTo>
                    <a:pt x="6685" y="111693"/>
                  </a:lnTo>
                  <a:lnTo>
                    <a:pt x="6630" y="110999"/>
                  </a:lnTo>
                  <a:lnTo>
                    <a:pt x="6567" y="110298"/>
                  </a:lnTo>
                  <a:lnTo>
                    <a:pt x="6519" y="109597"/>
                  </a:lnTo>
                  <a:lnTo>
                    <a:pt x="6472" y="108897"/>
                  </a:lnTo>
                  <a:lnTo>
                    <a:pt x="6440" y="108196"/>
                  </a:lnTo>
                  <a:lnTo>
                    <a:pt x="6409" y="107502"/>
                  </a:lnTo>
                  <a:lnTo>
                    <a:pt x="6385" y="106801"/>
                  </a:lnTo>
                  <a:lnTo>
                    <a:pt x="6361" y="106100"/>
                  </a:lnTo>
                  <a:lnTo>
                    <a:pt x="6353" y="105406"/>
                  </a:lnTo>
                  <a:lnTo>
                    <a:pt x="6353" y="104705"/>
                  </a:lnTo>
                  <a:lnTo>
                    <a:pt x="6361" y="104011"/>
                  </a:lnTo>
                  <a:lnTo>
                    <a:pt x="6369" y="103310"/>
                  </a:lnTo>
                  <a:lnTo>
                    <a:pt x="6393" y="102616"/>
                  </a:lnTo>
                  <a:lnTo>
                    <a:pt x="6417" y="101915"/>
                  </a:lnTo>
                  <a:lnTo>
                    <a:pt x="6456" y="101221"/>
                  </a:lnTo>
                  <a:lnTo>
                    <a:pt x="6503" y="100527"/>
                  </a:lnTo>
                  <a:lnTo>
                    <a:pt x="6559" y="99833"/>
                  </a:lnTo>
                  <a:lnTo>
                    <a:pt x="6622" y="99139"/>
                  </a:lnTo>
                  <a:lnTo>
                    <a:pt x="6693" y="98445"/>
                  </a:lnTo>
                  <a:lnTo>
                    <a:pt x="6772" y="97751"/>
                  </a:lnTo>
                  <a:lnTo>
                    <a:pt x="6867" y="97063"/>
                  </a:lnTo>
                  <a:lnTo>
                    <a:pt x="6962" y="96369"/>
                  </a:lnTo>
                  <a:lnTo>
                    <a:pt x="7072" y="95682"/>
                  </a:lnTo>
                  <a:lnTo>
                    <a:pt x="7191" y="94994"/>
                  </a:lnTo>
                  <a:lnTo>
                    <a:pt x="7325" y="94307"/>
                  </a:lnTo>
                  <a:close/>
                  <a:moveTo>
                    <a:pt x="16436" y="118474"/>
                  </a:moveTo>
                  <a:lnTo>
                    <a:pt x="16673" y="119041"/>
                  </a:lnTo>
                  <a:lnTo>
                    <a:pt x="16918" y="119609"/>
                  </a:lnTo>
                  <a:lnTo>
                    <a:pt x="17171" y="120176"/>
                  </a:lnTo>
                  <a:lnTo>
                    <a:pt x="17439" y="120737"/>
                  </a:lnTo>
                  <a:lnTo>
                    <a:pt x="17716" y="121297"/>
                  </a:lnTo>
                  <a:lnTo>
                    <a:pt x="18000" y="121851"/>
                  </a:lnTo>
                  <a:lnTo>
                    <a:pt x="18301" y="122405"/>
                  </a:lnTo>
                  <a:lnTo>
                    <a:pt x="18609" y="122959"/>
                  </a:lnTo>
                  <a:lnTo>
                    <a:pt x="18933" y="123506"/>
                  </a:lnTo>
                  <a:lnTo>
                    <a:pt x="19265" y="124054"/>
                  </a:lnTo>
                  <a:lnTo>
                    <a:pt x="19604" y="124594"/>
                  </a:lnTo>
                  <a:lnTo>
                    <a:pt x="19952" y="125142"/>
                  </a:lnTo>
                  <a:lnTo>
                    <a:pt x="20316" y="125676"/>
                  </a:lnTo>
                  <a:lnTo>
                    <a:pt x="20687" y="126210"/>
                  </a:lnTo>
                  <a:lnTo>
                    <a:pt x="21066" y="126743"/>
                  </a:lnTo>
                  <a:lnTo>
                    <a:pt x="21461" y="127277"/>
                  </a:lnTo>
                  <a:lnTo>
                    <a:pt x="20821" y="127277"/>
                  </a:lnTo>
                  <a:lnTo>
                    <a:pt x="20173" y="127284"/>
                  </a:lnTo>
                  <a:lnTo>
                    <a:pt x="19533" y="127311"/>
                  </a:lnTo>
                  <a:lnTo>
                    <a:pt x="18885" y="127351"/>
                  </a:lnTo>
                  <a:lnTo>
                    <a:pt x="18245" y="127398"/>
                  </a:lnTo>
                  <a:lnTo>
                    <a:pt x="17597" y="127458"/>
                  </a:lnTo>
                  <a:lnTo>
                    <a:pt x="16957" y="127531"/>
                  </a:lnTo>
                  <a:lnTo>
                    <a:pt x="16317" y="127624"/>
                  </a:lnTo>
                  <a:lnTo>
                    <a:pt x="15677" y="127725"/>
                  </a:lnTo>
                  <a:lnTo>
                    <a:pt x="15037" y="127838"/>
                  </a:lnTo>
                  <a:lnTo>
                    <a:pt x="14405" y="127965"/>
                  </a:lnTo>
                  <a:lnTo>
                    <a:pt x="13773" y="128105"/>
                  </a:lnTo>
                  <a:lnTo>
                    <a:pt x="13149" y="128259"/>
                  </a:lnTo>
                  <a:lnTo>
                    <a:pt x="12525" y="128432"/>
                  </a:lnTo>
                  <a:lnTo>
                    <a:pt x="11900" y="128612"/>
                  </a:lnTo>
                  <a:lnTo>
                    <a:pt x="11284" y="128806"/>
                  </a:lnTo>
                  <a:lnTo>
                    <a:pt x="11086" y="128873"/>
                  </a:lnTo>
                  <a:lnTo>
                    <a:pt x="10897" y="128946"/>
                  </a:lnTo>
                  <a:lnTo>
                    <a:pt x="10699" y="129026"/>
                  </a:lnTo>
                  <a:lnTo>
                    <a:pt x="10517" y="129106"/>
                  </a:lnTo>
                  <a:lnTo>
                    <a:pt x="10146" y="129266"/>
                  </a:lnTo>
                  <a:lnTo>
                    <a:pt x="9783" y="129427"/>
                  </a:lnTo>
                  <a:lnTo>
                    <a:pt x="9467" y="128085"/>
                  </a:lnTo>
                  <a:lnTo>
                    <a:pt x="9166" y="126743"/>
                  </a:lnTo>
                  <a:lnTo>
                    <a:pt x="8874" y="125395"/>
                  </a:lnTo>
                  <a:lnTo>
                    <a:pt x="8589" y="124040"/>
                  </a:lnTo>
                  <a:lnTo>
                    <a:pt x="8321" y="122686"/>
                  </a:lnTo>
                  <a:lnTo>
                    <a:pt x="8068" y="121331"/>
                  </a:lnTo>
                  <a:lnTo>
                    <a:pt x="7823" y="119969"/>
                  </a:lnTo>
                  <a:lnTo>
                    <a:pt x="7586" y="118601"/>
                  </a:lnTo>
                  <a:lnTo>
                    <a:pt x="7586" y="118601"/>
                  </a:lnTo>
                  <a:lnTo>
                    <a:pt x="8692" y="118674"/>
                  </a:lnTo>
                  <a:lnTo>
                    <a:pt x="9806" y="118741"/>
                  </a:lnTo>
                  <a:lnTo>
                    <a:pt x="10367" y="118768"/>
                  </a:lnTo>
                  <a:lnTo>
                    <a:pt x="10928" y="118795"/>
                  </a:lnTo>
                  <a:lnTo>
                    <a:pt x="11482" y="118815"/>
                  </a:lnTo>
                  <a:lnTo>
                    <a:pt x="12043" y="118828"/>
                  </a:lnTo>
                  <a:lnTo>
                    <a:pt x="12596" y="118828"/>
                  </a:lnTo>
                  <a:lnTo>
                    <a:pt x="13149" y="118821"/>
                  </a:lnTo>
                  <a:lnTo>
                    <a:pt x="13694" y="118808"/>
                  </a:lnTo>
                  <a:lnTo>
                    <a:pt x="14239" y="118781"/>
                  </a:lnTo>
                  <a:lnTo>
                    <a:pt x="14769" y="118741"/>
                  </a:lnTo>
                  <a:lnTo>
                    <a:pt x="15298" y="118688"/>
                  </a:lnTo>
                  <a:lnTo>
                    <a:pt x="15559" y="118654"/>
                  </a:lnTo>
                  <a:lnTo>
                    <a:pt x="15820" y="118614"/>
                  </a:lnTo>
                  <a:lnTo>
                    <a:pt x="16072" y="118574"/>
                  </a:lnTo>
                  <a:lnTo>
                    <a:pt x="16325" y="118528"/>
                  </a:lnTo>
                  <a:lnTo>
                    <a:pt x="16381" y="118501"/>
                  </a:lnTo>
                  <a:lnTo>
                    <a:pt x="16436" y="118474"/>
                  </a:lnTo>
                  <a:close/>
                  <a:moveTo>
                    <a:pt x="126988" y="37957"/>
                  </a:moveTo>
                  <a:lnTo>
                    <a:pt x="130236" y="37970"/>
                  </a:lnTo>
                  <a:lnTo>
                    <a:pt x="133476" y="37990"/>
                  </a:lnTo>
                  <a:lnTo>
                    <a:pt x="136723" y="38017"/>
                  </a:lnTo>
                  <a:lnTo>
                    <a:pt x="139963" y="38057"/>
                  </a:lnTo>
                  <a:lnTo>
                    <a:pt x="143210" y="38097"/>
                  </a:lnTo>
                  <a:lnTo>
                    <a:pt x="146458" y="38150"/>
                  </a:lnTo>
                  <a:lnTo>
                    <a:pt x="149698" y="38217"/>
                  </a:lnTo>
                  <a:lnTo>
                    <a:pt x="152945" y="38284"/>
                  </a:lnTo>
                  <a:lnTo>
                    <a:pt x="156185" y="38364"/>
                  </a:lnTo>
                  <a:lnTo>
                    <a:pt x="159433" y="38450"/>
                  </a:lnTo>
                  <a:lnTo>
                    <a:pt x="162680" y="38544"/>
                  </a:lnTo>
                  <a:lnTo>
                    <a:pt x="165920" y="38644"/>
                  </a:lnTo>
                  <a:lnTo>
                    <a:pt x="169167" y="38757"/>
                  </a:lnTo>
                  <a:lnTo>
                    <a:pt x="171380" y="38831"/>
                  </a:lnTo>
                  <a:lnTo>
                    <a:pt x="172478" y="38864"/>
                  </a:lnTo>
                  <a:lnTo>
                    <a:pt x="173561" y="38898"/>
                  </a:lnTo>
                  <a:lnTo>
                    <a:pt x="174643" y="38944"/>
                  </a:lnTo>
                  <a:lnTo>
                    <a:pt x="175710" y="38998"/>
                  </a:lnTo>
                  <a:lnTo>
                    <a:pt x="176761" y="39058"/>
                  </a:lnTo>
                  <a:lnTo>
                    <a:pt x="177275" y="39091"/>
                  </a:lnTo>
                  <a:lnTo>
                    <a:pt x="177788" y="39131"/>
                  </a:lnTo>
                  <a:lnTo>
                    <a:pt x="178302" y="39178"/>
                  </a:lnTo>
                  <a:lnTo>
                    <a:pt x="178808" y="39225"/>
                  </a:lnTo>
                  <a:lnTo>
                    <a:pt x="179305" y="39278"/>
                  </a:lnTo>
                  <a:lnTo>
                    <a:pt x="179795" y="39338"/>
                  </a:lnTo>
                  <a:lnTo>
                    <a:pt x="180285" y="39405"/>
                  </a:lnTo>
                  <a:lnTo>
                    <a:pt x="180767" y="39472"/>
                  </a:lnTo>
                  <a:lnTo>
                    <a:pt x="181241" y="39545"/>
                  </a:lnTo>
                  <a:lnTo>
                    <a:pt x="181715" y="39632"/>
                  </a:lnTo>
                  <a:lnTo>
                    <a:pt x="182174" y="39719"/>
                  </a:lnTo>
                  <a:lnTo>
                    <a:pt x="182632" y="39819"/>
                  </a:lnTo>
                  <a:lnTo>
                    <a:pt x="183082" y="39919"/>
                  </a:lnTo>
                  <a:lnTo>
                    <a:pt x="183525" y="40032"/>
                  </a:lnTo>
                  <a:lnTo>
                    <a:pt x="183952" y="40152"/>
                  </a:lnTo>
                  <a:lnTo>
                    <a:pt x="184378" y="40279"/>
                  </a:lnTo>
                  <a:lnTo>
                    <a:pt x="184797" y="40419"/>
                  </a:lnTo>
                  <a:lnTo>
                    <a:pt x="185200" y="40566"/>
                  </a:lnTo>
                  <a:lnTo>
                    <a:pt x="185603" y="40720"/>
                  </a:lnTo>
                  <a:lnTo>
                    <a:pt x="185990" y="40887"/>
                  </a:lnTo>
                  <a:lnTo>
                    <a:pt x="186369" y="41060"/>
                  </a:lnTo>
                  <a:lnTo>
                    <a:pt x="186741" y="41247"/>
                  </a:lnTo>
                  <a:lnTo>
                    <a:pt x="187104" y="41447"/>
                  </a:lnTo>
                  <a:lnTo>
                    <a:pt x="187460" y="41654"/>
                  </a:lnTo>
                  <a:lnTo>
                    <a:pt x="187800" y="41874"/>
                  </a:lnTo>
                  <a:lnTo>
                    <a:pt x="188124" y="42108"/>
                  </a:lnTo>
                  <a:lnTo>
                    <a:pt x="188448" y="42355"/>
                  </a:lnTo>
                  <a:lnTo>
                    <a:pt x="188756" y="42608"/>
                  </a:lnTo>
                  <a:lnTo>
                    <a:pt x="188906" y="42742"/>
                  </a:lnTo>
                  <a:lnTo>
                    <a:pt x="189048" y="42882"/>
                  </a:lnTo>
                  <a:lnTo>
                    <a:pt x="189190" y="43022"/>
                  </a:lnTo>
                  <a:lnTo>
                    <a:pt x="189333" y="43162"/>
                  </a:lnTo>
                  <a:lnTo>
                    <a:pt x="189475" y="43309"/>
                  </a:lnTo>
                  <a:lnTo>
                    <a:pt x="189609" y="43463"/>
                  </a:lnTo>
                  <a:lnTo>
                    <a:pt x="189736" y="43616"/>
                  </a:lnTo>
                  <a:lnTo>
                    <a:pt x="189870" y="43770"/>
                  </a:lnTo>
                  <a:lnTo>
                    <a:pt x="189996" y="43937"/>
                  </a:lnTo>
                  <a:lnTo>
                    <a:pt x="190115" y="44097"/>
                  </a:lnTo>
                  <a:lnTo>
                    <a:pt x="190233" y="44264"/>
                  </a:lnTo>
                  <a:lnTo>
                    <a:pt x="190352" y="44437"/>
                  </a:lnTo>
                  <a:lnTo>
                    <a:pt x="190463" y="44611"/>
                  </a:lnTo>
                  <a:lnTo>
                    <a:pt x="190573" y="44791"/>
                  </a:lnTo>
                  <a:lnTo>
                    <a:pt x="190684" y="44978"/>
                  </a:lnTo>
                  <a:lnTo>
                    <a:pt x="190786" y="45165"/>
                  </a:lnTo>
                  <a:lnTo>
                    <a:pt x="190881" y="45352"/>
                  </a:lnTo>
                  <a:lnTo>
                    <a:pt x="190976" y="45552"/>
                  </a:lnTo>
                  <a:lnTo>
                    <a:pt x="191071" y="45745"/>
                  </a:lnTo>
                  <a:lnTo>
                    <a:pt x="191158" y="45952"/>
                  </a:lnTo>
                  <a:lnTo>
                    <a:pt x="191245" y="46159"/>
                  </a:lnTo>
                  <a:lnTo>
                    <a:pt x="191332" y="46366"/>
                  </a:lnTo>
                  <a:lnTo>
                    <a:pt x="191411" y="46586"/>
                  </a:lnTo>
                  <a:lnTo>
                    <a:pt x="191482" y="46807"/>
                  </a:lnTo>
                  <a:lnTo>
                    <a:pt x="191553" y="47027"/>
                  </a:lnTo>
                  <a:lnTo>
                    <a:pt x="191624" y="47254"/>
                  </a:lnTo>
                  <a:lnTo>
                    <a:pt x="191687" y="47487"/>
                  </a:lnTo>
                  <a:lnTo>
                    <a:pt x="191743" y="47721"/>
                  </a:lnTo>
                  <a:lnTo>
                    <a:pt x="191853" y="48208"/>
                  </a:lnTo>
                  <a:lnTo>
                    <a:pt x="191948" y="48715"/>
                  </a:lnTo>
                  <a:lnTo>
                    <a:pt x="192027" y="49236"/>
                  </a:lnTo>
                  <a:lnTo>
                    <a:pt x="192090" y="49783"/>
                  </a:lnTo>
                  <a:lnTo>
                    <a:pt x="192138" y="50344"/>
                  </a:lnTo>
                  <a:lnTo>
                    <a:pt x="192169" y="50918"/>
                  </a:lnTo>
                  <a:lnTo>
                    <a:pt x="192185" y="51519"/>
                  </a:lnTo>
                  <a:lnTo>
                    <a:pt x="192177" y="52139"/>
                  </a:lnTo>
                  <a:lnTo>
                    <a:pt x="191782" y="73764"/>
                  </a:lnTo>
                  <a:lnTo>
                    <a:pt x="191577" y="84576"/>
                  </a:lnTo>
                  <a:lnTo>
                    <a:pt x="191363" y="95381"/>
                  </a:lnTo>
                  <a:lnTo>
                    <a:pt x="191158" y="106187"/>
                  </a:lnTo>
                  <a:lnTo>
                    <a:pt x="191055" y="111593"/>
                  </a:lnTo>
                  <a:lnTo>
                    <a:pt x="190960" y="116999"/>
                  </a:lnTo>
                  <a:lnTo>
                    <a:pt x="190937" y="118194"/>
                  </a:lnTo>
                  <a:lnTo>
                    <a:pt x="190905" y="119375"/>
                  </a:lnTo>
                  <a:lnTo>
                    <a:pt x="190881" y="119956"/>
                  </a:lnTo>
                  <a:lnTo>
                    <a:pt x="190850" y="120536"/>
                  </a:lnTo>
                  <a:lnTo>
                    <a:pt x="190810" y="121117"/>
                  </a:lnTo>
                  <a:lnTo>
                    <a:pt x="190763" y="121684"/>
                  </a:lnTo>
                  <a:lnTo>
                    <a:pt x="190707" y="122252"/>
                  </a:lnTo>
                  <a:lnTo>
                    <a:pt x="190636" y="122812"/>
                  </a:lnTo>
                  <a:lnTo>
                    <a:pt x="190557" y="123366"/>
                  </a:lnTo>
                  <a:lnTo>
                    <a:pt x="190463" y="123914"/>
                  </a:lnTo>
                  <a:lnTo>
                    <a:pt x="190352" y="124461"/>
                  </a:lnTo>
                  <a:lnTo>
                    <a:pt x="190233" y="124995"/>
                  </a:lnTo>
                  <a:lnTo>
                    <a:pt x="190162" y="125262"/>
                  </a:lnTo>
                  <a:lnTo>
                    <a:pt x="190091" y="125522"/>
                  </a:lnTo>
                  <a:lnTo>
                    <a:pt x="190012" y="125782"/>
                  </a:lnTo>
                  <a:lnTo>
                    <a:pt x="189933" y="126043"/>
                  </a:lnTo>
                  <a:lnTo>
                    <a:pt x="189846" y="126303"/>
                  </a:lnTo>
                  <a:lnTo>
                    <a:pt x="189751" y="126557"/>
                  </a:lnTo>
                  <a:lnTo>
                    <a:pt x="189657" y="126817"/>
                  </a:lnTo>
                  <a:lnTo>
                    <a:pt x="189554" y="127064"/>
                  </a:lnTo>
                  <a:lnTo>
                    <a:pt x="189443" y="127317"/>
                  </a:lnTo>
                  <a:lnTo>
                    <a:pt x="189333" y="127564"/>
                  </a:lnTo>
                  <a:lnTo>
                    <a:pt x="189214" y="127811"/>
                  </a:lnTo>
                  <a:lnTo>
                    <a:pt x="189088" y="128058"/>
                  </a:lnTo>
                  <a:lnTo>
                    <a:pt x="188961" y="128299"/>
                  </a:lnTo>
                  <a:lnTo>
                    <a:pt x="188827" y="128539"/>
                  </a:lnTo>
                  <a:lnTo>
                    <a:pt x="188677" y="128772"/>
                  </a:lnTo>
                  <a:lnTo>
                    <a:pt x="188535" y="129013"/>
                  </a:lnTo>
                  <a:lnTo>
                    <a:pt x="188376" y="129246"/>
                  </a:lnTo>
                  <a:lnTo>
                    <a:pt x="188211" y="129473"/>
                  </a:lnTo>
                  <a:lnTo>
                    <a:pt x="188045" y="129707"/>
                  </a:lnTo>
                  <a:lnTo>
                    <a:pt x="187863" y="129934"/>
                  </a:lnTo>
                  <a:lnTo>
                    <a:pt x="187681" y="130154"/>
                  </a:lnTo>
                  <a:lnTo>
                    <a:pt x="187491" y="130374"/>
                  </a:lnTo>
                  <a:lnTo>
                    <a:pt x="187294" y="130594"/>
                  </a:lnTo>
                  <a:lnTo>
                    <a:pt x="187088" y="130815"/>
                  </a:lnTo>
                  <a:lnTo>
                    <a:pt x="186875" y="131028"/>
                  </a:lnTo>
                  <a:lnTo>
                    <a:pt x="186654" y="131235"/>
                  </a:lnTo>
                  <a:lnTo>
                    <a:pt x="186425" y="131449"/>
                  </a:lnTo>
                  <a:lnTo>
                    <a:pt x="186188" y="131649"/>
                  </a:lnTo>
                  <a:lnTo>
                    <a:pt x="185935" y="131856"/>
                  </a:lnTo>
                  <a:lnTo>
                    <a:pt x="185682" y="132056"/>
                  </a:lnTo>
                  <a:lnTo>
                    <a:pt x="185421" y="132256"/>
                  </a:lnTo>
                  <a:lnTo>
                    <a:pt x="185153" y="132450"/>
                  </a:lnTo>
                  <a:lnTo>
                    <a:pt x="184868" y="132643"/>
                  </a:lnTo>
                  <a:lnTo>
                    <a:pt x="184576" y="132830"/>
                  </a:lnTo>
                  <a:lnTo>
                    <a:pt x="184275" y="133017"/>
                  </a:lnTo>
                  <a:lnTo>
                    <a:pt x="183967" y="133204"/>
                  </a:lnTo>
                  <a:lnTo>
                    <a:pt x="183738" y="133331"/>
                  </a:lnTo>
                  <a:lnTo>
                    <a:pt x="183509" y="133458"/>
                  </a:lnTo>
                  <a:lnTo>
                    <a:pt x="183043" y="133705"/>
                  </a:lnTo>
                  <a:lnTo>
                    <a:pt x="182569" y="133932"/>
                  </a:lnTo>
                  <a:lnTo>
                    <a:pt x="182095" y="134139"/>
                  </a:lnTo>
                  <a:lnTo>
                    <a:pt x="181621" y="134339"/>
                  </a:lnTo>
                  <a:lnTo>
                    <a:pt x="181139" y="134519"/>
                  </a:lnTo>
                  <a:lnTo>
                    <a:pt x="180649" y="134686"/>
                  </a:lnTo>
                  <a:lnTo>
                    <a:pt x="180167" y="134839"/>
                  </a:lnTo>
                  <a:lnTo>
                    <a:pt x="179669" y="134979"/>
                  </a:lnTo>
                  <a:lnTo>
                    <a:pt x="179179" y="135106"/>
                  </a:lnTo>
                  <a:lnTo>
                    <a:pt x="178681" y="135220"/>
                  </a:lnTo>
                  <a:lnTo>
                    <a:pt x="178175" y="135327"/>
                  </a:lnTo>
                  <a:lnTo>
                    <a:pt x="177678" y="135420"/>
                  </a:lnTo>
                  <a:lnTo>
                    <a:pt x="177164" y="135500"/>
                  </a:lnTo>
                  <a:lnTo>
                    <a:pt x="176658" y="135573"/>
                  </a:lnTo>
                  <a:lnTo>
                    <a:pt x="176145" y="135640"/>
                  </a:lnTo>
                  <a:lnTo>
                    <a:pt x="175631" y="135694"/>
                  </a:lnTo>
                  <a:lnTo>
                    <a:pt x="175117" y="135747"/>
                  </a:lnTo>
                  <a:lnTo>
                    <a:pt x="174604" y="135787"/>
                  </a:lnTo>
                  <a:lnTo>
                    <a:pt x="174082" y="135820"/>
                  </a:lnTo>
                  <a:lnTo>
                    <a:pt x="173561" y="135847"/>
                  </a:lnTo>
                  <a:lnTo>
                    <a:pt x="173039" y="135867"/>
                  </a:lnTo>
                  <a:lnTo>
                    <a:pt x="172510" y="135887"/>
                  </a:lnTo>
                  <a:lnTo>
                    <a:pt x="171980" y="135900"/>
                  </a:lnTo>
                  <a:lnTo>
                    <a:pt x="170930" y="135907"/>
                  </a:lnTo>
                  <a:lnTo>
                    <a:pt x="169863" y="135907"/>
                  </a:lnTo>
                  <a:lnTo>
                    <a:pt x="168796" y="135900"/>
                  </a:lnTo>
                  <a:lnTo>
                    <a:pt x="167729" y="135894"/>
                  </a:lnTo>
                  <a:lnTo>
                    <a:pt x="166046" y="135867"/>
                  </a:lnTo>
                  <a:lnTo>
                    <a:pt x="164355" y="135840"/>
                  </a:lnTo>
                  <a:lnTo>
                    <a:pt x="160989" y="135774"/>
                  </a:lnTo>
                  <a:lnTo>
                    <a:pt x="157623" y="135687"/>
                  </a:lnTo>
                  <a:lnTo>
                    <a:pt x="154249" y="135600"/>
                  </a:lnTo>
                  <a:lnTo>
                    <a:pt x="147517" y="135407"/>
                  </a:lnTo>
                  <a:lnTo>
                    <a:pt x="144143" y="135306"/>
                  </a:lnTo>
                  <a:lnTo>
                    <a:pt x="140777" y="135220"/>
                  </a:lnTo>
                  <a:lnTo>
                    <a:pt x="140295" y="134926"/>
                  </a:lnTo>
                  <a:lnTo>
                    <a:pt x="139797" y="134646"/>
                  </a:lnTo>
                  <a:lnTo>
                    <a:pt x="139299" y="134372"/>
                  </a:lnTo>
                  <a:lnTo>
                    <a:pt x="138793" y="134105"/>
                  </a:lnTo>
                  <a:lnTo>
                    <a:pt x="138280" y="133852"/>
                  </a:lnTo>
                  <a:lnTo>
                    <a:pt x="137758" y="133605"/>
                  </a:lnTo>
                  <a:lnTo>
                    <a:pt x="137229" y="133378"/>
                  </a:lnTo>
                  <a:lnTo>
                    <a:pt x="136692" y="133151"/>
                  </a:lnTo>
                  <a:lnTo>
                    <a:pt x="136146" y="132937"/>
                  </a:lnTo>
                  <a:lnTo>
                    <a:pt x="135593" y="132737"/>
                  </a:lnTo>
                  <a:lnTo>
                    <a:pt x="135032" y="132550"/>
                  </a:lnTo>
                  <a:lnTo>
                    <a:pt x="134463" y="132370"/>
                  </a:lnTo>
                  <a:lnTo>
                    <a:pt x="133886" y="132203"/>
                  </a:lnTo>
                  <a:lnTo>
                    <a:pt x="133294" y="132043"/>
                  </a:lnTo>
                  <a:lnTo>
                    <a:pt x="132701" y="131903"/>
                  </a:lnTo>
                  <a:lnTo>
                    <a:pt x="132101" y="131769"/>
                  </a:lnTo>
                  <a:lnTo>
                    <a:pt x="131492" y="131642"/>
                  </a:lnTo>
                  <a:lnTo>
                    <a:pt x="130876" y="131536"/>
                  </a:lnTo>
                  <a:lnTo>
                    <a:pt x="130244" y="131442"/>
                  </a:lnTo>
                  <a:lnTo>
                    <a:pt x="129612" y="131355"/>
                  </a:lnTo>
                  <a:lnTo>
                    <a:pt x="128972" y="131282"/>
                  </a:lnTo>
                  <a:lnTo>
                    <a:pt x="128316" y="131222"/>
                  </a:lnTo>
                  <a:lnTo>
                    <a:pt x="127652" y="131182"/>
                  </a:lnTo>
                  <a:lnTo>
                    <a:pt x="126988" y="131148"/>
                  </a:lnTo>
                  <a:lnTo>
                    <a:pt x="126309" y="131128"/>
                  </a:lnTo>
                  <a:lnTo>
                    <a:pt x="125621" y="131122"/>
                  </a:lnTo>
                  <a:lnTo>
                    <a:pt x="124926" y="131128"/>
                  </a:lnTo>
                  <a:lnTo>
                    <a:pt x="124215" y="131148"/>
                  </a:lnTo>
                  <a:lnTo>
                    <a:pt x="123504" y="131182"/>
                  </a:lnTo>
                  <a:lnTo>
                    <a:pt x="122777" y="131229"/>
                  </a:lnTo>
                  <a:lnTo>
                    <a:pt x="122050" y="131295"/>
                  </a:lnTo>
                  <a:lnTo>
                    <a:pt x="121307" y="131369"/>
                  </a:lnTo>
                  <a:lnTo>
                    <a:pt x="120785" y="131429"/>
                  </a:lnTo>
                  <a:lnTo>
                    <a:pt x="120272" y="131496"/>
                  </a:lnTo>
                  <a:lnTo>
                    <a:pt x="119766" y="131576"/>
                  </a:lnTo>
                  <a:lnTo>
                    <a:pt x="119268" y="131656"/>
                  </a:lnTo>
                  <a:lnTo>
                    <a:pt x="118763" y="131742"/>
                  </a:lnTo>
                  <a:lnTo>
                    <a:pt x="118273" y="131836"/>
                  </a:lnTo>
                  <a:lnTo>
                    <a:pt x="117783" y="131929"/>
                  </a:lnTo>
                  <a:lnTo>
                    <a:pt x="117293" y="132036"/>
                  </a:lnTo>
                  <a:lnTo>
                    <a:pt x="116811" y="132150"/>
                  </a:lnTo>
                  <a:lnTo>
                    <a:pt x="116337" y="132270"/>
                  </a:lnTo>
                  <a:lnTo>
                    <a:pt x="115863" y="132390"/>
                  </a:lnTo>
                  <a:lnTo>
                    <a:pt x="115389" y="132517"/>
                  </a:lnTo>
                  <a:lnTo>
                    <a:pt x="114930" y="132657"/>
                  </a:lnTo>
                  <a:lnTo>
                    <a:pt x="114464" y="132797"/>
                  </a:lnTo>
                  <a:lnTo>
                    <a:pt x="114006" y="132944"/>
                  </a:lnTo>
                  <a:lnTo>
                    <a:pt x="113555" y="133097"/>
                  </a:lnTo>
                  <a:lnTo>
                    <a:pt x="113105" y="133258"/>
                  </a:lnTo>
                  <a:lnTo>
                    <a:pt x="112663" y="133418"/>
                  </a:lnTo>
                  <a:lnTo>
                    <a:pt x="112220" y="133585"/>
                  </a:lnTo>
                  <a:lnTo>
                    <a:pt x="111785" y="133765"/>
                  </a:lnTo>
                  <a:lnTo>
                    <a:pt x="111351" y="133945"/>
                  </a:lnTo>
                  <a:lnTo>
                    <a:pt x="110924" y="134132"/>
                  </a:lnTo>
                  <a:lnTo>
                    <a:pt x="110497" y="134319"/>
                  </a:lnTo>
                  <a:lnTo>
                    <a:pt x="110079" y="134519"/>
                  </a:lnTo>
                  <a:lnTo>
                    <a:pt x="109660" y="134719"/>
                  </a:lnTo>
                  <a:lnTo>
                    <a:pt x="109249" y="134926"/>
                  </a:lnTo>
                  <a:lnTo>
                    <a:pt x="108838" y="135133"/>
                  </a:lnTo>
                  <a:lnTo>
                    <a:pt x="108435" y="135353"/>
                  </a:lnTo>
                  <a:lnTo>
                    <a:pt x="108032" y="135573"/>
                  </a:lnTo>
                  <a:lnTo>
                    <a:pt x="107637" y="135800"/>
                  </a:lnTo>
                  <a:lnTo>
                    <a:pt x="107242" y="136027"/>
                  </a:lnTo>
                  <a:lnTo>
                    <a:pt x="106855" y="136268"/>
                  </a:lnTo>
                  <a:lnTo>
                    <a:pt x="105290" y="136234"/>
                  </a:lnTo>
                  <a:lnTo>
                    <a:pt x="103734" y="136221"/>
                  </a:lnTo>
                  <a:lnTo>
                    <a:pt x="102169" y="136214"/>
                  </a:lnTo>
                  <a:lnTo>
                    <a:pt x="100612" y="136221"/>
                  </a:lnTo>
                  <a:lnTo>
                    <a:pt x="99048" y="136234"/>
                  </a:lnTo>
                  <a:lnTo>
                    <a:pt x="97483" y="136254"/>
                  </a:lnTo>
                  <a:lnTo>
                    <a:pt x="95927" y="136288"/>
                  </a:lnTo>
                  <a:lnTo>
                    <a:pt x="94362" y="136314"/>
                  </a:lnTo>
                  <a:lnTo>
                    <a:pt x="91241" y="136381"/>
                  </a:lnTo>
                  <a:lnTo>
                    <a:pt x="88112" y="136441"/>
                  </a:lnTo>
                  <a:lnTo>
                    <a:pt x="86555" y="136468"/>
                  </a:lnTo>
                  <a:lnTo>
                    <a:pt x="84991" y="136481"/>
                  </a:lnTo>
                  <a:lnTo>
                    <a:pt x="83434" y="136494"/>
                  </a:lnTo>
                  <a:lnTo>
                    <a:pt x="81870" y="136488"/>
                  </a:lnTo>
                  <a:lnTo>
                    <a:pt x="81103" y="136494"/>
                  </a:lnTo>
                  <a:lnTo>
                    <a:pt x="80329" y="136501"/>
                  </a:lnTo>
                  <a:lnTo>
                    <a:pt x="78741" y="136535"/>
                  </a:lnTo>
                  <a:lnTo>
                    <a:pt x="77121" y="136568"/>
                  </a:lnTo>
                  <a:lnTo>
                    <a:pt x="76307" y="136581"/>
                  </a:lnTo>
                  <a:lnTo>
                    <a:pt x="75493" y="136595"/>
                  </a:lnTo>
                  <a:lnTo>
                    <a:pt x="74679" y="136595"/>
                  </a:lnTo>
                  <a:lnTo>
                    <a:pt x="73865" y="136588"/>
                  </a:lnTo>
                  <a:lnTo>
                    <a:pt x="73059" y="136575"/>
                  </a:lnTo>
                  <a:lnTo>
                    <a:pt x="72253" y="136541"/>
                  </a:lnTo>
                  <a:lnTo>
                    <a:pt x="71858" y="136521"/>
                  </a:lnTo>
                  <a:lnTo>
                    <a:pt x="71463" y="136494"/>
                  </a:lnTo>
                  <a:lnTo>
                    <a:pt x="71068" y="136468"/>
                  </a:lnTo>
                  <a:lnTo>
                    <a:pt x="70681" y="136434"/>
                  </a:lnTo>
                  <a:lnTo>
                    <a:pt x="70294" y="136394"/>
                  </a:lnTo>
                  <a:lnTo>
                    <a:pt x="69907" y="136354"/>
                  </a:lnTo>
                  <a:lnTo>
                    <a:pt x="69527" y="136301"/>
                  </a:lnTo>
                  <a:lnTo>
                    <a:pt x="69148" y="136248"/>
                  </a:lnTo>
                  <a:lnTo>
                    <a:pt x="67923" y="136054"/>
                  </a:lnTo>
                  <a:lnTo>
                    <a:pt x="67354" y="135954"/>
                  </a:lnTo>
                  <a:lnTo>
                    <a:pt x="66809" y="135854"/>
                  </a:lnTo>
                  <a:lnTo>
                    <a:pt x="66288" y="135754"/>
                  </a:lnTo>
                  <a:lnTo>
                    <a:pt x="65790" y="135654"/>
                  </a:lnTo>
                  <a:lnTo>
                    <a:pt x="65316" y="135540"/>
                  </a:lnTo>
                  <a:lnTo>
                    <a:pt x="64873" y="135427"/>
                  </a:lnTo>
                  <a:lnTo>
                    <a:pt x="64446" y="135306"/>
                  </a:lnTo>
                  <a:lnTo>
                    <a:pt x="64043" y="135180"/>
                  </a:lnTo>
                  <a:lnTo>
                    <a:pt x="63656" y="135040"/>
                  </a:lnTo>
                  <a:lnTo>
                    <a:pt x="63475" y="134973"/>
                  </a:lnTo>
                  <a:lnTo>
                    <a:pt x="63301" y="134899"/>
                  </a:lnTo>
                  <a:lnTo>
                    <a:pt x="63127" y="134819"/>
                  </a:lnTo>
                  <a:lnTo>
                    <a:pt x="62953" y="134739"/>
                  </a:lnTo>
                  <a:lnTo>
                    <a:pt x="62795" y="134659"/>
                  </a:lnTo>
                  <a:lnTo>
                    <a:pt x="62637" y="134572"/>
                  </a:lnTo>
                  <a:lnTo>
                    <a:pt x="62479" y="134486"/>
                  </a:lnTo>
                  <a:lnTo>
                    <a:pt x="62329" y="134392"/>
                  </a:lnTo>
                  <a:lnTo>
                    <a:pt x="62187" y="134299"/>
                  </a:lnTo>
                  <a:lnTo>
                    <a:pt x="62044" y="134199"/>
                  </a:lnTo>
                  <a:lnTo>
                    <a:pt x="61910" y="134098"/>
                  </a:lnTo>
                  <a:lnTo>
                    <a:pt x="61776" y="133992"/>
                  </a:lnTo>
                  <a:lnTo>
                    <a:pt x="61649" y="133885"/>
                  </a:lnTo>
                  <a:lnTo>
                    <a:pt x="61531" y="133771"/>
                  </a:lnTo>
                  <a:lnTo>
                    <a:pt x="61412" y="133658"/>
                  </a:lnTo>
                  <a:lnTo>
                    <a:pt x="61294" y="133531"/>
                  </a:lnTo>
                  <a:lnTo>
                    <a:pt x="61183" y="133411"/>
                  </a:lnTo>
                  <a:lnTo>
                    <a:pt x="61072" y="133278"/>
                  </a:lnTo>
                  <a:lnTo>
                    <a:pt x="60970" y="133144"/>
                  </a:lnTo>
                  <a:lnTo>
                    <a:pt x="60875" y="133004"/>
                  </a:lnTo>
                  <a:lnTo>
                    <a:pt x="60780" y="132857"/>
                  </a:lnTo>
                  <a:lnTo>
                    <a:pt x="60685" y="132710"/>
                  </a:lnTo>
                  <a:lnTo>
                    <a:pt x="60598" y="132557"/>
                  </a:lnTo>
                  <a:lnTo>
                    <a:pt x="60511" y="132397"/>
                  </a:lnTo>
                  <a:lnTo>
                    <a:pt x="60425" y="132236"/>
                  </a:lnTo>
                  <a:lnTo>
                    <a:pt x="60346" y="132063"/>
                  </a:lnTo>
                  <a:lnTo>
                    <a:pt x="60274" y="131889"/>
                  </a:lnTo>
                  <a:lnTo>
                    <a:pt x="60203" y="131709"/>
                  </a:lnTo>
                  <a:lnTo>
                    <a:pt x="60132" y="131522"/>
                  </a:lnTo>
                  <a:lnTo>
                    <a:pt x="60061" y="131329"/>
                  </a:lnTo>
                  <a:lnTo>
                    <a:pt x="59935" y="130922"/>
                  </a:lnTo>
                  <a:lnTo>
                    <a:pt x="59824" y="130494"/>
                  </a:lnTo>
                  <a:lnTo>
                    <a:pt x="59713" y="130041"/>
                  </a:lnTo>
                  <a:lnTo>
                    <a:pt x="59619" y="129560"/>
                  </a:lnTo>
                  <a:lnTo>
                    <a:pt x="59532" y="129046"/>
                  </a:lnTo>
                  <a:lnTo>
                    <a:pt x="59453" y="128512"/>
                  </a:lnTo>
                  <a:lnTo>
                    <a:pt x="59295" y="127237"/>
                  </a:lnTo>
                  <a:lnTo>
                    <a:pt x="59144" y="125969"/>
                  </a:lnTo>
                  <a:lnTo>
                    <a:pt x="59010" y="124694"/>
                  </a:lnTo>
                  <a:lnTo>
                    <a:pt x="58899" y="123420"/>
                  </a:lnTo>
                  <a:lnTo>
                    <a:pt x="58797" y="122145"/>
                  </a:lnTo>
                  <a:lnTo>
                    <a:pt x="58710" y="120864"/>
                  </a:lnTo>
                  <a:lnTo>
                    <a:pt x="58639" y="119582"/>
                  </a:lnTo>
                  <a:lnTo>
                    <a:pt x="58583" y="118307"/>
                  </a:lnTo>
                  <a:lnTo>
                    <a:pt x="58536" y="117026"/>
                  </a:lnTo>
                  <a:lnTo>
                    <a:pt x="58504" y="115738"/>
                  </a:lnTo>
                  <a:lnTo>
                    <a:pt x="58481" y="114456"/>
                  </a:lnTo>
                  <a:lnTo>
                    <a:pt x="58465" y="113168"/>
                  </a:lnTo>
                  <a:lnTo>
                    <a:pt x="58457" y="111887"/>
                  </a:lnTo>
                  <a:lnTo>
                    <a:pt x="58465" y="110599"/>
                  </a:lnTo>
                  <a:lnTo>
                    <a:pt x="58473" y="109317"/>
                  </a:lnTo>
                  <a:lnTo>
                    <a:pt x="58497" y="108029"/>
                  </a:lnTo>
                  <a:lnTo>
                    <a:pt x="58520" y="106741"/>
                  </a:lnTo>
                  <a:lnTo>
                    <a:pt x="58552" y="105453"/>
                  </a:lnTo>
                  <a:lnTo>
                    <a:pt x="58631" y="102883"/>
                  </a:lnTo>
                  <a:lnTo>
                    <a:pt x="58726" y="100307"/>
                  </a:lnTo>
                  <a:lnTo>
                    <a:pt x="58828" y="97737"/>
                  </a:lnTo>
                  <a:lnTo>
                    <a:pt x="59042" y="92612"/>
                  </a:lnTo>
                  <a:lnTo>
                    <a:pt x="59137" y="90055"/>
                  </a:lnTo>
                  <a:lnTo>
                    <a:pt x="59216" y="87506"/>
                  </a:lnTo>
                  <a:lnTo>
                    <a:pt x="59350" y="82180"/>
                  </a:lnTo>
                  <a:lnTo>
                    <a:pt x="59500" y="76860"/>
                  </a:lnTo>
                  <a:lnTo>
                    <a:pt x="59650" y="71541"/>
                  </a:lnTo>
                  <a:lnTo>
                    <a:pt x="59784" y="66215"/>
                  </a:lnTo>
                  <a:lnTo>
                    <a:pt x="59792" y="65735"/>
                  </a:lnTo>
                  <a:lnTo>
                    <a:pt x="59792" y="65234"/>
                  </a:lnTo>
                  <a:lnTo>
                    <a:pt x="59784" y="64713"/>
                  </a:lnTo>
                  <a:lnTo>
                    <a:pt x="59769" y="64179"/>
                  </a:lnTo>
                  <a:lnTo>
                    <a:pt x="59737" y="63626"/>
                  </a:lnTo>
                  <a:lnTo>
                    <a:pt x="59713" y="63058"/>
                  </a:lnTo>
                  <a:lnTo>
                    <a:pt x="59634" y="61884"/>
                  </a:lnTo>
                  <a:lnTo>
                    <a:pt x="59540" y="60662"/>
                  </a:lnTo>
                  <a:lnTo>
                    <a:pt x="59445" y="59407"/>
                  </a:lnTo>
                  <a:lnTo>
                    <a:pt x="59350" y="58126"/>
                  </a:lnTo>
                  <a:lnTo>
                    <a:pt x="59263" y="56831"/>
                  </a:lnTo>
                  <a:lnTo>
                    <a:pt x="59184" y="55523"/>
                  </a:lnTo>
                  <a:lnTo>
                    <a:pt x="59152" y="54876"/>
                  </a:lnTo>
                  <a:lnTo>
                    <a:pt x="59129" y="54222"/>
                  </a:lnTo>
                  <a:lnTo>
                    <a:pt x="59113" y="53581"/>
                  </a:lnTo>
                  <a:lnTo>
                    <a:pt x="59097" y="52933"/>
                  </a:lnTo>
                  <a:lnTo>
                    <a:pt x="59097" y="52299"/>
                  </a:lnTo>
                  <a:lnTo>
                    <a:pt x="59105" y="51672"/>
                  </a:lnTo>
                  <a:lnTo>
                    <a:pt x="59129" y="51051"/>
                  </a:lnTo>
                  <a:lnTo>
                    <a:pt x="59152" y="50437"/>
                  </a:lnTo>
                  <a:lnTo>
                    <a:pt x="59192" y="49837"/>
                  </a:lnTo>
                  <a:lnTo>
                    <a:pt x="59247" y="49249"/>
                  </a:lnTo>
                  <a:lnTo>
                    <a:pt x="59318" y="48675"/>
                  </a:lnTo>
                  <a:lnTo>
                    <a:pt x="59397" y="48115"/>
                  </a:lnTo>
                  <a:lnTo>
                    <a:pt x="59500" y="47567"/>
                  </a:lnTo>
                  <a:lnTo>
                    <a:pt x="59555" y="47300"/>
                  </a:lnTo>
                  <a:lnTo>
                    <a:pt x="59611" y="47040"/>
                  </a:lnTo>
                  <a:lnTo>
                    <a:pt x="59713" y="47013"/>
                  </a:lnTo>
                  <a:lnTo>
                    <a:pt x="59808" y="46987"/>
                  </a:lnTo>
                  <a:lnTo>
                    <a:pt x="59903" y="46953"/>
                  </a:lnTo>
                  <a:lnTo>
                    <a:pt x="59982" y="46920"/>
                  </a:lnTo>
                  <a:lnTo>
                    <a:pt x="60069" y="46873"/>
                  </a:lnTo>
                  <a:lnTo>
                    <a:pt x="60140" y="46827"/>
                  </a:lnTo>
                  <a:lnTo>
                    <a:pt x="60211" y="46780"/>
                  </a:lnTo>
                  <a:lnTo>
                    <a:pt x="60282" y="46726"/>
                  </a:lnTo>
                  <a:lnTo>
                    <a:pt x="60338" y="46666"/>
                  </a:lnTo>
                  <a:lnTo>
                    <a:pt x="60393" y="46606"/>
                  </a:lnTo>
                  <a:lnTo>
                    <a:pt x="60448" y="46540"/>
                  </a:lnTo>
                  <a:lnTo>
                    <a:pt x="60488" y="46473"/>
                  </a:lnTo>
                  <a:lnTo>
                    <a:pt x="60527" y="46406"/>
                  </a:lnTo>
                  <a:lnTo>
                    <a:pt x="60567" y="46333"/>
                  </a:lnTo>
                  <a:lnTo>
                    <a:pt x="60598" y="46259"/>
                  </a:lnTo>
                  <a:lnTo>
                    <a:pt x="60622" y="46179"/>
                  </a:lnTo>
                  <a:lnTo>
                    <a:pt x="60638" y="46106"/>
                  </a:lnTo>
                  <a:lnTo>
                    <a:pt x="60654" y="46026"/>
                  </a:lnTo>
                  <a:lnTo>
                    <a:pt x="60662" y="45946"/>
                  </a:lnTo>
                  <a:lnTo>
                    <a:pt x="60669" y="45865"/>
                  </a:lnTo>
                  <a:lnTo>
                    <a:pt x="60669" y="45785"/>
                  </a:lnTo>
                  <a:lnTo>
                    <a:pt x="60662" y="45705"/>
                  </a:lnTo>
                  <a:lnTo>
                    <a:pt x="60654" y="45625"/>
                  </a:lnTo>
                  <a:lnTo>
                    <a:pt x="60638" y="45545"/>
                  </a:lnTo>
                  <a:lnTo>
                    <a:pt x="60614" y="45465"/>
                  </a:lnTo>
                  <a:lnTo>
                    <a:pt x="60590" y="45385"/>
                  </a:lnTo>
                  <a:lnTo>
                    <a:pt x="60559" y="45305"/>
                  </a:lnTo>
                  <a:lnTo>
                    <a:pt x="60519" y="45231"/>
                  </a:lnTo>
                  <a:lnTo>
                    <a:pt x="60480" y="45158"/>
                  </a:lnTo>
                  <a:lnTo>
                    <a:pt x="60432" y="45085"/>
                  </a:lnTo>
                  <a:lnTo>
                    <a:pt x="60377" y="45011"/>
                  </a:lnTo>
                  <a:lnTo>
                    <a:pt x="60322" y="44944"/>
                  </a:lnTo>
                  <a:lnTo>
                    <a:pt x="60330" y="44931"/>
                  </a:lnTo>
                  <a:lnTo>
                    <a:pt x="60338" y="44924"/>
                  </a:lnTo>
                  <a:lnTo>
                    <a:pt x="60346" y="44904"/>
                  </a:lnTo>
                  <a:lnTo>
                    <a:pt x="60440" y="44711"/>
                  </a:lnTo>
                  <a:lnTo>
                    <a:pt x="60543" y="44517"/>
                  </a:lnTo>
                  <a:lnTo>
                    <a:pt x="60646" y="44330"/>
                  </a:lnTo>
                  <a:lnTo>
                    <a:pt x="60756" y="44144"/>
                  </a:lnTo>
                  <a:lnTo>
                    <a:pt x="60875" y="43963"/>
                  </a:lnTo>
                  <a:lnTo>
                    <a:pt x="60993" y="43783"/>
                  </a:lnTo>
                  <a:lnTo>
                    <a:pt x="61120" y="43610"/>
                  </a:lnTo>
                  <a:lnTo>
                    <a:pt x="61246" y="43436"/>
                  </a:lnTo>
                  <a:lnTo>
                    <a:pt x="61373" y="43269"/>
                  </a:lnTo>
                  <a:lnTo>
                    <a:pt x="61507" y="43109"/>
                  </a:lnTo>
                  <a:lnTo>
                    <a:pt x="61649" y="42949"/>
                  </a:lnTo>
                  <a:lnTo>
                    <a:pt x="61792" y="42789"/>
                  </a:lnTo>
                  <a:lnTo>
                    <a:pt x="61942" y="42635"/>
                  </a:lnTo>
                  <a:lnTo>
                    <a:pt x="62092" y="42488"/>
                  </a:lnTo>
                  <a:lnTo>
                    <a:pt x="62242" y="42341"/>
                  </a:lnTo>
                  <a:lnTo>
                    <a:pt x="62400" y="42201"/>
                  </a:lnTo>
                  <a:lnTo>
                    <a:pt x="62558" y="42061"/>
                  </a:lnTo>
                  <a:lnTo>
                    <a:pt x="62724" y="41921"/>
                  </a:lnTo>
                  <a:lnTo>
                    <a:pt x="62890" y="41788"/>
                  </a:lnTo>
                  <a:lnTo>
                    <a:pt x="63064" y="41661"/>
                  </a:lnTo>
                  <a:lnTo>
                    <a:pt x="63238" y="41534"/>
                  </a:lnTo>
                  <a:lnTo>
                    <a:pt x="63411" y="41407"/>
                  </a:lnTo>
                  <a:lnTo>
                    <a:pt x="63593" y="41287"/>
                  </a:lnTo>
                  <a:lnTo>
                    <a:pt x="63783" y="41174"/>
                  </a:lnTo>
                  <a:lnTo>
                    <a:pt x="64154" y="40947"/>
                  </a:lnTo>
                  <a:lnTo>
                    <a:pt x="64541" y="40733"/>
                  </a:lnTo>
                  <a:lnTo>
                    <a:pt x="64944" y="40526"/>
                  </a:lnTo>
                  <a:lnTo>
                    <a:pt x="65355" y="40339"/>
                  </a:lnTo>
                  <a:lnTo>
                    <a:pt x="65774" y="40159"/>
                  </a:lnTo>
                  <a:lnTo>
                    <a:pt x="66209" y="39985"/>
                  </a:lnTo>
                  <a:lnTo>
                    <a:pt x="66643" y="39825"/>
                  </a:lnTo>
                  <a:lnTo>
                    <a:pt x="67094" y="39678"/>
                  </a:lnTo>
                  <a:lnTo>
                    <a:pt x="67552" y="39538"/>
                  </a:lnTo>
                  <a:lnTo>
                    <a:pt x="68018" y="39405"/>
                  </a:lnTo>
                  <a:lnTo>
                    <a:pt x="68492" y="39285"/>
                  </a:lnTo>
                  <a:lnTo>
                    <a:pt x="68974" y="39171"/>
                  </a:lnTo>
                  <a:lnTo>
                    <a:pt x="69464" y="39064"/>
                  </a:lnTo>
                  <a:lnTo>
                    <a:pt x="69954" y="38964"/>
                  </a:lnTo>
                  <a:lnTo>
                    <a:pt x="70460" y="38878"/>
                  </a:lnTo>
                  <a:lnTo>
                    <a:pt x="70965" y="38797"/>
                  </a:lnTo>
                  <a:lnTo>
                    <a:pt x="71471" y="38724"/>
                  </a:lnTo>
                  <a:lnTo>
                    <a:pt x="71993" y="38657"/>
                  </a:lnTo>
                  <a:lnTo>
                    <a:pt x="72514" y="38597"/>
                  </a:lnTo>
                  <a:lnTo>
                    <a:pt x="73036" y="38544"/>
                  </a:lnTo>
                  <a:lnTo>
                    <a:pt x="73565" y="38490"/>
                  </a:lnTo>
                  <a:lnTo>
                    <a:pt x="74094" y="38450"/>
                  </a:lnTo>
                  <a:lnTo>
                    <a:pt x="74624" y="38417"/>
                  </a:lnTo>
                  <a:lnTo>
                    <a:pt x="75161" y="38384"/>
                  </a:lnTo>
                  <a:lnTo>
                    <a:pt x="75698" y="38357"/>
                  </a:lnTo>
                  <a:lnTo>
                    <a:pt x="76236" y="38330"/>
                  </a:lnTo>
                  <a:lnTo>
                    <a:pt x="76773" y="38317"/>
                  </a:lnTo>
                  <a:lnTo>
                    <a:pt x="77310" y="38304"/>
                  </a:lnTo>
                  <a:lnTo>
                    <a:pt x="78385" y="38284"/>
                  </a:lnTo>
                  <a:lnTo>
                    <a:pt x="79452" y="38277"/>
                  </a:lnTo>
                  <a:lnTo>
                    <a:pt x="80519" y="38284"/>
                  </a:lnTo>
                  <a:lnTo>
                    <a:pt x="81569" y="38297"/>
                  </a:lnTo>
                  <a:lnTo>
                    <a:pt x="83616" y="38337"/>
                  </a:lnTo>
                  <a:lnTo>
                    <a:pt x="85583" y="38377"/>
                  </a:lnTo>
                  <a:lnTo>
                    <a:pt x="86524" y="38390"/>
                  </a:lnTo>
                  <a:lnTo>
                    <a:pt x="87432" y="38397"/>
                  </a:lnTo>
                  <a:lnTo>
                    <a:pt x="88302" y="38397"/>
                  </a:lnTo>
                  <a:lnTo>
                    <a:pt x="89131" y="38384"/>
                  </a:lnTo>
                  <a:lnTo>
                    <a:pt x="92640" y="38304"/>
                  </a:lnTo>
                  <a:lnTo>
                    <a:pt x="96156" y="38230"/>
                  </a:lnTo>
                  <a:lnTo>
                    <a:pt x="99672" y="38163"/>
                  </a:lnTo>
                  <a:lnTo>
                    <a:pt x="103181" y="38110"/>
                  </a:lnTo>
                  <a:lnTo>
                    <a:pt x="106697" y="38063"/>
                  </a:lnTo>
                  <a:lnTo>
                    <a:pt x="110221" y="38023"/>
                  </a:lnTo>
                  <a:lnTo>
                    <a:pt x="113737" y="37990"/>
                  </a:lnTo>
                  <a:lnTo>
                    <a:pt x="117253" y="37970"/>
                  </a:lnTo>
                  <a:lnTo>
                    <a:pt x="120501" y="37957"/>
                  </a:lnTo>
                  <a:close/>
                  <a:moveTo>
                    <a:pt x="21880" y="130167"/>
                  </a:moveTo>
                  <a:lnTo>
                    <a:pt x="22449" y="130187"/>
                  </a:lnTo>
                  <a:lnTo>
                    <a:pt x="23010" y="130214"/>
                  </a:lnTo>
                  <a:lnTo>
                    <a:pt x="23579" y="130247"/>
                  </a:lnTo>
                  <a:lnTo>
                    <a:pt x="24140" y="130301"/>
                  </a:lnTo>
                  <a:lnTo>
                    <a:pt x="24693" y="130354"/>
                  </a:lnTo>
                  <a:lnTo>
                    <a:pt x="25254" y="130428"/>
                  </a:lnTo>
                  <a:lnTo>
                    <a:pt x="25807" y="130508"/>
                  </a:lnTo>
                  <a:lnTo>
                    <a:pt x="26360" y="130601"/>
                  </a:lnTo>
                  <a:lnTo>
                    <a:pt x="26906" y="130701"/>
                  </a:lnTo>
                  <a:lnTo>
                    <a:pt x="27443" y="130815"/>
                  </a:lnTo>
                  <a:lnTo>
                    <a:pt x="27980" y="130935"/>
                  </a:lnTo>
                  <a:lnTo>
                    <a:pt x="28518" y="131068"/>
                  </a:lnTo>
                  <a:lnTo>
                    <a:pt x="29047" y="131215"/>
                  </a:lnTo>
                  <a:lnTo>
                    <a:pt x="29568" y="131369"/>
                  </a:lnTo>
                  <a:lnTo>
                    <a:pt x="30082" y="131536"/>
                  </a:lnTo>
                  <a:lnTo>
                    <a:pt x="30596" y="131709"/>
                  </a:lnTo>
                  <a:lnTo>
                    <a:pt x="31101" y="131896"/>
                  </a:lnTo>
                  <a:lnTo>
                    <a:pt x="31599" y="132096"/>
                  </a:lnTo>
                  <a:lnTo>
                    <a:pt x="32089" y="132303"/>
                  </a:lnTo>
                  <a:lnTo>
                    <a:pt x="32579" y="132517"/>
                  </a:lnTo>
                  <a:lnTo>
                    <a:pt x="33053" y="132744"/>
                  </a:lnTo>
                  <a:lnTo>
                    <a:pt x="33519" y="132984"/>
                  </a:lnTo>
                  <a:lnTo>
                    <a:pt x="33985" y="133231"/>
                  </a:lnTo>
                  <a:lnTo>
                    <a:pt x="34436" y="133484"/>
                  </a:lnTo>
                  <a:lnTo>
                    <a:pt x="34878" y="133751"/>
                  </a:lnTo>
                  <a:lnTo>
                    <a:pt x="35313" y="134032"/>
                  </a:lnTo>
                  <a:lnTo>
                    <a:pt x="35740" y="134319"/>
                  </a:lnTo>
                  <a:lnTo>
                    <a:pt x="36151" y="134619"/>
                  </a:lnTo>
                  <a:lnTo>
                    <a:pt x="36561" y="134926"/>
                  </a:lnTo>
                  <a:lnTo>
                    <a:pt x="36957" y="135240"/>
                  </a:lnTo>
                  <a:lnTo>
                    <a:pt x="37336" y="135567"/>
                  </a:lnTo>
                  <a:lnTo>
                    <a:pt x="37715" y="135907"/>
                  </a:lnTo>
                  <a:lnTo>
                    <a:pt x="38071" y="136254"/>
                  </a:lnTo>
                  <a:lnTo>
                    <a:pt x="38426" y="136608"/>
                  </a:lnTo>
                  <a:lnTo>
                    <a:pt x="38766" y="136975"/>
                  </a:lnTo>
                  <a:lnTo>
                    <a:pt x="39090" y="137355"/>
                  </a:lnTo>
                  <a:lnTo>
                    <a:pt x="39406" y="137736"/>
                  </a:lnTo>
                  <a:lnTo>
                    <a:pt x="39706" y="138136"/>
                  </a:lnTo>
                  <a:lnTo>
                    <a:pt x="39991" y="138537"/>
                  </a:lnTo>
                  <a:lnTo>
                    <a:pt x="40267" y="138951"/>
                  </a:lnTo>
                  <a:lnTo>
                    <a:pt x="40528" y="139378"/>
                  </a:lnTo>
                  <a:lnTo>
                    <a:pt x="40773" y="139812"/>
                  </a:lnTo>
                  <a:lnTo>
                    <a:pt x="41002" y="140252"/>
                  </a:lnTo>
                  <a:lnTo>
                    <a:pt x="41216" y="140706"/>
                  </a:lnTo>
                  <a:lnTo>
                    <a:pt x="41421" y="141166"/>
                  </a:lnTo>
                  <a:lnTo>
                    <a:pt x="41603" y="141634"/>
                  </a:lnTo>
                  <a:lnTo>
                    <a:pt x="41777" y="142114"/>
                  </a:lnTo>
                  <a:lnTo>
                    <a:pt x="41935" y="142601"/>
                  </a:lnTo>
                  <a:lnTo>
                    <a:pt x="41698" y="142668"/>
                  </a:lnTo>
                  <a:lnTo>
                    <a:pt x="41460" y="142742"/>
                  </a:lnTo>
                  <a:lnTo>
                    <a:pt x="41223" y="142822"/>
                  </a:lnTo>
                  <a:lnTo>
                    <a:pt x="40986" y="142902"/>
                  </a:lnTo>
                  <a:lnTo>
                    <a:pt x="40749" y="142995"/>
                  </a:lnTo>
                  <a:lnTo>
                    <a:pt x="40520" y="143095"/>
                  </a:lnTo>
                  <a:lnTo>
                    <a:pt x="40062" y="143296"/>
                  </a:lnTo>
                  <a:lnTo>
                    <a:pt x="39611" y="143509"/>
                  </a:lnTo>
                  <a:lnTo>
                    <a:pt x="39177" y="143723"/>
                  </a:lnTo>
                  <a:lnTo>
                    <a:pt x="38766" y="143923"/>
                  </a:lnTo>
                  <a:lnTo>
                    <a:pt x="38371" y="144116"/>
                  </a:lnTo>
                  <a:lnTo>
                    <a:pt x="37968" y="144310"/>
                  </a:lnTo>
                  <a:lnTo>
                    <a:pt x="37565" y="144504"/>
                  </a:lnTo>
                  <a:lnTo>
                    <a:pt x="37170" y="144697"/>
                  </a:lnTo>
                  <a:lnTo>
                    <a:pt x="36783" y="144904"/>
                  </a:lnTo>
                  <a:lnTo>
                    <a:pt x="36396" y="145104"/>
                  </a:lnTo>
                  <a:lnTo>
                    <a:pt x="36016" y="145318"/>
                  </a:lnTo>
                  <a:lnTo>
                    <a:pt x="35250" y="145745"/>
                  </a:lnTo>
                  <a:lnTo>
                    <a:pt x="35139" y="145518"/>
                  </a:lnTo>
                  <a:lnTo>
                    <a:pt x="35021" y="145291"/>
                  </a:lnTo>
                  <a:lnTo>
                    <a:pt x="34894" y="145064"/>
                  </a:lnTo>
                  <a:lnTo>
                    <a:pt x="34760" y="144837"/>
                  </a:lnTo>
                  <a:lnTo>
                    <a:pt x="34626" y="144610"/>
                  </a:lnTo>
                  <a:lnTo>
                    <a:pt x="34483" y="144383"/>
                  </a:lnTo>
                  <a:lnTo>
                    <a:pt x="34333" y="144163"/>
                  </a:lnTo>
                  <a:lnTo>
                    <a:pt x="34175" y="143936"/>
                  </a:lnTo>
                  <a:lnTo>
                    <a:pt x="34009" y="143716"/>
                  </a:lnTo>
                  <a:lnTo>
                    <a:pt x="33843" y="143489"/>
                  </a:lnTo>
                  <a:lnTo>
                    <a:pt x="33669" y="143269"/>
                  </a:lnTo>
                  <a:lnTo>
                    <a:pt x="33488" y="143055"/>
                  </a:lnTo>
                  <a:lnTo>
                    <a:pt x="33306" y="142835"/>
                  </a:lnTo>
                  <a:lnTo>
                    <a:pt x="33116" y="142621"/>
                  </a:lnTo>
                  <a:lnTo>
                    <a:pt x="32919" y="142408"/>
                  </a:lnTo>
                  <a:lnTo>
                    <a:pt x="32721" y="142194"/>
                  </a:lnTo>
                  <a:lnTo>
                    <a:pt x="32508" y="141987"/>
                  </a:lnTo>
                  <a:lnTo>
                    <a:pt x="32302" y="141780"/>
                  </a:lnTo>
                  <a:lnTo>
                    <a:pt x="32089" y="141580"/>
                  </a:lnTo>
                  <a:lnTo>
                    <a:pt x="31868" y="141380"/>
                  </a:lnTo>
                  <a:lnTo>
                    <a:pt x="31639" y="141180"/>
                  </a:lnTo>
                  <a:lnTo>
                    <a:pt x="31410" y="140986"/>
                  </a:lnTo>
                  <a:lnTo>
                    <a:pt x="31180" y="140799"/>
                  </a:lnTo>
                  <a:lnTo>
                    <a:pt x="30943" y="140612"/>
                  </a:lnTo>
                  <a:lnTo>
                    <a:pt x="30698" y="140426"/>
                  </a:lnTo>
                  <a:lnTo>
                    <a:pt x="30453" y="140245"/>
                  </a:lnTo>
                  <a:lnTo>
                    <a:pt x="30208" y="140072"/>
                  </a:lnTo>
                  <a:lnTo>
                    <a:pt x="29956" y="139905"/>
                  </a:lnTo>
                  <a:lnTo>
                    <a:pt x="29695" y="139738"/>
                  </a:lnTo>
                  <a:lnTo>
                    <a:pt x="29434" y="139578"/>
                  </a:lnTo>
                  <a:lnTo>
                    <a:pt x="29173" y="139418"/>
                  </a:lnTo>
                  <a:lnTo>
                    <a:pt x="28913" y="139271"/>
                  </a:lnTo>
                  <a:lnTo>
                    <a:pt x="28636" y="139124"/>
                  </a:lnTo>
                  <a:lnTo>
                    <a:pt x="28367" y="138984"/>
                  </a:lnTo>
                  <a:lnTo>
                    <a:pt x="28091" y="138844"/>
                  </a:lnTo>
                  <a:lnTo>
                    <a:pt x="27814" y="138717"/>
                  </a:lnTo>
                  <a:lnTo>
                    <a:pt x="27538" y="138597"/>
                  </a:lnTo>
                  <a:lnTo>
                    <a:pt x="27253" y="138477"/>
                  </a:lnTo>
                  <a:lnTo>
                    <a:pt x="26969" y="138363"/>
                  </a:lnTo>
                  <a:lnTo>
                    <a:pt x="26684" y="138263"/>
                  </a:lnTo>
                  <a:lnTo>
                    <a:pt x="26392" y="138163"/>
                  </a:lnTo>
                  <a:lnTo>
                    <a:pt x="26100" y="138070"/>
                  </a:lnTo>
                  <a:lnTo>
                    <a:pt x="25807" y="137990"/>
                  </a:lnTo>
                  <a:lnTo>
                    <a:pt x="25515" y="137909"/>
                  </a:lnTo>
                  <a:lnTo>
                    <a:pt x="25215" y="137843"/>
                  </a:lnTo>
                  <a:lnTo>
                    <a:pt x="24922" y="137776"/>
                  </a:lnTo>
                  <a:lnTo>
                    <a:pt x="24622" y="137723"/>
                  </a:lnTo>
                  <a:lnTo>
                    <a:pt x="24322" y="137676"/>
                  </a:lnTo>
                  <a:lnTo>
                    <a:pt x="24021" y="137636"/>
                  </a:lnTo>
                  <a:lnTo>
                    <a:pt x="23713" y="137609"/>
                  </a:lnTo>
                  <a:lnTo>
                    <a:pt x="23413" y="137582"/>
                  </a:lnTo>
                  <a:lnTo>
                    <a:pt x="23113" y="137569"/>
                  </a:lnTo>
                  <a:lnTo>
                    <a:pt x="22805" y="137562"/>
                  </a:lnTo>
                  <a:lnTo>
                    <a:pt x="22496" y="137569"/>
                  </a:lnTo>
                  <a:lnTo>
                    <a:pt x="22196" y="137582"/>
                  </a:lnTo>
                  <a:lnTo>
                    <a:pt x="21888" y="137602"/>
                  </a:lnTo>
                  <a:lnTo>
                    <a:pt x="21580" y="137636"/>
                  </a:lnTo>
                  <a:lnTo>
                    <a:pt x="21280" y="137676"/>
                  </a:lnTo>
                  <a:lnTo>
                    <a:pt x="20971" y="137729"/>
                  </a:lnTo>
                  <a:lnTo>
                    <a:pt x="20663" y="137789"/>
                  </a:lnTo>
                  <a:lnTo>
                    <a:pt x="20363" y="137863"/>
                  </a:lnTo>
                  <a:lnTo>
                    <a:pt x="20055" y="137943"/>
                  </a:lnTo>
                  <a:lnTo>
                    <a:pt x="19755" y="138036"/>
                  </a:lnTo>
                  <a:lnTo>
                    <a:pt x="19446" y="138136"/>
                  </a:lnTo>
                  <a:lnTo>
                    <a:pt x="19154" y="138250"/>
                  </a:lnTo>
                  <a:lnTo>
                    <a:pt x="18877" y="138370"/>
                  </a:lnTo>
                  <a:lnTo>
                    <a:pt x="18617" y="138497"/>
                  </a:lnTo>
                  <a:lnTo>
                    <a:pt x="18364" y="138630"/>
                  </a:lnTo>
                  <a:lnTo>
                    <a:pt x="18127" y="138777"/>
                  </a:lnTo>
                  <a:lnTo>
                    <a:pt x="17906" y="138931"/>
                  </a:lnTo>
                  <a:lnTo>
                    <a:pt x="17692" y="139091"/>
                  </a:lnTo>
                  <a:lnTo>
                    <a:pt x="17495" y="139258"/>
                  </a:lnTo>
                  <a:lnTo>
                    <a:pt x="17313" y="139431"/>
                  </a:lnTo>
                  <a:lnTo>
                    <a:pt x="17139" y="139611"/>
                  </a:lnTo>
                  <a:lnTo>
                    <a:pt x="16981" y="139798"/>
                  </a:lnTo>
                  <a:lnTo>
                    <a:pt x="16831" y="139992"/>
                  </a:lnTo>
                  <a:lnTo>
                    <a:pt x="16697" y="140192"/>
                  </a:lnTo>
                  <a:lnTo>
                    <a:pt x="16578" y="140399"/>
                  </a:lnTo>
                  <a:lnTo>
                    <a:pt x="16460" y="140612"/>
                  </a:lnTo>
                  <a:lnTo>
                    <a:pt x="16365" y="140826"/>
                  </a:lnTo>
                  <a:lnTo>
                    <a:pt x="16270" y="141053"/>
                  </a:lnTo>
                  <a:lnTo>
                    <a:pt x="16191" y="141280"/>
                  </a:lnTo>
                  <a:lnTo>
                    <a:pt x="16120" y="141507"/>
                  </a:lnTo>
                  <a:lnTo>
                    <a:pt x="16064" y="141740"/>
                  </a:lnTo>
                  <a:lnTo>
                    <a:pt x="16009" y="141981"/>
                  </a:lnTo>
                  <a:lnTo>
                    <a:pt x="15978" y="142228"/>
                  </a:lnTo>
                  <a:lnTo>
                    <a:pt x="15946" y="142475"/>
                  </a:lnTo>
                  <a:lnTo>
                    <a:pt x="15922" y="142722"/>
                  </a:lnTo>
                  <a:lnTo>
                    <a:pt x="15914" y="142975"/>
                  </a:lnTo>
                  <a:lnTo>
                    <a:pt x="15906" y="143229"/>
                  </a:lnTo>
                  <a:lnTo>
                    <a:pt x="15914" y="143489"/>
                  </a:lnTo>
                  <a:lnTo>
                    <a:pt x="15930" y="143749"/>
                  </a:lnTo>
                  <a:lnTo>
                    <a:pt x="15954" y="144010"/>
                  </a:lnTo>
                  <a:lnTo>
                    <a:pt x="15985" y="144277"/>
                  </a:lnTo>
                  <a:lnTo>
                    <a:pt x="16025" y="144544"/>
                  </a:lnTo>
                  <a:lnTo>
                    <a:pt x="16072" y="144811"/>
                  </a:lnTo>
                  <a:lnTo>
                    <a:pt x="16120" y="145078"/>
                  </a:lnTo>
                  <a:lnTo>
                    <a:pt x="16183" y="145344"/>
                  </a:lnTo>
                  <a:lnTo>
                    <a:pt x="16254" y="145611"/>
                  </a:lnTo>
                  <a:lnTo>
                    <a:pt x="16325" y="145885"/>
                  </a:lnTo>
                  <a:lnTo>
                    <a:pt x="16404" y="146152"/>
                  </a:lnTo>
                  <a:lnTo>
                    <a:pt x="16491" y="146426"/>
                  </a:lnTo>
                  <a:lnTo>
                    <a:pt x="16586" y="146693"/>
                  </a:lnTo>
                  <a:lnTo>
                    <a:pt x="16681" y="146960"/>
                  </a:lnTo>
                  <a:lnTo>
                    <a:pt x="16784" y="147227"/>
                  </a:lnTo>
                  <a:lnTo>
                    <a:pt x="16894" y="147494"/>
                  </a:lnTo>
                  <a:lnTo>
                    <a:pt x="17005" y="147761"/>
                  </a:lnTo>
                  <a:lnTo>
                    <a:pt x="17123" y="148021"/>
                  </a:lnTo>
                  <a:lnTo>
                    <a:pt x="17250" y="148281"/>
                  </a:lnTo>
                  <a:lnTo>
                    <a:pt x="17376" y="148541"/>
                  </a:lnTo>
                  <a:lnTo>
                    <a:pt x="17510" y="148802"/>
                  </a:lnTo>
                  <a:lnTo>
                    <a:pt x="17645" y="149055"/>
                  </a:lnTo>
                  <a:lnTo>
                    <a:pt x="17787" y="149302"/>
                  </a:lnTo>
                  <a:lnTo>
                    <a:pt x="17929" y="149549"/>
                  </a:lnTo>
                  <a:lnTo>
                    <a:pt x="18222" y="150036"/>
                  </a:lnTo>
                  <a:lnTo>
                    <a:pt x="18530" y="150504"/>
                  </a:lnTo>
                  <a:lnTo>
                    <a:pt x="18838" y="150958"/>
                  </a:lnTo>
                  <a:lnTo>
                    <a:pt x="19162" y="151391"/>
                  </a:lnTo>
                  <a:lnTo>
                    <a:pt x="19328" y="151598"/>
                  </a:lnTo>
                  <a:lnTo>
                    <a:pt x="19494" y="151798"/>
                  </a:lnTo>
                  <a:lnTo>
                    <a:pt x="19660" y="151999"/>
                  </a:lnTo>
                  <a:lnTo>
                    <a:pt x="19826" y="152186"/>
                  </a:lnTo>
                  <a:lnTo>
                    <a:pt x="19992" y="152366"/>
                  </a:lnTo>
                  <a:lnTo>
                    <a:pt x="20158" y="152546"/>
                  </a:lnTo>
                  <a:lnTo>
                    <a:pt x="19312" y="153013"/>
                  </a:lnTo>
                  <a:lnTo>
                    <a:pt x="18467" y="153480"/>
                  </a:lnTo>
                  <a:lnTo>
                    <a:pt x="17613" y="153934"/>
                  </a:lnTo>
                  <a:lnTo>
                    <a:pt x="16760" y="154381"/>
                  </a:lnTo>
                  <a:lnTo>
                    <a:pt x="15899" y="154822"/>
                  </a:lnTo>
                  <a:lnTo>
                    <a:pt x="15464" y="155035"/>
                  </a:lnTo>
                  <a:lnTo>
                    <a:pt x="15021" y="155242"/>
                  </a:lnTo>
                  <a:lnTo>
                    <a:pt x="14579" y="155449"/>
                  </a:lnTo>
                  <a:lnTo>
                    <a:pt x="14136" y="155649"/>
                  </a:lnTo>
                  <a:lnTo>
                    <a:pt x="13686" y="155850"/>
                  </a:lnTo>
                  <a:lnTo>
                    <a:pt x="13228" y="156043"/>
                  </a:lnTo>
                  <a:lnTo>
                    <a:pt x="12983" y="156137"/>
                  </a:lnTo>
                  <a:lnTo>
                    <a:pt x="12722" y="156237"/>
                  </a:lnTo>
                  <a:lnTo>
                    <a:pt x="12145" y="156424"/>
                  </a:lnTo>
                  <a:lnTo>
                    <a:pt x="11545" y="156624"/>
                  </a:lnTo>
                  <a:lnTo>
                    <a:pt x="11244" y="156731"/>
                  </a:lnTo>
                  <a:lnTo>
                    <a:pt x="10944" y="156844"/>
                  </a:lnTo>
                  <a:lnTo>
                    <a:pt x="10652" y="156964"/>
                  </a:lnTo>
                  <a:lnTo>
                    <a:pt x="10375" y="157091"/>
                  </a:lnTo>
                  <a:lnTo>
                    <a:pt x="10107" y="157231"/>
                  </a:lnTo>
                  <a:lnTo>
                    <a:pt x="9972" y="157298"/>
                  </a:lnTo>
                  <a:lnTo>
                    <a:pt x="9854" y="157378"/>
                  </a:lnTo>
                  <a:lnTo>
                    <a:pt x="9735" y="157452"/>
                  </a:lnTo>
                  <a:lnTo>
                    <a:pt x="9625" y="157538"/>
                  </a:lnTo>
                  <a:lnTo>
                    <a:pt x="9514" y="157618"/>
                  </a:lnTo>
                  <a:lnTo>
                    <a:pt x="9419" y="157705"/>
                  </a:lnTo>
                  <a:lnTo>
                    <a:pt x="9324" y="157799"/>
                  </a:lnTo>
                  <a:lnTo>
                    <a:pt x="9237" y="157892"/>
                  </a:lnTo>
                  <a:lnTo>
                    <a:pt x="9158" y="157992"/>
                  </a:lnTo>
                  <a:lnTo>
                    <a:pt x="9095" y="158099"/>
                  </a:lnTo>
                  <a:lnTo>
                    <a:pt x="8589" y="157258"/>
                  </a:lnTo>
                  <a:lnTo>
                    <a:pt x="8084" y="156397"/>
                  </a:lnTo>
                  <a:lnTo>
                    <a:pt x="7586" y="155516"/>
                  </a:lnTo>
                  <a:lnTo>
                    <a:pt x="7096" y="154615"/>
                  </a:lnTo>
                  <a:lnTo>
                    <a:pt x="6859" y="154154"/>
                  </a:lnTo>
                  <a:lnTo>
                    <a:pt x="6622" y="153694"/>
                  </a:lnTo>
                  <a:lnTo>
                    <a:pt x="6385" y="153233"/>
                  </a:lnTo>
                  <a:lnTo>
                    <a:pt x="6156" y="152766"/>
                  </a:lnTo>
                  <a:lnTo>
                    <a:pt x="5935" y="152299"/>
                  </a:lnTo>
                  <a:lnTo>
                    <a:pt x="5713" y="151825"/>
                  </a:lnTo>
                  <a:lnTo>
                    <a:pt x="5508" y="151351"/>
                  </a:lnTo>
                  <a:lnTo>
                    <a:pt x="5302" y="150877"/>
                  </a:lnTo>
                  <a:lnTo>
                    <a:pt x="5105" y="150397"/>
                  </a:lnTo>
                  <a:lnTo>
                    <a:pt x="4907" y="149916"/>
                  </a:lnTo>
                  <a:lnTo>
                    <a:pt x="4726" y="149442"/>
                  </a:lnTo>
                  <a:lnTo>
                    <a:pt x="4552" y="148955"/>
                  </a:lnTo>
                  <a:lnTo>
                    <a:pt x="4386" y="148475"/>
                  </a:lnTo>
                  <a:lnTo>
                    <a:pt x="4236" y="147994"/>
                  </a:lnTo>
                  <a:lnTo>
                    <a:pt x="4086" y="147514"/>
                  </a:lnTo>
                  <a:lnTo>
                    <a:pt x="3951" y="147033"/>
                  </a:lnTo>
                  <a:lnTo>
                    <a:pt x="3825" y="146553"/>
                  </a:lnTo>
                  <a:lnTo>
                    <a:pt x="3714" y="146072"/>
                  </a:lnTo>
                  <a:lnTo>
                    <a:pt x="3611" y="145598"/>
                  </a:lnTo>
                  <a:lnTo>
                    <a:pt x="3525" y="145118"/>
                  </a:lnTo>
                  <a:lnTo>
                    <a:pt x="3453" y="144644"/>
                  </a:lnTo>
                  <a:lnTo>
                    <a:pt x="3390" y="144170"/>
                  </a:lnTo>
                  <a:lnTo>
                    <a:pt x="3343" y="143703"/>
                  </a:lnTo>
                  <a:lnTo>
                    <a:pt x="3303" y="143235"/>
                  </a:lnTo>
                  <a:lnTo>
                    <a:pt x="3287" y="142768"/>
                  </a:lnTo>
                  <a:lnTo>
                    <a:pt x="3287" y="142308"/>
                  </a:lnTo>
                  <a:lnTo>
                    <a:pt x="3295" y="141854"/>
                  </a:lnTo>
                  <a:lnTo>
                    <a:pt x="3327" y="141400"/>
                  </a:lnTo>
                  <a:lnTo>
                    <a:pt x="3374" y="140953"/>
                  </a:lnTo>
                  <a:lnTo>
                    <a:pt x="3438" y="140506"/>
                  </a:lnTo>
                  <a:lnTo>
                    <a:pt x="3477" y="140285"/>
                  </a:lnTo>
                  <a:lnTo>
                    <a:pt x="3525" y="140065"/>
                  </a:lnTo>
                  <a:lnTo>
                    <a:pt x="3572" y="139845"/>
                  </a:lnTo>
                  <a:lnTo>
                    <a:pt x="3619" y="139631"/>
                  </a:lnTo>
                  <a:lnTo>
                    <a:pt x="3675" y="139411"/>
                  </a:lnTo>
                  <a:lnTo>
                    <a:pt x="3738" y="139198"/>
                  </a:lnTo>
                  <a:lnTo>
                    <a:pt x="3809" y="138984"/>
                  </a:lnTo>
                  <a:lnTo>
                    <a:pt x="3880" y="138777"/>
                  </a:lnTo>
                  <a:lnTo>
                    <a:pt x="3959" y="138564"/>
                  </a:lnTo>
                  <a:lnTo>
                    <a:pt x="4038" y="138357"/>
                  </a:lnTo>
                  <a:lnTo>
                    <a:pt x="4125" y="138150"/>
                  </a:lnTo>
                  <a:lnTo>
                    <a:pt x="4220" y="137943"/>
                  </a:lnTo>
                  <a:lnTo>
                    <a:pt x="4315" y="137743"/>
                  </a:lnTo>
                  <a:lnTo>
                    <a:pt x="4417" y="137536"/>
                  </a:lnTo>
                  <a:lnTo>
                    <a:pt x="4528" y="137335"/>
                  </a:lnTo>
                  <a:lnTo>
                    <a:pt x="4639" y="137142"/>
                  </a:lnTo>
                  <a:lnTo>
                    <a:pt x="4757" y="136942"/>
                  </a:lnTo>
                  <a:lnTo>
                    <a:pt x="4884" y="136748"/>
                  </a:lnTo>
                  <a:lnTo>
                    <a:pt x="5010" y="136555"/>
                  </a:lnTo>
                  <a:lnTo>
                    <a:pt x="5144" y="136361"/>
                  </a:lnTo>
                  <a:lnTo>
                    <a:pt x="5287" y="136174"/>
                  </a:lnTo>
                  <a:lnTo>
                    <a:pt x="5437" y="135987"/>
                  </a:lnTo>
                  <a:lnTo>
                    <a:pt x="5587" y="135800"/>
                  </a:lnTo>
                  <a:lnTo>
                    <a:pt x="5745" y="135620"/>
                  </a:lnTo>
                  <a:lnTo>
                    <a:pt x="5911" y="135433"/>
                  </a:lnTo>
                  <a:lnTo>
                    <a:pt x="6085" y="135253"/>
                  </a:lnTo>
                  <a:lnTo>
                    <a:pt x="6258" y="135080"/>
                  </a:lnTo>
                  <a:lnTo>
                    <a:pt x="6448" y="134906"/>
                  </a:lnTo>
                  <a:lnTo>
                    <a:pt x="6638" y="134733"/>
                  </a:lnTo>
                  <a:lnTo>
                    <a:pt x="6827" y="134559"/>
                  </a:lnTo>
                  <a:lnTo>
                    <a:pt x="7033" y="134392"/>
                  </a:lnTo>
                  <a:lnTo>
                    <a:pt x="7238" y="134225"/>
                  </a:lnTo>
                  <a:lnTo>
                    <a:pt x="7460" y="134065"/>
                  </a:lnTo>
                  <a:lnTo>
                    <a:pt x="7681" y="133898"/>
                  </a:lnTo>
                  <a:lnTo>
                    <a:pt x="7910" y="133745"/>
                  </a:lnTo>
                  <a:lnTo>
                    <a:pt x="8139" y="133585"/>
                  </a:lnTo>
                  <a:lnTo>
                    <a:pt x="8384" y="133431"/>
                  </a:lnTo>
                  <a:lnTo>
                    <a:pt x="8629" y="133278"/>
                  </a:lnTo>
                  <a:lnTo>
                    <a:pt x="8890" y="133131"/>
                  </a:lnTo>
                  <a:lnTo>
                    <a:pt x="9151" y="132984"/>
                  </a:lnTo>
                  <a:lnTo>
                    <a:pt x="9419" y="132844"/>
                  </a:lnTo>
                  <a:lnTo>
                    <a:pt x="9696" y="132697"/>
                  </a:lnTo>
                  <a:lnTo>
                    <a:pt x="9980" y="132563"/>
                  </a:lnTo>
                  <a:lnTo>
                    <a:pt x="10265" y="132423"/>
                  </a:lnTo>
                  <a:lnTo>
                    <a:pt x="10565" y="132290"/>
                  </a:lnTo>
                  <a:lnTo>
                    <a:pt x="10873" y="132163"/>
                  </a:lnTo>
                  <a:lnTo>
                    <a:pt x="11181" y="132036"/>
                  </a:lnTo>
                  <a:lnTo>
                    <a:pt x="11505" y="131909"/>
                  </a:lnTo>
                  <a:lnTo>
                    <a:pt x="11829" y="131789"/>
                  </a:lnTo>
                  <a:lnTo>
                    <a:pt x="12161" y="131669"/>
                  </a:lnTo>
                  <a:lnTo>
                    <a:pt x="12509" y="131556"/>
                  </a:lnTo>
                  <a:lnTo>
                    <a:pt x="12856" y="131442"/>
                  </a:lnTo>
                  <a:lnTo>
                    <a:pt x="13402" y="131282"/>
                  </a:lnTo>
                  <a:lnTo>
                    <a:pt x="13955" y="131128"/>
                  </a:lnTo>
                  <a:lnTo>
                    <a:pt x="14508" y="130982"/>
                  </a:lnTo>
                  <a:lnTo>
                    <a:pt x="15069" y="130855"/>
                  </a:lnTo>
                  <a:lnTo>
                    <a:pt x="15630" y="130735"/>
                  </a:lnTo>
                  <a:lnTo>
                    <a:pt x="16191" y="130628"/>
                  </a:lnTo>
                  <a:lnTo>
                    <a:pt x="16760" y="130528"/>
                  </a:lnTo>
                  <a:lnTo>
                    <a:pt x="17321" y="130448"/>
                  </a:lnTo>
                  <a:lnTo>
                    <a:pt x="17890" y="130374"/>
                  </a:lnTo>
                  <a:lnTo>
                    <a:pt x="18459" y="130308"/>
                  </a:lnTo>
                  <a:lnTo>
                    <a:pt x="19028" y="130261"/>
                  </a:lnTo>
                  <a:lnTo>
                    <a:pt x="19604" y="130221"/>
                  </a:lnTo>
                  <a:lnTo>
                    <a:pt x="20173" y="130187"/>
                  </a:lnTo>
                  <a:lnTo>
                    <a:pt x="20742" y="130174"/>
                  </a:lnTo>
                  <a:lnTo>
                    <a:pt x="21311" y="130167"/>
                  </a:lnTo>
                  <a:close/>
                  <a:moveTo>
                    <a:pt x="125171" y="134112"/>
                  </a:moveTo>
                  <a:lnTo>
                    <a:pt x="125866" y="134118"/>
                  </a:lnTo>
                  <a:lnTo>
                    <a:pt x="126554" y="134139"/>
                  </a:lnTo>
                  <a:lnTo>
                    <a:pt x="127225" y="134172"/>
                  </a:lnTo>
                  <a:lnTo>
                    <a:pt x="127897" y="134225"/>
                  </a:lnTo>
                  <a:lnTo>
                    <a:pt x="128545" y="134285"/>
                  </a:lnTo>
                  <a:lnTo>
                    <a:pt x="129193" y="134365"/>
                  </a:lnTo>
                  <a:lnTo>
                    <a:pt x="129833" y="134452"/>
                  </a:lnTo>
                  <a:lnTo>
                    <a:pt x="130457" y="134559"/>
                  </a:lnTo>
                  <a:lnTo>
                    <a:pt x="131073" y="134679"/>
                  </a:lnTo>
                  <a:lnTo>
                    <a:pt x="131682" y="134813"/>
                  </a:lnTo>
                  <a:lnTo>
                    <a:pt x="132282" y="134953"/>
                  </a:lnTo>
                  <a:lnTo>
                    <a:pt x="132867" y="135113"/>
                  </a:lnTo>
                  <a:lnTo>
                    <a:pt x="133452" y="135286"/>
                  </a:lnTo>
                  <a:lnTo>
                    <a:pt x="134021" y="135467"/>
                  </a:lnTo>
                  <a:lnTo>
                    <a:pt x="134582" y="135660"/>
                  </a:lnTo>
                  <a:lnTo>
                    <a:pt x="135135" y="135867"/>
                  </a:lnTo>
                  <a:lnTo>
                    <a:pt x="135680" y="136087"/>
                  </a:lnTo>
                  <a:lnTo>
                    <a:pt x="136217" y="136321"/>
                  </a:lnTo>
                  <a:lnTo>
                    <a:pt x="136747" y="136561"/>
                  </a:lnTo>
                  <a:lnTo>
                    <a:pt x="137260" y="136815"/>
                  </a:lnTo>
                  <a:lnTo>
                    <a:pt x="137774" y="137082"/>
                  </a:lnTo>
                  <a:lnTo>
                    <a:pt x="138280" y="137355"/>
                  </a:lnTo>
                  <a:lnTo>
                    <a:pt x="138770" y="137642"/>
                  </a:lnTo>
                  <a:lnTo>
                    <a:pt x="139252" y="137943"/>
                  </a:lnTo>
                  <a:lnTo>
                    <a:pt x="139734" y="138250"/>
                  </a:lnTo>
                  <a:lnTo>
                    <a:pt x="140200" y="138564"/>
                  </a:lnTo>
                  <a:lnTo>
                    <a:pt x="140658" y="138897"/>
                  </a:lnTo>
                  <a:lnTo>
                    <a:pt x="141117" y="139231"/>
                  </a:lnTo>
                  <a:lnTo>
                    <a:pt x="141559" y="139585"/>
                  </a:lnTo>
                  <a:lnTo>
                    <a:pt x="141994" y="139938"/>
                  </a:lnTo>
                  <a:lnTo>
                    <a:pt x="142428" y="140305"/>
                  </a:lnTo>
                  <a:lnTo>
                    <a:pt x="142847" y="140679"/>
                  </a:lnTo>
                  <a:lnTo>
                    <a:pt x="143258" y="141066"/>
                  </a:lnTo>
                  <a:lnTo>
                    <a:pt x="143669" y="141460"/>
                  </a:lnTo>
                  <a:lnTo>
                    <a:pt x="144064" y="141867"/>
                  </a:lnTo>
                  <a:lnTo>
                    <a:pt x="144459" y="142274"/>
                  </a:lnTo>
                  <a:lnTo>
                    <a:pt x="144838" y="142695"/>
                  </a:lnTo>
                  <a:lnTo>
                    <a:pt x="145217" y="143122"/>
                  </a:lnTo>
                  <a:lnTo>
                    <a:pt x="145589" y="143556"/>
                  </a:lnTo>
                  <a:lnTo>
                    <a:pt x="145952" y="144003"/>
                  </a:lnTo>
                  <a:lnTo>
                    <a:pt x="146308" y="144450"/>
                  </a:lnTo>
                  <a:lnTo>
                    <a:pt x="146656" y="144911"/>
                  </a:lnTo>
                  <a:lnTo>
                    <a:pt x="147003" y="145378"/>
                  </a:lnTo>
                  <a:lnTo>
                    <a:pt x="147335" y="145845"/>
                  </a:lnTo>
                  <a:lnTo>
                    <a:pt x="147667" y="146326"/>
                  </a:lnTo>
                  <a:lnTo>
                    <a:pt x="147983" y="146813"/>
                  </a:lnTo>
                  <a:lnTo>
                    <a:pt x="148299" y="147307"/>
                  </a:lnTo>
                  <a:lnTo>
                    <a:pt x="148615" y="147801"/>
                  </a:lnTo>
                  <a:lnTo>
                    <a:pt x="148915" y="148308"/>
                  </a:lnTo>
                  <a:lnTo>
                    <a:pt x="149208" y="148822"/>
                  </a:lnTo>
                  <a:lnTo>
                    <a:pt x="149500" y="149336"/>
                  </a:lnTo>
                  <a:lnTo>
                    <a:pt x="149785" y="149856"/>
                  </a:lnTo>
                  <a:lnTo>
                    <a:pt x="150061" y="150384"/>
                  </a:lnTo>
                  <a:lnTo>
                    <a:pt x="150338" y="150917"/>
                  </a:lnTo>
                  <a:lnTo>
                    <a:pt x="150606" y="151451"/>
                  </a:lnTo>
                  <a:lnTo>
                    <a:pt x="150867" y="151999"/>
                  </a:lnTo>
                  <a:lnTo>
                    <a:pt x="151120" y="152546"/>
                  </a:lnTo>
                  <a:lnTo>
                    <a:pt x="151365" y="153093"/>
                  </a:lnTo>
                  <a:lnTo>
                    <a:pt x="151610" y="153654"/>
                  </a:lnTo>
                  <a:lnTo>
                    <a:pt x="151847" y="154208"/>
                  </a:lnTo>
                  <a:lnTo>
                    <a:pt x="152084" y="154775"/>
                  </a:lnTo>
                  <a:lnTo>
                    <a:pt x="152305" y="155342"/>
                  </a:lnTo>
                  <a:lnTo>
                    <a:pt x="152534" y="155910"/>
                  </a:lnTo>
                  <a:lnTo>
                    <a:pt x="152748" y="156484"/>
                  </a:lnTo>
                  <a:lnTo>
                    <a:pt x="152961" y="157064"/>
                  </a:lnTo>
                  <a:lnTo>
                    <a:pt x="153167" y="157645"/>
                  </a:lnTo>
                  <a:lnTo>
                    <a:pt x="153364" y="158226"/>
                  </a:lnTo>
                  <a:lnTo>
                    <a:pt x="153562" y="158813"/>
                  </a:lnTo>
                  <a:lnTo>
                    <a:pt x="153751" y="159400"/>
                  </a:lnTo>
                  <a:lnTo>
                    <a:pt x="153941" y="159994"/>
                  </a:lnTo>
                  <a:lnTo>
                    <a:pt x="154123" y="160588"/>
                  </a:lnTo>
                  <a:lnTo>
                    <a:pt x="154304" y="161182"/>
                  </a:lnTo>
                  <a:lnTo>
                    <a:pt x="154478" y="161776"/>
                  </a:lnTo>
                  <a:lnTo>
                    <a:pt x="154810" y="162978"/>
                  </a:lnTo>
                  <a:lnTo>
                    <a:pt x="155126" y="164179"/>
                  </a:lnTo>
                  <a:lnTo>
                    <a:pt x="155426" y="165380"/>
                  </a:lnTo>
                  <a:lnTo>
                    <a:pt x="155711" y="166588"/>
                  </a:lnTo>
                  <a:lnTo>
                    <a:pt x="155972" y="167797"/>
                  </a:lnTo>
                  <a:lnTo>
                    <a:pt x="156232" y="169005"/>
                  </a:lnTo>
                  <a:lnTo>
                    <a:pt x="156469" y="170206"/>
                  </a:lnTo>
                  <a:lnTo>
                    <a:pt x="156691" y="171407"/>
                  </a:lnTo>
                  <a:lnTo>
                    <a:pt x="156904" y="172602"/>
                  </a:lnTo>
                  <a:lnTo>
                    <a:pt x="157110" y="173790"/>
                  </a:lnTo>
                  <a:lnTo>
                    <a:pt x="157291" y="174971"/>
                  </a:lnTo>
                  <a:lnTo>
                    <a:pt x="157473" y="176139"/>
                  </a:lnTo>
                  <a:lnTo>
                    <a:pt x="157639" y="177294"/>
                  </a:lnTo>
                  <a:lnTo>
                    <a:pt x="157797" y="178442"/>
                  </a:lnTo>
                  <a:lnTo>
                    <a:pt x="157947" y="179570"/>
                  </a:lnTo>
                  <a:lnTo>
                    <a:pt x="158081" y="180684"/>
                  </a:lnTo>
                  <a:lnTo>
                    <a:pt x="158216" y="181786"/>
                  </a:lnTo>
                  <a:lnTo>
                    <a:pt x="158342" y="182867"/>
                  </a:lnTo>
                  <a:lnTo>
                    <a:pt x="158461" y="183921"/>
                  </a:lnTo>
                  <a:lnTo>
                    <a:pt x="158674" y="185977"/>
                  </a:lnTo>
                  <a:lnTo>
                    <a:pt x="158872" y="187933"/>
                  </a:lnTo>
                  <a:lnTo>
                    <a:pt x="159053" y="189775"/>
                  </a:lnTo>
                  <a:lnTo>
                    <a:pt x="156896" y="189841"/>
                  </a:lnTo>
                  <a:lnTo>
                    <a:pt x="154739" y="189895"/>
                  </a:lnTo>
                  <a:lnTo>
                    <a:pt x="152582" y="189935"/>
                  </a:lnTo>
                  <a:lnTo>
                    <a:pt x="150425" y="189975"/>
                  </a:lnTo>
                  <a:lnTo>
                    <a:pt x="148268" y="190002"/>
                  </a:lnTo>
                  <a:lnTo>
                    <a:pt x="146110" y="190022"/>
                  </a:lnTo>
                  <a:lnTo>
                    <a:pt x="143953" y="190035"/>
                  </a:lnTo>
                  <a:lnTo>
                    <a:pt x="141796" y="190042"/>
                  </a:lnTo>
                  <a:lnTo>
                    <a:pt x="137482" y="190042"/>
                  </a:lnTo>
                  <a:lnTo>
                    <a:pt x="133175" y="190022"/>
                  </a:lnTo>
                  <a:lnTo>
                    <a:pt x="128861" y="189988"/>
                  </a:lnTo>
                  <a:lnTo>
                    <a:pt x="124547" y="189955"/>
                  </a:lnTo>
                  <a:lnTo>
                    <a:pt x="115926" y="189868"/>
                  </a:lnTo>
                  <a:lnTo>
                    <a:pt x="111612" y="189835"/>
                  </a:lnTo>
                  <a:lnTo>
                    <a:pt x="107305" y="189815"/>
                  </a:lnTo>
                  <a:lnTo>
                    <a:pt x="100834" y="189815"/>
                  </a:lnTo>
                  <a:lnTo>
                    <a:pt x="98684" y="189828"/>
                  </a:lnTo>
                  <a:lnTo>
                    <a:pt x="96527" y="189848"/>
                  </a:lnTo>
                  <a:lnTo>
                    <a:pt x="94370" y="189868"/>
                  </a:lnTo>
                  <a:lnTo>
                    <a:pt x="92213" y="189901"/>
                  </a:lnTo>
                  <a:lnTo>
                    <a:pt x="90056" y="189948"/>
                  </a:lnTo>
                  <a:lnTo>
                    <a:pt x="90001" y="189047"/>
                  </a:lnTo>
                  <a:lnTo>
                    <a:pt x="89945" y="188119"/>
                  </a:lnTo>
                  <a:lnTo>
                    <a:pt x="89898" y="187178"/>
                  </a:lnTo>
                  <a:lnTo>
                    <a:pt x="89866" y="186224"/>
                  </a:lnTo>
                  <a:lnTo>
                    <a:pt x="89842" y="185243"/>
                  </a:lnTo>
                  <a:lnTo>
                    <a:pt x="89827" y="184248"/>
                  </a:lnTo>
                  <a:lnTo>
                    <a:pt x="89819" y="183241"/>
                  </a:lnTo>
                  <a:lnTo>
                    <a:pt x="89827" y="182219"/>
                  </a:lnTo>
                  <a:lnTo>
                    <a:pt x="89842" y="181185"/>
                  </a:lnTo>
                  <a:lnTo>
                    <a:pt x="89866" y="180137"/>
                  </a:lnTo>
                  <a:lnTo>
                    <a:pt x="89914" y="179076"/>
                  </a:lnTo>
                  <a:lnTo>
                    <a:pt x="89961" y="178008"/>
                  </a:lnTo>
                  <a:lnTo>
                    <a:pt x="90032" y="176934"/>
                  </a:lnTo>
                  <a:lnTo>
                    <a:pt x="90111" y="175846"/>
                  </a:lnTo>
                  <a:lnTo>
                    <a:pt x="90206" y="174751"/>
                  </a:lnTo>
                  <a:lnTo>
                    <a:pt x="90317" y="173656"/>
                  </a:lnTo>
                  <a:lnTo>
                    <a:pt x="90435" y="172555"/>
                  </a:lnTo>
                  <a:lnTo>
                    <a:pt x="90577" y="171447"/>
                  </a:lnTo>
                  <a:lnTo>
                    <a:pt x="90735" y="170333"/>
                  </a:lnTo>
                  <a:lnTo>
                    <a:pt x="90909" y="169225"/>
                  </a:lnTo>
                  <a:lnTo>
                    <a:pt x="91091" y="168110"/>
                  </a:lnTo>
                  <a:lnTo>
                    <a:pt x="91304" y="167002"/>
                  </a:lnTo>
                  <a:lnTo>
                    <a:pt x="91526" y="165888"/>
                  </a:lnTo>
                  <a:lnTo>
                    <a:pt x="91763" y="164780"/>
                  </a:lnTo>
                  <a:lnTo>
                    <a:pt x="91897" y="164226"/>
                  </a:lnTo>
                  <a:lnTo>
                    <a:pt x="92023" y="163679"/>
                  </a:lnTo>
                  <a:lnTo>
                    <a:pt x="92166" y="163125"/>
                  </a:lnTo>
                  <a:lnTo>
                    <a:pt x="92308" y="162577"/>
                  </a:lnTo>
                  <a:lnTo>
                    <a:pt x="92450" y="162030"/>
                  </a:lnTo>
                  <a:lnTo>
                    <a:pt x="92608" y="161483"/>
                  </a:lnTo>
                  <a:lnTo>
                    <a:pt x="92766" y="160935"/>
                  </a:lnTo>
                  <a:lnTo>
                    <a:pt x="92924" y="160395"/>
                  </a:lnTo>
                  <a:lnTo>
                    <a:pt x="93090" y="159848"/>
                  </a:lnTo>
                  <a:lnTo>
                    <a:pt x="93264" y="159314"/>
                  </a:lnTo>
                  <a:lnTo>
                    <a:pt x="93446" y="158773"/>
                  </a:lnTo>
                  <a:lnTo>
                    <a:pt x="93627" y="158239"/>
                  </a:lnTo>
                  <a:lnTo>
                    <a:pt x="93809" y="157705"/>
                  </a:lnTo>
                  <a:lnTo>
                    <a:pt x="94007" y="157178"/>
                  </a:lnTo>
                  <a:lnTo>
                    <a:pt x="94204" y="156651"/>
                  </a:lnTo>
                  <a:lnTo>
                    <a:pt x="94410" y="156123"/>
                  </a:lnTo>
                  <a:lnTo>
                    <a:pt x="94623" y="155603"/>
                  </a:lnTo>
                  <a:lnTo>
                    <a:pt x="94836" y="155082"/>
                  </a:lnTo>
                  <a:lnTo>
                    <a:pt x="95058" y="154568"/>
                  </a:lnTo>
                  <a:lnTo>
                    <a:pt x="95287" y="154054"/>
                  </a:lnTo>
                  <a:lnTo>
                    <a:pt x="95516" y="153547"/>
                  </a:lnTo>
                  <a:lnTo>
                    <a:pt x="95753" y="153047"/>
                  </a:lnTo>
                  <a:lnTo>
                    <a:pt x="95998" y="152546"/>
                  </a:lnTo>
                  <a:lnTo>
                    <a:pt x="96251" y="152045"/>
                  </a:lnTo>
                  <a:lnTo>
                    <a:pt x="96512" y="151552"/>
                  </a:lnTo>
                  <a:lnTo>
                    <a:pt x="96772" y="151064"/>
                  </a:lnTo>
                  <a:lnTo>
                    <a:pt x="97041" y="150577"/>
                  </a:lnTo>
                  <a:lnTo>
                    <a:pt x="97317" y="150097"/>
                  </a:lnTo>
                  <a:lnTo>
                    <a:pt x="97594" y="149623"/>
                  </a:lnTo>
                  <a:lnTo>
                    <a:pt x="97886" y="149149"/>
                  </a:lnTo>
                  <a:lnTo>
                    <a:pt x="98179" y="148682"/>
                  </a:lnTo>
                  <a:lnTo>
                    <a:pt x="98479" y="148221"/>
                  </a:lnTo>
                  <a:lnTo>
                    <a:pt x="98787" y="147761"/>
                  </a:lnTo>
                  <a:lnTo>
                    <a:pt x="99095" y="147313"/>
                  </a:lnTo>
                  <a:lnTo>
                    <a:pt x="99419" y="146866"/>
                  </a:lnTo>
                  <a:lnTo>
                    <a:pt x="99743" y="146426"/>
                  </a:lnTo>
                  <a:lnTo>
                    <a:pt x="100075" y="145985"/>
                  </a:lnTo>
                  <a:lnTo>
                    <a:pt x="100415" y="145558"/>
                  </a:lnTo>
                  <a:lnTo>
                    <a:pt x="100763" y="145131"/>
                  </a:lnTo>
                  <a:lnTo>
                    <a:pt x="101118" y="144717"/>
                  </a:lnTo>
                  <a:lnTo>
                    <a:pt x="101482" y="144303"/>
                  </a:lnTo>
                  <a:lnTo>
                    <a:pt x="101845" y="143896"/>
                  </a:lnTo>
                  <a:lnTo>
                    <a:pt x="102224" y="143496"/>
                  </a:lnTo>
                  <a:lnTo>
                    <a:pt x="102604" y="143102"/>
                  </a:lnTo>
                  <a:lnTo>
                    <a:pt x="102991" y="142715"/>
                  </a:lnTo>
                  <a:lnTo>
                    <a:pt x="103386" y="142334"/>
                  </a:lnTo>
                  <a:lnTo>
                    <a:pt x="103789" y="141961"/>
                  </a:lnTo>
                  <a:lnTo>
                    <a:pt x="104200" y="141594"/>
                  </a:lnTo>
                  <a:lnTo>
                    <a:pt x="104619" y="141233"/>
                  </a:lnTo>
                  <a:lnTo>
                    <a:pt x="105045" y="140879"/>
                  </a:lnTo>
                  <a:lnTo>
                    <a:pt x="105480" y="140539"/>
                  </a:lnTo>
                  <a:lnTo>
                    <a:pt x="105922" y="140199"/>
                  </a:lnTo>
                  <a:lnTo>
                    <a:pt x="106365" y="139872"/>
                  </a:lnTo>
                  <a:lnTo>
                    <a:pt x="106823" y="139551"/>
                  </a:lnTo>
                  <a:lnTo>
                    <a:pt x="107289" y="139231"/>
                  </a:lnTo>
                  <a:lnTo>
                    <a:pt x="107756" y="138931"/>
                  </a:lnTo>
                  <a:lnTo>
                    <a:pt x="108238" y="138630"/>
                  </a:lnTo>
                  <a:lnTo>
                    <a:pt x="108728" y="138337"/>
                  </a:lnTo>
                  <a:lnTo>
                    <a:pt x="109217" y="138056"/>
                  </a:lnTo>
                  <a:lnTo>
                    <a:pt x="109723" y="137783"/>
                  </a:lnTo>
                  <a:lnTo>
                    <a:pt x="110229" y="137522"/>
                  </a:lnTo>
                  <a:lnTo>
                    <a:pt x="110750" y="137262"/>
                  </a:lnTo>
                  <a:lnTo>
                    <a:pt x="111280" y="137015"/>
                  </a:lnTo>
                  <a:lnTo>
                    <a:pt x="111817" y="136781"/>
                  </a:lnTo>
                  <a:lnTo>
                    <a:pt x="112362" y="136548"/>
                  </a:lnTo>
                  <a:lnTo>
                    <a:pt x="112907" y="136328"/>
                  </a:lnTo>
                  <a:lnTo>
                    <a:pt x="113469" y="136121"/>
                  </a:lnTo>
                  <a:lnTo>
                    <a:pt x="114037" y="135921"/>
                  </a:lnTo>
                  <a:lnTo>
                    <a:pt x="114614" y="135727"/>
                  </a:lnTo>
                  <a:lnTo>
                    <a:pt x="115207" y="135547"/>
                  </a:lnTo>
                  <a:lnTo>
                    <a:pt x="115800" y="135380"/>
                  </a:lnTo>
                  <a:lnTo>
                    <a:pt x="116400" y="135213"/>
                  </a:lnTo>
                  <a:lnTo>
                    <a:pt x="117016" y="135066"/>
                  </a:lnTo>
                  <a:lnTo>
                    <a:pt x="117633" y="134926"/>
                  </a:lnTo>
                  <a:lnTo>
                    <a:pt x="118265" y="134793"/>
                  </a:lnTo>
                  <a:lnTo>
                    <a:pt x="118905" y="134672"/>
                  </a:lnTo>
                  <a:lnTo>
                    <a:pt x="119553" y="134566"/>
                  </a:lnTo>
                  <a:lnTo>
                    <a:pt x="120209" y="134466"/>
                  </a:lnTo>
                  <a:lnTo>
                    <a:pt x="120872" y="134379"/>
                  </a:lnTo>
                  <a:lnTo>
                    <a:pt x="121544" y="134305"/>
                  </a:lnTo>
                  <a:lnTo>
                    <a:pt x="122295" y="134232"/>
                  </a:lnTo>
                  <a:lnTo>
                    <a:pt x="123030" y="134179"/>
                  </a:lnTo>
                  <a:lnTo>
                    <a:pt x="123757" y="134139"/>
                  </a:lnTo>
                  <a:lnTo>
                    <a:pt x="124468" y="134118"/>
                  </a:lnTo>
                  <a:lnTo>
                    <a:pt x="125171" y="134112"/>
                  </a:lnTo>
                  <a:close/>
                  <a:moveTo>
                    <a:pt x="102738" y="192952"/>
                  </a:moveTo>
                  <a:lnTo>
                    <a:pt x="104160" y="193032"/>
                  </a:lnTo>
                  <a:lnTo>
                    <a:pt x="105583" y="193105"/>
                  </a:lnTo>
                  <a:lnTo>
                    <a:pt x="106997" y="193172"/>
                  </a:lnTo>
                  <a:lnTo>
                    <a:pt x="108427" y="193232"/>
                  </a:lnTo>
                  <a:lnTo>
                    <a:pt x="109850" y="193285"/>
                  </a:lnTo>
                  <a:lnTo>
                    <a:pt x="111272" y="193339"/>
                  </a:lnTo>
                  <a:lnTo>
                    <a:pt x="112702" y="193379"/>
                  </a:lnTo>
                  <a:lnTo>
                    <a:pt x="114124" y="193419"/>
                  </a:lnTo>
                  <a:lnTo>
                    <a:pt x="115555" y="193452"/>
                  </a:lnTo>
                  <a:lnTo>
                    <a:pt x="116977" y="193479"/>
                  </a:lnTo>
                  <a:lnTo>
                    <a:pt x="118407" y="193499"/>
                  </a:lnTo>
                  <a:lnTo>
                    <a:pt x="119837" y="193519"/>
                  </a:lnTo>
                  <a:lnTo>
                    <a:pt x="121267" y="193526"/>
                  </a:lnTo>
                  <a:lnTo>
                    <a:pt x="122698" y="193539"/>
                  </a:lnTo>
                  <a:lnTo>
                    <a:pt x="125558" y="193539"/>
                  </a:lnTo>
                  <a:lnTo>
                    <a:pt x="128418" y="193526"/>
                  </a:lnTo>
                  <a:lnTo>
                    <a:pt x="131279" y="193499"/>
                  </a:lnTo>
                  <a:lnTo>
                    <a:pt x="134139" y="193459"/>
                  </a:lnTo>
                  <a:lnTo>
                    <a:pt x="137000" y="193412"/>
                  </a:lnTo>
                  <a:lnTo>
                    <a:pt x="139852" y="193345"/>
                  </a:lnTo>
                  <a:lnTo>
                    <a:pt x="142713" y="193272"/>
                  </a:lnTo>
                  <a:lnTo>
                    <a:pt x="145565" y="193192"/>
                  </a:lnTo>
                  <a:lnTo>
                    <a:pt x="148410" y="193105"/>
                  </a:lnTo>
                  <a:lnTo>
                    <a:pt x="148410" y="193145"/>
                  </a:lnTo>
                  <a:lnTo>
                    <a:pt x="148402" y="193179"/>
                  </a:lnTo>
                  <a:lnTo>
                    <a:pt x="148394" y="193205"/>
                  </a:lnTo>
                  <a:lnTo>
                    <a:pt x="148386" y="193232"/>
                  </a:lnTo>
                  <a:lnTo>
                    <a:pt x="148465" y="193799"/>
                  </a:lnTo>
                  <a:lnTo>
                    <a:pt x="148528" y="194360"/>
                  </a:lnTo>
                  <a:lnTo>
                    <a:pt x="148576" y="194927"/>
                  </a:lnTo>
                  <a:lnTo>
                    <a:pt x="148623" y="195488"/>
                  </a:lnTo>
                  <a:lnTo>
                    <a:pt x="148647" y="196055"/>
                  </a:lnTo>
                  <a:lnTo>
                    <a:pt x="148671" y="196616"/>
                  </a:lnTo>
                  <a:lnTo>
                    <a:pt x="148678" y="197176"/>
                  </a:lnTo>
                  <a:lnTo>
                    <a:pt x="148678" y="197737"/>
                  </a:lnTo>
                  <a:lnTo>
                    <a:pt x="148663" y="198304"/>
                  </a:lnTo>
                  <a:lnTo>
                    <a:pt x="148639" y="198865"/>
                  </a:lnTo>
                  <a:lnTo>
                    <a:pt x="148615" y="199426"/>
                  </a:lnTo>
                  <a:lnTo>
                    <a:pt x="148568" y="199986"/>
                  </a:lnTo>
                  <a:lnTo>
                    <a:pt x="148520" y="200547"/>
                  </a:lnTo>
                  <a:lnTo>
                    <a:pt x="148465" y="201101"/>
                  </a:lnTo>
                  <a:lnTo>
                    <a:pt x="148402" y="201661"/>
                  </a:lnTo>
                  <a:lnTo>
                    <a:pt x="148323" y="202222"/>
                  </a:lnTo>
                  <a:lnTo>
                    <a:pt x="148244" y="202776"/>
                  </a:lnTo>
                  <a:lnTo>
                    <a:pt x="148149" y="203337"/>
                  </a:lnTo>
                  <a:lnTo>
                    <a:pt x="148054" y="203891"/>
                  </a:lnTo>
                  <a:lnTo>
                    <a:pt x="147951" y="204451"/>
                  </a:lnTo>
                  <a:lnTo>
                    <a:pt x="147841" y="205005"/>
                  </a:lnTo>
                  <a:lnTo>
                    <a:pt x="147722" y="205559"/>
                  </a:lnTo>
                  <a:lnTo>
                    <a:pt x="147596" y="206113"/>
                  </a:lnTo>
                  <a:lnTo>
                    <a:pt x="147462" y="206667"/>
                  </a:lnTo>
                  <a:lnTo>
                    <a:pt x="147327" y="207221"/>
                  </a:lnTo>
                  <a:lnTo>
                    <a:pt x="147185" y="207768"/>
                  </a:lnTo>
                  <a:lnTo>
                    <a:pt x="147035" y="208322"/>
                  </a:lnTo>
                  <a:lnTo>
                    <a:pt x="146885" y="208870"/>
                  </a:lnTo>
                  <a:lnTo>
                    <a:pt x="146727" y="209424"/>
                  </a:lnTo>
                  <a:lnTo>
                    <a:pt x="146561" y="209971"/>
                  </a:lnTo>
                  <a:lnTo>
                    <a:pt x="146221" y="211065"/>
                  </a:lnTo>
                  <a:lnTo>
                    <a:pt x="146087" y="211479"/>
                  </a:lnTo>
                  <a:lnTo>
                    <a:pt x="145944" y="211880"/>
                  </a:lnTo>
                  <a:lnTo>
                    <a:pt x="145802" y="212280"/>
                  </a:lnTo>
                  <a:lnTo>
                    <a:pt x="145652" y="212674"/>
                  </a:lnTo>
                  <a:lnTo>
                    <a:pt x="145502" y="213068"/>
                  </a:lnTo>
                  <a:lnTo>
                    <a:pt x="145344" y="213448"/>
                  </a:lnTo>
                  <a:lnTo>
                    <a:pt x="145178" y="213822"/>
                  </a:lnTo>
                  <a:lnTo>
                    <a:pt x="145004" y="214196"/>
                  </a:lnTo>
                  <a:lnTo>
                    <a:pt x="144830" y="214556"/>
                  </a:lnTo>
                  <a:lnTo>
                    <a:pt x="144649" y="214916"/>
                  </a:lnTo>
                  <a:lnTo>
                    <a:pt x="144459" y="215270"/>
                  </a:lnTo>
                  <a:lnTo>
                    <a:pt x="144269" y="215611"/>
                  </a:lnTo>
                  <a:lnTo>
                    <a:pt x="144072" y="215951"/>
                  </a:lnTo>
                  <a:lnTo>
                    <a:pt x="143866" y="216285"/>
                  </a:lnTo>
                  <a:lnTo>
                    <a:pt x="143661" y="216618"/>
                  </a:lnTo>
                  <a:lnTo>
                    <a:pt x="143448" y="216939"/>
                  </a:lnTo>
                  <a:lnTo>
                    <a:pt x="143226" y="217252"/>
                  </a:lnTo>
                  <a:lnTo>
                    <a:pt x="142997" y="217559"/>
                  </a:lnTo>
                  <a:lnTo>
                    <a:pt x="142768" y="217866"/>
                  </a:lnTo>
                  <a:lnTo>
                    <a:pt x="142531" y="218167"/>
                  </a:lnTo>
                  <a:lnTo>
                    <a:pt x="142286" y="218454"/>
                  </a:lnTo>
                  <a:lnTo>
                    <a:pt x="142033" y="218741"/>
                  </a:lnTo>
                  <a:lnTo>
                    <a:pt x="141780" y="219021"/>
                  </a:lnTo>
                  <a:lnTo>
                    <a:pt x="141519" y="219288"/>
                  </a:lnTo>
                  <a:lnTo>
                    <a:pt x="141251" y="219555"/>
                  </a:lnTo>
                  <a:lnTo>
                    <a:pt x="140982" y="219815"/>
                  </a:lnTo>
                  <a:lnTo>
                    <a:pt x="140706" y="220069"/>
                  </a:lnTo>
                  <a:lnTo>
                    <a:pt x="140421" y="220316"/>
                  </a:lnTo>
                  <a:lnTo>
                    <a:pt x="140129" y="220556"/>
                  </a:lnTo>
                  <a:lnTo>
                    <a:pt x="139829" y="220790"/>
                  </a:lnTo>
                  <a:lnTo>
                    <a:pt x="139528" y="221023"/>
                  </a:lnTo>
                  <a:lnTo>
                    <a:pt x="139220" y="221244"/>
                  </a:lnTo>
                  <a:lnTo>
                    <a:pt x="138904" y="221457"/>
                  </a:lnTo>
                  <a:lnTo>
                    <a:pt x="138580" y="221664"/>
                  </a:lnTo>
                  <a:lnTo>
                    <a:pt x="138256" y="221871"/>
                  </a:lnTo>
                  <a:lnTo>
                    <a:pt x="137924" y="222064"/>
                  </a:lnTo>
                  <a:lnTo>
                    <a:pt x="137584" y="222258"/>
                  </a:lnTo>
                  <a:lnTo>
                    <a:pt x="137237" y="222438"/>
                  </a:lnTo>
                  <a:lnTo>
                    <a:pt x="136881" y="222612"/>
                  </a:lnTo>
                  <a:lnTo>
                    <a:pt x="136526" y="222785"/>
                  </a:lnTo>
                  <a:lnTo>
                    <a:pt x="136162" y="222945"/>
                  </a:lnTo>
                  <a:lnTo>
                    <a:pt x="135791" y="223106"/>
                  </a:lnTo>
                  <a:lnTo>
                    <a:pt x="135411" y="223252"/>
                  </a:lnTo>
                  <a:lnTo>
                    <a:pt x="135024" y="223399"/>
                  </a:lnTo>
                  <a:lnTo>
                    <a:pt x="134637" y="223539"/>
                  </a:lnTo>
                  <a:lnTo>
                    <a:pt x="134234" y="223666"/>
                  </a:lnTo>
                  <a:lnTo>
                    <a:pt x="133831" y="223793"/>
                  </a:lnTo>
                  <a:lnTo>
                    <a:pt x="133420" y="223907"/>
                  </a:lnTo>
                  <a:lnTo>
                    <a:pt x="133001" y="224020"/>
                  </a:lnTo>
                  <a:lnTo>
                    <a:pt x="132583" y="224120"/>
                  </a:lnTo>
                  <a:lnTo>
                    <a:pt x="132148" y="224220"/>
                  </a:lnTo>
                  <a:lnTo>
                    <a:pt x="131714" y="224307"/>
                  </a:lnTo>
                  <a:lnTo>
                    <a:pt x="131271" y="224394"/>
                  </a:lnTo>
                  <a:lnTo>
                    <a:pt x="130821" y="224467"/>
                  </a:lnTo>
                  <a:lnTo>
                    <a:pt x="130362" y="224541"/>
                  </a:lnTo>
                  <a:lnTo>
                    <a:pt x="129896" y="224601"/>
                  </a:lnTo>
                  <a:lnTo>
                    <a:pt x="129422" y="224661"/>
                  </a:lnTo>
                  <a:lnTo>
                    <a:pt x="128948" y="224707"/>
                  </a:lnTo>
                  <a:lnTo>
                    <a:pt x="128458" y="224748"/>
                  </a:lnTo>
                  <a:lnTo>
                    <a:pt x="127968" y="224788"/>
                  </a:lnTo>
                  <a:lnTo>
                    <a:pt x="127470" y="224814"/>
                  </a:lnTo>
                  <a:lnTo>
                    <a:pt x="126965" y="224834"/>
                  </a:lnTo>
                  <a:lnTo>
                    <a:pt x="126451" y="224854"/>
                  </a:lnTo>
                  <a:lnTo>
                    <a:pt x="125929" y="224861"/>
                  </a:lnTo>
                  <a:lnTo>
                    <a:pt x="125408" y="224861"/>
                  </a:lnTo>
                  <a:lnTo>
                    <a:pt x="124894" y="224854"/>
                  </a:lnTo>
                  <a:lnTo>
                    <a:pt x="124389" y="224848"/>
                  </a:lnTo>
                  <a:lnTo>
                    <a:pt x="123899" y="224828"/>
                  </a:lnTo>
                  <a:lnTo>
                    <a:pt x="123409" y="224801"/>
                  </a:lnTo>
                  <a:lnTo>
                    <a:pt x="122927" y="224774"/>
                  </a:lnTo>
                  <a:lnTo>
                    <a:pt x="122453" y="224734"/>
                  </a:lnTo>
                  <a:lnTo>
                    <a:pt x="121987" y="224694"/>
                  </a:lnTo>
                  <a:lnTo>
                    <a:pt x="121528" y="224641"/>
                  </a:lnTo>
                  <a:lnTo>
                    <a:pt x="121078" y="224587"/>
                  </a:lnTo>
                  <a:lnTo>
                    <a:pt x="120635" y="224527"/>
                  </a:lnTo>
                  <a:lnTo>
                    <a:pt x="120193" y="224461"/>
                  </a:lnTo>
                  <a:lnTo>
                    <a:pt x="119766" y="224387"/>
                  </a:lnTo>
                  <a:lnTo>
                    <a:pt x="119339" y="224307"/>
                  </a:lnTo>
                  <a:lnTo>
                    <a:pt x="118929" y="224220"/>
                  </a:lnTo>
                  <a:lnTo>
                    <a:pt x="118518" y="224127"/>
                  </a:lnTo>
                  <a:lnTo>
                    <a:pt x="118115" y="224033"/>
                  </a:lnTo>
                  <a:lnTo>
                    <a:pt x="117720" y="223933"/>
                  </a:lnTo>
                  <a:lnTo>
                    <a:pt x="117332" y="223820"/>
                  </a:lnTo>
                  <a:lnTo>
                    <a:pt x="116953" y="223706"/>
                  </a:lnTo>
                  <a:lnTo>
                    <a:pt x="116582" y="223593"/>
                  </a:lnTo>
                  <a:lnTo>
                    <a:pt x="116210" y="223466"/>
                  </a:lnTo>
                  <a:lnTo>
                    <a:pt x="115847" y="223339"/>
                  </a:lnTo>
                  <a:lnTo>
                    <a:pt x="115491" y="223206"/>
                  </a:lnTo>
                  <a:lnTo>
                    <a:pt x="115144" y="223066"/>
                  </a:lnTo>
                  <a:lnTo>
                    <a:pt x="114804" y="222919"/>
                  </a:lnTo>
                  <a:lnTo>
                    <a:pt x="114472" y="222765"/>
                  </a:lnTo>
                  <a:lnTo>
                    <a:pt x="114140" y="222612"/>
                  </a:lnTo>
                  <a:lnTo>
                    <a:pt x="113816" y="222452"/>
                  </a:lnTo>
                  <a:lnTo>
                    <a:pt x="113500" y="222291"/>
                  </a:lnTo>
                  <a:lnTo>
                    <a:pt x="113192" y="222118"/>
                  </a:lnTo>
                  <a:lnTo>
                    <a:pt x="112884" y="221944"/>
                  </a:lnTo>
                  <a:lnTo>
                    <a:pt x="112584" y="221764"/>
                  </a:lnTo>
                  <a:lnTo>
                    <a:pt x="112291" y="221584"/>
                  </a:lnTo>
                  <a:lnTo>
                    <a:pt x="112007" y="221397"/>
                  </a:lnTo>
                  <a:lnTo>
                    <a:pt x="111730" y="221204"/>
                  </a:lnTo>
                  <a:lnTo>
                    <a:pt x="111454" y="221003"/>
                  </a:lnTo>
                  <a:lnTo>
                    <a:pt x="111185" y="220803"/>
                  </a:lnTo>
                  <a:lnTo>
                    <a:pt x="110916" y="220596"/>
                  </a:lnTo>
                  <a:lnTo>
                    <a:pt x="110663" y="220389"/>
                  </a:lnTo>
                  <a:lnTo>
                    <a:pt x="110411" y="220176"/>
                  </a:lnTo>
                  <a:lnTo>
                    <a:pt x="110158" y="219955"/>
                  </a:lnTo>
                  <a:lnTo>
                    <a:pt x="109921" y="219735"/>
                  </a:lnTo>
                  <a:lnTo>
                    <a:pt x="109684" y="219508"/>
                  </a:lnTo>
                  <a:lnTo>
                    <a:pt x="109447" y="219281"/>
                  </a:lnTo>
                  <a:lnTo>
                    <a:pt x="109225" y="219048"/>
                  </a:lnTo>
                  <a:lnTo>
                    <a:pt x="109004" y="218807"/>
                  </a:lnTo>
                  <a:lnTo>
                    <a:pt x="108791" y="218567"/>
                  </a:lnTo>
                  <a:lnTo>
                    <a:pt x="108577" y="218327"/>
                  </a:lnTo>
                  <a:lnTo>
                    <a:pt x="108372" y="218073"/>
                  </a:lnTo>
                  <a:lnTo>
                    <a:pt x="108166" y="217826"/>
                  </a:lnTo>
                  <a:lnTo>
                    <a:pt x="107977" y="217566"/>
                  </a:lnTo>
                  <a:lnTo>
                    <a:pt x="107779" y="217312"/>
                  </a:lnTo>
                  <a:lnTo>
                    <a:pt x="107598" y="217045"/>
                  </a:lnTo>
                  <a:lnTo>
                    <a:pt x="107416" y="216785"/>
                  </a:lnTo>
                  <a:lnTo>
                    <a:pt x="107234" y="216518"/>
                  </a:lnTo>
                  <a:lnTo>
                    <a:pt x="107060" y="216245"/>
                  </a:lnTo>
                  <a:lnTo>
                    <a:pt x="106894" y="215971"/>
                  </a:lnTo>
                  <a:lnTo>
                    <a:pt x="106728" y="215691"/>
                  </a:lnTo>
                  <a:lnTo>
                    <a:pt x="106570" y="215410"/>
                  </a:lnTo>
                  <a:lnTo>
                    <a:pt x="106420" y="215130"/>
                  </a:lnTo>
                  <a:lnTo>
                    <a:pt x="106270" y="214843"/>
                  </a:lnTo>
                  <a:lnTo>
                    <a:pt x="106120" y="214556"/>
                  </a:lnTo>
                  <a:lnTo>
                    <a:pt x="105978" y="214262"/>
                  </a:lnTo>
                  <a:lnTo>
                    <a:pt x="105835" y="213969"/>
                  </a:lnTo>
                  <a:lnTo>
                    <a:pt x="105701" y="213668"/>
                  </a:lnTo>
                  <a:lnTo>
                    <a:pt x="105448" y="213068"/>
                  </a:lnTo>
                  <a:lnTo>
                    <a:pt x="105203" y="212460"/>
                  </a:lnTo>
                  <a:lnTo>
                    <a:pt x="104982" y="211840"/>
                  </a:lnTo>
                  <a:lnTo>
                    <a:pt x="104769" y="211212"/>
                  </a:lnTo>
                  <a:lnTo>
                    <a:pt x="104571" y="210578"/>
                  </a:lnTo>
                  <a:lnTo>
                    <a:pt x="104382" y="209937"/>
                  </a:lnTo>
                  <a:lnTo>
                    <a:pt x="104216" y="209283"/>
                  </a:lnTo>
                  <a:lnTo>
                    <a:pt x="104050" y="208629"/>
                  </a:lnTo>
                  <a:lnTo>
                    <a:pt x="103907" y="207969"/>
                  </a:lnTo>
                  <a:lnTo>
                    <a:pt x="103773" y="207301"/>
                  </a:lnTo>
                  <a:lnTo>
                    <a:pt x="103647" y="206627"/>
                  </a:lnTo>
                  <a:lnTo>
                    <a:pt x="103528" y="205953"/>
                  </a:lnTo>
                  <a:lnTo>
                    <a:pt x="103425" y="205272"/>
                  </a:lnTo>
                  <a:lnTo>
                    <a:pt x="103331" y="204585"/>
                  </a:lnTo>
                  <a:lnTo>
                    <a:pt x="103244" y="203904"/>
                  </a:lnTo>
                  <a:lnTo>
                    <a:pt x="103173" y="203210"/>
                  </a:lnTo>
                  <a:lnTo>
                    <a:pt x="103102" y="202522"/>
                  </a:lnTo>
                  <a:lnTo>
                    <a:pt x="103038" y="201828"/>
                  </a:lnTo>
                  <a:lnTo>
                    <a:pt x="102991" y="201134"/>
                  </a:lnTo>
                  <a:lnTo>
                    <a:pt x="102943" y="200447"/>
                  </a:lnTo>
                  <a:lnTo>
                    <a:pt x="102904" y="199753"/>
                  </a:lnTo>
                  <a:lnTo>
                    <a:pt x="102864" y="199058"/>
                  </a:lnTo>
                  <a:lnTo>
                    <a:pt x="102841" y="198371"/>
                  </a:lnTo>
                  <a:lnTo>
                    <a:pt x="102793" y="196996"/>
                  </a:lnTo>
                  <a:lnTo>
                    <a:pt x="102762" y="195635"/>
                  </a:lnTo>
                  <a:lnTo>
                    <a:pt x="102746" y="194286"/>
                  </a:lnTo>
                  <a:lnTo>
                    <a:pt x="102738" y="192952"/>
                  </a:lnTo>
                  <a:close/>
                  <a:moveTo>
                    <a:pt x="126743" y="0"/>
                  </a:moveTo>
                  <a:lnTo>
                    <a:pt x="126372" y="7"/>
                  </a:lnTo>
                  <a:lnTo>
                    <a:pt x="125993" y="20"/>
                  </a:lnTo>
                  <a:lnTo>
                    <a:pt x="125605" y="40"/>
                  </a:lnTo>
                  <a:lnTo>
                    <a:pt x="125218" y="67"/>
                  </a:lnTo>
                  <a:lnTo>
                    <a:pt x="124863" y="100"/>
                  </a:lnTo>
                  <a:lnTo>
                    <a:pt x="124507" y="134"/>
                  </a:lnTo>
                  <a:lnTo>
                    <a:pt x="124152" y="174"/>
                  </a:lnTo>
                  <a:lnTo>
                    <a:pt x="123804" y="214"/>
                  </a:lnTo>
                  <a:lnTo>
                    <a:pt x="123456" y="267"/>
                  </a:lnTo>
                  <a:lnTo>
                    <a:pt x="123109" y="321"/>
                  </a:lnTo>
                  <a:lnTo>
                    <a:pt x="122777" y="381"/>
                  </a:lnTo>
                  <a:lnTo>
                    <a:pt x="122437" y="441"/>
                  </a:lnTo>
                  <a:lnTo>
                    <a:pt x="122105" y="508"/>
                  </a:lnTo>
                  <a:lnTo>
                    <a:pt x="121773" y="581"/>
                  </a:lnTo>
                  <a:lnTo>
                    <a:pt x="121449" y="661"/>
                  </a:lnTo>
                  <a:lnTo>
                    <a:pt x="121133" y="741"/>
                  </a:lnTo>
                  <a:lnTo>
                    <a:pt x="120809" y="828"/>
                  </a:lnTo>
                  <a:lnTo>
                    <a:pt x="120501" y="915"/>
                  </a:lnTo>
                  <a:lnTo>
                    <a:pt x="120185" y="1008"/>
                  </a:lnTo>
                  <a:lnTo>
                    <a:pt x="119877" y="1108"/>
                  </a:lnTo>
                  <a:lnTo>
                    <a:pt x="119577" y="1208"/>
                  </a:lnTo>
                  <a:lnTo>
                    <a:pt x="119276" y="1315"/>
                  </a:lnTo>
                  <a:lnTo>
                    <a:pt x="118976" y="1429"/>
                  </a:lnTo>
                  <a:lnTo>
                    <a:pt x="118684" y="1542"/>
                  </a:lnTo>
                  <a:lnTo>
                    <a:pt x="118399" y="1662"/>
                  </a:lnTo>
                  <a:lnTo>
                    <a:pt x="118107" y="1789"/>
                  </a:lnTo>
                  <a:lnTo>
                    <a:pt x="117830" y="1916"/>
                  </a:lnTo>
                  <a:lnTo>
                    <a:pt x="117546" y="2043"/>
                  </a:lnTo>
                  <a:lnTo>
                    <a:pt x="117269" y="2176"/>
                  </a:lnTo>
                  <a:lnTo>
                    <a:pt x="117001" y="2316"/>
                  </a:lnTo>
                  <a:lnTo>
                    <a:pt x="116732" y="2456"/>
                  </a:lnTo>
                  <a:lnTo>
                    <a:pt x="116463" y="2603"/>
                  </a:lnTo>
                  <a:lnTo>
                    <a:pt x="116202" y="2750"/>
                  </a:lnTo>
                  <a:lnTo>
                    <a:pt x="115950" y="2904"/>
                  </a:lnTo>
                  <a:lnTo>
                    <a:pt x="115689" y="3064"/>
                  </a:lnTo>
                  <a:lnTo>
                    <a:pt x="115444" y="3224"/>
                  </a:lnTo>
                  <a:lnTo>
                    <a:pt x="115191" y="3384"/>
                  </a:lnTo>
                  <a:lnTo>
                    <a:pt x="114954" y="3551"/>
                  </a:lnTo>
                  <a:lnTo>
                    <a:pt x="114709" y="3725"/>
                  </a:lnTo>
                  <a:lnTo>
                    <a:pt x="114472" y="3891"/>
                  </a:lnTo>
                  <a:lnTo>
                    <a:pt x="114243" y="4072"/>
                  </a:lnTo>
                  <a:lnTo>
                    <a:pt x="114014" y="4252"/>
                  </a:lnTo>
                  <a:lnTo>
                    <a:pt x="113785" y="4432"/>
                  </a:lnTo>
                  <a:lnTo>
                    <a:pt x="113563" y="4619"/>
                  </a:lnTo>
                  <a:lnTo>
                    <a:pt x="113342" y="4806"/>
                  </a:lnTo>
                  <a:lnTo>
                    <a:pt x="113129" y="4999"/>
                  </a:lnTo>
                  <a:lnTo>
                    <a:pt x="112915" y="5193"/>
                  </a:lnTo>
                  <a:lnTo>
                    <a:pt x="112710" y="5386"/>
                  </a:lnTo>
                  <a:lnTo>
                    <a:pt x="112505" y="5587"/>
                  </a:lnTo>
                  <a:lnTo>
                    <a:pt x="112299" y="5794"/>
                  </a:lnTo>
                  <a:lnTo>
                    <a:pt x="112102" y="6000"/>
                  </a:lnTo>
                  <a:lnTo>
                    <a:pt x="111912" y="6207"/>
                  </a:lnTo>
                  <a:lnTo>
                    <a:pt x="111533" y="6628"/>
                  </a:lnTo>
                  <a:lnTo>
                    <a:pt x="111169" y="7062"/>
                  </a:lnTo>
                  <a:lnTo>
                    <a:pt x="110821" y="7509"/>
                  </a:lnTo>
                  <a:lnTo>
                    <a:pt x="110482" y="7963"/>
                  </a:lnTo>
                  <a:lnTo>
                    <a:pt x="110166" y="8423"/>
                  </a:lnTo>
                  <a:lnTo>
                    <a:pt x="109857" y="8897"/>
                  </a:lnTo>
                  <a:lnTo>
                    <a:pt x="109565" y="9371"/>
                  </a:lnTo>
                  <a:lnTo>
                    <a:pt x="109289" y="9858"/>
                  </a:lnTo>
                  <a:lnTo>
                    <a:pt x="109028" y="10352"/>
                  </a:lnTo>
                  <a:lnTo>
                    <a:pt x="108775" y="10853"/>
                  </a:lnTo>
                  <a:lnTo>
                    <a:pt x="108538" y="11360"/>
                  </a:lnTo>
                  <a:lnTo>
                    <a:pt x="108317" y="11874"/>
                  </a:lnTo>
                  <a:lnTo>
                    <a:pt x="108111" y="12388"/>
                  </a:lnTo>
                  <a:lnTo>
                    <a:pt x="107922" y="12915"/>
                  </a:lnTo>
                  <a:lnTo>
                    <a:pt x="107740" y="13442"/>
                  </a:lnTo>
                  <a:lnTo>
                    <a:pt x="107582" y="13976"/>
                  </a:lnTo>
                  <a:lnTo>
                    <a:pt x="107432" y="14510"/>
                  </a:lnTo>
                  <a:lnTo>
                    <a:pt x="107297" y="15051"/>
                  </a:lnTo>
                  <a:lnTo>
                    <a:pt x="107171" y="15598"/>
                  </a:lnTo>
                  <a:lnTo>
                    <a:pt x="107068" y="16145"/>
                  </a:lnTo>
                  <a:lnTo>
                    <a:pt x="106973" y="16693"/>
                  </a:lnTo>
                  <a:lnTo>
                    <a:pt x="106902" y="17246"/>
                  </a:lnTo>
                  <a:lnTo>
                    <a:pt x="106839" y="17800"/>
                  </a:lnTo>
                  <a:lnTo>
                    <a:pt x="106784" y="18354"/>
                  </a:lnTo>
                  <a:lnTo>
                    <a:pt x="106752" y="18908"/>
                  </a:lnTo>
                  <a:lnTo>
                    <a:pt x="106728" y="19462"/>
                  </a:lnTo>
                  <a:lnTo>
                    <a:pt x="106728" y="20016"/>
                  </a:lnTo>
                  <a:lnTo>
                    <a:pt x="106736" y="20577"/>
                  </a:lnTo>
                  <a:lnTo>
                    <a:pt x="106760" y="21131"/>
                  </a:lnTo>
                  <a:lnTo>
                    <a:pt x="106792" y="21685"/>
                  </a:lnTo>
                  <a:lnTo>
                    <a:pt x="106847" y="22239"/>
                  </a:lnTo>
                  <a:lnTo>
                    <a:pt x="106910" y="22786"/>
                  </a:lnTo>
                  <a:lnTo>
                    <a:pt x="106997" y="23333"/>
                  </a:lnTo>
                  <a:lnTo>
                    <a:pt x="107092" y="23881"/>
                  </a:lnTo>
                  <a:lnTo>
                    <a:pt x="107195" y="24421"/>
                  </a:lnTo>
                  <a:lnTo>
                    <a:pt x="107321" y="24962"/>
                  </a:lnTo>
                  <a:lnTo>
                    <a:pt x="107463" y="25496"/>
                  </a:lnTo>
                  <a:lnTo>
                    <a:pt x="107613" y="26030"/>
                  </a:lnTo>
                  <a:lnTo>
                    <a:pt x="107779" y="26557"/>
                  </a:lnTo>
                  <a:lnTo>
                    <a:pt x="107961" y="27078"/>
                  </a:lnTo>
                  <a:lnTo>
                    <a:pt x="108001" y="27144"/>
                  </a:lnTo>
                  <a:lnTo>
                    <a:pt x="108040" y="27218"/>
                  </a:lnTo>
                  <a:lnTo>
                    <a:pt x="108095" y="27278"/>
                  </a:lnTo>
                  <a:lnTo>
                    <a:pt x="108159" y="27338"/>
                  </a:lnTo>
                  <a:lnTo>
                    <a:pt x="107455" y="27425"/>
                  </a:lnTo>
                  <a:lnTo>
                    <a:pt x="107108" y="27478"/>
                  </a:lnTo>
                  <a:lnTo>
                    <a:pt x="106768" y="27531"/>
                  </a:lnTo>
                  <a:lnTo>
                    <a:pt x="106436" y="27592"/>
                  </a:lnTo>
                  <a:lnTo>
                    <a:pt x="106104" y="27652"/>
                  </a:lnTo>
                  <a:lnTo>
                    <a:pt x="105780" y="27725"/>
                  </a:lnTo>
                  <a:lnTo>
                    <a:pt x="105464" y="27805"/>
                  </a:lnTo>
                  <a:lnTo>
                    <a:pt x="105306" y="27858"/>
                  </a:lnTo>
                  <a:lnTo>
                    <a:pt x="105156" y="27919"/>
                  </a:lnTo>
                  <a:lnTo>
                    <a:pt x="105014" y="27999"/>
                  </a:lnTo>
                  <a:lnTo>
                    <a:pt x="104951" y="28045"/>
                  </a:lnTo>
                  <a:lnTo>
                    <a:pt x="104879" y="28092"/>
                  </a:lnTo>
                  <a:lnTo>
                    <a:pt x="104824" y="28139"/>
                  </a:lnTo>
                  <a:lnTo>
                    <a:pt x="104761" y="28192"/>
                  </a:lnTo>
                  <a:lnTo>
                    <a:pt x="104713" y="28252"/>
                  </a:lnTo>
                  <a:lnTo>
                    <a:pt x="104666" y="28312"/>
                  </a:lnTo>
                  <a:lnTo>
                    <a:pt x="104627" y="28372"/>
                  </a:lnTo>
                  <a:lnTo>
                    <a:pt x="104595" y="28439"/>
                  </a:lnTo>
                  <a:lnTo>
                    <a:pt x="104571" y="28506"/>
                  </a:lnTo>
                  <a:lnTo>
                    <a:pt x="104555" y="28573"/>
                  </a:lnTo>
                  <a:lnTo>
                    <a:pt x="104524" y="28766"/>
                  </a:lnTo>
                  <a:lnTo>
                    <a:pt x="104492" y="28966"/>
                  </a:lnTo>
                  <a:lnTo>
                    <a:pt x="104453" y="29367"/>
                  </a:lnTo>
                  <a:lnTo>
                    <a:pt x="104429" y="29767"/>
                  </a:lnTo>
                  <a:lnTo>
                    <a:pt x="104421" y="30174"/>
                  </a:lnTo>
                  <a:lnTo>
                    <a:pt x="104429" y="30582"/>
                  </a:lnTo>
                  <a:lnTo>
                    <a:pt x="104445" y="30989"/>
                  </a:lnTo>
                  <a:lnTo>
                    <a:pt x="104476" y="31396"/>
                  </a:lnTo>
                  <a:lnTo>
                    <a:pt x="104508" y="31810"/>
                  </a:lnTo>
                  <a:lnTo>
                    <a:pt x="104555" y="32217"/>
                  </a:lnTo>
                  <a:lnTo>
                    <a:pt x="104611" y="32631"/>
                  </a:lnTo>
                  <a:lnTo>
                    <a:pt x="104721" y="33445"/>
                  </a:lnTo>
                  <a:lnTo>
                    <a:pt x="104840" y="34259"/>
                  </a:lnTo>
                  <a:lnTo>
                    <a:pt x="104951" y="35060"/>
                  </a:lnTo>
                  <a:lnTo>
                    <a:pt x="102746" y="35087"/>
                  </a:lnTo>
                  <a:lnTo>
                    <a:pt x="100533" y="35120"/>
                  </a:lnTo>
                  <a:lnTo>
                    <a:pt x="98329" y="35160"/>
                  </a:lnTo>
                  <a:lnTo>
                    <a:pt x="96124" y="35207"/>
                  </a:lnTo>
                  <a:lnTo>
                    <a:pt x="93920" y="35260"/>
                  </a:lnTo>
                  <a:lnTo>
                    <a:pt x="91707" y="35314"/>
                  </a:lnTo>
                  <a:lnTo>
                    <a:pt x="89503" y="35374"/>
                  </a:lnTo>
                  <a:lnTo>
                    <a:pt x="87298" y="35440"/>
                  </a:lnTo>
                  <a:lnTo>
                    <a:pt x="85094" y="35520"/>
                  </a:lnTo>
                  <a:lnTo>
                    <a:pt x="82889" y="35601"/>
                  </a:lnTo>
                  <a:lnTo>
                    <a:pt x="80684" y="35687"/>
                  </a:lnTo>
                  <a:lnTo>
                    <a:pt x="78480" y="35781"/>
                  </a:lnTo>
                  <a:lnTo>
                    <a:pt x="76283" y="35881"/>
                  </a:lnTo>
                  <a:lnTo>
                    <a:pt x="74079" y="35994"/>
                  </a:lnTo>
                  <a:lnTo>
                    <a:pt x="71882" y="36108"/>
                  </a:lnTo>
                  <a:lnTo>
                    <a:pt x="69677" y="36235"/>
                  </a:lnTo>
                  <a:lnTo>
                    <a:pt x="68864" y="36288"/>
                  </a:lnTo>
                  <a:lnTo>
                    <a:pt x="68081" y="36361"/>
                  </a:lnTo>
                  <a:lnTo>
                    <a:pt x="67702" y="36395"/>
                  </a:lnTo>
                  <a:lnTo>
                    <a:pt x="67338" y="36441"/>
                  </a:lnTo>
                  <a:lnTo>
                    <a:pt x="66983" y="36482"/>
                  </a:lnTo>
                  <a:lnTo>
                    <a:pt x="66627" y="36535"/>
                  </a:lnTo>
                  <a:lnTo>
                    <a:pt x="66288" y="36582"/>
                  </a:lnTo>
                  <a:lnTo>
                    <a:pt x="65956" y="36635"/>
                  </a:lnTo>
                  <a:lnTo>
                    <a:pt x="65632" y="36695"/>
                  </a:lnTo>
                  <a:lnTo>
                    <a:pt x="65316" y="36755"/>
                  </a:lnTo>
                  <a:lnTo>
                    <a:pt x="65007" y="36822"/>
                  </a:lnTo>
                  <a:lnTo>
                    <a:pt x="64707" y="36889"/>
                  </a:lnTo>
                  <a:lnTo>
                    <a:pt x="64415" y="36955"/>
                  </a:lnTo>
                  <a:lnTo>
                    <a:pt x="64130" y="37029"/>
                  </a:lnTo>
                  <a:lnTo>
                    <a:pt x="63854" y="37109"/>
                  </a:lnTo>
                  <a:lnTo>
                    <a:pt x="63585" y="37189"/>
                  </a:lnTo>
                  <a:lnTo>
                    <a:pt x="63324" y="37269"/>
                  </a:lnTo>
                  <a:lnTo>
                    <a:pt x="63064" y="37356"/>
                  </a:lnTo>
                  <a:lnTo>
                    <a:pt x="62819" y="37449"/>
                  </a:lnTo>
                  <a:lnTo>
                    <a:pt x="62582" y="37543"/>
                  </a:lnTo>
                  <a:lnTo>
                    <a:pt x="62345" y="37636"/>
                  </a:lnTo>
                  <a:lnTo>
                    <a:pt x="62123" y="37736"/>
                  </a:lnTo>
                  <a:lnTo>
                    <a:pt x="61902" y="37836"/>
                  </a:lnTo>
                  <a:lnTo>
                    <a:pt x="61689" y="37943"/>
                  </a:lnTo>
                  <a:lnTo>
                    <a:pt x="61483" y="38050"/>
                  </a:lnTo>
                  <a:lnTo>
                    <a:pt x="61286" y="38163"/>
                  </a:lnTo>
                  <a:lnTo>
                    <a:pt x="61096" y="38277"/>
                  </a:lnTo>
                  <a:lnTo>
                    <a:pt x="60907" y="38397"/>
                  </a:lnTo>
                  <a:lnTo>
                    <a:pt x="60725" y="38517"/>
                  </a:lnTo>
                  <a:lnTo>
                    <a:pt x="60551" y="38644"/>
                  </a:lnTo>
                  <a:lnTo>
                    <a:pt x="60385" y="38771"/>
                  </a:lnTo>
                  <a:lnTo>
                    <a:pt x="60219" y="38904"/>
                  </a:lnTo>
                  <a:lnTo>
                    <a:pt x="60061" y="39038"/>
                  </a:lnTo>
                  <a:lnTo>
                    <a:pt x="59911" y="39178"/>
                  </a:lnTo>
                  <a:lnTo>
                    <a:pt x="59769" y="39318"/>
                  </a:lnTo>
                  <a:lnTo>
                    <a:pt x="59626" y="39458"/>
                  </a:lnTo>
                  <a:lnTo>
                    <a:pt x="59492" y="39605"/>
                  </a:lnTo>
                  <a:lnTo>
                    <a:pt x="59366" y="39759"/>
                  </a:lnTo>
                  <a:lnTo>
                    <a:pt x="59239" y="39912"/>
                  </a:lnTo>
                  <a:lnTo>
                    <a:pt x="59121" y="40066"/>
                  </a:lnTo>
                  <a:lnTo>
                    <a:pt x="59002" y="40226"/>
                  </a:lnTo>
                  <a:lnTo>
                    <a:pt x="58899" y="40393"/>
                  </a:lnTo>
                  <a:lnTo>
                    <a:pt x="58789" y="40559"/>
                  </a:lnTo>
                  <a:lnTo>
                    <a:pt x="58694" y="40726"/>
                  </a:lnTo>
                  <a:lnTo>
                    <a:pt x="58591" y="40900"/>
                  </a:lnTo>
                  <a:lnTo>
                    <a:pt x="58504" y="41080"/>
                  </a:lnTo>
                  <a:lnTo>
                    <a:pt x="58417" y="41260"/>
                  </a:lnTo>
                  <a:lnTo>
                    <a:pt x="58331" y="41440"/>
                  </a:lnTo>
                  <a:lnTo>
                    <a:pt x="58252" y="41627"/>
                  </a:lnTo>
                  <a:lnTo>
                    <a:pt x="58173" y="41821"/>
                  </a:lnTo>
                  <a:lnTo>
                    <a:pt x="58038" y="42208"/>
                  </a:lnTo>
                  <a:lnTo>
                    <a:pt x="57912" y="42608"/>
                  </a:lnTo>
                  <a:lnTo>
                    <a:pt x="57801" y="43022"/>
                  </a:lnTo>
                  <a:lnTo>
                    <a:pt x="57698" y="43449"/>
                  </a:lnTo>
                  <a:lnTo>
                    <a:pt x="57612" y="43890"/>
                  </a:lnTo>
                  <a:lnTo>
                    <a:pt x="57533" y="44344"/>
                  </a:lnTo>
                  <a:lnTo>
                    <a:pt x="55407" y="44237"/>
                  </a:lnTo>
                  <a:lnTo>
                    <a:pt x="53274" y="44130"/>
                  </a:lnTo>
                  <a:lnTo>
                    <a:pt x="51140" y="44023"/>
                  </a:lnTo>
                  <a:lnTo>
                    <a:pt x="49014" y="43937"/>
                  </a:lnTo>
                  <a:lnTo>
                    <a:pt x="48856" y="43937"/>
                  </a:lnTo>
                  <a:lnTo>
                    <a:pt x="48698" y="43950"/>
                  </a:lnTo>
                  <a:lnTo>
                    <a:pt x="48548" y="43983"/>
                  </a:lnTo>
                  <a:lnTo>
                    <a:pt x="48406" y="44023"/>
                  </a:lnTo>
                  <a:lnTo>
                    <a:pt x="48272" y="44083"/>
                  </a:lnTo>
                  <a:lnTo>
                    <a:pt x="48145" y="44150"/>
                  </a:lnTo>
                  <a:lnTo>
                    <a:pt x="48035" y="44230"/>
                  </a:lnTo>
                  <a:lnTo>
                    <a:pt x="47924" y="44317"/>
                  </a:lnTo>
                  <a:lnTo>
                    <a:pt x="47821" y="44410"/>
                  </a:lnTo>
                  <a:lnTo>
                    <a:pt x="47734" y="44511"/>
                  </a:lnTo>
                  <a:lnTo>
                    <a:pt x="47655" y="44617"/>
                  </a:lnTo>
                  <a:lnTo>
                    <a:pt x="47592" y="44738"/>
                  </a:lnTo>
                  <a:lnTo>
                    <a:pt x="47537" y="44851"/>
                  </a:lnTo>
                  <a:lnTo>
                    <a:pt x="47497" y="44978"/>
                  </a:lnTo>
                  <a:lnTo>
                    <a:pt x="47474" y="45098"/>
                  </a:lnTo>
                  <a:lnTo>
                    <a:pt x="47466" y="45225"/>
                  </a:lnTo>
                  <a:lnTo>
                    <a:pt x="47292" y="50177"/>
                  </a:lnTo>
                  <a:lnTo>
                    <a:pt x="47205" y="52646"/>
                  </a:lnTo>
                  <a:lnTo>
                    <a:pt x="47134" y="55109"/>
                  </a:lnTo>
                  <a:lnTo>
                    <a:pt x="46549" y="55183"/>
                  </a:lnTo>
                  <a:lnTo>
                    <a:pt x="45972" y="55256"/>
                  </a:lnTo>
                  <a:lnTo>
                    <a:pt x="45396" y="55336"/>
                  </a:lnTo>
                  <a:lnTo>
                    <a:pt x="44827" y="55423"/>
                  </a:lnTo>
                  <a:lnTo>
                    <a:pt x="44266" y="55510"/>
                  </a:lnTo>
                  <a:lnTo>
                    <a:pt x="43705" y="55603"/>
                  </a:lnTo>
                  <a:lnTo>
                    <a:pt x="43144" y="55703"/>
                  </a:lnTo>
                  <a:lnTo>
                    <a:pt x="42598" y="55803"/>
                  </a:lnTo>
                  <a:lnTo>
                    <a:pt x="42045" y="55917"/>
                  </a:lnTo>
                  <a:lnTo>
                    <a:pt x="41508" y="56024"/>
                  </a:lnTo>
                  <a:lnTo>
                    <a:pt x="40963" y="56144"/>
                  </a:lnTo>
                  <a:lnTo>
                    <a:pt x="40433" y="56264"/>
                  </a:lnTo>
                  <a:lnTo>
                    <a:pt x="39904" y="56391"/>
                  </a:lnTo>
                  <a:lnTo>
                    <a:pt x="39374" y="56518"/>
                  </a:lnTo>
                  <a:lnTo>
                    <a:pt x="38861" y="56651"/>
                  </a:lnTo>
                  <a:lnTo>
                    <a:pt x="38339" y="56791"/>
                  </a:lnTo>
                  <a:lnTo>
                    <a:pt x="37826" y="56931"/>
                  </a:lnTo>
                  <a:lnTo>
                    <a:pt x="37320" y="57078"/>
                  </a:lnTo>
                  <a:lnTo>
                    <a:pt x="36814" y="57232"/>
                  </a:lnTo>
                  <a:lnTo>
                    <a:pt x="36316" y="57385"/>
                  </a:lnTo>
                  <a:lnTo>
                    <a:pt x="35827" y="57545"/>
                  </a:lnTo>
                  <a:lnTo>
                    <a:pt x="35329" y="57712"/>
                  </a:lnTo>
                  <a:lnTo>
                    <a:pt x="34847" y="57879"/>
                  </a:lnTo>
                  <a:lnTo>
                    <a:pt x="34365" y="58053"/>
                  </a:lnTo>
                  <a:lnTo>
                    <a:pt x="33883" y="58226"/>
                  </a:lnTo>
                  <a:lnTo>
                    <a:pt x="33409" y="58406"/>
                  </a:lnTo>
                  <a:lnTo>
                    <a:pt x="32942" y="58593"/>
                  </a:lnTo>
                  <a:lnTo>
                    <a:pt x="32476" y="58780"/>
                  </a:lnTo>
                  <a:lnTo>
                    <a:pt x="32018" y="58974"/>
                  </a:lnTo>
                  <a:lnTo>
                    <a:pt x="31560" y="59167"/>
                  </a:lnTo>
                  <a:lnTo>
                    <a:pt x="31109" y="59367"/>
                  </a:lnTo>
                  <a:lnTo>
                    <a:pt x="30659" y="59568"/>
                  </a:lnTo>
                  <a:lnTo>
                    <a:pt x="30216" y="59775"/>
                  </a:lnTo>
                  <a:lnTo>
                    <a:pt x="29774" y="59988"/>
                  </a:lnTo>
                  <a:lnTo>
                    <a:pt x="29339" y="60202"/>
                  </a:lnTo>
                  <a:lnTo>
                    <a:pt x="28905" y="60422"/>
                  </a:lnTo>
                  <a:lnTo>
                    <a:pt x="28478" y="60642"/>
                  </a:lnTo>
                  <a:lnTo>
                    <a:pt x="28059" y="60869"/>
                  </a:lnTo>
                  <a:lnTo>
                    <a:pt x="27640" y="61103"/>
                  </a:lnTo>
                  <a:lnTo>
                    <a:pt x="27222" y="61336"/>
                  </a:lnTo>
                  <a:lnTo>
                    <a:pt x="26811" y="61570"/>
                  </a:lnTo>
                  <a:lnTo>
                    <a:pt x="26400" y="61810"/>
                  </a:lnTo>
                  <a:lnTo>
                    <a:pt x="25997" y="62057"/>
                  </a:lnTo>
                  <a:lnTo>
                    <a:pt x="25602" y="62304"/>
                  </a:lnTo>
                  <a:lnTo>
                    <a:pt x="25207" y="62551"/>
                  </a:lnTo>
                  <a:lnTo>
                    <a:pt x="24812" y="62805"/>
                  </a:lnTo>
                  <a:lnTo>
                    <a:pt x="24424" y="63065"/>
                  </a:lnTo>
                  <a:lnTo>
                    <a:pt x="24045" y="63325"/>
                  </a:lnTo>
                  <a:lnTo>
                    <a:pt x="23666" y="63592"/>
                  </a:lnTo>
                  <a:lnTo>
                    <a:pt x="23287" y="63859"/>
                  </a:lnTo>
                  <a:lnTo>
                    <a:pt x="22915" y="64126"/>
                  </a:lnTo>
                  <a:lnTo>
                    <a:pt x="22552" y="64400"/>
                  </a:lnTo>
                  <a:lnTo>
                    <a:pt x="22188" y="64680"/>
                  </a:lnTo>
                  <a:lnTo>
                    <a:pt x="21833" y="64960"/>
                  </a:lnTo>
                  <a:lnTo>
                    <a:pt x="21477" y="65241"/>
                  </a:lnTo>
                  <a:lnTo>
                    <a:pt x="21122" y="65528"/>
                  </a:lnTo>
                  <a:lnTo>
                    <a:pt x="20774" y="65821"/>
                  </a:lnTo>
                  <a:lnTo>
                    <a:pt x="20434" y="66115"/>
                  </a:lnTo>
                  <a:lnTo>
                    <a:pt x="20094" y="66409"/>
                  </a:lnTo>
                  <a:lnTo>
                    <a:pt x="19755" y="66709"/>
                  </a:lnTo>
                  <a:lnTo>
                    <a:pt x="19423" y="67009"/>
                  </a:lnTo>
                  <a:lnTo>
                    <a:pt x="19099" y="67316"/>
                  </a:lnTo>
                  <a:lnTo>
                    <a:pt x="18775" y="67623"/>
                  </a:lnTo>
                  <a:lnTo>
                    <a:pt x="18451" y="67937"/>
                  </a:lnTo>
                  <a:lnTo>
                    <a:pt x="18135" y="68251"/>
                  </a:lnTo>
                  <a:lnTo>
                    <a:pt x="17819" y="68564"/>
                  </a:lnTo>
                  <a:lnTo>
                    <a:pt x="17510" y="68885"/>
                  </a:lnTo>
                  <a:lnTo>
                    <a:pt x="17210" y="69205"/>
                  </a:lnTo>
                  <a:lnTo>
                    <a:pt x="16902" y="69532"/>
                  </a:lnTo>
                  <a:lnTo>
                    <a:pt x="16610" y="69859"/>
                  </a:lnTo>
                  <a:lnTo>
                    <a:pt x="16317" y="70186"/>
                  </a:lnTo>
                  <a:lnTo>
                    <a:pt x="16025" y="70520"/>
                  </a:lnTo>
                  <a:lnTo>
                    <a:pt x="15741" y="70854"/>
                  </a:lnTo>
                  <a:lnTo>
                    <a:pt x="15456" y="71194"/>
                  </a:lnTo>
                  <a:lnTo>
                    <a:pt x="14903" y="71875"/>
                  </a:lnTo>
                  <a:lnTo>
                    <a:pt x="14358" y="72569"/>
                  </a:lnTo>
                  <a:lnTo>
                    <a:pt x="13836" y="73270"/>
                  </a:lnTo>
                  <a:lnTo>
                    <a:pt x="13323" y="73984"/>
                  </a:lnTo>
                  <a:lnTo>
                    <a:pt x="12833" y="74705"/>
                  </a:lnTo>
                  <a:lnTo>
                    <a:pt x="12351" y="75439"/>
                  </a:lnTo>
                  <a:lnTo>
                    <a:pt x="11884" y="76173"/>
                  </a:lnTo>
                  <a:lnTo>
                    <a:pt x="11426" y="76921"/>
                  </a:lnTo>
                  <a:lnTo>
                    <a:pt x="10992" y="77681"/>
                  </a:lnTo>
                  <a:lnTo>
                    <a:pt x="10565" y="78442"/>
                  </a:lnTo>
                  <a:lnTo>
                    <a:pt x="10154" y="79216"/>
                  </a:lnTo>
                  <a:lnTo>
                    <a:pt x="9759" y="79991"/>
                  </a:lnTo>
                  <a:lnTo>
                    <a:pt x="9372" y="80778"/>
                  </a:lnTo>
                  <a:lnTo>
                    <a:pt x="9008" y="81572"/>
                  </a:lnTo>
                  <a:lnTo>
                    <a:pt x="8653" y="82373"/>
                  </a:lnTo>
                  <a:lnTo>
                    <a:pt x="8305" y="83181"/>
                  </a:lnTo>
                  <a:lnTo>
                    <a:pt x="7981" y="83995"/>
                  </a:lnTo>
                  <a:lnTo>
                    <a:pt x="7665" y="84816"/>
                  </a:lnTo>
                  <a:lnTo>
                    <a:pt x="7365" y="85637"/>
                  </a:lnTo>
                  <a:lnTo>
                    <a:pt x="7072" y="86471"/>
                  </a:lnTo>
                  <a:lnTo>
                    <a:pt x="6804" y="87306"/>
                  </a:lnTo>
                  <a:lnTo>
                    <a:pt x="6535" y="88147"/>
                  </a:lnTo>
                  <a:lnTo>
                    <a:pt x="6290" y="88994"/>
                  </a:lnTo>
                  <a:lnTo>
                    <a:pt x="6053" y="89842"/>
                  </a:lnTo>
                  <a:lnTo>
                    <a:pt x="5832" y="90696"/>
                  </a:lnTo>
                  <a:lnTo>
                    <a:pt x="5618" y="91557"/>
                  </a:lnTo>
                  <a:lnTo>
                    <a:pt x="5421" y="92418"/>
                  </a:lnTo>
                  <a:lnTo>
                    <a:pt x="5350" y="92425"/>
                  </a:lnTo>
                  <a:lnTo>
                    <a:pt x="5279" y="92431"/>
                  </a:lnTo>
                  <a:lnTo>
                    <a:pt x="5215" y="92451"/>
                  </a:lnTo>
                  <a:lnTo>
                    <a:pt x="5152" y="92471"/>
                  </a:lnTo>
                  <a:lnTo>
                    <a:pt x="5097" y="92491"/>
                  </a:lnTo>
                  <a:lnTo>
                    <a:pt x="5042" y="92525"/>
                  </a:lnTo>
                  <a:lnTo>
                    <a:pt x="4986" y="92558"/>
                  </a:lnTo>
                  <a:lnTo>
                    <a:pt x="4939" y="92598"/>
                  </a:lnTo>
                  <a:lnTo>
                    <a:pt x="4899" y="92638"/>
                  </a:lnTo>
                  <a:lnTo>
                    <a:pt x="4860" y="92678"/>
                  </a:lnTo>
                  <a:lnTo>
                    <a:pt x="4828" y="92725"/>
                  </a:lnTo>
                  <a:lnTo>
                    <a:pt x="4797" y="92772"/>
                  </a:lnTo>
                  <a:lnTo>
                    <a:pt x="4749" y="92879"/>
                  </a:lnTo>
                  <a:lnTo>
                    <a:pt x="4718" y="92985"/>
                  </a:lnTo>
                  <a:lnTo>
                    <a:pt x="4710" y="93099"/>
                  </a:lnTo>
                  <a:lnTo>
                    <a:pt x="4710" y="93219"/>
                  </a:lnTo>
                  <a:lnTo>
                    <a:pt x="4733" y="93332"/>
                  </a:lnTo>
                  <a:lnTo>
                    <a:pt x="4749" y="93386"/>
                  </a:lnTo>
                  <a:lnTo>
                    <a:pt x="4773" y="93439"/>
                  </a:lnTo>
                  <a:lnTo>
                    <a:pt x="4805" y="93493"/>
                  </a:lnTo>
                  <a:lnTo>
                    <a:pt x="4836" y="93539"/>
                  </a:lnTo>
                  <a:lnTo>
                    <a:pt x="4876" y="93586"/>
                  </a:lnTo>
                  <a:lnTo>
                    <a:pt x="4915" y="93633"/>
                  </a:lnTo>
                  <a:lnTo>
                    <a:pt x="4963" y="93679"/>
                  </a:lnTo>
                  <a:lnTo>
                    <a:pt x="5010" y="93713"/>
                  </a:lnTo>
                  <a:lnTo>
                    <a:pt x="5073" y="93753"/>
                  </a:lnTo>
                  <a:lnTo>
                    <a:pt x="5129" y="93786"/>
                  </a:lnTo>
                  <a:lnTo>
                    <a:pt x="4994" y="94487"/>
                  </a:lnTo>
                  <a:lnTo>
                    <a:pt x="4868" y="95201"/>
                  </a:lnTo>
                  <a:lnTo>
                    <a:pt x="4749" y="95909"/>
                  </a:lnTo>
                  <a:lnTo>
                    <a:pt x="4639" y="96623"/>
                  </a:lnTo>
                  <a:lnTo>
                    <a:pt x="4536" y="97337"/>
                  </a:lnTo>
                  <a:lnTo>
                    <a:pt x="4441" y="98058"/>
                  </a:lnTo>
                  <a:lnTo>
                    <a:pt x="4354" y="98772"/>
                  </a:lnTo>
                  <a:lnTo>
                    <a:pt x="4275" y="99493"/>
                  </a:lnTo>
                  <a:lnTo>
                    <a:pt x="4204" y="100214"/>
                  </a:lnTo>
                  <a:lnTo>
                    <a:pt x="4141" y="100934"/>
                  </a:lnTo>
                  <a:lnTo>
                    <a:pt x="4086" y="101655"/>
                  </a:lnTo>
                  <a:lnTo>
                    <a:pt x="4038" y="102376"/>
                  </a:lnTo>
                  <a:lnTo>
                    <a:pt x="3999" y="103097"/>
                  </a:lnTo>
                  <a:lnTo>
                    <a:pt x="3967" y="103824"/>
                  </a:lnTo>
                  <a:lnTo>
                    <a:pt x="3943" y="104545"/>
                  </a:lnTo>
                  <a:lnTo>
                    <a:pt x="3927" y="105273"/>
                  </a:lnTo>
                  <a:lnTo>
                    <a:pt x="3912" y="105993"/>
                  </a:lnTo>
                  <a:lnTo>
                    <a:pt x="3912" y="106721"/>
                  </a:lnTo>
                  <a:lnTo>
                    <a:pt x="3912" y="107442"/>
                  </a:lnTo>
                  <a:lnTo>
                    <a:pt x="3927" y="108169"/>
                  </a:lnTo>
                  <a:lnTo>
                    <a:pt x="3943" y="108890"/>
                  </a:lnTo>
                  <a:lnTo>
                    <a:pt x="3975" y="109611"/>
                  </a:lnTo>
                  <a:lnTo>
                    <a:pt x="4007" y="110332"/>
                  </a:lnTo>
                  <a:lnTo>
                    <a:pt x="4046" y="111052"/>
                  </a:lnTo>
                  <a:lnTo>
                    <a:pt x="4093" y="111773"/>
                  </a:lnTo>
                  <a:lnTo>
                    <a:pt x="4149" y="112494"/>
                  </a:lnTo>
                  <a:lnTo>
                    <a:pt x="4212" y="113208"/>
                  </a:lnTo>
                  <a:lnTo>
                    <a:pt x="4283" y="113922"/>
                  </a:lnTo>
                  <a:lnTo>
                    <a:pt x="4354" y="114636"/>
                  </a:lnTo>
                  <a:lnTo>
                    <a:pt x="4441" y="115351"/>
                  </a:lnTo>
                  <a:lnTo>
                    <a:pt x="4528" y="116065"/>
                  </a:lnTo>
                  <a:lnTo>
                    <a:pt x="4623" y="116772"/>
                  </a:lnTo>
                  <a:lnTo>
                    <a:pt x="4536" y="116799"/>
                  </a:lnTo>
                  <a:lnTo>
                    <a:pt x="4457" y="116839"/>
                  </a:lnTo>
                  <a:lnTo>
                    <a:pt x="4378" y="116879"/>
                  </a:lnTo>
                  <a:lnTo>
                    <a:pt x="4307" y="116919"/>
                  </a:lnTo>
                  <a:lnTo>
                    <a:pt x="4244" y="116972"/>
                  </a:lnTo>
                  <a:lnTo>
                    <a:pt x="4188" y="117026"/>
                  </a:lnTo>
                  <a:lnTo>
                    <a:pt x="4141" y="117079"/>
                  </a:lnTo>
                  <a:lnTo>
                    <a:pt x="4093" y="117139"/>
                  </a:lnTo>
                  <a:lnTo>
                    <a:pt x="4054" y="117206"/>
                  </a:lnTo>
                  <a:lnTo>
                    <a:pt x="4022" y="117266"/>
                  </a:lnTo>
                  <a:lnTo>
                    <a:pt x="3999" y="117333"/>
                  </a:lnTo>
                  <a:lnTo>
                    <a:pt x="3975" y="117406"/>
                  </a:lnTo>
                  <a:lnTo>
                    <a:pt x="3959" y="117473"/>
                  </a:lnTo>
                  <a:lnTo>
                    <a:pt x="3959" y="117540"/>
                  </a:lnTo>
                  <a:lnTo>
                    <a:pt x="3951" y="117613"/>
                  </a:lnTo>
                  <a:lnTo>
                    <a:pt x="3959" y="117687"/>
                  </a:lnTo>
                  <a:lnTo>
                    <a:pt x="3975" y="117753"/>
                  </a:lnTo>
                  <a:lnTo>
                    <a:pt x="3991" y="117820"/>
                  </a:lnTo>
                  <a:lnTo>
                    <a:pt x="4014" y="117887"/>
                  </a:lnTo>
                  <a:lnTo>
                    <a:pt x="4046" y="117954"/>
                  </a:lnTo>
                  <a:lnTo>
                    <a:pt x="4078" y="118020"/>
                  </a:lnTo>
                  <a:lnTo>
                    <a:pt x="4125" y="118080"/>
                  </a:lnTo>
                  <a:lnTo>
                    <a:pt x="4172" y="118140"/>
                  </a:lnTo>
                  <a:lnTo>
                    <a:pt x="4228" y="118194"/>
                  </a:lnTo>
                  <a:lnTo>
                    <a:pt x="4283" y="118241"/>
                  </a:lnTo>
                  <a:lnTo>
                    <a:pt x="4354" y="118287"/>
                  </a:lnTo>
                  <a:lnTo>
                    <a:pt x="4425" y="118327"/>
                  </a:lnTo>
                  <a:lnTo>
                    <a:pt x="4504" y="118367"/>
                  </a:lnTo>
                  <a:lnTo>
                    <a:pt x="4591" y="118401"/>
                  </a:lnTo>
                  <a:lnTo>
                    <a:pt x="4686" y="118421"/>
                  </a:lnTo>
                  <a:lnTo>
                    <a:pt x="4781" y="118441"/>
                  </a:lnTo>
                  <a:lnTo>
                    <a:pt x="4892" y="118454"/>
                  </a:lnTo>
                  <a:lnTo>
                    <a:pt x="5018" y="119222"/>
                  </a:lnTo>
                  <a:lnTo>
                    <a:pt x="5152" y="119989"/>
                  </a:lnTo>
                  <a:lnTo>
                    <a:pt x="5302" y="120750"/>
                  </a:lnTo>
                  <a:lnTo>
                    <a:pt x="5453" y="121511"/>
                  </a:lnTo>
                  <a:lnTo>
                    <a:pt x="5611" y="122265"/>
                  </a:lnTo>
                  <a:lnTo>
                    <a:pt x="5784" y="123019"/>
                  </a:lnTo>
                  <a:lnTo>
                    <a:pt x="5958" y="123767"/>
                  </a:lnTo>
                  <a:lnTo>
                    <a:pt x="6140" y="124514"/>
                  </a:lnTo>
                  <a:lnTo>
                    <a:pt x="6338" y="125255"/>
                  </a:lnTo>
                  <a:lnTo>
                    <a:pt x="6535" y="125989"/>
                  </a:lnTo>
                  <a:lnTo>
                    <a:pt x="6740" y="126717"/>
                  </a:lnTo>
                  <a:lnTo>
                    <a:pt x="6954" y="127444"/>
                  </a:lnTo>
                  <a:lnTo>
                    <a:pt x="7175" y="128165"/>
                  </a:lnTo>
                  <a:lnTo>
                    <a:pt x="7404" y="128886"/>
                  </a:lnTo>
                  <a:lnTo>
                    <a:pt x="7633" y="129600"/>
                  </a:lnTo>
                  <a:lnTo>
                    <a:pt x="7878" y="130301"/>
                  </a:lnTo>
                  <a:lnTo>
                    <a:pt x="7594" y="130461"/>
                  </a:lnTo>
                  <a:lnTo>
                    <a:pt x="7317" y="130615"/>
                  </a:lnTo>
                  <a:lnTo>
                    <a:pt x="7049" y="130781"/>
                  </a:lnTo>
                  <a:lnTo>
                    <a:pt x="6788" y="130942"/>
                  </a:lnTo>
                  <a:lnTo>
                    <a:pt x="6527" y="131108"/>
                  </a:lnTo>
                  <a:lnTo>
                    <a:pt x="6274" y="131282"/>
                  </a:lnTo>
                  <a:lnTo>
                    <a:pt x="6021" y="131455"/>
                  </a:lnTo>
                  <a:lnTo>
                    <a:pt x="5776" y="131636"/>
                  </a:lnTo>
                  <a:lnTo>
                    <a:pt x="5539" y="131816"/>
                  </a:lnTo>
                  <a:lnTo>
                    <a:pt x="5310" y="131996"/>
                  </a:lnTo>
                  <a:lnTo>
                    <a:pt x="5081" y="132183"/>
                  </a:lnTo>
                  <a:lnTo>
                    <a:pt x="4860" y="132370"/>
                  </a:lnTo>
                  <a:lnTo>
                    <a:pt x="4647" y="132563"/>
                  </a:lnTo>
                  <a:lnTo>
                    <a:pt x="4433" y="132757"/>
                  </a:lnTo>
                  <a:lnTo>
                    <a:pt x="4228" y="132950"/>
                  </a:lnTo>
                  <a:lnTo>
                    <a:pt x="4030" y="133151"/>
                  </a:lnTo>
                  <a:lnTo>
                    <a:pt x="3833" y="133351"/>
                  </a:lnTo>
                  <a:lnTo>
                    <a:pt x="3643" y="133558"/>
                  </a:lnTo>
                  <a:lnTo>
                    <a:pt x="3461" y="133765"/>
                  </a:lnTo>
                  <a:lnTo>
                    <a:pt x="3280" y="133972"/>
                  </a:lnTo>
                  <a:lnTo>
                    <a:pt x="3106" y="134185"/>
                  </a:lnTo>
                  <a:lnTo>
                    <a:pt x="2932" y="134399"/>
                  </a:lnTo>
                  <a:lnTo>
                    <a:pt x="2774" y="134612"/>
                  </a:lnTo>
                  <a:lnTo>
                    <a:pt x="2608" y="134833"/>
                  </a:lnTo>
                  <a:lnTo>
                    <a:pt x="2458" y="135053"/>
                  </a:lnTo>
                  <a:lnTo>
                    <a:pt x="2308" y="135280"/>
                  </a:lnTo>
                  <a:lnTo>
                    <a:pt x="2165" y="135500"/>
                  </a:lnTo>
                  <a:lnTo>
                    <a:pt x="2023" y="135727"/>
                  </a:lnTo>
                  <a:lnTo>
                    <a:pt x="1889" y="135954"/>
                  </a:lnTo>
                  <a:lnTo>
                    <a:pt x="1755" y="136187"/>
                  </a:lnTo>
                  <a:lnTo>
                    <a:pt x="1636" y="136421"/>
                  </a:lnTo>
                  <a:lnTo>
                    <a:pt x="1510" y="136655"/>
                  </a:lnTo>
                  <a:lnTo>
                    <a:pt x="1399" y="136888"/>
                  </a:lnTo>
                  <a:lnTo>
                    <a:pt x="1288" y="137129"/>
                  </a:lnTo>
                  <a:lnTo>
                    <a:pt x="1178" y="137369"/>
                  </a:lnTo>
                  <a:lnTo>
                    <a:pt x="1083" y="137609"/>
                  </a:lnTo>
                  <a:lnTo>
                    <a:pt x="980" y="137849"/>
                  </a:lnTo>
                  <a:lnTo>
                    <a:pt x="893" y="138096"/>
                  </a:lnTo>
                  <a:lnTo>
                    <a:pt x="806" y="138343"/>
                  </a:lnTo>
                  <a:lnTo>
                    <a:pt x="719" y="138590"/>
                  </a:lnTo>
                  <a:lnTo>
                    <a:pt x="648" y="138837"/>
                  </a:lnTo>
                  <a:lnTo>
                    <a:pt x="569" y="139091"/>
                  </a:lnTo>
                  <a:lnTo>
                    <a:pt x="506" y="139338"/>
                  </a:lnTo>
                  <a:lnTo>
                    <a:pt x="435" y="139591"/>
                  </a:lnTo>
                  <a:lnTo>
                    <a:pt x="324" y="140099"/>
                  </a:lnTo>
                  <a:lnTo>
                    <a:pt x="230" y="140612"/>
                  </a:lnTo>
                  <a:lnTo>
                    <a:pt x="150" y="141133"/>
                  </a:lnTo>
                  <a:lnTo>
                    <a:pt x="87" y="141654"/>
                  </a:lnTo>
                  <a:lnTo>
                    <a:pt x="40" y="142174"/>
                  </a:lnTo>
                  <a:lnTo>
                    <a:pt x="16" y="142702"/>
                  </a:lnTo>
                  <a:lnTo>
                    <a:pt x="0" y="143229"/>
                  </a:lnTo>
                  <a:lnTo>
                    <a:pt x="8" y="143763"/>
                  </a:lnTo>
                  <a:lnTo>
                    <a:pt x="32" y="144297"/>
                  </a:lnTo>
                  <a:lnTo>
                    <a:pt x="71" y="144831"/>
                  </a:lnTo>
                  <a:lnTo>
                    <a:pt x="119" y="145365"/>
                  </a:lnTo>
                  <a:lnTo>
                    <a:pt x="190" y="145898"/>
                  </a:lnTo>
                  <a:lnTo>
                    <a:pt x="277" y="146432"/>
                  </a:lnTo>
                  <a:lnTo>
                    <a:pt x="380" y="146973"/>
                  </a:lnTo>
                  <a:lnTo>
                    <a:pt x="498" y="147507"/>
                  </a:lnTo>
                  <a:lnTo>
                    <a:pt x="625" y="148041"/>
                  </a:lnTo>
                  <a:lnTo>
                    <a:pt x="775" y="148568"/>
                  </a:lnTo>
                  <a:lnTo>
                    <a:pt x="933" y="149102"/>
                  </a:lnTo>
                  <a:lnTo>
                    <a:pt x="1114" y="149629"/>
                  </a:lnTo>
                  <a:lnTo>
                    <a:pt x="1304" y="150157"/>
                  </a:lnTo>
                  <a:lnTo>
                    <a:pt x="1502" y="150677"/>
                  </a:lnTo>
                  <a:lnTo>
                    <a:pt x="1723" y="151198"/>
                  </a:lnTo>
                  <a:lnTo>
                    <a:pt x="1952" y="151712"/>
                  </a:lnTo>
                  <a:lnTo>
                    <a:pt x="2197" y="152226"/>
                  </a:lnTo>
                  <a:lnTo>
                    <a:pt x="2458" y="152733"/>
                  </a:lnTo>
                  <a:lnTo>
                    <a:pt x="2726" y="153233"/>
                  </a:lnTo>
                  <a:lnTo>
                    <a:pt x="3011" y="153727"/>
                  </a:lnTo>
                  <a:lnTo>
                    <a:pt x="3303" y="154221"/>
                  </a:lnTo>
                  <a:lnTo>
                    <a:pt x="3619" y="154702"/>
                  </a:lnTo>
                  <a:lnTo>
                    <a:pt x="3935" y="155182"/>
                  </a:lnTo>
                  <a:lnTo>
                    <a:pt x="4267" y="155649"/>
                  </a:lnTo>
                  <a:lnTo>
                    <a:pt x="4615" y="156117"/>
                  </a:lnTo>
                  <a:lnTo>
                    <a:pt x="4971" y="156571"/>
                  </a:lnTo>
                  <a:lnTo>
                    <a:pt x="5342" y="157018"/>
                  </a:lnTo>
                  <a:lnTo>
                    <a:pt x="5721" y="157458"/>
                  </a:lnTo>
                  <a:lnTo>
                    <a:pt x="6108" y="157892"/>
                  </a:lnTo>
                  <a:lnTo>
                    <a:pt x="6511" y="158312"/>
                  </a:lnTo>
                  <a:lnTo>
                    <a:pt x="6922" y="158720"/>
                  </a:lnTo>
                  <a:lnTo>
                    <a:pt x="7349" y="159127"/>
                  </a:lnTo>
                  <a:lnTo>
                    <a:pt x="7776" y="159514"/>
                  </a:lnTo>
                  <a:lnTo>
                    <a:pt x="8218" y="159894"/>
                  </a:lnTo>
                  <a:lnTo>
                    <a:pt x="8676" y="160268"/>
                  </a:lnTo>
                  <a:lnTo>
                    <a:pt x="8732" y="160308"/>
                  </a:lnTo>
                  <a:lnTo>
                    <a:pt x="8787" y="160341"/>
                  </a:lnTo>
                  <a:lnTo>
                    <a:pt x="8850" y="160375"/>
                  </a:lnTo>
                  <a:lnTo>
                    <a:pt x="8906" y="160395"/>
                  </a:lnTo>
                  <a:lnTo>
                    <a:pt x="8969" y="160415"/>
                  </a:lnTo>
                  <a:lnTo>
                    <a:pt x="9032" y="160435"/>
                  </a:lnTo>
                  <a:lnTo>
                    <a:pt x="9087" y="160442"/>
                  </a:lnTo>
                  <a:lnTo>
                    <a:pt x="9151" y="160448"/>
                  </a:lnTo>
                  <a:lnTo>
                    <a:pt x="9214" y="160455"/>
                  </a:lnTo>
                  <a:lnTo>
                    <a:pt x="9269" y="160448"/>
                  </a:lnTo>
                  <a:lnTo>
                    <a:pt x="9332" y="160442"/>
                  </a:lnTo>
                  <a:lnTo>
                    <a:pt x="9388" y="160435"/>
                  </a:lnTo>
                  <a:lnTo>
                    <a:pt x="9506" y="160401"/>
                  </a:lnTo>
                  <a:lnTo>
                    <a:pt x="9609" y="160355"/>
                  </a:lnTo>
                  <a:lnTo>
                    <a:pt x="9712" y="160301"/>
                  </a:lnTo>
                  <a:lnTo>
                    <a:pt x="9798" y="160228"/>
                  </a:lnTo>
                  <a:lnTo>
                    <a:pt x="9870" y="160148"/>
                  </a:lnTo>
                  <a:lnTo>
                    <a:pt x="9933" y="160061"/>
                  </a:lnTo>
                  <a:lnTo>
                    <a:pt x="9980" y="159968"/>
                  </a:lnTo>
                  <a:lnTo>
                    <a:pt x="9996" y="159914"/>
                  </a:lnTo>
                  <a:lnTo>
                    <a:pt x="10004" y="159868"/>
                  </a:lnTo>
                  <a:lnTo>
                    <a:pt x="10012" y="159814"/>
                  </a:lnTo>
                  <a:lnTo>
                    <a:pt x="10012" y="159761"/>
                  </a:lnTo>
                  <a:lnTo>
                    <a:pt x="10012" y="159701"/>
                  </a:lnTo>
                  <a:lnTo>
                    <a:pt x="10004" y="159647"/>
                  </a:lnTo>
                  <a:lnTo>
                    <a:pt x="10162" y="159627"/>
                  </a:lnTo>
                  <a:lnTo>
                    <a:pt x="10241" y="159607"/>
                  </a:lnTo>
                  <a:lnTo>
                    <a:pt x="10273" y="159594"/>
                  </a:lnTo>
                  <a:lnTo>
                    <a:pt x="10312" y="159574"/>
                  </a:lnTo>
                  <a:lnTo>
                    <a:pt x="10391" y="159521"/>
                  </a:lnTo>
                  <a:lnTo>
                    <a:pt x="10478" y="159487"/>
                  </a:lnTo>
                  <a:lnTo>
                    <a:pt x="10557" y="159454"/>
                  </a:lnTo>
                  <a:lnTo>
                    <a:pt x="10644" y="159427"/>
                  </a:lnTo>
                  <a:lnTo>
                    <a:pt x="10715" y="159380"/>
                  </a:lnTo>
                  <a:lnTo>
                    <a:pt x="10778" y="159327"/>
                  </a:lnTo>
                  <a:lnTo>
                    <a:pt x="10834" y="159267"/>
                  </a:lnTo>
                  <a:lnTo>
                    <a:pt x="10889" y="159200"/>
                  </a:lnTo>
                  <a:lnTo>
                    <a:pt x="11000" y="159160"/>
                  </a:lnTo>
                  <a:lnTo>
                    <a:pt x="11134" y="159120"/>
                  </a:lnTo>
                  <a:lnTo>
                    <a:pt x="11442" y="159040"/>
                  </a:lnTo>
                  <a:lnTo>
                    <a:pt x="11790" y="158960"/>
                  </a:lnTo>
                  <a:lnTo>
                    <a:pt x="12145" y="158886"/>
                  </a:lnTo>
                  <a:lnTo>
                    <a:pt x="12801" y="158753"/>
                  </a:lnTo>
                  <a:lnTo>
                    <a:pt x="13046" y="158700"/>
                  </a:lnTo>
                  <a:lnTo>
                    <a:pt x="13212" y="158660"/>
                  </a:lnTo>
                  <a:lnTo>
                    <a:pt x="13591" y="158533"/>
                  </a:lnTo>
                  <a:lnTo>
                    <a:pt x="13971" y="158406"/>
                  </a:lnTo>
                  <a:lnTo>
                    <a:pt x="14342" y="158272"/>
                  </a:lnTo>
                  <a:lnTo>
                    <a:pt x="14721" y="158132"/>
                  </a:lnTo>
                  <a:lnTo>
                    <a:pt x="15464" y="157845"/>
                  </a:lnTo>
                  <a:lnTo>
                    <a:pt x="16199" y="157552"/>
                  </a:lnTo>
                  <a:lnTo>
                    <a:pt x="16981" y="157231"/>
                  </a:lnTo>
                  <a:lnTo>
                    <a:pt x="17763" y="156898"/>
                  </a:lnTo>
                  <a:lnTo>
                    <a:pt x="18151" y="156724"/>
                  </a:lnTo>
                  <a:lnTo>
                    <a:pt x="18538" y="156550"/>
                  </a:lnTo>
                  <a:lnTo>
                    <a:pt x="18917" y="156370"/>
                  </a:lnTo>
                  <a:lnTo>
                    <a:pt x="19296" y="156183"/>
                  </a:lnTo>
                  <a:lnTo>
                    <a:pt x="19676" y="155997"/>
                  </a:lnTo>
                  <a:lnTo>
                    <a:pt x="20047" y="155803"/>
                  </a:lnTo>
                  <a:lnTo>
                    <a:pt x="20418" y="155609"/>
                  </a:lnTo>
                  <a:lnTo>
                    <a:pt x="20790" y="155409"/>
                  </a:lnTo>
                  <a:lnTo>
                    <a:pt x="21153" y="155202"/>
                  </a:lnTo>
                  <a:lnTo>
                    <a:pt x="21509" y="154995"/>
                  </a:lnTo>
                  <a:lnTo>
                    <a:pt x="21864" y="154782"/>
                  </a:lnTo>
                  <a:lnTo>
                    <a:pt x="22212" y="154562"/>
                  </a:lnTo>
                  <a:lnTo>
                    <a:pt x="22354" y="154461"/>
                  </a:lnTo>
                  <a:lnTo>
                    <a:pt x="22481" y="154355"/>
                  </a:lnTo>
                  <a:lnTo>
                    <a:pt x="22583" y="154241"/>
                  </a:lnTo>
                  <a:lnTo>
                    <a:pt x="22670" y="154128"/>
                  </a:lnTo>
                  <a:lnTo>
                    <a:pt x="22741" y="154001"/>
                  </a:lnTo>
                  <a:lnTo>
                    <a:pt x="22797" y="153881"/>
                  </a:lnTo>
                  <a:lnTo>
                    <a:pt x="22836" y="153754"/>
                  </a:lnTo>
                  <a:lnTo>
                    <a:pt x="22860" y="153627"/>
                  </a:lnTo>
                  <a:lnTo>
                    <a:pt x="22876" y="153500"/>
                  </a:lnTo>
                  <a:lnTo>
                    <a:pt x="22876" y="153367"/>
                  </a:lnTo>
                  <a:lnTo>
                    <a:pt x="22860" y="153240"/>
                  </a:lnTo>
                  <a:lnTo>
                    <a:pt x="22828" y="153120"/>
                  </a:lnTo>
                  <a:lnTo>
                    <a:pt x="22797" y="153000"/>
                  </a:lnTo>
                  <a:lnTo>
                    <a:pt x="22741" y="152880"/>
                  </a:lnTo>
                  <a:lnTo>
                    <a:pt x="22686" y="152766"/>
                  </a:lnTo>
                  <a:lnTo>
                    <a:pt x="22615" y="152659"/>
                  </a:lnTo>
                  <a:lnTo>
                    <a:pt x="22591" y="152573"/>
                  </a:lnTo>
                  <a:lnTo>
                    <a:pt x="22575" y="152533"/>
                  </a:lnTo>
                  <a:lnTo>
                    <a:pt x="22544" y="152493"/>
                  </a:lnTo>
                  <a:lnTo>
                    <a:pt x="22362" y="152232"/>
                  </a:lnTo>
                  <a:lnTo>
                    <a:pt x="22157" y="151945"/>
                  </a:lnTo>
                  <a:lnTo>
                    <a:pt x="21943" y="151625"/>
                  </a:lnTo>
                  <a:lnTo>
                    <a:pt x="21714" y="151278"/>
                  </a:lnTo>
                  <a:lnTo>
                    <a:pt x="21477" y="150904"/>
                  </a:lnTo>
                  <a:lnTo>
                    <a:pt x="21240" y="150510"/>
                  </a:lnTo>
                  <a:lnTo>
                    <a:pt x="20995" y="150090"/>
                  </a:lnTo>
                  <a:lnTo>
                    <a:pt x="20750" y="149663"/>
                  </a:lnTo>
                  <a:lnTo>
                    <a:pt x="20513" y="149209"/>
                  </a:lnTo>
                  <a:lnTo>
                    <a:pt x="20276" y="148748"/>
                  </a:lnTo>
                  <a:lnTo>
                    <a:pt x="20047" y="148274"/>
                  </a:lnTo>
                  <a:lnTo>
                    <a:pt x="19834" y="147794"/>
                  </a:lnTo>
                  <a:lnTo>
                    <a:pt x="19628" y="147313"/>
                  </a:lnTo>
                  <a:lnTo>
                    <a:pt x="19438" y="146819"/>
                  </a:lnTo>
                  <a:lnTo>
                    <a:pt x="19352" y="146579"/>
                  </a:lnTo>
                  <a:lnTo>
                    <a:pt x="19265" y="146332"/>
                  </a:lnTo>
                  <a:lnTo>
                    <a:pt x="19186" y="146085"/>
                  </a:lnTo>
                  <a:lnTo>
                    <a:pt x="19115" y="145845"/>
                  </a:lnTo>
                  <a:lnTo>
                    <a:pt x="19051" y="145598"/>
                  </a:lnTo>
                  <a:lnTo>
                    <a:pt x="18988" y="145358"/>
                  </a:lnTo>
                  <a:lnTo>
                    <a:pt x="18941" y="145118"/>
                  </a:lnTo>
                  <a:lnTo>
                    <a:pt x="18893" y="144884"/>
                  </a:lnTo>
                  <a:lnTo>
                    <a:pt x="18854" y="144644"/>
                  </a:lnTo>
                  <a:lnTo>
                    <a:pt x="18822" y="144410"/>
                  </a:lnTo>
                  <a:lnTo>
                    <a:pt x="18798" y="144183"/>
                  </a:lnTo>
                  <a:lnTo>
                    <a:pt x="18783" y="143956"/>
                  </a:lnTo>
                  <a:lnTo>
                    <a:pt x="18775" y="143729"/>
                  </a:lnTo>
                  <a:lnTo>
                    <a:pt x="18775" y="143509"/>
                  </a:lnTo>
                  <a:lnTo>
                    <a:pt x="18791" y="143296"/>
                  </a:lnTo>
                  <a:lnTo>
                    <a:pt x="18806" y="143082"/>
                  </a:lnTo>
                  <a:lnTo>
                    <a:pt x="18838" y="142875"/>
                  </a:lnTo>
                  <a:lnTo>
                    <a:pt x="18877" y="142675"/>
                  </a:lnTo>
                  <a:lnTo>
                    <a:pt x="18933" y="142481"/>
                  </a:lnTo>
                  <a:lnTo>
                    <a:pt x="18996" y="142288"/>
                  </a:lnTo>
                  <a:lnTo>
                    <a:pt x="19067" y="142108"/>
                  </a:lnTo>
                  <a:lnTo>
                    <a:pt x="19154" y="141927"/>
                  </a:lnTo>
                  <a:lnTo>
                    <a:pt x="19249" y="141754"/>
                  </a:lnTo>
                  <a:lnTo>
                    <a:pt x="19359" y="141587"/>
                  </a:lnTo>
                  <a:lnTo>
                    <a:pt x="19478" y="141427"/>
                  </a:lnTo>
                  <a:lnTo>
                    <a:pt x="19612" y="141280"/>
                  </a:lnTo>
                  <a:lnTo>
                    <a:pt x="19762" y="141133"/>
                  </a:lnTo>
                  <a:lnTo>
                    <a:pt x="19921" y="141000"/>
                  </a:lnTo>
                  <a:lnTo>
                    <a:pt x="20094" y="140873"/>
                  </a:lnTo>
                  <a:lnTo>
                    <a:pt x="20284" y="140759"/>
                  </a:lnTo>
                  <a:lnTo>
                    <a:pt x="20482" y="140646"/>
                  </a:lnTo>
                  <a:lnTo>
                    <a:pt x="20703" y="140546"/>
                  </a:lnTo>
                  <a:lnTo>
                    <a:pt x="20932" y="140459"/>
                  </a:lnTo>
                  <a:lnTo>
                    <a:pt x="21185" y="140379"/>
                  </a:lnTo>
                  <a:lnTo>
                    <a:pt x="21446" y="140305"/>
                  </a:lnTo>
                  <a:lnTo>
                    <a:pt x="21730" y="140245"/>
                  </a:lnTo>
                  <a:lnTo>
                    <a:pt x="21951" y="140212"/>
                  </a:lnTo>
                  <a:lnTo>
                    <a:pt x="22180" y="140179"/>
                  </a:lnTo>
                  <a:lnTo>
                    <a:pt x="22402" y="140152"/>
                  </a:lnTo>
                  <a:lnTo>
                    <a:pt x="22631" y="140139"/>
                  </a:lnTo>
                  <a:lnTo>
                    <a:pt x="22852" y="140125"/>
                  </a:lnTo>
                  <a:lnTo>
                    <a:pt x="23302" y="140125"/>
                  </a:lnTo>
                  <a:lnTo>
                    <a:pt x="23524" y="140139"/>
                  </a:lnTo>
                  <a:lnTo>
                    <a:pt x="23745" y="140152"/>
                  </a:lnTo>
                  <a:lnTo>
                    <a:pt x="23966" y="140172"/>
                  </a:lnTo>
                  <a:lnTo>
                    <a:pt x="24187" y="140205"/>
                  </a:lnTo>
                  <a:lnTo>
                    <a:pt x="24409" y="140239"/>
                  </a:lnTo>
                  <a:lnTo>
                    <a:pt x="24630" y="140279"/>
                  </a:lnTo>
                  <a:lnTo>
                    <a:pt x="24843" y="140325"/>
                  </a:lnTo>
                  <a:lnTo>
                    <a:pt x="25064" y="140372"/>
                  </a:lnTo>
                  <a:lnTo>
                    <a:pt x="25278" y="140432"/>
                  </a:lnTo>
                  <a:lnTo>
                    <a:pt x="25499" y="140492"/>
                  </a:lnTo>
                  <a:lnTo>
                    <a:pt x="25712" y="140559"/>
                  </a:lnTo>
                  <a:lnTo>
                    <a:pt x="25918" y="140633"/>
                  </a:lnTo>
                  <a:lnTo>
                    <a:pt x="26131" y="140706"/>
                  </a:lnTo>
                  <a:lnTo>
                    <a:pt x="26345" y="140793"/>
                  </a:lnTo>
                  <a:lnTo>
                    <a:pt x="26550" y="140879"/>
                  </a:lnTo>
                  <a:lnTo>
                    <a:pt x="26755" y="140966"/>
                  </a:lnTo>
                  <a:lnTo>
                    <a:pt x="26961" y="141060"/>
                  </a:lnTo>
                  <a:lnTo>
                    <a:pt x="27166" y="141160"/>
                  </a:lnTo>
                  <a:lnTo>
                    <a:pt x="27364" y="141267"/>
                  </a:lnTo>
                  <a:lnTo>
                    <a:pt x="27561" y="141373"/>
                  </a:lnTo>
                  <a:lnTo>
                    <a:pt x="27759" y="141487"/>
                  </a:lnTo>
                  <a:lnTo>
                    <a:pt x="27949" y="141600"/>
                  </a:lnTo>
                  <a:lnTo>
                    <a:pt x="28146" y="141720"/>
                  </a:lnTo>
                  <a:lnTo>
                    <a:pt x="28525" y="141967"/>
                  </a:lnTo>
                  <a:lnTo>
                    <a:pt x="28889" y="142228"/>
                  </a:lnTo>
                  <a:lnTo>
                    <a:pt x="29244" y="142495"/>
                  </a:lnTo>
                  <a:lnTo>
                    <a:pt x="29592" y="142775"/>
                  </a:lnTo>
                  <a:lnTo>
                    <a:pt x="29924" y="143069"/>
                  </a:lnTo>
                  <a:lnTo>
                    <a:pt x="30248" y="143369"/>
                  </a:lnTo>
                  <a:lnTo>
                    <a:pt x="30556" y="143676"/>
                  </a:lnTo>
                  <a:lnTo>
                    <a:pt x="30849" y="143990"/>
                  </a:lnTo>
                  <a:lnTo>
                    <a:pt x="31133" y="144310"/>
                  </a:lnTo>
                  <a:lnTo>
                    <a:pt x="31402" y="144630"/>
                  </a:lnTo>
                  <a:lnTo>
                    <a:pt x="31647" y="144957"/>
                  </a:lnTo>
                  <a:lnTo>
                    <a:pt x="31884" y="145284"/>
                  </a:lnTo>
                  <a:lnTo>
                    <a:pt x="32097" y="145611"/>
                  </a:lnTo>
                  <a:lnTo>
                    <a:pt x="32302" y="145945"/>
                  </a:lnTo>
                  <a:lnTo>
                    <a:pt x="32484" y="146272"/>
                  </a:lnTo>
                  <a:lnTo>
                    <a:pt x="32650" y="146599"/>
                  </a:lnTo>
                  <a:lnTo>
                    <a:pt x="32792" y="146920"/>
                  </a:lnTo>
                  <a:lnTo>
                    <a:pt x="32848" y="147040"/>
                  </a:lnTo>
                  <a:lnTo>
                    <a:pt x="32911" y="147147"/>
                  </a:lnTo>
                  <a:lnTo>
                    <a:pt x="32990" y="147240"/>
                  </a:lnTo>
                  <a:lnTo>
                    <a:pt x="33077" y="147333"/>
                  </a:lnTo>
                  <a:lnTo>
                    <a:pt x="33069" y="147400"/>
                  </a:lnTo>
                  <a:lnTo>
                    <a:pt x="33061" y="147474"/>
                  </a:lnTo>
                  <a:lnTo>
                    <a:pt x="33061" y="147540"/>
                  </a:lnTo>
                  <a:lnTo>
                    <a:pt x="33069" y="147614"/>
                  </a:lnTo>
                  <a:lnTo>
                    <a:pt x="33085" y="147680"/>
                  </a:lnTo>
                  <a:lnTo>
                    <a:pt x="33108" y="147754"/>
                  </a:lnTo>
                  <a:lnTo>
                    <a:pt x="33132" y="147821"/>
                  </a:lnTo>
                  <a:lnTo>
                    <a:pt x="33164" y="147887"/>
                  </a:lnTo>
                  <a:lnTo>
                    <a:pt x="33203" y="147947"/>
                  </a:lnTo>
                  <a:lnTo>
                    <a:pt x="33243" y="148014"/>
                  </a:lnTo>
                  <a:lnTo>
                    <a:pt x="33290" y="148074"/>
                  </a:lnTo>
                  <a:lnTo>
                    <a:pt x="33345" y="148134"/>
                  </a:lnTo>
                  <a:lnTo>
                    <a:pt x="33401" y="148188"/>
                  </a:lnTo>
                  <a:lnTo>
                    <a:pt x="33464" y="148241"/>
                  </a:lnTo>
                  <a:lnTo>
                    <a:pt x="33527" y="148294"/>
                  </a:lnTo>
                  <a:lnTo>
                    <a:pt x="33598" y="148341"/>
                  </a:lnTo>
                  <a:lnTo>
                    <a:pt x="33669" y="148388"/>
                  </a:lnTo>
                  <a:lnTo>
                    <a:pt x="33741" y="148428"/>
                  </a:lnTo>
                  <a:lnTo>
                    <a:pt x="33820" y="148461"/>
                  </a:lnTo>
                  <a:lnTo>
                    <a:pt x="33899" y="148495"/>
                  </a:lnTo>
                  <a:lnTo>
                    <a:pt x="33985" y="148521"/>
                  </a:lnTo>
                  <a:lnTo>
                    <a:pt x="34065" y="148548"/>
                  </a:lnTo>
                  <a:lnTo>
                    <a:pt x="34151" y="148568"/>
                  </a:lnTo>
                  <a:lnTo>
                    <a:pt x="34238" y="148581"/>
                  </a:lnTo>
                  <a:lnTo>
                    <a:pt x="34333" y="148588"/>
                  </a:lnTo>
                  <a:lnTo>
                    <a:pt x="34507" y="148588"/>
                  </a:lnTo>
                  <a:lnTo>
                    <a:pt x="34602" y="148575"/>
                  </a:lnTo>
                  <a:lnTo>
                    <a:pt x="34689" y="148561"/>
                  </a:lnTo>
                  <a:lnTo>
                    <a:pt x="34784" y="148535"/>
                  </a:lnTo>
                  <a:lnTo>
                    <a:pt x="34870" y="148508"/>
                  </a:lnTo>
                  <a:lnTo>
                    <a:pt x="34957" y="148468"/>
                  </a:lnTo>
                  <a:lnTo>
                    <a:pt x="35574" y="148194"/>
                  </a:lnTo>
                  <a:lnTo>
                    <a:pt x="36182" y="147914"/>
                  </a:lnTo>
                  <a:lnTo>
                    <a:pt x="37399" y="147360"/>
                  </a:lnTo>
                  <a:lnTo>
                    <a:pt x="38007" y="147080"/>
                  </a:lnTo>
                  <a:lnTo>
                    <a:pt x="38616" y="146806"/>
                  </a:lnTo>
                  <a:lnTo>
                    <a:pt x="39232" y="146539"/>
                  </a:lnTo>
                  <a:lnTo>
                    <a:pt x="39849" y="146286"/>
                  </a:lnTo>
                  <a:lnTo>
                    <a:pt x="40070" y="146192"/>
                  </a:lnTo>
                  <a:lnTo>
                    <a:pt x="40299" y="146105"/>
                  </a:lnTo>
                  <a:lnTo>
                    <a:pt x="40781" y="145932"/>
                  </a:lnTo>
                  <a:lnTo>
                    <a:pt x="41279" y="145758"/>
                  </a:lnTo>
                  <a:lnTo>
                    <a:pt x="41777" y="145578"/>
                  </a:lnTo>
                  <a:lnTo>
                    <a:pt x="42282" y="145391"/>
                  </a:lnTo>
                  <a:lnTo>
                    <a:pt x="42527" y="145291"/>
                  </a:lnTo>
                  <a:lnTo>
                    <a:pt x="42764" y="145191"/>
                  </a:lnTo>
                  <a:lnTo>
                    <a:pt x="43001" y="145084"/>
                  </a:lnTo>
                  <a:lnTo>
                    <a:pt x="43230" y="144971"/>
                  </a:lnTo>
                  <a:lnTo>
                    <a:pt x="43452" y="144857"/>
                  </a:lnTo>
                  <a:lnTo>
                    <a:pt x="43657" y="144730"/>
                  </a:lnTo>
                  <a:lnTo>
                    <a:pt x="43847" y="144724"/>
                  </a:lnTo>
                  <a:lnTo>
                    <a:pt x="44036" y="144704"/>
                  </a:lnTo>
                  <a:lnTo>
                    <a:pt x="44218" y="144664"/>
                  </a:lnTo>
                  <a:lnTo>
                    <a:pt x="44408" y="144610"/>
                  </a:lnTo>
                  <a:lnTo>
                    <a:pt x="44582" y="144537"/>
                  </a:lnTo>
                  <a:lnTo>
                    <a:pt x="44755" y="144457"/>
                  </a:lnTo>
                  <a:lnTo>
                    <a:pt x="44835" y="144410"/>
                  </a:lnTo>
                  <a:lnTo>
                    <a:pt x="44914" y="144357"/>
                  </a:lnTo>
                  <a:lnTo>
                    <a:pt x="44993" y="144303"/>
                  </a:lnTo>
                  <a:lnTo>
                    <a:pt x="45064" y="144250"/>
                  </a:lnTo>
                  <a:lnTo>
                    <a:pt x="45135" y="144190"/>
                  </a:lnTo>
                  <a:lnTo>
                    <a:pt x="45198" y="144130"/>
                  </a:lnTo>
                  <a:lnTo>
                    <a:pt x="45253" y="144063"/>
                  </a:lnTo>
                  <a:lnTo>
                    <a:pt x="45309" y="143990"/>
                  </a:lnTo>
                  <a:lnTo>
                    <a:pt x="45364" y="143916"/>
                  </a:lnTo>
                  <a:lnTo>
                    <a:pt x="45411" y="143843"/>
                  </a:lnTo>
                  <a:lnTo>
                    <a:pt x="45451" y="143763"/>
                  </a:lnTo>
                  <a:lnTo>
                    <a:pt x="45490" y="143683"/>
                  </a:lnTo>
                  <a:lnTo>
                    <a:pt x="45514" y="143603"/>
                  </a:lnTo>
                  <a:lnTo>
                    <a:pt x="45538" y="143516"/>
                  </a:lnTo>
                  <a:lnTo>
                    <a:pt x="45554" y="143422"/>
                  </a:lnTo>
                  <a:lnTo>
                    <a:pt x="45569" y="143336"/>
                  </a:lnTo>
                  <a:lnTo>
                    <a:pt x="45569" y="143235"/>
                  </a:lnTo>
                  <a:lnTo>
                    <a:pt x="45569" y="143142"/>
                  </a:lnTo>
                  <a:lnTo>
                    <a:pt x="45554" y="143042"/>
                  </a:lnTo>
                  <a:lnTo>
                    <a:pt x="45538" y="142942"/>
                  </a:lnTo>
                  <a:lnTo>
                    <a:pt x="45435" y="142501"/>
                  </a:lnTo>
                  <a:lnTo>
                    <a:pt x="45332" y="142067"/>
                  </a:lnTo>
                  <a:lnTo>
                    <a:pt x="45206" y="141647"/>
                  </a:lnTo>
                  <a:lnTo>
                    <a:pt x="45079" y="141227"/>
                  </a:lnTo>
                  <a:lnTo>
                    <a:pt x="44937" y="140813"/>
                  </a:lnTo>
                  <a:lnTo>
                    <a:pt x="44779" y="140406"/>
                  </a:lnTo>
                  <a:lnTo>
                    <a:pt x="44613" y="139998"/>
                  </a:lnTo>
                  <a:lnTo>
                    <a:pt x="44447" y="139605"/>
                  </a:lnTo>
                  <a:lnTo>
                    <a:pt x="44258" y="139211"/>
                  </a:lnTo>
                  <a:lnTo>
                    <a:pt x="44068" y="138824"/>
                  </a:lnTo>
                  <a:lnTo>
                    <a:pt x="43863" y="138450"/>
                  </a:lnTo>
                  <a:lnTo>
                    <a:pt x="43649" y="138076"/>
                  </a:lnTo>
                  <a:lnTo>
                    <a:pt x="43428" y="137709"/>
                  </a:lnTo>
                  <a:lnTo>
                    <a:pt x="43199" y="137342"/>
                  </a:lnTo>
                  <a:lnTo>
                    <a:pt x="42962" y="136988"/>
                  </a:lnTo>
                  <a:lnTo>
                    <a:pt x="42709" y="136641"/>
                  </a:lnTo>
                  <a:lnTo>
                    <a:pt x="42448" y="136294"/>
                  </a:lnTo>
                  <a:lnTo>
                    <a:pt x="42187" y="135961"/>
                  </a:lnTo>
                  <a:lnTo>
                    <a:pt x="41911" y="135627"/>
                  </a:lnTo>
                  <a:lnTo>
                    <a:pt x="41626" y="135300"/>
                  </a:lnTo>
                  <a:lnTo>
                    <a:pt x="41334" y="134979"/>
                  </a:lnTo>
                  <a:lnTo>
                    <a:pt x="41034" y="134666"/>
                  </a:lnTo>
                  <a:lnTo>
                    <a:pt x="40734" y="134359"/>
                  </a:lnTo>
                  <a:lnTo>
                    <a:pt x="40417" y="134058"/>
                  </a:lnTo>
                  <a:lnTo>
                    <a:pt x="40093" y="133765"/>
                  </a:lnTo>
                  <a:lnTo>
                    <a:pt x="39762" y="133478"/>
                  </a:lnTo>
                  <a:lnTo>
                    <a:pt x="39430" y="133197"/>
                  </a:lnTo>
                  <a:lnTo>
                    <a:pt x="39082" y="132917"/>
                  </a:lnTo>
                  <a:lnTo>
                    <a:pt x="38734" y="132650"/>
                  </a:lnTo>
                  <a:lnTo>
                    <a:pt x="38379" y="132383"/>
                  </a:lnTo>
                  <a:lnTo>
                    <a:pt x="38015" y="132130"/>
                  </a:lnTo>
                  <a:lnTo>
                    <a:pt x="37644" y="131876"/>
                  </a:lnTo>
                  <a:lnTo>
                    <a:pt x="37265" y="131636"/>
                  </a:lnTo>
                  <a:lnTo>
                    <a:pt x="36885" y="131395"/>
                  </a:lnTo>
                  <a:lnTo>
                    <a:pt x="36498" y="131162"/>
                  </a:lnTo>
                  <a:lnTo>
                    <a:pt x="36103" y="130942"/>
                  </a:lnTo>
                  <a:lnTo>
                    <a:pt x="35708" y="130721"/>
                  </a:lnTo>
                  <a:lnTo>
                    <a:pt x="35297" y="130508"/>
                  </a:lnTo>
                  <a:lnTo>
                    <a:pt x="34894" y="130301"/>
                  </a:lnTo>
                  <a:lnTo>
                    <a:pt x="34475" y="130107"/>
                  </a:lnTo>
                  <a:lnTo>
                    <a:pt x="34057" y="129914"/>
                  </a:lnTo>
                  <a:lnTo>
                    <a:pt x="33630" y="129727"/>
                  </a:lnTo>
                  <a:lnTo>
                    <a:pt x="33203" y="129547"/>
                  </a:lnTo>
                  <a:lnTo>
                    <a:pt x="32769" y="129373"/>
                  </a:lnTo>
                  <a:lnTo>
                    <a:pt x="32334" y="129206"/>
                  </a:lnTo>
                  <a:lnTo>
                    <a:pt x="31892" y="129053"/>
                  </a:lnTo>
                  <a:lnTo>
                    <a:pt x="31441" y="128899"/>
                  </a:lnTo>
                  <a:lnTo>
                    <a:pt x="30991" y="128752"/>
                  </a:lnTo>
                  <a:lnTo>
                    <a:pt x="30540" y="128612"/>
                  </a:lnTo>
                  <a:lnTo>
                    <a:pt x="30082" y="128479"/>
                  </a:lnTo>
                  <a:lnTo>
                    <a:pt x="29624" y="128352"/>
                  </a:lnTo>
                  <a:lnTo>
                    <a:pt x="29158" y="128239"/>
                  </a:lnTo>
                  <a:lnTo>
                    <a:pt x="28691" y="128125"/>
                  </a:lnTo>
                  <a:lnTo>
                    <a:pt x="28225" y="128018"/>
                  </a:lnTo>
                  <a:lnTo>
                    <a:pt x="27751" y="127918"/>
                  </a:lnTo>
                  <a:lnTo>
                    <a:pt x="27277" y="127831"/>
                  </a:lnTo>
                  <a:lnTo>
                    <a:pt x="26803" y="127745"/>
                  </a:lnTo>
                  <a:lnTo>
                    <a:pt x="26321" y="127665"/>
                  </a:lnTo>
                  <a:lnTo>
                    <a:pt x="25839" y="127598"/>
                  </a:lnTo>
                  <a:lnTo>
                    <a:pt x="25357" y="127531"/>
                  </a:lnTo>
                  <a:lnTo>
                    <a:pt x="24875" y="127478"/>
                  </a:lnTo>
                  <a:lnTo>
                    <a:pt x="24385" y="127431"/>
                  </a:lnTo>
                  <a:lnTo>
                    <a:pt x="23903" y="127384"/>
                  </a:lnTo>
                  <a:lnTo>
                    <a:pt x="23413" y="127351"/>
                  </a:lnTo>
                  <a:lnTo>
                    <a:pt x="23129" y="126770"/>
                  </a:lnTo>
                  <a:lnTo>
                    <a:pt x="22852" y="126190"/>
                  </a:lnTo>
                  <a:lnTo>
                    <a:pt x="22583" y="125609"/>
                  </a:lnTo>
                  <a:lnTo>
                    <a:pt x="22331" y="125028"/>
                  </a:lnTo>
                  <a:lnTo>
                    <a:pt x="22070" y="124448"/>
                  </a:lnTo>
                  <a:lnTo>
                    <a:pt x="21825" y="123867"/>
                  </a:lnTo>
                  <a:lnTo>
                    <a:pt x="21588" y="123286"/>
                  </a:lnTo>
                  <a:lnTo>
                    <a:pt x="21359" y="122706"/>
                  </a:lnTo>
                  <a:lnTo>
                    <a:pt x="21129" y="122125"/>
                  </a:lnTo>
                  <a:lnTo>
                    <a:pt x="20908" y="121544"/>
                  </a:lnTo>
                  <a:lnTo>
                    <a:pt x="20703" y="120964"/>
                  </a:lnTo>
                  <a:lnTo>
                    <a:pt x="20497" y="120383"/>
                  </a:lnTo>
                  <a:lnTo>
                    <a:pt x="20300" y="119809"/>
                  </a:lnTo>
                  <a:lnTo>
                    <a:pt x="20110" y="119228"/>
                  </a:lnTo>
                  <a:lnTo>
                    <a:pt x="19928" y="118648"/>
                  </a:lnTo>
                  <a:lnTo>
                    <a:pt x="19747" y="118074"/>
                  </a:lnTo>
                  <a:lnTo>
                    <a:pt x="19581" y="117493"/>
                  </a:lnTo>
                  <a:lnTo>
                    <a:pt x="19415" y="116919"/>
                  </a:lnTo>
                  <a:lnTo>
                    <a:pt x="19265" y="116345"/>
                  </a:lnTo>
                  <a:lnTo>
                    <a:pt x="19115" y="115764"/>
                  </a:lnTo>
                  <a:lnTo>
                    <a:pt x="18972" y="115190"/>
                  </a:lnTo>
                  <a:lnTo>
                    <a:pt x="18846" y="114616"/>
                  </a:lnTo>
                  <a:lnTo>
                    <a:pt x="18719" y="114042"/>
                  </a:lnTo>
                  <a:lnTo>
                    <a:pt x="18593" y="113475"/>
                  </a:lnTo>
                  <a:lnTo>
                    <a:pt x="18482" y="112901"/>
                  </a:lnTo>
                  <a:lnTo>
                    <a:pt x="18380" y="112327"/>
                  </a:lnTo>
                  <a:lnTo>
                    <a:pt x="18285" y="111760"/>
                  </a:lnTo>
                  <a:lnTo>
                    <a:pt x="18190" y="111193"/>
                  </a:lnTo>
                  <a:lnTo>
                    <a:pt x="18111" y="110625"/>
                  </a:lnTo>
                  <a:lnTo>
                    <a:pt x="18032" y="110051"/>
                  </a:lnTo>
                  <a:lnTo>
                    <a:pt x="17961" y="109491"/>
                  </a:lnTo>
                  <a:lnTo>
                    <a:pt x="17898" y="108923"/>
                  </a:lnTo>
                  <a:lnTo>
                    <a:pt x="17842" y="108356"/>
                  </a:lnTo>
                  <a:lnTo>
                    <a:pt x="17795" y="107795"/>
                  </a:lnTo>
                  <a:lnTo>
                    <a:pt x="17755" y="107228"/>
                  </a:lnTo>
                  <a:lnTo>
                    <a:pt x="17724" y="106667"/>
                  </a:lnTo>
                  <a:lnTo>
                    <a:pt x="17700" y="106107"/>
                  </a:lnTo>
                  <a:lnTo>
                    <a:pt x="17676" y="105553"/>
                  </a:lnTo>
                  <a:lnTo>
                    <a:pt x="17669" y="104992"/>
                  </a:lnTo>
                  <a:lnTo>
                    <a:pt x="17661" y="104432"/>
                  </a:lnTo>
                  <a:lnTo>
                    <a:pt x="17669" y="103878"/>
                  </a:lnTo>
                  <a:lnTo>
                    <a:pt x="17676" y="103324"/>
                  </a:lnTo>
                  <a:lnTo>
                    <a:pt x="17692" y="102770"/>
                  </a:lnTo>
                  <a:lnTo>
                    <a:pt x="17716" y="102222"/>
                  </a:lnTo>
                  <a:lnTo>
                    <a:pt x="17748" y="101668"/>
                  </a:lnTo>
                  <a:lnTo>
                    <a:pt x="17787" y="101121"/>
                  </a:lnTo>
                  <a:lnTo>
                    <a:pt x="17834" y="100574"/>
                  </a:lnTo>
                  <a:lnTo>
                    <a:pt x="17890" y="100027"/>
                  </a:lnTo>
                  <a:lnTo>
                    <a:pt x="17953" y="99479"/>
                  </a:lnTo>
                  <a:lnTo>
                    <a:pt x="18024" y="98939"/>
                  </a:lnTo>
                  <a:lnTo>
                    <a:pt x="18095" y="98398"/>
                  </a:lnTo>
                  <a:lnTo>
                    <a:pt x="18182" y="97858"/>
                  </a:lnTo>
                  <a:lnTo>
                    <a:pt x="18269" y="97317"/>
                  </a:lnTo>
                  <a:lnTo>
                    <a:pt x="18372" y="96783"/>
                  </a:lnTo>
                  <a:lnTo>
                    <a:pt x="18474" y="96249"/>
                  </a:lnTo>
                  <a:lnTo>
                    <a:pt x="18585" y="95715"/>
                  </a:lnTo>
                  <a:lnTo>
                    <a:pt x="18704" y="95181"/>
                  </a:lnTo>
                  <a:lnTo>
                    <a:pt x="18830" y="94654"/>
                  </a:lnTo>
                  <a:lnTo>
                    <a:pt x="18972" y="94127"/>
                  </a:lnTo>
                  <a:lnTo>
                    <a:pt x="19115" y="93599"/>
                  </a:lnTo>
                  <a:lnTo>
                    <a:pt x="19257" y="93079"/>
                  </a:lnTo>
                  <a:lnTo>
                    <a:pt x="19415" y="92552"/>
                  </a:lnTo>
                  <a:lnTo>
                    <a:pt x="19581" y="92031"/>
                  </a:lnTo>
                  <a:lnTo>
                    <a:pt x="19755" y="91517"/>
                  </a:lnTo>
                  <a:lnTo>
                    <a:pt x="19936" y="90996"/>
                  </a:lnTo>
                  <a:lnTo>
                    <a:pt x="20118" y="90483"/>
                  </a:lnTo>
                  <a:lnTo>
                    <a:pt x="20316" y="89969"/>
                  </a:lnTo>
                  <a:lnTo>
                    <a:pt x="20513" y="89461"/>
                  </a:lnTo>
                  <a:lnTo>
                    <a:pt x="20726" y="88954"/>
                  </a:lnTo>
                  <a:lnTo>
                    <a:pt x="20940" y="88447"/>
                  </a:lnTo>
                  <a:lnTo>
                    <a:pt x="21161" y="87940"/>
                  </a:lnTo>
                  <a:lnTo>
                    <a:pt x="21398" y="87439"/>
                  </a:lnTo>
                  <a:lnTo>
                    <a:pt x="21635" y="86939"/>
                  </a:lnTo>
                  <a:lnTo>
                    <a:pt x="21880" y="86445"/>
                  </a:lnTo>
                  <a:lnTo>
                    <a:pt x="22133" y="85951"/>
                  </a:lnTo>
                  <a:lnTo>
                    <a:pt x="22394" y="85457"/>
                  </a:lnTo>
                  <a:lnTo>
                    <a:pt x="22662" y="84970"/>
                  </a:lnTo>
                  <a:lnTo>
                    <a:pt x="22939" y="84476"/>
                  </a:lnTo>
                  <a:lnTo>
                    <a:pt x="23223" y="83995"/>
                  </a:lnTo>
                  <a:lnTo>
                    <a:pt x="23516" y="83508"/>
                  </a:lnTo>
                  <a:lnTo>
                    <a:pt x="23816" y="83027"/>
                  </a:lnTo>
                  <a:lnTo>
                    <a:pt x="24124" y="82554"/>
                  </a:lnTo>
                  <a:lnTo>
                    <a:pt x="24440" y="82080"/>
                  </a:lnTo>
                  <a:lnTo>
                    <a:pt x="24764" y="81606"/>
                  </a:lnTo>
                  <a:lnTo>
                    <a:pt x="25088" y="81132"/>
                  </a:lnTo>
                  <a:lnTo>
                    <a:pt x="25428" y="80665"/>
                  </a:lnTo>
                  <a:lnTo>
                    <a:pt x="25776" y="80204"/>
                  </a:lnTo>
                  <a:lnTo>
                    <a:pt x="26123" y="79737"/>
                  </a:lnTo>
                  <a:lnTo>
                    <a:pt x="26487" y="79283"/>
                  </a:lnTo>
                  <a:lnTo>
                    <a:pt x="26850" y="78823"/>
                  </a:lnTo>
                  <a:lnTo>
                    <a:pt x="27230" y="78369"/>
                  </a:lnTo>
                  <a:lnTo>
                    <a:pt x="27609" y="77922"/>
                  </a:lnTo>
                  <a:lnTo>
                    <a:pt x="27996" y="77468"/>
                  </a:lnTo>
                  <a:lnTo>
                    <a:pt x="28399" y="77027"/>
                  </a:lnTo>
                  <a:lnTo>
                    <a:pt x="28802" y="76580"/>
                  </a:lnTo>
                  <a:lnTo>
                    <a:pt x="29213" y="76140"/>
                  </a:lnTo>
                  <a:lnTo>
                    <a:pt x="29640" y="75706"/>
                  </a:lnTo>
                  <a:lnTo>
                    <a:pt x="30066" y="75272"/>
                  </a:lnTo>
                  <a:lnTo>
                    <a:pt x="30501" y="74845"/>
                  </a:lnTo>
                  <a:lnTo>
                    <a:pt x="30943" y="74418"/>
                  </a:lnTo>
                  <a:lnTo>
                    <a:pt x="31402" y="73991"/>
                  </a:lnTo>
                  <a:lnTo>
                    <a:pt x="31860" y="73570"/>
                  </a:lnTo>
                  <a:lnTo>
                    <a:pt x="32326" y="73150"/>
                  </a:lnTo>
                  <a:lnTo>
                    <a:pt x="32800" y="72736"/>
                  </a:lnTo>
                  <a:lnTo>
                    <a:pt x="33282" y="72329"/>
                  </a:lnTo>
                  <a:lnTo>
                    <a:pt x="33772" y="71915"/>
                  </a:lnTo>
                  <a:lnTo>
                    <a:pt x="34270" y="71514"/>
                  </a:lnTo>
                  <a:lnTo>
                    <a:pt x="34776" y="71107"/>
                  </a:lnTo>
                  <a:lnTo>
                    <a:pt x="35289" y="70714"/>
                  </a:lnTo>
                  <a:lnTo>
                    <a:pt x="35811" y="70320"/>
                  </a:lnTo>
                  <a:lnTo>
                    <a:pt x="36340" y="69926"/>
                  </a:lnTo>
                  <a:lnTo>
                    <a:pt x="36878" y="69539"/>
                  </a:lnTo>
                  <a:lnTo>
                    <a:pt x="37423" y="69152"/>
                  </a:lnTo>
                  <a:lnTo>
                    <a:pt x="37976" y="68771"/>
                  </a:lnTo>
                  <a:lnTo>
                    <a:pt x="38537" y="68398"/>
                  </a:lnTo>
                  <a:lnTo>
                    <a:pt x="39106" y="68024"/>
                  </a:lnTo>
                  <a:lnTo>
                    <a:pt x="39683" y="67650"/>
                  </a:lnTo>
                  <a:lnTo>
                    <a:pt x="40267" y="67283"/>
                  </a:lnTo>
                  <a:lnTo>
                    <a:pt x="40852" y="66923"/>
                  </a:lnTo>
                  <a:lnTo>
                    <a:pt x="41453" y="66562"/>
                  </a:lnTo>
                  <a:lnTo>
                    <a:pt x="42061" y="66208"/>
                  </a:lnTo>
                  <a:lnTo>
                    <a:pt x="42677" y="65855"/>
                  </a:lnTo>
                  <a:lnTo>
                    <a:pt x="43302" y="65508"/>
                  </a:lnTo>
                  <a:lnTo>
                    <a:pt x="43934" y="65161"/>
                  </a:lnTo>
                  <a:lnTo>
                    <a:pt x="44574" y="64820"/>
                  </a:lnTo>
                  <a:lnTo>
                    <a:pt x="45214" y="64487"/>
                  </a:lnTo>
                  <a:lnTo>
                    <a:pt x="45870" y="64153"/>
                  </a:lnTo>
                  <a:lnTo>
                    <a:pt x="46533" y="63819"/>
                  </a:lnTo>
                  <a:lnTo>
                    <a:pt x="46620" y="63779"/>
                  </a:lnTo>
                  <a:lnTo>
                    <a:pt x="46699" y="63732"/>
                  </a:lnTo>
                  <a:lnTo>
                    <a:pt x="46770" y="63679"/>
                  </a:lnTo>
                  <a:lnTo>
                    <a:pt x="46842" y="63632"/>
                  </a:lnTo>
                  <a:lnTo>
                    <a:pt x="46897" y="63579"/>
                  </a:lnTo>
                  <a:lnTo>
                    <a:pt x="46952" y="63525"/>
                  </a:lnTo>
                  <a:lnTo>
                    <a:pt x="47039" y="63412"/>
                  </a:lnTo>
                  <a:lnTo>
                    <a:pt x="47055" y="64500"/>
                  </a:lnTo>
                  <a:lnTo>
                    <a:pt x="47071" y="65588"/>
                  </a:lnTo>
                  <a:lnTo>
                    <a:pt x="47102" y="66682"/>
                  </a:lnTo>
                  <a:lnTo>
                    <a:pt x="47142" y="67770"/>
                  </a:lnTo>
                  <a:lnTo>
                    <a:pt x="47189" y="68858"/>
                  </a:lnTo>
                  <a:lnTo>
                    <a:pt x="47245" y="69953"/>
                  </a:lnTo>
                  <a:lnTo>
                    <a:pt x="47308" y="71041"/>
                  </a:lnTo>
                  <a:lnTo>
                    <a:pt x="47387" y="72128"/>
                  </a:lnTo>
                  <a:lnTo>
                    <a:pt x="47474" y="73223"/>
                  </a:lnTo>
                  <a:lnTo>
                    <a:pt x="47576" y="74311"/>
                  </a:lnTo>
                  <a:lnTo>
                    <a:pt x="47687" y="75399"/>
                  </a:lnTo>
                  <a:lnTo>
                    <a:pt x="47813" y="76487"/>
                  </a:lnTo>
                  <a:lnTo>
                    <a:pt x="47956" y="77581"/>
                  </a:lnTo>
                  <a:lnTo>
                    <a:pt x="48106" y="78669"/>
                  </a:lnTo>
                  <a:lnTo>
                    <a:pt x="48272" y="79757"/>
                  </a:lnTo>
                  <a:lnTo>
                    <a:pt x="48461" y="80852"/>
                  </a:lnTo>
                  <a:lnTo>
                    <a:pt x="48469" y="80878"/>
                  </a:lnTo>
                  <a:lnTo>
                    <a:pt x="48485" y="80898"/>
                  </a:lnTo>
                  <a:lnTo>
                    <a:pt x="48525" y="80945"/>
                  </a:lnTo>
                  <a:lnTo>
                    <a:pt x="48572" y="80985"/>
                  </a:lnTo>
                  <a:lnTo>
                    <a:pt x="48612" y="81039"/>
                  </a:lnTo>
                  <a:lnTo>
                    <a:pt x="48635" y="81139"/>
                  </a:lnTo>
                  <a:lnTo>
                    <a:pt x="48667" y="81245"/>
                  </a:lnTo>
                  <a:lnTo>
                    <a:pt x="48714" y="81346"/>
                  </a:lnTo>
                  <a:lnTo>
                    <a:pt x="48770" y="81439"/>
                  </a:lnTo>
                  <a:lnTo>
                    <a:pt x="48841" y="81532"/>
                  </a:lnTo>
                  <a:lnTo>
                    <a:pt x="48920" y="81613"/>
                  </a:lnTo>
                  <a:lnTo>
                    <a:pt x="49014" y="81686"/>
                  </a:lnTo>
                  <a:lnTo>
                    <a:pt x="49070" y="81719"/>
                  </a:lnTo>
                  <a:lnTo>
                    <a:pt x="49125" y="81746"/>
                  </a:lnTo>
                  <a:lnTo>
                    <a:pt x="49228" y="81799"/>
                  </a:lnTo>
                  <a:lnTo>
                    <a:pt x="49338" y="81846"/>
                  </a:lnTo>
                  <a:lnTo>
                    <a:pt x="49449" y="81893"/>
                  </a:lnTo>
                  <a:lnTo>
                    <a:pt x="49560" y="81926"/>
                  </a:lnTo>
                  <a:lnTo>
                    <a:pt x="49789" y="82000"/>
                  </a:lnTo>
                  <a:lnTo>
                    <a:pt x="50026" y="82053"/>
                  </a:lnTo>
                  <a:lnTo>
                    <a:pt x="50271" y="82093"/>
                  </a:lnTo>
                  <a:lnTo>
                    <a:pt x="50516" y="82126"/>
                  </a:lnTo>
                  <a:lnTo>
                    <a:pt x="50761" y="82146"/>
                  </a:lnTo>
                  <a:lnTo>
                    <a:pt x="51014" y="82160"/>
                  </a:lnTo>
                  <a:lnTo>
                    <a:pt x="51527" y="82160"/>
                  </a:lnTo>
                  <a:lnTo>
                    <a:pt x="52033" y="82153"/>
                  </a:lnTo>
                  <a:lnTo>
                    <a:pt x="52539" y="82133"/>
                  </a:lnTo>
                  <a:lnTo>
                    <a:pt x="53036" y="82120"/>
                  </a:lnTo>
                  <a:lnTo>
                    <a:pt x="53439" y="82106"/>
                  </a:lnTo>
                  <a:lnTo>
                    <a:pt x="53835" y="82080"/>
                  </a:lnTo>
                  <a:lnTo>
                    <a:pt x="54230" y="82053"/>
                  </a:lnTo>
                  <a:lnTo>
                    <a:pt x="54625" y="82020"/>
                  </a:lnTo>
                  <a:lnTo>
                    <a:pt x="55020" y="81973"/>
                  </a:lnTo>
                  <a:lnTo>
                    <a:pt x="55407" y="81926"/>
                  </a:lnTo>
                  <a:lnTo>
                    <a:pt x="55794" y="81866"/>
                  </a:lnTo>
                  <a:lnTo>
                    <a:pt x="56181" y="81799"/>
                  </a:lnTo>
                  <a:lnTo>
                    <a:pt x="55581" y="101709"/>
                  </a:lnTo>
                  <a:lnTo>
                    <a:pt x="55494" y="104845"/>
                  </a:lnTo>
                  <a:lnTo>
                    <a:pt x="55454" y="106421"/>
                  </a:lnTo>
                  <a:lnTo>
                    <a:pt x="55415" y="107989"/>
                  </a:lnTo>
                  <a:lnTo>
                    <a:pt x="55383" y="109564"/>
                  </a:lnTo>
                  <a:lnTo>
                    <a:pt x="55360" y="111133"/>
                  </a:lnTo>
                  <a:lnTo>
                    <a:pt x="55352" y="112708"/>
                  </a:lnTo>
                  <a:lnTo>
                    <a:pt x="55344" y="114276"/>
                  </a:lnTo>
                  <a:lnTo>
                    <a:pt x="55360" y="115851"/>
                  </a:lnTo>
                  <a:lnTo>
                    <a:pt x="55383" y="117420"/>
                  </a:lnTo>
                  <a:lnTo>
                    <a:pt x="55423" y="118995"/>
                  </a:lnTo>
                  <a:lnTo>
                    <a:pt x="55454" y="119776"/>
                  </a:lnTo>
                  <a:lnTo>
                    <a:pt x="55486" y="120563"/>
                  </a:lnTo>
                  <a:lnTo>
                    <a:pt x="55525" y="121351"/>
                  </a:lnTo>
                  <a:lnTo>
                    <a:pt x="55565" y="122132"/>
                  </a:lnTo>
                  <a:lnTo>
                    <a:pt x="55612" y="122919"/>
                  </a:lnTo>
                  <a:lnTo>
                    <a:pt x="55668" y="123707"/>
                  </a:lnTo>
                  <a:lnTo>
                    <a:pt x="55723" y="124494"/>
                  </a:lnTo>
                  <a:lnTo>
                    <a:pt x="55786" y="125275"/>
                  </a:lnTo>
                  <a:lnTo>
                    <a:pt x="55857" y="126063"/>
                  </a:lnTo>
                  <a:lnTo>
                    <a:pt x="55936" y="126844"/>
                  </a:lnTo>
                  <a:lnTo>
                    <a:pt x="56000" y="127504"/>
                  </a:lnTo>
                  <a:lnTo>
                    <a:pt x="56055" y="128198"/>
                  </a:lnTo>
                  <a:lnTo>
                    <a:pt x="56102" y="128926"/>
                  </a:lnTo>
                  <a:lnTo>
                    <a:pt x="56166" y="129667"/>
                  </a:lnTo>
                  <a:lnTo>
                    <a:pt x="56237" y="130421"/>
                  </a:lnTo>
                  <a:lnTo>
                    <a:pt x="56284" y="130808"/>
                  </a:lnTo>
                  <a:lnTo>
                    <a:pt x="56331" y="131189"/>
                  </a:lnTo>
                  <a:lnTo>
                    <a:pt x="56387" y="131569"/>
                  </a:lnTo>
                  <a:lnTo>
                    <a:pt x="56450" y="131956"/>
                  </a:lnTo>
                  <a:lnTo>
                    <a:pt x="56521" y="132336"/>
                  </a:lnTo>
                  <a:lnTo>
                    <a:pt x="56600" y="132710"/>
                  </a:lnTo>
                  <a:lnTo>
                    <a:pt x="56687" y="133091"/>
                  </a:lnTo>
                  <a:lnTo>
                    <a:pt x="56790" y="133458"/>
                  </a:lnTo>
                  <a:lnTo>
                    <a:pt x="56900" y="133825"/>
                  </a:lnTo>
                  <a:lnTo>
                    <a:pt x="57027" y="134185"/>
                  </a:lnTo>
                  <a:lnTo>
                    <a:pt x="57161" y="134546"/>
                  </a:lnTo>
                  <a:lnTo>
                    <a:pt x="57311" y="134893"/>
                  </a:lnTo>
                  <a:lnTo>
                    <a:pt x="57477" y="135226"/>
                  </a:lnTo>
                  <a:lnTo>
                    <a:pt x="57564" y="135393"/>
                  </a:lnTo>
                  <a:lnTo>
                    <a:pt x="57659" y="135560"/>
                  </a:lnTo>
                  <a:lnTo>
                    <a:pt x="57754" y="135720"/>
                  </a:lnTo>
                  <a:lnTo>
                    <a:pt x="57856" y="135880"/>
                  </a:lnTo>
                  <a:lnTo>
                    <a:pt x="57959" y="136034"/>
                  </a:lnTo>
                  <a:lnTo>
                    <a:pt x="58070" y="136187"/>
                  </a:lnTo>
                  <a:lnTo>
                    <a:pt x="58188" y="136341"/>
                  </a:lnTo>
                  <a:lnTo>
                    <a:pt x="58307" y="136488"/>
                  </a:lnTo>
                  <a:lnTo>
                    <a:pt x="58425" y="136635"/>
                  </a:lnTo>
                  <a:lnTo>
                    <a:pt x="58552" y="136775"/>
                  </a:lnTo>
                  <a:lnTo>
                    <a:pt x="58686" y="136915"/>
                  </a:lnTo>
                  <a:lnTo>
                    <a:pt x="58828" y="137048"/>
                  </a:lnTo>
                  <a:lnTo>
                    <a:pt x="58971" y="137182"/>
                  </a:lnTo>
                  <a:lnTo>
                    <a:pt x="59121" y="137309"/>
                  </a:lnTo>
                  <a:lnTo>
                    <a:pt x="59271" y="137429"/>
                  </a:lnTo>
                  <a:lnTo>
                    <a:pt x="59429" y="137549"/>
                  </a:lnTo>
                  <a:lnTo>
                    <a:pt x="59595" y="137669"/>
                  </a:lnTo>
                  <a:lnTo>
                    <a:pt x="59769" y="137783"/>
                  </a:lnTo>
                  <a:lnTo>
                    <a:pt x="59966" y="137903"/>
                  </a:lnTo>
                  <a:lnTo>
                    <a:pt x="60180" y="138023"/>
                  </a:lnTo>
                  <a:lnTo>
                    <a:pt x="60393" y="138136"/>
                  </a:lnTo>
                  <a:lnTo>
                    <a:pt x="60614" y="138243"/>
                  </a:lnTo>
                  <a:lnTo>
                    <a:pt x="60835" y="138343"/>
                  </a:lnTo>
                  <a:lnTo>
                    <a:pt x="61072" y="138437"/>
                  </a:lnTo>
                  <a:lnTo>
                    <a:pt x="61310" y="138530"/>
                  </a:lnTo>
                  <a:lnTo>
                    <a:pt x="61554" y="138617"/>
                  </a:lnTo>
                  <a:lnTo>
                    <a:pt x="61799" y="138697"/>
                  </a:lnTo>
                  <a:lnTo>
                    <a:pt x="62052" y="138777"/>
                  </a:lnTo>
                  <a:lnTo>
                    <a:pt x="62313" y="138844"/>
                  </a:lnTo>
                  <a:lnTo>
                    <a:pt x="62582" y="138917"/>
                  </a:lnTo>
                  <a:lnTo>
                    <a:pt x="62842" y="138977"/>
                  </a:lnTo>
                  <a:lnTo>
                    <a:pt x="63119" y="139037"/>
                  </a:lnTo>
                  <a:lnTo>
                    <a:pt x="63396" y="139091"/>
                  </a:lnTo>
                  <a:lnTo>
                    <a:pt x="63672" y="139144"/>
                  </a:lnTo>
                  <a:lnTo>
                    <a:pt x="63957" y="139191"/>
                  </a:lnTo>
                  <a:lnTo>
                    <a:pt x="64241" y="139238"/>
                  </a:lnTo>
                  <a:lnTo>
                    <a:pt x="64826" y="139311"/>
                  </a:lnTo>
                  <a:lnTo>
                    <a:pt x="65418" y="139378"/>
                  </a:lnTo>
                  <a:lnTo>
                    <a:pt x="66027" y="139424"/>
                  </a:lnTo>
                  <a:lnTo>
                    <a:pt x="66635" y="139465"/>
                  </a:lnTo>
                  <a:lnTo>
                    <a:pt x="67252" y="139498"/>
                  </a:lnTo>
                  <a:lnTo>
                    <a:pt x="67876" y="139518"/>
                  </a:lnTo>
                  <a:lnTo>
                    <a:pt x="68500" y="139525"/>
                  </a:lnTo>
                  <a:lnTo>
                    <a:pt x="69132" y="139531"/>
                  </a:lnTo>
                  <a:lnTo>
                    <a:pt x="69756" y="139525"/>
                  </a:lnTo>
                  <a:lnTo>
                    <a:pt x="70381" y="139518"/>
                  </a:lnTo>
                  <a:lnTo>
                    <a:pt x="71005" y="139498"/>
                  </a:lnTo>
                  <a:lnTo>
                    <a:pt x="72238" y="139458"/>
                  </a:lnTo>
                  <a:lnTo>
                    <a:pt x="73431" y="139411"/>
                  </a:lnTo>
                  <a:lnTo>
                    <a:pt x="74576" y="139364"/>
                  </a:lnTo>
                  <a:lnTo>
                    <a:pt x="75667" y="139324"/>
                  </a:lnTo>
                  <a:lnTo>
                    <a:pt x="76188" y="139311"/>
                  </a:lnTo>
                  <a:lnTo>
                    <a:pt x="76686" y="139298"/>
                  </a:lnTo>
                  <a:lnTo>
                    <a:pt x="77168" y="139291"/>
                  </a:lnTo>
                  <a:lnTo>
                    <a:pt x="77626" y="139291"/>
                  </a:lnTo>
                  <a:lnTo>
                    <a:pt x="80827" y="139331"/>
                  </a:lnTo>
                  <a:lnTo>
                    <a:pt x="82431" y="139351"/>
                  </a:lnTo>
                  <a:lnTo>
                    <a:pt x="84043" y="139364"/>
                  </a:lnTo>
                  <a:lnTo>
                    <a:pt x="85647" y="139371"/>
                  </a:lnTo>
                  <a:lnTo>
                    <a:pt x="87251" y="139371"/>
                  </a:lnTo>
                  <a:lnTo>
                    <a:pt x="88863" y="139364"/>
                  </a:lnTo>
                  <a:lnTo>
                    <a:pt x="90467" y="139351"/>
                  </a:lnTo>
                  <a:lnTo>
                    <a:pt x="92071" y="139324"/>
                  </a:lnTo>
                  <a:lnTo>
                    <a:pt x="93675" y="139291"/>
                  </a:lnTo>
                  <a:lnTo>
                    <a:pt x="95287" y="139244"/>
                  </a:lnTo>
                  <a:lnTo>
                    <a:pt x="96891" y="139184"/>
                  </a:lnTo>
                  <a:lnTo>
                    <a:pt x="98495" y="139111"/>
                  </a:lnTo>
                  <a:lnTo>
                    <a:pt x="99293" y="139064"/>
                  </a:lnTo>
                  <a:lnTo>
                    <a:pt x="100091" y="139017"/>
                  </a:lnTo>
                  <a:lnTo>
                    <a:pt x="100897" y="138971"/>
                  </a:lnTo>
                  <a:lnTo>
                    <a:pt x="101695" y="138911"/>
                  </a:lnTo>
                  <a:lnTo>
                    <a:pt x="102493" y="138857"/>
                  </a:lnTo>
                  <a:lnTo>
                    <a:pt x="103291" y="138790"/>
                  </a:lnTo>
                  <a:lnTo>
                    <a:pt x="103291" y="138790"/>
                  </a:lnTo>
                  <a:lnTo>
                    <a:pt x="102936" y="139077"/>
                  </a:lnTo>
                  <a:lnTo>
                    <a:pt x="102588" y="139371"/>
                  </a:lnTo>
                  <a:lnTo>
                    <a:pt x="102240" y="139671"/>
                  </a:lnTo>
                  <a:lnTo>
                    <a:pt x="101893" y="139978"/>
                  </a:lnTo>
                  <a:lnTo>
                    <a:pt x="101553" y="140279"/>
                  </a:lnTo>
                  <a:lnTo>
                    <a:pt x="101221" y="140592"/>
                  </a:lnTo>
                  <a:lnTo>
                    <a:pt x="100889" y="140906"/>
                  </a:lnTo>
                  <a:lnTo>
                    <a:pt x="100565" y="141227"/>
                  </a:lnTo>
                  <a:lnTo>
                    <a:pt x="100241" y="141547"/>
                  </a:lnTo>
                  <a:lnTo>
                    <a:pt x="99917" y="141874"/>
                  </a:lnTo>
                  <a:lnTo>
                    <a:pt x="99601" y="142208"/>
                  </a:lnTo>
                  <a:lnTo>
                    <a:pt x="99293" y="142541"/>
                  </a:lnTo>
                  <a:lnTo>
                    <a:pt x="98985" y="142882"/>
                  </a:lnTo>
                  <a:lnTo>
                    <a:pt x="98684" y="143222"/>
                  </a:lnTo>
                  <a:lnTo>
                    <a:pt x="98384" y="143562"/>
                  </a:lnTo>
                  <a:lnTo>
                    <a:pt x="98084" y="143916"/>
                  </a:lnTo>
                  <a:lnTo>
                    <a:pt x="97792" y="144263"/>
                  </a:lnTo>
                  <a:lnTo>
                    <a:pt x="97507" y="144624"/>
                  </a:lnTo>
                  <a:lnTo>
                    <a:pt x="97223" y="144977"/>
                  </a:lnTo>
                  <a:lnTo>
                    <a:pt x="96938" y="145344"/>
                  </a:lnTo>
                  <a:lnTo>
                    <a:pt x="96662" y="145705"/>
                  </a:lnTo>
                  <a:lnTo>
                    <a:pt x="96393" y="146072"/>
                  </a:lnTo>
                  <a:lnTo>
                    <a:pt x="96124" y="146446"/>
                  </a:lnTo>
                  <a:lnTo>
                    <a:pt x="95856" y="146819"/>
                  </a:lnTo>
                  <a:lnTo>
                    <a:pt x="95595" y="147200"/>
                  </a:lnTo>
                  <a:lnTo>
                    <a:pt x="95342" y="147574"/>
                  </a:lnTo>
                  <a:lnTo>
                    <a:pt x="95089" y="147961"/>
                  </a:lnTo>
                  <a:lnTo>
                    <a:pt x="94836" y="148348"/>
                  </a:lnTo>
                  <a:lnTo>
                    <a:pt x="94591" y="148735"/>
                  </a:lnTo>
                  <a:lnTo>
                    <a:pt x="94346" y="149122"/>
                  </a:lnTo>
                  <a:lnTo>
                    <a:pt x="94109" y="149516"/>
                  </a:lnTo>
                  <a:lnTo>
                    <a:pt x="93880" y="149916"/>
                  </a:lnTo>
                  <a:lnTo>
                    <a:pt x="93422" y="150711"/>
                  </a:lnTo>
                  <a:lnTo>
                    <a:pt x="92979" y="151525"/>
                  </a:lnTo>
                  <a:lnTo>
                    <a:pt x="92553" y="152339"/>
                  </a:lnTo>
                  <a:lnTo>
                    <a:pt x="92134" y="153167"/>
                  </a:lnTo>
                  <a:lnTo>
                    <a:pt x="91739" y="154001"/>
                  </a:lnTo>
                  <a:lnTo>
                    <a:pt x="91360" y="154842"/>
                  </a:lnTo>
                  <a:lnTo>
                    <a:pt x="90988" y="155690"/>
                  </a:lnTo>
                  <a:lnTo>
                    <a:pt x="90633" y="156550"/>
                  </a:lnTo>
                  <a:lnTo>
                    <a:pt x="90293" y="157411"/>
                  </a:lnTo>
                  <a:lnTo>
                    <a:pt x="89969" y="158279"/>
                  </a:lnTo>
                  <a:lnTo>
                    <a:pt x="89661" y="159147"/>
                  </a:lnTo>
                  <a:lnTo>
                    <a:pt x="89360" y="160028"/>
                  </a:lnTo>
                  <a:lnTo>
                    <a:pt x="89084" y="160909"/>
                  </a:lnTo>
                  <a:lnTo>
                    <a:pt x="88815" y="161790"/>
                  </a:lnTo>
                  <a:lnTo>
                    <a:pt x="88562" y="162677"/>
                  </a:lnTo>
                  <a:lnTo>
                    <a:pt x="88317" y="163572"/>
                  </a:lnTo>
                  <a:lnTo>
                    <a:pt x="88096" y="164466"/>
                  </a:lnTo>
                  <a:lnTo>
                    <a:pt x="87883" y="165360"/>
                  </a:lnTo>
                  <a:lnTo>
                    <a:pt x="87685" y="166255"/>
                  </a:lnTo>
                  <a:lnTo>
                    <a:pt x="87504" y="167156"/>
                  </a:lnTo>
                  <a:lnTo>
                    <a:pt x="87330" y="168050"/>
                  </a:lnTo>
                  <a:lnTo>
                    <a:pt x="87172" y="168944"/>
                  </a:lnTo>
                  <a:lnTo>
                    <a:pt x="87029" y="169845"/>
                  </a:lnTo>
                  <a:lnTo>
                    <a:pt x="86903" y="170740"/>
                  </a:lnTo>
                  <a:lnTo>
                    <a:pt x="86785" y="171634"/>
                  </a:lnTo>
                  <a:lnTo>
                    <a:pt x="86682" y="172529"/>
                  </a:lnTo>
                  <a:lnTo>
                    <a:pt x="86595" y="173416"/>
                  </a:lnTo>
                  <a:lnTo>
                    <a:pt x="86516" y="174304"/>
                  </a:lnTo>
                  <a:lnTo>
                    <a:pt x="86453" y="175185"/>
                  </a:lnTo>
                  <a:lnTo>
                    <a:pt x="86405" y="176066"/>
                  </a:lnTo>
                  <a:lnTo>
                    <a:pt x="86366" y="176940"/>
                  </a:lnTo>
                  <a:lnTo>
                    <a:pt x="86342" y="177814"/>
                  </a:lnTo>
                  <a:lnTo>
                    <a:pt x="86334" y="178675"/>
                  </a:lnTo>
                  <a:lnTo>
                    <a:pt x="86334" y="179536"/>
                  </a:lnTo>
                  <a:lnTo>
                    <a:pt x="86350" y="180391"/>
                  </a:lnTo>
                  <a:lnTo>
                    <a:pt x="86374" y="181238"/>
                  </a:lnTo>
                  <a:lnTo>
                    <a:pt x="86413" y="182073"/>
                  </a:lnTo>
                  <a:lnTo>
                    <a:pt x="86468" y="182907"/>
                  </a:lnTo>
                  <a:lnTo>
                    <a:pt x="86532" y="183728"/>
                  </a:lnTo>
                  <a:lnTo>
                    <a:pt x="86611" y="184542"/>
                  </a:lnTo>
                  <a:lnTo>
                    <a:pt x="86698" y="185350"/>
                  </a:lnTo>
                  <a:lnTo>
                    <a:pt x="86800" y="186144"/>
                  </a:lnTo>
                  <a:lnTo>
                    <a:pt x="86919" y="186931"/>
                  </a:lnTo>
                  <a:lnTo>
                    <a:pt x="87045" y="187706"/>
                  </a:lnTo>
                  <a:lnTo>
                    <a:pt x="87180" y="188473"/>
                  </a:lnTo>
                  <a:lnTo>
                    <a:pt x="87330" y="189221"/>
                  </a:lnTo>
                  <a:lnTo>
                    <a:pt x="87496" y="189962"/>
                  </a:lnTo>
                  <a:lnTo>
                    <a:pt x="87670" y="190696"/>
                  </a:lnTo>
                  <a:lnTo>
                    <a:pt x="87701" y="190776"/>
                  </a:lnTo>
                  <a:lnTo>
                    <a:pt x="87733" y="190849"/>
                  </a:lnTo>
                  <a:lnTo>
                    <a:pt x="87772" y="190923"/>
                  </a:lnTo>
                  <a:lnTo>
                    <a:pt x="87820" y="190989"/>
                  </a:lnTo>
                  <a:lnTo>
                    <a:pt x="87875" y="191049"/>
                  </a:lnTo>
                  <a:lnTo>
                    <a:pt x="87930" y="191103"/>
                  </a:lnTo>
                  <a:lnTo>
                    <a:pt x="87993" y="191156"/>
                  </a:lnTo>
                  <a:lnTo>
                    <a:pt x="88065" y="191196"/>
                  </a:lnTo>
                  <a:lnTo>
                    <a:pt x="88096" y="191256"/>
                  </a:lnTo>
                  <a:lnTo>
                    <a:pt x="88128" y="191316"/>
                  </a:lnTo>
                  <a:lnTo>
                    <a:pt x="88167" y="191370"/>
                  </a:lnTo>
                  <a:lnTo>
                    <a:pt x="88207" y="191423"/>
                  </a:lnTo>
                  <a:lnTo>
                    <a:pt x="88246" y="191477"/>
                  </a:lnTo>
                  <a:lnTo>
                    <a:pt x="88302" y="191530"/>
                  </a:lnTo>
                  <a:lnTo>
                    <a:pt x="88357" y="191577"/>
                  </a:lnTo>
                  <a:lnTo>
                    <a:pt x="88412" y="191623"/>
                  </a:lnTo>
                  <a:lnTo>
                    <a:pt x="88475" y="191663"/>
                  </a:lnTo>
                  <a:lnTo>
                    <a:pt x="88547" y="191704"/>
                  </a:lnTo>
                  <a:lnTo>
                    <a:pt x="88618" y="191737"/>
                  </a:lnTo>
                  <a:lnTo>
                    <a:pt x="88697" y="191770"/>
                  </a:lnTo>
                  <a:lnTo>
                    <a:pt x="88776" y="191797"/>
                  </a:lnTo>
                  <a:lnTo>
                    <a:pt x="88863" y="191824"/>
                  </a:lnTo>
                  <a:lnTo>
                    <a:pt x="88950" y="191837"/>
                  </a:lnTo>
                  <a:lnTo>
                    <a:pt x="89044" y="191850"/>
                  </a:lnTo>
                  <a:lnTo>
                    <a:pt x="90459" y="192004"/>
                  </a:lnTo>
                  <a:lnTo>
                    <a:pt x="91889" y="192137"/>
                  </a:lnTo>
                  <a:lnTo>
                    <a:pt x="93311" y="192271"/>
                  </a:lnTo>
                  <a:lnTo>
                    <a:pt x="94742" y="192391"/>
                  </a:lnTo>
                  <a:lnTo>
                    <a:pt x="96180" y="192511"/>
                  </a:lnTo>
                  <a:lnTo>
                    <a:pt x="97610" y="192618"/>
                  </a:lnTo>
                  <a:lnTo>
                    <a:pt x="99048" y="192725"/>
                  </a:lnTo>
                  <a:lnTo>
                    <a:pt x="100478" y="192825"/>
                  </a:lnTo>
                  <a:lnTo>
                    <a:pt x="100360" y="193579"/>
                  </a:lnTo>
                  <a:lnTo>
                    <a:pt x="100257" y="194333"/>
                  </a:lnTo>
                  <a:lnTo>
                    <a:pt x="100162" y="195094"/>
                  </a:lnTo>
                  <a:lnTo>
                    <a:pt x="100075" y="195862"/>
                  </a:lnTo>
                  <a:lnTo>
                    <a:pt x="100004" y="196629"/>
                  </a:lnTo>
                  <a:lnTo>
                    <a:pt x="99941" y="197397"/>
                  </a:lnTo>
                  <a:lnTo>
                    <a:pt x="99893" y="198171"/>
                  </a:lnTo>
                  <a:lnTo>
                    <a:pt x="99862" y="198938"/>
                  </a:lnTo>
                  <a:lnTo>
                    <a:pt x="99838" y="199713"/>
                  </a:lnTo>
                  <a:lnTo>
                    <a:pt x="99822" y="200487"/>
                  </a:lnTo>
                  <a:lnTo>
                    <a:pt x="99830" y="201254"/>
                  </a:lnTo>
                  <a:lnTo>
                    <a:pt x="99846" y="202029"/>
                  </a:lnTo>
                  <a:lnTo>
                    <a:pt x="99878" y="202796"/>
                  </a:lnTo>
                  <a:lnTo>
                    <a:pt x="99917" y="203564"/>
                  </a:lnTo>
                  <a:lnTo>
                    <a:pt x="99980" y="204324"/>
                  </a:lnTo>
                  <a:lnTo>
                    <a:pt x="100051" y="205085"/>
                  </a:lnTo>
                  <a:lnTo>
                    <a:pt x="100138" y="205846"/>
                  </a:lnTo>
                  <a:lnTo>
                    <a:pt x="100241" y="206600"/>
                  </a:lnTo>
                  <a:lnTo>
                    <a:pt x="100360" y="207348"/>
                  </a:lnTo>
                  <a:lnTo>
                    <a:pt x="100494" y="208089"/>
                  </a:lnTo>
                  <a:lnTo>
                    <a:pt x="100644" y="208830"/>
                  </a:lnTo>
                  <a:lnTo>
                    <a:pt x="100818" y="209564"/>
                  </a:lnTo>
                  <a:lnTo>
                    <a:pt x="101000" y="210285"/>
                  </a:lnTo>
                  <a:lnTo>
                    <a:pt x="101197" y="211005"/>
                  </a:lnTo>
                  <a:lnTo>
                    <a:pt x="101300" y="211359"/>
                  </a:lnTo>
                  <a:lnTo>
                    <a:pt x="101411" y="211713"/>
                  </a:lnTo>
                  <a:lnTo>
                    <a:pt x="101529" y="212067"/>
                  </a:lnTo>
                  <a:lnTo>
                    <a:pt x="101648" y="212414"/>
                  </a:lnTo>
                  <a:lnTo>
                    <a:pt x="101774" y="212761"/>
                  </a:lnTo>
                  <a:lnTo>
                    <a:pt x="101900" y="213108"/>
                  </a:lnTo>
                  <a:lnTo>
                    <a:pt x="102035" y="213448"/>
                  </a:lnTo>
                  <a:lnTo>
                    <a:pt x="102169" y="213788"/>
                  </a:lnTo>
                  <a:lnTo>
                    <a:pt x="102311" y="214129"/>
                  </a:lnTo>
                  <a:lnTo>
                    <a:pt x="102454" y="214463"/>
                  </a:lnTo>
                  <a:lnTo>
                    <a:pt x="102604" y="214796"/>
                  </a:lnTo>
                  <a:lnTo>
                    <a:pt x="102762" y="215130"/>
                  </a:lnTo>
                  <a:lnTo>
                    <a:pt x="102920" y="215457"/>
                  </a:lnTo>
                  <a:lnTo>
                    <a:pt x="103086" y="215777"/>
                  </a:lnTo>
                  <a:lnTo>
                    <a:pt x="103260" y="216104"/>
                  </a:lnTo>
                  <a:lnTo>
                    <a:pt x="103433" y="216418"/>
                  </a:lnTo>
                  <a:lnTo>
                    <a:pt x="103607" y="216738"/>
                  </a:lnTo>
                  <a:lnTo>
                    <a:pt x="103789" y="217052"/>
                  </a:lnTo>
                  <a:lnTo>
                    <a:pt x="103979" y="217359"/>
                  </a:lnTo>
                  <a:lnTo>
                    <a:pt x="104176" y="217666"/>
                  </a:lnTo>
                  <a:lnTo>
                    <a:pt x="104374" y="217973"/>
                  </a:lnTo>
                  <a:lnTo>
                    <a:pt x="104579" y="218274"/>
                  </a:lnTo>
                  <a:lnTo>
                    <a:pt x="104785" y="218567"/>
                  </a:lnTo>
                  <a:lnTo>
                    <a:pt x="104998" y="218861"/>
                  </a:lnTo>
                  <a:lnTo>
                    <a:pt x="105211" y="219148"/>
                  </a:lnTo>
                  <a:lnTo>
                    <a:pt x="105440" y="219435"/>
                  </a:lnTo>
                  <a:lnTo>
                    <a:pt x="105670" y="219722"/>
                  </a:lnTo>
                  <a:lnTo>
                    <a:pt x="105899" y="220002"/>
                  </a:lnTo>
                  <a:lnTo>
                    <a:pt x="106136" y="220276"/>
                  </a:lnTo>
                  <a:lnTo>
                    <a:pt x="106381" y="220549"/>
                  </a:lnTo>
                  <a:lnTo>
                    <a:pt x="106634" y="220816"/>
                  </a:lnTo>
                  <a:lnTo>
                    <a:pt x="106886" y="221077"/>
                  </a:lnTo>
                  <a:lnTo>
                    <a:pt x="107147" y="221337"/>
                  </a:lnTo>
                  <a:lnTo>
                    <a:pt x="107408" y="221591"/>
                  </a:lnTo>
                  <a:lnTo>
                    <a:pt x="107677" y="221844"/>
                  </a:lnTo>
                  <a:lnTo>
                    <a:pt x="107953" y="222091"/>
                  </a:lnTo>
                  <a:lnTo>
                    <a:pt x="108238" y="222338"/>
                  </a:lnTo>
                  <a:lnTo>
                    <a:pt x="108522" y="222572"/>
                  </a:lnTo>
                  <a:lnTo>
                    <a:pt x="108814" y="222812"/>
                  </a:lnTo>
                  <a:lnTo>
                    <a:pt x="109115" y="223039"/>
                  </a:lnTo>
                  <a:lnTo>
                    <a:pt x="109415" y="223266"/>
                  </a:lnTo>
                  <a:lnTo>
                    <a:pt x="109723" y="223486"/>
                  </a:lnTo>
                  <a:lnTo>
                    <a:pt x="110039" y="223700"/>
                  </a:lnTo>
                  <a:lnTo>
                    <a:pt x="110355" y="223913"/>
                  </a:lnTo>
                  <a:lnTo>
                    <a:pt x="110687" y="224120"/>
                  </a:lnTo>
                  <a:lnTo>
                    <a:pt x="111019" y="224320"/>
                  </a:lnTo>
                  <a:lnTo>
                    <a:pt x="111351" y="224521"/>
                  </a:lnTo>
                  <a:lnTo>
                    <a:pt x="111699" y="224714"/>
                  </a:lnTo>
                  <a:lnTo>
                    <a:pt x="112046" y="224901"/>
                  </a:lnTo>
                  <a:lnTo>
                    <a:pt x="112402" y="225081"/>
                  </a:lnTo>
                  <a:lnTo>
                    <a:pt x="112757" y="225255"/>
                  </a:lnTo>
                  <a:lnTo>
                    <a:pt x="113129" y="225428"/>
                  </a:lnTo>
                  <a:lnTo>
                    <a:pt x="113500" y="225595"/>
                  </a:lnTo>
                  <a:lnTo>
                    <a:pt x="113879" y="225755"/>
                  </a:lnTo>
                  <a:lnTo>
                    <a:pt x="114259" y="225909"/>
                  </a:lnTo>
                  <a:lnTo>
                    <a:pt x="114654" y="226062"/>
                  </a:lnTo>
                  <a:lnTo>
                    <a:pt x="115049" y="226202"/>
                  </a:lnTo>
                  <a:lnTo>
                    <a:pt x="115452" y="226343"/>
                  </a:lnTo>
                  <a:lnTo>
                    <a:pt x="115863" y="226476"/>
                  </a:lnTo>
                  <a:lnTo>
                    <a:pt x="116274" y="226603"/>
                  </a:lnTo>
                  <a:lnTo>
                    <a:pt x="116700" y="226730"/>
                  </a:lnTo>
                  <a:lnTo>
                    <a:pt x="117127" y="226843"/>
                  </a:lnTo>
                  <a:lnTo>
                    <a:pt x="117562" y="226950"/>
                  </a:lnTo>
                  <a:lnTo>
                    <a:pt x="117996" y="227057"/>
                  </a:lnTo>
                  <a:lnTo>
                    <a:pt x="118447" y="227157"/>
                  </a:lnTo>
                  <a:lnTo>
                    <a:pt x="118897" y="227244"/>
                  </a:lnTo>
                  <a:lnTo>
                    <a:pt x="119355" y="227330"/>
                  </a:lnTo>
                  <a:lnTo>
                    <a:pt x="119821" y="227411"/>
                  </a:lnTo>
                  <a:lnTo>
                    <a:pt x="120296" y="227484"/>
                  </a:lnTo>
                  <a:lnTo>
                    <a:pt x="120778" y="227551"/>
                  </a:lnTo>
                  <a:lnTo>
                    <a:pt x="121260" y="227611"/>
                  </a:lnTo>
                  <a:lnTo>
                    <a:pt x="121749" y="227664"/>
                  </a:lnTo>
                  <a:lnTo>
                    <a:pt x="122247" y="227711"/>
                  </a:lnTo>
                  <a:lnTo>
                    <a:pt x="122753" y="227751"/>
                  </a:lnTo>
                  <a:lnTo>
                    <a:pt x="123267" y="227784"/>
                  </a:lnTo>
                  <a:lnTo>
                    <a:pt x="123788" y="227811"/>
                  </a:lnTo>
                  <a:lnTo>
                    <a:pt x="124310" y="227831"/>
                  </a:lnTo>
                  <a:lnTo>
                    <a:pt x="124847" y="227844"/>
                  </a:lnTo>
                  <a:lnTo>
                    <a:pt x="125384" y="227851"/>
                  </a:lnTo>
                  <a:lnTo>
                    <a:pt x="125929" y="227851"/>
                  </a:lnTo>
                  <a:lnTo>
                    <a:pt x="126743" y="227838"/>
                  </a:lnTo>
                  <a:lnTo>
                    <a:pt x="127557" y="227811"/>
                  </a:lnTo>
                  <a:lnTo>
                    <a:pt x="128363" y="227771"/>
                  </a:lnTo>
                  <a:lnTo>
                    <a:pt x="129161" y="227724"/>
                  </a:lnTo>
                  <a:lnTo>
                    <a:pt x="129959" y="227657"/>
                  </a:lnTo>
                  <a:lnTo>
                    <a:pt x="130742" y="227577"/>
                  </a:lnTo>
                  <a:lnTo>
                    <a:pt x="131137" y="227531"/>
                  </a:lnTo>
                  <a:lnTo>
                    <a:pt x="131524" y="227484"/>
                  </a:lnTo>
                  <a:lnTo>
                    <a:pt x="131911" y="227431"/>
                  </a:lnTo>
                  <a:lnTo>
                    <a:pt x="132290" y="227370"/>
                  </a:lnTo>
                  <a:lnTo>
                    <a:pt x="132670" y="227310"/>
                  </a:lnTo>
                  <a:lnTo>
                    <a:pt x="133049" y="227244"/>
                  </a:lnTo>
                  <a:lnTo>
                    <a:pt x="133428" y="227177"/>
                  </a:lnTo>
                  <a:lnTo>
                    <a:pt x="133807" y="227103"/>
                  </a:lnTo>
                  <a:lnTo>
                    <a:pt x="134179" y="227023"/>
                  </a:lnTo>
                  <a:lnTo>
                    <a:pt x="134542" y="226943"/>
                  </a:lnTo>
                  <a:lnTo>
                    <a:pt x="134914" y="226857"/>
                  </a:lnTo>
                  <a:lnTo>
                    <a:pt x="135277" y="226763"/>
                  </a:lnTo>
                  <a:lnTo>
                    <a:pt x="135641" y="226670"/>
                  </a:lnTo>
                  <a:lnTo>
                    <a:pt x="135996" y="226570"/>
                  </a:lnTo>
                  <a:lnTo>
                    <a:pt x="136352" y="226469"/>
                  </a:lnTo>
                  <a:lnTo>
                    <a:pt x="136707" y="226356"/>
                  </a:lnTo>
                  <a:lnTo>
                    <a:pt x="137055" y="226243"/>
                  </a:lnTo>
                  <a:lnTo>
                    <a:pt x="137403" y="226122"/>
                  </a:lnTo>
                  <a:lnTo>
                    <a:pt x="137742" y="226002"/>
                  </a:lnTo>
                  <a:lnTo>
                    <a:pt x="138082" y="225875"/>
                  </a:lnTo>
                  <a:lnTo>
                    <a:pt x="138422" y="225742"/>
                  </a:lnTo>
                  <a:lnTo>
                    <a:pt x="138754" y="225602"/>
                  </a:lnTo>
                  <a:lnTo>
                    <a:pt x="139078" y="225455"/>
                  </a:lnTo>
                  <a:lnTo>
                    <a:pt x="139410" y="225308"/>
                  </a:lnTo>
                  <a:lnTo>
                    <a:pt x="139734" y="225155"/>
                  </a:lnTo>
                  <a:lnTo>
                    <a:pt x="140050" y="224994"/>
                  </a:lnTo>
                  <a:lnTo>
                    <a:pt x="140366" y="224828"/>
                  </a:lnTo>
                  <a:lnTo>
                    <a:pt x="140674" y="224661"/>
                  </a:lnTo>
                  <a:lnTo>
                    <a:pt x="140982" y="224481"/>
                  </a:lnTo>
                  <a:lnTo>
                    <a:pt x="141282" y="224300"/>
                  </a:lnTo>
                  <a:lnTo>
                    <a:pt x="141583" y="224113"/>
                  </a:lnTo>
                  <a:lnTo>
                    <a:pt x="141883" y="223920"/>
                  </a:lnTo>
                  <a:lnTo>
                    <a:pt x="142167" y="223726"/>
                  </a:lnTo>
                  <a:lnTo>
                    <a:pt x="142460" y="223519"/>
                  </a:lnTo>
                  <a:lnTo>
                    <a:pt x="142736" y="223306"/>
                  </a:lnTo>
                  <a:lnTo>
                    <a:pt x="143021" y="223092"/>
                  </a:lnTo>
                  <a:lnTo>
                    <a:pt x="143289" y="222872"/>
                  </a:lnTo>
                  <a:lnTo>
                    <a:pt x="143558" y="222638"/>
                  </a:lnTo>
                  <a:lnTo>
                    <a:pt x="143827" y="222405"/>
                  </a:lnTo>
                  <a:lnTo>
                    <a:pt x="144088" y="222165"/>
                  </a:lnTo>
                  <a:lnTo>
                    <a:pt x="144340" y="221918"/>
                  </a:lnTo>
                  <a:lnTo>
                    <a:pt x="144593" y="221664"/>
                  </a:lnTo>
                  <a:lnTo>
                    <a:pt x="144838" y="221404"/>
                  </a:lnTo>
                  <a:lnTo>
                    <a:pt x="145075" y="221137"/>
                  </a:lnTo>
                  <a:lnTo>
                    <a:pt x="145312" y="220863"/>
                  </a:lnTo>
                  <a:lnTo>
                    <a:pt x="145541" y="220589"/>
                  </a:lnTo>
                  <a:lnTo>
                    <a:pt x="145771" y="220302"/>
                  </a:lnTo>
                  <a:lnTo>
                    <a:pt x="145992" y="220009"/>
                  </a:lnTo>
                  <a:lnTo>
                    <a:pt x="146205" y="219708"/>
                  </a:lnTo>
                  <a:lnTo>
                    <a:pt x="146411" y="219401"/>
                  </a:lnTo>
                  <a:lnTo>
                    <a:pt x="146616" y="219088"/>
                  </a:lnTo>
                  <a:lnTo>
                    <a:pt x="146814" y="218767"/>
                  </a:lnTo>
                  <a:lnTo>
                    <a:pt x="147027" y="218414"/>
                  </a:lnTo>
                  <a:lnTo>
                    <a:pt x="147232" y="218060"/>
                  </a:lnTo>
                  <a:lnTo>
                    <a:pt x="147430" y="217706"/>
                  </a:lnTo>
                  <a:lnTo>
                    <a:pt x="147627" y="217339"/>
                  </a:lnTo>
                  <a:lnTo>
                    <a:pt x="147825" y="216979"/>
                  </a:lnTo>
                  <a:lnTo>
                    <a:pt x="148007" y="216605"/>
                  </a:lnTo>
                  <a:lnTo>
                    <a:pt x="148196" y="216238"/>
                  </a:lnTo>
                  <a:lnTo>
                    <a:pt x="148378" y="215864"/>
                  </a:lnTo>
                  <a:lnTo>
                    <a:pt x="148552" y="215484"/>
                  </a:lnTo>
                  <a:lnTo>
                    <a:pt x="148726" y="215103"/>
                  </a:lnTo>
                  <a:lnTo>
                    <a:pt x="148892" y="214716"/>
                  </a:lnTo>
                  <a:lnTo>
                    <a:pt x="149058" y="214329"/>
                  </a:lnTo>
                  <a:lnTo>
                    <a:pt x="149224" y="213942"/>
                  </a:lnTo>
                  <a:lnTo>
                    <a:pt x="149382" y="213548"/>
                  </a:lnTo>
                  <a:lnTo>
                    <a:pt x="149682" y="212761"/>
                  </a:lnTo>
                  <a:lnTo>
                    <a:pt x="149966" y="211960"/>
                  </a:lnTo>
                  <a:lnTo>
                    <a:pt x="150235" y="211152"/>
                  </a:lnTo>
                  <a:lnTo>
                    <a:pt x="150488" y="210338"/>
                  </a:lnTo>
                  <a:lnTo>
                    <a:pt x="150725" y="209517"/>
                  </a:lnTo>
                  <a:lnTo>
                    <a:pt x="150938" y="208689"/>
                  </a:lnTo>
                  <a:lnTo>
                    <a:pt x="151144" y="207855"/>
                  </a:lnTo>
                  <a:lnTo>
                    <a:pt x="151325" y="207021"/>
                  </a:lnTo>
                  <a:lnTo>
                    <a:pt x="151499" y="206180"/>
                  </a:lnTo>
                  <a:lnTo>
                    <a:pt x="151649" y="205339"/>
                  </a:lnTo>
                  <a:lnTo>
                    <a:pt x="151784" y="204498"/>
                  </a:lnTo>
                  <a:lnTo>
                    <a:pt x="151902" y="203657"/>
                  </a:lnTo>
                  <a:lnTo>
                    <a:pt x="151997" y="202809"/>
                  </a:lnTo>
                  <a:lnTo>
                    <a:pt x="152084" y="201968"/>
                  </a:lnTo>
                  <a:lnTo>
                    <a:pt x="152147" y="201127"/>
                  </a:lnTo>
                  <a:lnTo>
                    <a:pt x="152187" y="200293"/>
                  </a:lnTo>
                  <a:lnTo>
                    <a:pt x="152218" y="199459"/>
                  </a:lnTo>
                  <a:lnTo>
                    <a:pt x="152226" y="198631"/>
                  </a:lnTo>
                  <a:lnTo>
                    <a:pt x="152226" y="197804"/>
                  </a:lnTo>
                  <a:lnTo>
                    <a:pt x="152195" y="196983"/>
                  </a:lnTo>
                  <a:lnTo>
                    <a:pt x="152155" y="196175"/>
                  </a:lnTo>
                  <a:lnTo>
                    <a:pt x="152092" y="195368"/>
                  </a:lnTo>
                  <a:lnTo>
                    <a:pt x="152052" y="194967"/>
                  </a:lnTo>
                  <a:lnTo>
                    <a:pt x="152013" y="194573"/>
                  </a:lnTo>
                  <a:lnTo>
                    <a:pt x="151966" y="194180"/>
                  </a:lnTo>
                  <a:lnTo>
                    <a:pt x="151910" y="193786"/>
                  </a:lnTo>
                  <a:lnTo>
                    <a:pt x="151855" y="193399"/>
                  </a:lnTo>
                  <a:lnTo>
                    <a:pt x="151800" y="193012"/>
                  </a:lnTo>
                  <a:lnTo>
                    <a:pt x="153957" y="192938"/>
                  </a:lnTo>
                  <a:lnTo>
                    <a:pt x="156106" y="192858"/>
                  </a:lnTo>
                  <a:lnTo>
                    <a:pt x="158263" y="192785"/>
                  </a:lnTo>
                  <a:lnTo>
                    <a:pt x="160405" y="192711"/>
                  </a:lnTo>
                  <a:lnTo>
                    <a:pt x="160555" y="192698"/>
                  </a:lnTo>
                  <a:lnTo>
                    <a:pt x="160705" y="192678"/>
                  </a:lnTo>
                  <a:lnTo>
                    <a:pt x="160839" y="192645"/>
                  </a:lnTo>
                  <a:lnTo>
                    <a:pt x="160973" y="192605"/>
                  </a:lnTo>
                  <a:lnTo>
                    <a:pt x="161092" y="192558"/>
                  </a:lnTo>
                  <a:lnTo>
                    <a:pt x="161210" y="192504"/>
                  </a:lnTo>
                  <a:lnTo>
                    <a:pt x="161321" y="192444"/>
                  </a:lnTo>
                  <a:lnTo>
                    <a:pt x="161424" y="192378"/>
                  </a:lnTo>
                  <a:lnTo>
                    <a:pt x="161550" y="192351"/>
                  </a:lnTo>
                  <a:lnTo>
                    <a:pt x="161685" y="192318"/>
                  </a:lnTo>
                  <a:lnTo>
                    <a:pt x="161803" y="192277"/>
                  </a:lnTo>
                  <a:lnTo>
                    <a:pt x="161930" y="192231"/>
                  </a:lnTo>
                  <a:lnTo>
                    <a:pt x="162040" y="192171"/>
                  </a:lnTo>
                  <a:lnTo>
                    <a:pt x="162151" y="192104"/>
                  </a:lnTo>
                  <a:lnTo>
                    <a:pt x="162246" y="192031"/>
                  </a:lnTo>
                  <a:lnTo>
                    <a:pt x="162340" y="191950"/>
                  </a:lnTo>
                  <a:lnTo>
                    <a:pt x="162419" y="191864"/>
                  </a:lnTo>
                  <a:lnTo>
                    <a:pt x="162491" y="191764"/>
                  </a:lnTo>
                  <a:lnTo>
                    <a:pt x="162554" y="191663"/>
                  </a:lnTo>
                  <a:lnTo>
                    <a:pt x="162601" y="191550"/>
                  </a:lnTo>
                  <a:lnTo>
                    <a:pt x="162641" y="191423"/>
                  </a:lnTo>
                  <a:lnTo>
                    <a:pt x="162664" y="191296"/>
                  </a:lnTo>
                  <a:lnTo>
                    <a:pt x="162672" y="191156"/>
                  </a:lnTo>
                  <a:lnTo>
                    <a:pt x="162664" y="191009"/>
                  </a:lnTo>
                  <a:lnTo>
                    <a:pt x="162412" y="188280"/>
                  </a:lnTo>
                  <a:lnTo>
                    <a:pt x="162269" y="186818"/>
                  </a:lnTo>
                  <a:lnTo>
                    <a:pt x="162111" y="185303"/>
                  </a:lnTo>
                  <a:lnTo>
                    <a:pt x="161945" y="183741"/>
                  </a:lnTo>
                  <a:lnTo>
                    <a:pt x="161764" y="182126"/>
                  </a:lnTo>
                  <a:lnTo>
                    <a:pt x="161558" y="180464"/>
                  </a:lnTo>
                  <a:lnTo>
                    <a:pt x="161329" y="178769"/>
                  </a:lnTo>
                  <a:lnTo>
                    <a:pt x="161084" y="177047"/>
                  </a:lnTo>
                  <a:lnTo>
                    <a:pt x="160950" y="176166"/>
                  </a:lnTo>
                  <a:lnTo>
                    <a:pt x="160815" y="175285"/>
                  </a:lnTo>
                  <a:lnTo>
                    <a:pt x="160665" y="174397"/>
                  </a:lnTo>
                  <a:lnTo>
                    <a:pt x="160515" y="173503"/>
                  </a:lnTo>
                  <a:lnTo>
                    <a:pt x="160357" y="172609"/>
                  </a:lnTo>
                  <a:lnTo>
                    <a:pt x="160191" y="171701"/>
                  </a:lnTo>
                  <a:lnTo>
                    <a:pt x="160017" y="170800"/>
                  </a:lnTo>
                  <a:lnTo>
                    <a:pt x="159843" y="169886"/>
                  </a:lnTo>
                  <a:lnTo>
                    <a:pt x="159654" y="168978"/>
                  </a:lnTo>
                  <a:lnTo>
                    <a:pt x="159456" y="168063"/>
                  </a:lnTo>
                  <a:lnTo>
                    <a:pt x="159251" y="167149"/>
                  </a:lnTo>
                  <a:lnTo>
                    <a:pt x="159038" y="166228"/>
                  </a:lnTo>
                  <a:lnTo>
                    <a:pt x="158816" y="165314"/>
                  </a:lnTo>
                  <a:lnTo>
                    <a:pt x="158587" y="164393"/>
                  </a:lnTo>
                  <a:lnTo>
                    <a:pt x="158350" y="163478"/>
                  </a:lnTo>
                  <a:lnTo>
                    <a:pt x="158105" y="162564"/>
                  </a:lnTo>
                  <a:lnTo>
                    <a:pt x="157844" y="161650"/>
                  </a:lnTo>
                  <a:lnTo>
                    <a:pt x="157576" y="160742"/>
                  </a:lnTo>
                  <a:lnTo>
                    <a:pt x="157299" y="159834"/>
                  </a:lnTo>
                  <a:lnTo>
                    <a:pt x="157015" y="158933"/>
                  </a:lnTo>
                  <a:lnTo>
                    <a:pt x="156714" y="158032"/>
                  </a:lnTo>
                  <a:lnTo>
                    <a:pt x="156406" y="157138"/>
                  </a:lnTo>
                  <a:lnTo>
                    <a:pt x="156082" y="156250"/>
                  </a:lnTo>
                  <a:lnTo>
                    <a:pt x="155750" y="155369"/>
                  </a:lnTo>
                  <a:lnTo>
                    <a:pt x="155411" y="154495"/>
                  </a:lnTo>
                  <a:lnTo>
                    <a:pt x="155055" y="153621"/>
                  </a:lnTo>
                  <a:lnTo>
                    <a:pt x="154692" y="152760"/>
                  </a:lnTo>
                  <a:lnTo>
                    <a:pt x="154320" y="151905"/>
                  </a:lnTo>
                  <a:lnTo>
                    <a:pt x="153925" y="151064"/>
                  </a:lnTo>
                  <a:lnTo>
                    <a:pt x="153522" y="150230"/>
                  </a:lnTo>
                  <a:lnTo>
                    <a:pt x="153111" y="149402"/>
                  </a:lnTo>
                  <a:lnTo>
                    <a:pt x="152685" y="148588"/>
                  </a:lnTo>
                  <a:lnTo>
                    <a:pt x="152242" y="147787"/>
                  </a:lnTo>
                  <a:lnTo>
                    <a:pt x="151792" y="146993"/>
                  </a:lnTo>
                  <a:lnTo>
                    <a:pt x="151555" y="146606"/>
                  </a:lnTo>
                  <a:lnTo>
                    <a:pt x="151318" y="146219"/>
                  </a:lnTo>
                  <a:lnTo>
                    <a:pt x="151081" y="145832"/>
                  </a:lnTo>
                  <a:lnTo>
                    <a:pt x="150843" y="145451"/>
                  </a:lnTo>
                  <a:lnTo>
                    <a:pt x="150599" y="145071"/>
                  </a:lnTo>
                  <a:lnTo>
                    <a:pt x="150346" y="144697"/>
                  </a:lnTo>
                  <a:lnTo>
                    <a:pt x="150093" y="144323"/>
                  </a:lnTo>
                  <a:lnTo>
                    <a:pt x="149840" y="143956"/>
                  </a:lnTo>
                  <a:lnTo>
                    <a:pt x="149579" y="143596"/>
                  </a:lnTo>
                  <a:lnTo>
                    <a:pt x="149311" y="143235"/>
                  </a:lnTo>
                  <a:lnTo>
                    <a:pt x="149042" y="142875"/>
                  </a:lnTo>
                  <a:lnTo>
                    <a:pt x="148773" y="142528"/>
                  </a:lnTo>
                  <a:lnTo>
                    <a:pt x="148497" y="142174"/>
                  </a:lnTo>
                  <a:lnTo>
                    <a:pt x="148220" y="141834"/>
                  </a:lnTo>
                  <a:lnTo>
                    <a:pt x="147936" y="141493"/>
                  </a:lnTo>
                  <a:lnTo>
                    <a:pt x="147651" y="141153"/>
                  </a:lnTo>
                  <a:lnTo>
                    <a:pt x="147367" y="140826"/>
                  </a:lnTo>
                  <a:lnTo>
                    <a:pt x="147066" y="140492"/>
                  </a:lnTo>
                  <a:lnTo>
                    <a:pt x="146774" y="140172"/>
                  </a:lnTo>
                  <a:lnTo>
                    <a:pt x="146474" y="139852"/>
                  </a:lnTo>
                  <a:lnTo>
                    <a:pt x="146166" y="139538"/>
                  </a:lnTo>
                  <a:lnTo>
                    <a:pt x="145858" y="139224"/>
                  </a:lnTo>
                  <a:lnTo>
                    <a:pt x="145541" y="138924"/>
                  </a:lnTo>
                  <a:lnTo>
                    <a:pt x="145225" y="138624"/>
                  </a:lnTo>
                  <a:lnTo>
                    <a:pt x="146498" y="138710"/>
                  </a:lnTo>
                  <a:lnTo>
                    <a:pt x="147793" y="138804"/>
                  </a:lnTo>
                  <a:lnTo>
                    <a:pt x="150456" y="139004"/>
                  </a:lnTo>
                  <a:lnTo>
                    <a:pt x="153190" y="139218"/>
                  </a:lnTo>
                  <a:lnTo>
                    <a:pt x="154573" y="139318"/>
                  </a:lnTo>
                  <a:lnTo>
                    <a:pt x="155972" y="139418"/>
                  </a:lnTo>
                  <a:lnTo>
                    <a:pt x="157386" y="139511"/>
                  </a:lnTo>
                  <a:lnTo>
                    <a:pt x="158800" y="139591"/>
                  </a:lnTo>
                  <a:lnTo>
                    <a:pt x="160215" y="139665"/>
                  </a:lnTo>
                  <a:lnTo>
                    <a:pt x="161637" y="139731"/>
                  </a:lnTo>
                  <a:lnTo>
                    <a:pt x="163067" y="139778"/>
                  </a:lnTo>
                  <a:lnTo>
                    <a:pt x="163779" y="139798"/>
                  </a:lnTo>
                  <a:lnTo>
                    <a:pt x="164490" y="139812"/>
                  </a:lnTo>
                  <a:lnTo>
                    <a:pt x="165201" y="139825"/>
                  </a:lnTo>
                  <a:lnTo>
                    <a:pt x="165904" y="139832"/>
                  </a:lnTo>
                  <a:lnTo>
                    <a:pt x="167318" y="139832"/>
                  </a:lnTo>
                  <a:lnTo>
                    <a:pt x="168022" y="139818"/>
                  </a:lnTo>
                  <a:lnTo>
                    <a:pt x="168725" y="139805"/>
                  </a:lnTo>
                  <a:lnTo>
                    <a:pt x="169420" y="139785"/>
                  </a:lnTo>
                  <a:lnTo>
                    <a:pt x="170124" y="139758"/>
                  </a:lnTo>
                  <a:lnTo>
                    <a:pt x="170811" y="139725"/>
                  </a:lnTo>
                  <a:lnTo>
                    <a:pt x="171506" y="139685"/>
                  </a:lnTo>
                  <a:lnTo>
                    <a:pt x="172186" y="139645"/>
                  </a:lnTo>
                  <a:lnTo>
                    <a:pt x="172873" y="139591"/>
                  </a:lnTo>
                  <a:lnTo>
                    <a:pt x="173553" y="139531"/>
                  </a:lnTo>
                  <a:lnTo>
                    <a:pt x="174225" y="139458"/>
                  </a:lnTo>
                  <a:lnTo>
                    <a:pt x="174896" y="139384"/>
                  </a:lnTo>
                  <a:lnTo>
                    <a:pt x="175560" y="139304"/>
                  </a:lnTo>
                  <a:lnTo>
                    <a:pt x="176216" y="139211"/>
                  </a:lnTo>
                  <a:lnTo>
                    <a:pt x="176872" y="139111"/>
                  </a:lnTo>
                  <a:lnTo>
                    <a:pt x="177520" y="139004"/>
                  </a:lnTo>
                  <a:lnTo>
                    <a:pt x="178167" y="138884"/>
                  </a:lnTo>
                  <a:lnTo>
                    <a:pt x="178800" y="138764"/>
                  </a:lnTo>
                  <a:lnTo>
                    <a:pt x="179432" y="138624"/>
                  </a:lnTo>
                  <a:lnTo>
                    <a:pt x="180056" y="138477"/>
                  </a:lnTo>
                  <a:lnTo>
                    <a:pt x="180672" y="138323"/>
                  </a:lnTo>
                  <a:lnTo>
                    <a:pt x="181281" y="138163"/>
                  </a:lnTo>
                  <a:lnTo>
                    <a:pt x="181881" y="137983"/>
                  </a:lnTo>
                  <a:lnTo>
                    <a:pt x="182474" y="137796"/>
                  </a:lnTo>
                  <a:lnTo>
                    <a:pt x="183059" y="137602"/>
                  </a:lnTo>
                  <a:lnTo>
                    <a:pt x="183635" y="137396"/>
                  </a:lnTo>
                  <a:lnTo>
                    <a:pt x="184204" y="137175"/>
                  </a:lnTo>
                  <a:lnTo>
                    <a:pt x="184765" y="136948"/>
                  </a:lnTo>
                  <a:lnTo>
                    <a:pt x="185319" y="136701"/>
                  </a:lnTo>
                  <a:lnTo>
                    <a:pt x="185856" y="136448"/>
                  </a:lnTo>
                  <a:lnTo>
                    <a:pt x="186385" y="136181"/>
                  </a:lnTo>
                  <a:lnTo>
                    <a:pt x="186907" y="135900"/>
                  </a:lnTo>
                  <a:lnTo>
                    <a:pt x="187420" y="135614"/>
                  </a:lnTo>
                  <a:lnTo>
                    <a:pt x="187673" y="135467"/>
                  </a:lnTo>
                  <a:lnTo>
                    <a:pt x="187910" y="135313"/>
                  </a:lnTo>
                  <a:lnTo>
                    <a:pt x="188147" y="135160"/>
                  </a:lnTo>
                  <a:lnTo>
                    <a:pt x="188384" y="134999"/>
                  </a:lnTo>
                  <a:lnTo>
                    <a:pt x="188614" y="134846"/>
                  </a:lnTo>
                  <a:lnTo>
                    <a:pt x="188835" y="134679"/>
                  </a:lnTo>
                  <a:lnTo>
                    <a:pt x="189056" y="134519"/>
                  </a:lnTo>
                  <a:lnTo>
                    <a:pt x="189269" y="134352"/>
                  </a:lnTo>
                  <a:lnTo>
                    <a:pt x="189475" y="134179"/>
                  </a:lnTo>
                  <a:lnTo>
                    <a:pt x="189680" y="134012"/>
                  </a:lnTo>
                  <a:lnTo>
                    <a:pt x="189878" y="133838"/>
                  </a:lnTo>
                  <a:lnTo>
                    <a:pt x="190075" y="133658"/>
                  </a:lnTo>
                  <a:lnTo>
                    <a:pt x="190265" y="133478"/>
                  </a:lnTo>
                  <a:lnTo>
                    <a:pt x="190447" y="133298"/>
                  </a:lnTo>
                  <a:lnTo>
                    <a:pt x="190628" y="133117"/>
                  </a:lnTo>
                  <a:lnTo>
                    <a:pt x="190810" y="132930"/>
                  </a:lnTo>
                  <a:lnTo>
                    <a:pt x="190984" y="132744"/>
                  </a:lnTo>
                  <a:lnTo>
                    <a:pt x="191150" y="132550"/>
                  </a:lnTo>
                  <a:lnTo>
                    <a:pt x="191316" y="132363"/>
                  </a:lnTo>
                  <a:lnTo>
                    <a:pt x="191474" y="132170"/>
                  </a:lnTo>
                  <a:lnTo>
                    <a:pt x="191782" y="131776"/>
                  </a:lnTo>
                  <a:lnTo>
                    <a:pt x="192074" y="131369"/>
                  </a:lnTo>
                  <a:lnTo>
                    <a:pt x="192351" y="130962"/>
                  </a:lnTo>
                  <a:lnTo>
                    <a:pt x="192612" y="130541"/>
                  </a:lnTo>
                  <a:lnTo>
                    <a:pt x="192857" y="130121"/>
                  </a:lnTo>
                  <a:lnTo>
                    <a:pt x="193086" y="129687"/>
                  </a:lnTo>
                  <a:lnTo>
                    <a:pt x="193307" y="129253"/>
                  </a:lnTo>
                  <a:lnTo>
                    <a:pt x="193513" y="128806"/>
                  </a:lnTo>
                  <a:lnTo>
                    <a:pt x="193702" y="128359"/>
                  </a:lnTo>
                  <a:lnTo>
                    <a:pt x="193876" y="127898"/>
                  </a:lnTo>
                  <a:lnTo>
                    <a:pt x="194042" y="127438"/>
                  </a:lnTo>
                  <a:lnTo>
                    <a:pt x="194192" y="126970"/>
                  </a:lnTo>
                  <a:lnTo>
                    <a:pt x="194334" y="126497"/>
                  </a:lnTo>
                  <a:lnTo>
                    <a:pt x="194469" y="126023"/>
                  </a:lnTo>
                  <a:lnTo>
                    <a:pt x="194587" y="125542"/>
                  </a:lnTo>
                  <a:lnTo>
                    <a:pt x="194698" y="125055"/>
                  </a:lnTo>
                  <a:lnTo>
                    <a:pt x="194793" y="124568"/>
                  </a:lnTo>
                  <a:lnTo>
                    <a:pt x="194880" y="124074"/>
                  </a:lnTo>
                  <a:lnTo>
                    <a:pt x="194959" y="123580"/>
                  </a:lnTo>
                  <a:lnTo>
                    <a:pt x="195030" y="123079"/>
                  </a:lnTo>
                  <a:lnTo>
                    <a:pt x="195093" y="122579"/>
                  </a:lnTo>
                  <a:lnTo>
                    <a:pt x="195148" y="122072"/>
                  </a:lnTo>
                  <a:lnTo>
                    <a:pt x="195196" y="121564"/>
                  </a:lnTo>
                  <a:lnTo>
                    <a:pt x="195235" y="121057"/>
                  </a:lnTo>
                  <a:lnTo>
                    <a:pt x="195267" y="120550"/>
                  </a:lnTo>
                  <a:lnTo>
                    <a:pt x="195290" y="120036"/>
                  </a:lnTo>
                  <a:lnTo>
                    <a:pt x="195306" y="119522"/>
                  </a:lnTo>
                  <a:lnTo>
                    <a:pt x="195322" y="119008"/>
                  </a:lnTo>
                  <a:lnTo>
                    <a:pt x="195330" y="118494"/>
                  </a:lnTo>
                  <a:lnTo>
                    <a:pt x="195338" y="117980"/>
                  </a:lnTo>
                  <a:lnTo>
                    <a:pt x="195330" y="116946"/>
                  </a:lnTo>
                  <a:lnTo>
                    <a:pt x="195306" y="115918"/>
                  </a:lnTo>
                  <a:lnTo>
                    <a:pt x="195275" y="114890"/>
                  </a:lnTo>
                  <a:lnTo>
                    <a:pt x="195235" y="113876"/>
                  </a:lnTo>
                  <a:lnTo>
                    <a:pt x="195140" y="111860"/>
                  </a:lnTo>
                  <a:lnTo>
                    <a:pt x="195053" y="109898"/>
                  </a:lnTo>
                  <a:lnTo>
                    <a:pt x="195014" y="108943"/>
                  </a:lnTo>
                  <a:lnTo>
                    <a:pt x="194990" y="108002"/>
                  </a:lnTo>
                  <a:lnTo>
                    <a:pt x="194982" y="107088"/>
                  </a:lnTo>
                  <a:lnTo>
                    <a:pt x="194982" y="106634"/>
                  </a:lnTo>
                  <a:lnTo>
                    <a:pt x="194990" y="106194"/>
                  </a:lnTo>
                  <a:lnTo>
                    <a:pt x="195188" y="95635"/>
                  </a:lnTo>
                  <a:lnTo>
                    <a:pt x="195283" y="90356"/>
                  </a:lnTo>
                  <a:lnTo>
                    <a:pt x="195369" y="85076"/>
                  </a:lnTo>
                  <a:lnTo>
                    <a:pt x="196073" y="85210"/>
                  </a:lnTo>
                  <a:lnTo>
                    <a:pt x="196768" y="85343"/>
                  </a:lnTo>
                  <a:lnTo>
                    <a:pt x="197124" y="85403"/>
                  </a:lnTo>
                  <a:lnTo>
                    <a:pt x="197471" y="85457"/>
                  </a:lnTo>
                  <a:lnTo>
                    <a:pt x="197819" y="85510"/>
                  </a:lnTo>
                  <a:lnTo>
                    <a:pt x="198175" y="85557"/>
                  </a:lnTo>
                  <a:lnTo>
                    <a:pt x="198522" y="85590"/>
                  </a:lnTo>
                  <a:lnTo>
                    <a:pt x="198878" y="85624"/>
                  </a:lnTo>
                  <a:lnTo>
                    <a:pt x="199233" y="85650"/>
                  </a:lnTo>
                  <a:lnTo>
                    <a:pt x="199589" y="85664"/>
                  </a:lnTo>
                  <a:lnTo>
                    <a:pt x="200308" y="85664"/>
                  </a:lnTo>
                  <a:lnTo>
                    <a:pt x="200664" y="85644"/>
                  </a:lnTo>
                  <a:lnTo>
                    <a:pt x="201027" y="85617"/>
                  </a:lnTo>
                  <a:lnTo>
                    <a:pt x="201146" y="85604"/>
                  </a:lnTo>
                  <a:lnTo>
                    <a:pt x="201256" y="85584"/>
                  </a:lnTo>
                  <a:lnTo>
                    <a:pt x="201359" y="85564"/>
                  </a:lnTo>
                  <a:lnTo>
                    <a:pt x="201462" y="85537"/>
                  </a:lnTo>
                  <a:lnTo>
                    <a:pt x="201556" y="85504"/>
                  </a:lnTo>
                  <a:lnTo>
                    <a:pt x="201651" y="85470"/>
                  </a:lnTo>
                  <a:lnTo>
                    <a:pt x="201738" y="85430"/>
                  </a:lnTo>
                  <a:lnTo>
                    <a:pt x="201817" y="85383"/>
                  </a:lnTo>
                  <a:lnTo>
                    <a:pt x="201896" y="85330"/>
                  </a:lnTo>
                  <a:lnTo>
                    <a:pt x="201967" y="85270"/>
                  </a:lnTo>
                  <a:lnTo>
                    <a:pt x="202038" y="85210"/>
                  </a:lnTo>
                  <a:lnTo>
                    <a:pt x="202102" y="85143"/>
                  </a:lnTo>
                  <a:lnTo>
                    <a:pt x="202157" y="85070"/>
                  </a:lnTo>
                  <a:lnTo>
                    <a:pt x="202204" y="84990"/>
                  </a:lnTo>
                  <a:lnTo>
                    <a:pt x="202252" y="84903"/>
                  </a:lnTo>
                  <a:lnTo>
                    <a:pt x="202291" y="84809"/>
                  </a:lnTo>
                  <a:lnTo>
                    <a:pt x="202410" y="84516"/>
                  </a:lnTo>
                  <a:lnTo>
                    <a:pt x="202520" y="84215"/>
                  </a:lnTo>
                  <a:lnTo>
                    <a:pt x="202623" y="83915"/>
                  </a:lnTo>
                  <a:lnTo>
                    <a:pt x="202726" y="83608"/>
                  </a:lnTo>
                  <a:lnTo>
                    <a:pt x="202813" y="83294"/>
                  </a:lnTo>
                  <a:lnTo>
                    <a:pt x="202900" y="82981"/>
                  </a:lnTo>
                  <a:lnTo>
                    <a:pt x="202979" y="82667"/>
                  </a:lnTo>
                  <a:lnTo>
                    <a:pt x="203050" y="82347"/>
                  </a:lnTo>
                  <a:lnTo>
                    <a:pt x="203121" y="82020"/>
                  </a:lnTo>
                  <a:lnTo>
                    <a:pt x="203176" y="81693"/>
                  </a:lnTo>
                  <a:lnTo>
                    <a:pt x="203240" y="81366"/>
                  </a:lnTo>
                  <a:lnTo>
                    <a:pt x="203287" y="81032"/>
                  </a:lnTo>
                  <a:lnTo>
                    <a:pt x="203334" y="80698"/>
                  </a:lnTo>
                  <a:lnTo>
                    <a:pt x="203374" y="80358"/>
                  </a:lnTo>
                  <a:lnTo>
                    <a:pt x="203445" y="79677"/>
                  </a:lnTo>
                  <a:lnTo>
                    <a:pt x="203492" y="78990"/>
                  </a:lnTo>
                  <a:lnTo>
                    <a:pt x="203532" y="78295"/>
                  </a:lnTo>
                  <a:lnTo>
                    <a:pt x="203556" y="77595"/>
                  </a:lnTo>
                  <a:lnTo>
                    <a:pt x="203571" y="76887"/>
                  </a:lnTo>
                  <a:lnTo>
                    <a:pt x="203571" y="76186"/>
                  </a:lnTo>
                  <a:lnTo>
                    <a:pt x="203563" y="75479"/>
                  </a:lnTo>
                  <a:lnTo>
                    <a:pt x="203548" y="74771"/>
                  </a:lnTo>
                  <a:lnTo>
                    <a:pt x="203532" y="74064"/>
                  </a:lnTo>
                  <a:lnTo>
                    <a:pt x="204038" y="74137"/>
                  </a:lnTo>
                  <a:lnTo>
                    <a:pt x="204551" y="74204"/>
                  </a:lnTo>
                  <a:lnTo>
                    <a:pt x="205057" y="74271"/>
                  </a:lnTo>
                  <a:lnTo>
                    <a:pt x="205571" y="74324"/>
                  </a:lnTo>
                  <a:lnTo>
                    <a:pt x="206084" y="74378"/>
                  </a:lnTo>
                  <a:lnTo>
                    <a:pt x="206606" y="74424"/>
                  </a:lnTo>
                  <a:lnTo>
                    <a:pt x="207119" y="74471"/>
                  </a:lnTo>
                  <a:lnTo>
                    <a:pt x="207641" y="74511"/>
                  </a:lnTo>
                  <a:lnTo>
                    <a:pt x="208162" y="74545"/>
                  </a:lnTo>
                  <a:lnTo>
                    <a:pt x="208684" y="74571"/>
                  </a:lnTo>
                  <a:lnTo>
                    <a:pt x="209213" y="74598"/>
                  </a:lnTo>
                  <a:lnTo>
                    <a:pt x="209735" y="74618"/>
                  </a:lnTo>
                  <a:lnTo>
                    <a:pt x="210264" y="74631"/>
                  </a:lnTo>
                  <a:lnTo>
                    <a:pt x="210794" y="74638"/>
                  </a:lnTo>
                  <a:lnTo>
                    <a:pt x="211323" y="74645"/>
                  </a:lnTo>
                  <a:lnTo>
                    <a:pt x="212382" y="74645"/>
                  </a:lnTo>
                  <a:lnTo>
                    <a:pt x="212919" y="74631"/>
                  </a:lnTo>
                  <a:lnTo>
                    <a:pt x="213449" y="74625"/>
                  </a:lnTo>
                  <a:lnTo>
                    <a:pt x="213986" y="74605"/>
                  </a:lnTo>
                  <a:lnTo>
                    <a:pt x="214515" y="74585"/>
                  </a:lnTo>
                  <a:lnTo>
                    <a:pt x="215053" y="74558"/>
                  </a:lnTo>
                  <a:lnTo>
                    <a:pt x="215590" y="74525"/>
                  </a:lnTo>
                  <a:lnTo>
                    <a:pt x="216127" y="74491"/>
                  </a:lnTo>
                  <a:lnTo>
                    <a:pt x="216664" y="74451"/>
                  </a:lnTo>
                  <a:lnTo>
                    <a:pt x="217202" y="74411"/>
                  </a:lnTo>
                  <a:lnTo>
                    <a:pt x="217739" y="74364"/>
                  </a:lnTo>
                  <a:lnTo>
                    <a:pt x="218276" y="74311"/>
                  </a:lnTo>
                  <a:lnTo>
                    <a:pt x="218822" y="74258"/>
                  </a:lnTo>
                  <a:lnTo>
                    <a:pt x="219359" y="74197"/>
                  </a:lnTo>
                  <a:lnTo>
                    <a:pt x="219896" y="74131"/>
                  </a:lnTo>
                  <a:lnTo>
                    <a:pt x="220434" y="74064"/>
                  </a:lnTo>
                  <a:lnTo>
                    <a:pt x="220552" y="74124"/>
                  </a:lnTo>
                  <a:lnTo>
                    <a:pt x="220671" y="74171"/>
                  </a:lnTo>
                  <a:lnTo>
                    <a:pt x="220789" y="74204"/>
                  </a:lnTo>
                  <a:lnTo>
                    <a:pt x="220916" y="74231"/>
                  </a:lnTo>
                  <a:lnTo>
                    <a:pt x="221034" y="74244"/>
                  </a:lnTo>
                  <a:lnTo>
                    <a:pt x="221161" y="74251"/>
                  </a:lnTo>
                  <a:lnTo>
                    <a:pt x="221279" y="74244"/>
                  </a:lnTo>
                  <a:lnTo>
                    <a:pt x="221405" y="74231"/>
                  </a:lnTo>
                  <a:lnTo>
                    <a:pt x="221516" y="74204"/>
                  </a:lnTo>
                  <a:lnTo>
                    <a:pt x="221635" y="74171"/>
                  </a:lnTo>
                  <a:lnTo>
                    <a:pt x="221745" y="74131"/>
                  </a:lnTo>
                  <a:lnTo>
                    <a:pt x="221848" y="74077"/>
                  </a:lnTo>
                  <a:lnTo>
                    <a:pt x="221943" y="74024"/>
                  </a:lnTo>
                  <a:lnTo>
                    <a:pt x="222030" y="73957"/>
                  </a:lnTo>
                  <a:lnTo>
                    <a:pt x="222117" y="73884"/>
                  </a:lnTo>
                  <a:lnTo>
                    <a:pt x="222188" y="73804"/>
                  </a:lnTo>
                  <a:lnTo>
                    <a:pt x="222757" y="73710"/>
                  </a:lnTo>
                  <a:lnTo>
                    <a:pt x="223326" y="73617"/>
                  </a:lnTo>
                  <a:lnTo>
                    <a:pt x="223895" y="73517"/>
                  </a:lnTo>
                  <a:lnTo>
                    <a:pt x="224463" y="73410"/>
                  </a:lnTo>
                  <a:lnTo>
                    <a:pt x="225032" y="73303"/>
                  </a:lnTo>
                  <a:lnTo>
                    <a:pt x="225601" y="73190"/>
                  </a:lnTo>
                  <a:lnTo>
                    <a:pt x="226170" y="73070"/>
                  </a:lnTo>
                  <a:lnTo>
                    <a:pt x="226731" y="72949"/>
                  </a:lnTo>
                  <a:lnTo>
                    <a:pt x="227300" y="72823"/>
                  </a:lnTo>
                  <a:lnTo>
                    <a:pt x="227861" y="72689"/>
                  </a:lnTo>
                  <a:lnTo>
                    <a:pt x="228430" y="72556"/>
                  </a:lnTo>
                  <a:lnTo>
                    <a:pt x="228991" y="72415"/>
                  </a:lnTo>
                  <a:lnTo>
                    <a:pt x="229552" y="72269"/>
                  </a:lnTo>
                  <a:lnTo>
                    <a:pt x="230113" y="72122"/>
                  </a:lnTo>
                  <a:lnTo>
                    <a:pt x="230666" y="71968"/>
                  </a:lnTo>
                  <a:lnTo>
                    <a:pt x="231227" y="71808"/>
                  </a:lnTo>
                  <a:lnTo>
                    <a:pt x="231780" y="71648"/>
                  </a:lnTo>
                  <a:lnTo>
                    <a:pt x="232334" y="71481"/>
                  </a:lnTo>
                  <a:lnTo>
                    <a:pt x="232887" y="71314"/>
                  </a:lnTo>
                  <a:lnTo>
                    <a:pt x="233440" y="71141"/>
                  </a:lnTo>
                  <a:lnTo>
                    <a:pt x="233985" y="70960"/>
                  </a:lnTo>
                  <a:lnTo>
                    <a:pt x="234538" y="70774"/>
                  </a:lnTo>
                  <a:lnTo>
                    <a:pt x="235083" y="70587"/>
                  </a:lnTo>
                  <a:lnTo>
                    <a:pt x="235621" y="70400"/>
                  </a:lnTo>
                  <a:lnTo>
                    <a:pt x="236166" y="70200"/>
                  </a:lnTo>
                  <a:lnTo>
                    <a:pt x="236703" y="70006"/>
                  </a:lnTo>
                  <a:lnTo>
                    <a:pt x="237240" y="69799"/>
                  </a:lnTo>
                  <a:lnTo>
                    <a:pt x="237770" y="69592"/>
                  </a:lnTo>
                  <a:lnTo>
                    <a:pt x="238299" y="69379"/>
                  </a:lnTo>
                  <a:lnTo>
                    <a:pt x="238829" y="69165"/>
                  </a:lnTo>
                  <a:lnTo>
                    <a:pt x="239358" y="68945"/>
                  </a:lnTo>
                  <a:lnTo>
                    <a:pt x="239880" y="68725"/>
                  </a:lnTo>
                  <a:lnTo>
                    <a:pt x="240401" y="68498"/>
                  </a:lnTo>
                  <a:lnTo>
                    <a:pt x="240923" y="68264"/>
                  </a:lnTo>
                  <a:lnTo>
                    <a:pt x="241436" y="68031"/>
                  </a:lnTo>
                  <a:lnTo>
                    <a:pt x="241950" y="67790"/>
                  </a:lnTo>
                  <a:lnTo>
                    <a:pt x="242456" y="67550"/>
                  </a:lnTo>
                  <a:lnTo>
                    <a:pt x="242961" y="67303"/>
                  </a:lnTo>
                  <a:lnTo>
                    <a:pt x="243467" y="67056"/>
                  </a:lnTo>
                  <a:lnTo>
                    <a:pt x="243965" y="66796"/>
                  </a:lnTo>
                  <a:lnTo>
                    <a:pt x="244463" y="66542"/>
                  </a:lnTo>
                  <a:lnTo>
                    <a:pt x="244953" y="66282"/>
                  </a:lnTo>
                  <a:lnTo>
                    <a:pt x="245442" y="66015"/>
                  </a:lnTo>
                  <a:lnTo>
                    <a:pt x="245924" y="65748"/>
                  </a:lnTo>
                  <a:lnTo>
                    <a:pt x="246406" y="65474"/>
                  </a:lnTo>
                  <a:lnTo>
                    <a:pt x="246888" y="65201"/>
                  </a:lnTo>
                  <a:lnTo>
                    <a:pt x="247363" y="64920"/>
                  </a:lnTo>
                  <a:lnTo>
                    <a:pt x="247829" y="64633"/>
                  </a:lnTo>
                  <a:lnTo>
                    <a:pt x="248295" y="64346"/>
                  </a:lnTo>
                  <a:lnTo>
                    <a:pt x="248761" y="64059"/>
                  </a:lnTo>
                  <a:lnTo>
                    <a:pt x="249219" y="63766"/>
                  </a:lnTo>
                  <a:lnTo>
                    <a:pt x="249670" y="63465"/>
                  </a:lnTo>
                  <a:lnTo>
                    <a:pt x="250120" y="63165"/>
                  </a:lnTo>
                  <a:lnTo>
                    <a:pt x="250563" y="62865"/>
                  </a:lnTo>
                  <a:lnTo>
                    <a:pt x="251005" y="62558"/>
                  </a:lnTo>
                  <a:lnTo>
                    <a:pt x="251440" y="62244"/>
                  </a:lnTo>
                  <a:lnTo>
                    <a:pt x="251874" y="61930"/>
                  </a:lnTo>
                  <a:lnTo>
                    <a:pt x="252301" y="61610"/>
                  </a:lnTo>
                  <a:lnTo>
                    <a:pt x="252720" y="61290"/>
                  </a:lnTo>
                  <a:lnTo>
                    <a:pt x="253139" y="60969"/>
                  </a:lnTo>
                  <a:lnTo>
                    <a:pt x="253550" y="60635"/>
                  </a:lnTo>
                  <a:lnTo>
                    <a:pt x="253960" y="60308"/>
                  </a:lnTo>
                  <a:lnTo>
                    <a:pt x="254363" y="59975"/>
                  </a:lnTo>
                  <a:lnTo>
                    <a:pt x="254758" y="59634"/>
                  </a:lnTo>
                  <a:lnTo>
                    <a:pt x="254822" y="59594"/>
                  </a:lnTo>
                  <a:lnTo>
                    <a:pt x="254877" y="59548"/>
                  </a:lnTo>
                  <a:lnTo>
                    <a:pt x="254917" y="59501"/>
                  </a:lnTo>
                  <a:lnTo>
                    <a:pt x="254956" y="59447"/>
                  </a:lnTo>
                  <a:lnTo>
                    <a:pt x="255422" y="59034"/>
                  </a:lnTo>
                  <a:lnTo>
                    <a:pt x="255888" y="58620"/>
                  </a:lnTo>
                  <a:lnTo>
                    <a:pt x="256339" y="58199"/>
                  </a:lnTo>
                  <a:lnTo>
                    <a:pt x="256789" y="57772"/>
                  </a:lnTo>
                  <a:lnTo>
                    <a:pt x="257224" y="57345"/>
                  </a:lnTo>
                  <a:lnTo>
                    <a:pt x="257658" y="56911"/>
                  </a:lnTo>
                  <a:lnTo>
                    <a:pt x="258077" y="56471"/>
                  </a:lnTo>
                  <a:lnTo>
                    <a:pt x="258488" y="56030"/>
                  </a:lnTo>
                  <a:lnTo>
                    <a:pt x="258899" y="55583"/>
                  </a:lnTo>
                  <a:lnTo>
                    <a:pt x="259294" y="55129"/>
                  </a:lnTo>
                  <a:lnTo>
                    <a:pt x="259673" y="54675"/>
                  </a:lnTo>
                  <a:lnTo>
                    <a:pt x="260053" y="54215"/>
                  </a:lnTo>
                  <a:lnTo>
                    <a:pt x="260424" y="53748"/>
                  </a:lnTo>
                  <a:lnTo>
                    <a:pt x="260780" y="53281"/>
                  </a:lnTo>
                  <a:lnTo>
                    <a:pt x="261127" y="52807"/>
                  </a:lnTo>
                  <a:lnTo>
                    <a:pt x="261459" y="52326"/>
                  </a:lnTo>
                  <a:lnTo>
                    <a:pt x="262052" y="52486"/>
                  </a:lnTo>
                  <a:lnTo>
                    <a:pt x="262636" y="52640"/>
                  </a:lnTo>
                  <a:lnTo>
                    <a:pt x="263221" y="52780"/>
                  </a:lnTo>
                  <a:lnTo>
                    <a:pt x="263806" y="52907"/>
                  </a:lnTo>
                  <a:lnTo>
                    <a:pt x="264383" y="53027"/>
                  </a:lnTo>
                  <a:lnTo>
                    <a:pt x="264967" y="53134"/>
                  </a:lnTo>
                  <a:lnTo>
                    <a:pt x="265544" y="53234"/>
                  </a:lnTo>
                  <a:lnTo>
                    <a:pt x="266121" y="53321"/>
                  </a:lnTo>
                  <a:lnTo>
                    <a:pt x="266690" y="53394"/>
                  </a:lnTo>
                  <a:lnTo>
                    <a:pt x="267267" y="53454"/>
                  </a:lnTo>
                  <a:lnTo>
                    <a:pt x="267836" y="53507"/>
                  </a:lnTo>
                  <a:lnTo>
                    <a:pt x="268397" y="53554"/>
                  </a:lnTo>
                  <a:lnTo>
                    <a:pt x="268966" y="53581"/>
                  </a:lnTo>
                  <a:lnTo>
                    <a:pt x="269527" y="53601"/>
                  </a:lnTo>
                  <a:lnTo>
                    <a:pt x="270080" y="53614"/>
                  </a:lnTo>
                  <a:lnTo>
                    <a:pt x="270633" y="53608"/>
                  </a:lnTo>
                  <a:lnTo>
                    <a:pt x="271186" y="53601"/>
                  </a:lnTo>
                  <a:lnTo>
                    <a:pt x="271739" y="53574"/>
                  </a:lnTo>
                  <a:lnTo>
                    <a:pt x="272284" y="53541"/>
                  </a:lnTo>
                  <a:lnTo>
                    <a:pt x="272822" y="53494"/>
                  </a:lnTo>
                  <a:lnTo>
                    <a:pt x="273359" y="53441"/>
                  </a:lnTo>
                  <a:lnTo>
                    <a:pt x="273888" y="53374"/>
                  </a:lnTo>
                  <a:lnTo>
                    <a:pt x="274418" y="53294"/>
                  </a:lnTo>
                  <a:lnTo>
                    <a:pt x="274947" y="53207"/>
                  </a:lnTo>
                  <a:lnTo>
                    <a:pt x="275469" y="53107"/>
                  </a:lnTo>
                  <a:lnTo>
                    <a:pt x="275982" y="52994"/>
                  </a:lnTo>
                  <a:lnTo>
                    <a:pt x="276496" y="52873"/>
                  </a:lnTo>
                  <a:lnTo>
                    <a:pt x="277002" y="52740"/>
                  </a:lnTo>
                  <a:lnTo>
                    <a:pt x="277507" y="52600"/>
                  </a:lnTo>
                  <a:lnTo>
                    <a:pt x="278005" y="52446"/>
                  </a:lnTo>
                  <a:lnTo>
                    <a:pt x="278495" y="52279"/>
                  </a:lnTo>
                  <a:lnTo>
                    <a:pt x="278985" y="52106"/>
                  </a:lnTo>
                  <a:lnTo>
                    <a:pt x="279467" y="51919"/>
                  </a:lnTo>
                  <a:lnTo>
                    <a:pt x="279941" y="51719"/>
                  </a:lnTo>
                  <a:lnTo>
                    <a:pt x="280407" y="51512"/>
                  </a:lnTo>
                  <a:lnTo>
                    <a:pt x="280874" y="51292"/>
                  </a:lnTo>
                  <a:lnTo>
                    <a:pt x="281332" y="51065"/>
                  </a:lnTo>
                  <a:lnTo>
                    <a:pt x="281790" y="50824"/>
                  </a:lnTo>
                  <a:lnTo>
                    <a:pt x="282233" y="50571"/>
                  </a:lnTo>
                  <a:lnTo>
                    <a:pt x="282675" y="50310"/>
                  </a:lnTo>
                  <a:lnTo>
                    <a:pt x="283110" y="50037"/>
                  </a:lnTo>
                  <a:lnTo>
                    <a:pt x="283536" y="49750"/>
                  </a:lnTo>
                  <a:lnTo>
                    <a:pt x="283955" y="49456"/>
                  </a:lnTo>
                  <a:lnTo>
                    <a:pt x="284374" y="49149"/>
                  </a:lnTo>
                  <a:lnTo>
                    <a:pt x="284777" y="48829"/>
                  </a:lnTo>
                  <a:lnTo>
                    <a:pt x="285180" y="48502"/>
                  </a:lnTo>
                  <a:lnTo>
                    <a:pt x="285575" y="48161"/>
                  </a:lnTo>
                  <a:lnTo>
                    <a:pt x="285954" y="47814"/>
                  </a:lnTo>
                  <a:lnTo>
                    <a:pt x="286334" y="47454"/>
                  </a:lnTo>
                  <a:lnTo>
                    <a:pt x="286705" y="47080"/>
                  </a:lnTo>
                  <a:lnTo>
                    <a:pt x="287068" y="46700"/>
                  </a:lnTo>
                  <a:lnTo>
                    <a:pt x="287424" y="46306"/>
                  </a:lnTo>
                  <a:lnTo>
                    <a:pt x="287772" y="45906"/>
                  </a:lnTo>
                  <a:lnTo>
                    <a:pt x="288112" y="45485"/>
                  </a:lnTo>
                  <a:lnTo>
                    <a:pt x="288443" y="45065"/>
                  </a:lnTo>
                  <a:lnTo>
                    <a:pt x="288767" y="44624"/>
                  </a:lnTo>
                  <a:lnTo>
                    <a:pt x="289076" y="44177"/>
                  </a:lnTo>
                  <a:lnTo>
                    <a:pt x="289384" y="43716"/>
                  </a:lnTo>
                  <a:lnTo>
                    <a:pt x="289676" y="43249"/>
                  </a:lnTo>
                  <a:lnTo>
                    <a:pt x="289968" y="42769"/>
                  </a:lnTo>
                  <a:lnTo>
                    <a:pt x="290245" y="42275"/>
                  </a:lnTo>
                  <a:lnTo>
                    <a:pt x="290514" y="41774"/>
                  </a:lnTo>
                  <a:lnTo>
                    <a:pt x="290774" y="41260"/>
                  </a:lnTo>
                  <a:lnTo>
                    <a:pt x="291027" y="40740"/>
                  </a:lnTo>
                  <a:lnTo>
                    <a:pt x="291067" y="40633"/>
                  </a:lnTo>
                  <a:lnTo>
                    <a:pt x="291098" y="40539"/>
                  </a:lnTo>
                  <a:lnTo>
                    <a:pt x="291114" y="40439"/>
                  </a:lnTo>
                  <a:lnTo>
                    <a:pt x="291122" y="40346"/>
                  </a:lnTo>
                  <a:lnTo>
                    <a:pt x="291122" y="40259"/>
                  </a:lnTo>
                  <a:lnTo>
                    <a:pt x="291106" y="40172"/>
                  </a:lnTo>
                  <a:lnTo>
                    <a:pt x="291090" y="40092"/>
                  </a:lnTo>
                  <a:lnTo>
                    <a:pt x="291067" y="40012"/>
                  </a:lnTo>
                  <a:lnTo>
                    <a:pt x="291130" y="39952"/>
                  </a:lnTo>
                  <a:lnTo>
                    <a:pt x="291185" y="39885"/>
                  </a:lnTo>
                  <a:lnTo>
                    <a:pt x="291233" y="39819"/>
                  </a:lnTo>
                  <a:lnTo>
                    <a:pt x="291280" y="39745"/>
                  </a:lnTo>
                  <a:lnTo>
                    <a:pt x="291320" y="39672"/>
                  </a:lnTo>
                  <a:lnTo>
                    <a:pt x="291351" y="39592"/>
                  </a:lnTo>
                  <a:lnTo>
                    <a:pt x="291383" y="39512"/>
                  </a:lnTo>
                  <a:lnTo>
                    <a:pt x="291407" y="39432"/>
                  </a:lnTo>
                  <a:lnTo>
                    <a:pt x="291422" y="39351"/>
                  </a:lnTo>
                  <a:lnTo>
                    <a:pt x="291438" y="39265"/>
                  </a:lnTo>
                  <a:lnTo>
                    <a:pt x="291446" y="39185"/>
                  </a:lnTo>
                  <a:lnTo>
                    <a:pt x="291446" y="39098"/>
                  </a:lnTo>
                  <a:lnTo>
                    <a:pt x="291438" y="39018"/>
                  </a:lnTo>
                  <a:lnTo>
                    <a:pt x="291422" y="38944"/>
                  </a:lnTo>
                  <a:lnTo>
                    <a:pt x="291407" y="38871"/>
                  </a:lnTo>
                  <a:lnTo>
                    <a:pt x="291383" y="38797"/>
                  </a:lnTo>
                  <a:lnTo>
                    <a:pt x="291288" y="38611"/>
                  </a:lnTo>
                  <a:lnTo>
                    <a:pt x="291193" y="38444"/>
                  </a:lnTo>
                  <a:lnTo>
                    <a:pt x="291083" y="38284"/>
                  </a:lnTo>
                  <a:lnTo>
                    <a:pt x="290964" y="38143"/>
                  </a:lnTo>
                  <a:lnTo>
                    <a:pt x="290838" y="38017"/>
                  </a:lnTo>
                  <a:lnTo>
                    <a:pt x="290703" y="37903"/>
                  </a:lnTo>
                  <a:lnTo>
                    <a:pt x="290561" y="37803"/>
                  </a:lnTo>
                  <a:lnTo>
                    <a:pt x="290411" y="37710"/>
                  </a:lnTo>
                  <a:lnTo>
                    <a:pt x="290253" y="37630"/>
                  </a:lnTo>
                  <a:lnTo>
                    <a:pt x="290087" y="37563"/>
                  </a:lnTo>
                  <a:lnTo>
                    <a:pt x="289921" y="37503"/>
                  </a:lnTo>
                  <a:lnTo>
                    <a:pt x="289747" y="37449"/>
                  </a:lnTo>
                  <a:lnTo>
                    <a:pt x="289565" y="37403"/>
                  </a:lnTo>
                  <a:lnTo>
                    <a:pt x="289376" y="37369"/>
                  </a:lnTo>
                  <a:lnTo>
                    <a:pt x="289186" y="37343"/>
                  </a:lnTo>
                  <a:lnTo>
                    <a:pt x="288989" y="37316"/>
                  </a:lnTo>
                  <a:lnTo>
                    <a:pt x="288791" y="37302"/>
                  </a:lnTo>
                  <a:lnTo>
                    <a:pt x="288586" y="37289"/>
                  </a:lnTo>
                  <a:lnTo>
                    <a:pt x="288380" y="37282"/>
                  </a:lnTo>
                  <a:lnTo>
                    <a:pt x="287756" y="37282"/>
                  </a:lnTo>
                  <a:lnTo>
                    <a:pt x="287337" y="37289"/>
                  </a:lnTo>
                  <a:lnTo>
                    <a:pt x="286910" y="37302"/>
                  </a:lnTo>
                  <a:lnTo>
                    <a:pt x="286492" y="37316"/>
                  </a:lnTo>
                  <a:lnTo>
                    <a:pt x="286073" y="37316"/>
                  </a:lnTo>
                  <a:lnTo>
                    <a:pt x="285867" y="37309"/>
                  </a:lnTo>
                  <a:lnTo>
                    <a:pt x="285670" y="37302"/>
                  </a:lnTo>
                  <a:lnTo>
                    <a:pt x="284919" y="37256"/>
                  </a:lnTo>
                  <a:lnTo>
                    <a:pt x="284176" y="37196"/>
                  </a:lnTo>
                  <a:lnTo>
                    <a:pt x="283434" y="37122"/>
                  </a:lnTo>
                  <a:lnTo>
                    <a:pt x="282699" y="37029"/>
                  </a:lnTo>
                  <a:lnTo>
                    <a:pt x="281972" y="36929"/>
                  </a:lnTo>
                  <a:lnTo>
                    <a:pt x="281253" y="36815"/>
                  </a:lnTo>
                  <a:lnTo>
                    <a:pt x="280534" y="36695"/>
                  </a:lnTo>
                  <a:lnTo>
                    <a:pt x="279823" y="36555"/>
                  </a:lnTo>
                  <a:lnTo>
                    <a:pt x="279111" y="36408"/>
                  </a:lnTo>
                  <a:lnTo>
                    <a:pt x="278400" y="36248"/>
                  </a:lnTo>
                  <a:lnTo>
                    <a:pt x="277697" y="36081"/>
                  </a:lnTo>
                  <a:lnTo>
                    <a:pt x="276994" y="35901"/>
                  </a:lnTo>
                  <a:lnTo>
                    <a:pt x="276291" y="35714"/>
                  </a:lnTo>
                  <a:lnTo>
                    <a:pt x="275587" y="35514"/>
                  </a:lnTo>
                  <a:lnTo>
                    <a:pt x="274884" y="35307"/>
                  </a:lnTo>
                  <a:lnTo>
                    <a:pt x="274189" y="35093"/>
                  </a:lnTo>
                  <a:lnTo>
                    <a:pt x="274133" y="35047"/>
                  </a:lnTo>
                  <a:lnTo>
                    <a:pt x="274086" y="35000"/>
                  </a:lnTo>
                  <a:lnTo>
                    <a:pt x="274023" y="34953"/>
                  </a:lnTo>
                  <a:lnTo>
                    <a:pt x="273967" y="34913"/>
                  </a:lnTo>
                  <a:lnTo>
                    <a:pt x="273841" y="34840"/>
                  </a:lnTo>
                  <a:lnTo>
                    <a:pt x="273699" y="34786"/>
                  </a:lnTo>
                  <a:lnTo>
                    <a:pt x="273557" y="34740"/>
                  </a:lnTo>
                  <a:lnTo>
                    <a:pt x="273406" y="34706"/>
                  </a:lnTo>
                  <a:lnTo>
                    <a:pt x="273248" y="34686"/>
                  </a:lnTo>
                  <a:lnTo>
                    <a:pt x="273090" y="34680"/>
                  </a:lnTo>
                  <a:lnTo>
                    <a:pt x="272924" y="34686"/>
                  </a:lnTo>
                  <a:lnTo>
                    <a:pt x="272766" y="34713"/>
                  </a:lnTo>
                  <a:lnTo>
                    <a:pt x="272608" y="34753"/>
                  </a:lnTo>
                  <a:lnTo>
                    <a:pt x="272529" y="34780"/>
                  </a:lnTo>
                  <a:lnTo>
                    <a:pt x="272450" y="34806"/>
                  </a:lnTo>
                  <a:lnTo>
                    <a:pt x="272379" y="34840"/>
                  </a:lnTo>
                  <a:lnTo>
                    <a:pt x="272300" y="34880"/>
                  </a:lnTo>
                  <a:lnTo>
                    <a:pt x="272229" y="34920"/>
                  </a:lnTo>
                  <a:lnTo>
                    <a:pt x="272158" y="34966"/>
                  </a:lnTo>
                  <a:lnTo>
                    <a:pt x="272095" y="35013"/>
                  </a:lnTo>
                  <a:lnTo>
                    <a:pt x="272032" y="35067"/>
                  </a:lnTo>
                  <a:lnTo>
                    <a:pt x="271968" y="35127"/>
                  </a:lnTo>
                  <a:lnTo>
                    <a:pt x="271905" y="35187"/>
                  </a:lnTo>
                  <a:lnTo>
                    <a:pt x="271502" y="35627"/>
                  </a:lnTo>
                  <a:lnTo>
                    <a:pt x="271099" y="36054"/>
                  </a:lnTo>
                  <a:lnTo>
                    <a:pt x="270696" y="36468"/>
                  </a:lnTo>
                  <a:lnTo>
                    <a:pt x="270285" y="36869"/>
                  </a:lnTo>
                  <a:lnTo>
                    <a:pt x="270080" y="37062"/>
                  </a:lnTo>
                  <a:lnTo>
                    <a:pt x="269867" y="37256"/>
                  </a:lnTo>
                  <a:lnTo>
                    <a:pt x="269653" y="37443"/>
                  </a:lnTo>
                  <a:lnTo>
                    <a:pt x="269440" y="37623"/>
                  </a:lnTo>
                  <a:lnTo>
                    <a:pt x="269219" y="37796"/>
                  </a:lnTo>
                  <a:lnTo>
                    <a:pt x="268997" y="37970"/>
                  </a:lnTo>
                  <a:lnTo>
                    <a:pt x="268768" y="38130"/>
                  </a:lnTo>
                  <a:lnTo>
                    <a:pt x="268531" y="38290"/>
                  </a:lnTo>
                  <a:lnTo>
                    <a:pt x="268294" y="38437"/>
                  </a:lnTo>
                  <a:lnTo>
                    <a:pt x="268049" y="38584"/>
                  </a:lnTo>
                  <a:lnTo>
                    <a:pt x="267804" y="38724"/>
                  </a:lnTo>
                  <a:lnTo>
                    <a:pt x="267543" y="38851"/>
                  </a:lnTo>
                  <a:lnTo>
                    <a:pt x="267283" y="38978"/>
                  </a:lnTo>
                  <a:lnTo>
                    <a:pt x="267014" y="39091"/>
                  </a:lnTo>
                  <a:lnTo>
                    <a:pt x="266745" y="39198"/>
                  </a:lnTo>
                  <a:lnTo>
                    <a:pt x="266461" y="39298"/>
                  </a:lnTo>
                  <a:lnTo>
                    <a:pt x="266169" y="39385"/>
                  </a:lnTo>
                  <a:lnTo>
                    <a:pt x="265876" y="39465"/>
                  </a:lnTo>
                  <a:lnTo>
                    <a:pt x="265568" y="39538"/>
                  </a:lnTo>
                  <a:lnTo>
                    <a:pt x="265252" y="39598"/>
                  </a:lnTo>
                  <a:lnTo>
                    <a:pt x="264928" y="39652"/>
                  </a:lnTo>
                  <a:lnTo>
                    <a:pt x="264596" y="39699"/>
                  </a:lnTo>
                  <a:lnTo>
                    <a:pt x="264248" y="39725"/>
                  </a:lnTo>
                  <a:lnTo>
                    <a:pt x="263893" y="39752"/>
                  </a:lnTo>
                  <a:lnTo>
                    <a:pt x="263774" y="39752"/>
                  </a:lnTo>
                  <a:lnTo>
                    <a:pt x="263648" y="39745"/>
                  </a:lnTo>
                  <a:lnTo>
                    <a:pt x="263521" y="39739"/>
                  </a:lnTo>
                  <a:lnTo>
                    <a:pt x="263403" y="39725"/>
                  </a:lnTo>
                  <a:lnTo>
                    <a:pt x="263284" y="39705"/>
                  </a:lnTo>
                  <a:lnTo>
                    <a:pt x="263166" y="39685"/>
                  </a:lnTo>
                  <a:lnTo>
                    <a:pt x="263047" y="39658"/>
                  </a:lnTo>
                  <a:lnTo>
                    <a:pt x="262929" y="39625"/>
                  </a:lnTo>
                  <a:lnTo>
                    <a:pt x="262818" y="39592"/>
                  </a:lnTo>
                  <a:lnTo>
                    <a:pt x="262708" y="39552"/>
                  </a:lnTo>
                  <a:lnTo>
                    <a:pt x="262597" y="39505"/>
                  </a:lnTo>
                  <a:lnTo>
                    <a:pt x="262486" y="39458"/>
                  </a:lnTo>
                  <a:lnTo>
                    <a:pt x="262273" y="39351"/>
                  </a:lnTo>
                  <a:lnTo>
                    <a:pt x="262068" y="39231"/>
                  </a:lnTo>
                  <a:lnTo>
                    <a:pt x="261870" y="39098"/>
                  </a:lnTo>
                  <a:lnTo>
                    <a:pt x="261688" y="38951"/>
                  </a:lnTo>
                  <a:lnTo>
                    <a:pt x="261514" y="38797"/>
                  </a:lnTo>
                  <a:lnTo>
                    <a:pt x="261349" y="38631"/>
                  </a:lnTo>
                  <a:lnTo>
                    <a:pt x="261198" y="38450"/>
                  </a:lnTo>
                  <a:lnTo>
                    <a:pt x="261056" y="38270"/>
                  </a:lnTo>
                  <a:lnTo>
                    <a:pt x="260922" y="38077"/>
                  </a:lnTo>
                  <a:lnTo>
                    <a:pt x="260811" y="37883"/>
                  </a:lnTo>
                  <a:lnTo>
                    <a:pt x="260708" y="37683"/>
                  </a:lnTo>
                  <a:lnTo>
                    <a:pt x="260622" y="37476"/>
                  </a:lnTo>
                  <a:lnTo>
                    <a:pt x="260550" y="37269"/>
                  </a:lnTo>
                  <a:lnTo>
                    <a:pt x="260487" y="37056"/>
                  </a:lnTo>
                  <a:lnTo>
                    <a:pt x="260448" y="36842"/>
                  </a:lnTo>
                  <a:lnTo>
                    <a:pt x="260424" y="36635"/>
                  </a:lnTo>
                  <a:lnTo>
                    <a:pt x="260416" y="36421"/>
                  </a:lnTo>
                  <a:lnTo>
                    <a:pt x="260432" y="36215"/>
                  </a:lnTo>
                  <a:lnTo>
                    <a:pt x="260440" y="36108"/>
                  </a:lnTo>
                  <a:lnTo>
                    <a:pt x="260456" y="36008"/>
                  </a:lnTo>
                  <a:lnTo>
                    <a:pt x="260479" y="35908"/>
                  </a:lnTo>
                  <a:lnTo>
                    <a:pt x="260511" y="35807"/>
                  </a:lnTo>
                  <a:lnTo>
                    <a:pt x="260543" y="35707"/>
                  </a:lnTo>
                  <a:lnTo>
                    <a:pt x="260574" y="35614"/>
                  </a:lnTo>
                  <a:lnTo>
                    <a:pt x="260622" y="35514"/>
                  </a:lnTo>
                  <a:lnTo>
                    <a:pt x="260669" y="35420"/>
                  </a:lnTo>
                  <a:lnTo>
                    <a:pt x="260716" y="35327"/>
                  </a:lnTo>
                  <a:lnTo>
                    <a:pt x="260780" y="35240"/>
                  </a:lnTo>
                  <a:lnTo>
                    <a:pt x="260843" y="35147"/>
                  </a:lnTo>
                  <a:lnTo>
                    <a:pt x="260906" y="35060"/>
                  </a:lnTo>
                  <a:lnTo>
                    <a:pt x="260985" y="34980"/>
                  </a:lnTo>
                  <a:lnTo>
                    <a:pt x="261064" y="34893"/>
                  </a:lnTo>
                  <a:lnTo>
                    <a:pt x="261151" y="34820"/>
                  </a:lnTo>
                  <a:lnTo>
                    <a:pt x="261238" y="34740"/>
                  </a:lnTo>
                  <a:lnTo>
                    <a:pt x="261475" y="34559"/>
                  </a:lnTo>
                  <a:lnTo>
                    <a:pt x="261720" y="34393"/>
                  </a:lnTo>
                  <a:lnTo>
                    <a:pt x="261965" y="34232"/>
                  </a:lnTo>
                  <a:lnTo>
                    <a:pt x="262226" y="34079"/>
                  </a:lnTo>
                  <a:lnTo>
                    <a:pt x="262494" y="33932"/>
                  </a:lnTo>
                  <a:lnTo>
                    <a:pt x="262763" y="33799"/>
                  </a:lnTo>
                  <a:lnTo>
                    <a:pt x="263039" y="33658"/>
                  </a:lnTo>
                  <a:lnTo>
                    <a:pt x="263324" y="33532"/>
                  </a:lnTo>
                  <a:lnTo>
                    <a:pt x="263600" y="33405"/>
                  </a:lnTo>
                  <a:lnTo>
                    <a:pt x="263893" y="33285"/>
                  </a:lnTo>
                  <a:lnTo>
                    <a:pt x="264462" y="33051"/>
                  </a:lnTo>
                  <a:lnTo>
                    <a:pt x="265039" y="32817"/>
                  </a:lnTo>
                  <a:lnTo>
                    <a:pt x="265600" y="32590"/>
                  </a:lnTo>
                  <a:lnTo>
                    <a:pt x="265687" y="32550"/>
                  </a:lnTo>
                  <a:lnTo>
                    <a:pt x="265766" y="32504"/>
                  </a:lnTo>
                  <a:lnTo>
                    <a:pt x="265845" y="32450"/>
                  </a:lnTo>
                  <a:lnTo>
                    <a:pt x="265916" y="32390"/>
                  </a:lnTo>
                  <a:lnTo>
                    <a:pt x="265979" y="32330"/>
                  </a:lnTo>
                  <a:lnTo>
                    <a:pt x="266042" y="32263"/>
                  </a:lnTo>
                  <a:lnTo>
                    <a:pt x="266097" y="32197"/>
                  </a:lnTo>
                  <a:lnTo>
                    <a:pt x="266145" y="32123"/>
                  </a:lnTo>
                  <a:lnTo>
                    <a:pt x="266184" y="32050"/>
                  </a:lnTo>
                  <a:lnTo>
                    <a:pt x="266224" y="31970"/>
                  </a:lnTo>
                  <a:lnTo>
                    <a:pt x="266255" y="31890"/>
                  </a:lnTo>
                  <a:lnTo>
                    <a:pt x="266287" y="31810"/>
                  </a:lnTo>
                  <a:lnTo>
                    <a:pt x="266311" y="31730"/>
                  </a:lnTo>
                  <a:lnTo>
                    <a:pt x="266327" y="31643"/>
                  </a:lnTo>
                  <a:lnTo>
                    <a:pt x="266334" y="31556"/>
                  </a:lnTo>
                  <a:lnTo>
                    <a:pt x="266334" y="31476"/>
                  </a:lnTo>
                  <a:lnTo>
                    <a:pt x="266334" y="31389"/>
                  </a:lnTo>
                  <a:lnTo>
                    <a:pt x="266327" y="31302"/>
                  </a:lnTo>
                  <a:lnTo>
                    <a:pt x="266319" y="31222"/>
                  </a:lnTo>
                  <a:lnTo>
                    <a:pt x="266295" y="31136"/>
                  </a:lnTo>
                  <a:lnTo>
                    <a:pt x="266271" y="31055"/>
                  </a:lnTo>
                  <a:lnTo>
                    <a:pt x="266240" y="30982"/>
                  </a:lnTo>
                  <a:lnTo>
                    <a:pt x="266208" y="30902"/>
                  </a:lnTo>
                  <a:lnTo>
                    <a:pt x="266161" y="30828"/>
                  </a:lnTo>
                  <a:lnTo>
                    <a:pt x="266113" y="30762"/>
                  </a:lnTo>
                  <a:lnTo>
                    <a:pt x="266058" y="30695"/>
                  </a:lnTo>
                  <a:lnTo>
                    <a:pt x="265995" y="30628"/>
                  </a:lnTo>
                  <a:lnTo>
                    <a:pt x="265931" y="30568"/>
                  </a:lnTo>
                  <a:lnTo>
                    <a:pt x="265860" y="30515"/>
                  </a:lnTo>
                  <a:lnTo>
                    <a:pt x="265781" y="30468"/>
                  </a:lnTo>
                  <a:lnTo>
                    <a:pt x="265694" y="30421"/>
                  </a:lnTo>
                  <a:lnTo>
                    <a:pt x="265600" y="30388"/>
                  </a:lnTo>
                  <a:lnTo>
                    <a:pt x="264162" y="29847"/>
                  </a:lnTo>
                  <a:lnTo>
                    <a:pt x="262723" y="29300"/>
                  </a:lnTo>
                  <a:lnTo>
                    <a:pt x="261301" y="28746"/>
                  </a:lnTo>
                  <a:lnTo>
                    <a:pt x="259871" y="28186"/>
                  </a:lnTo>
                  <a:lnTo>
                    <a:pt x="257018" y="27071"/>
                  </a:lnTo>
                  <a:lnTo>
                    <a:pt x="255596" y="26517"/>
                  </a:lnTo>
                  <a:lnTo>
                    <a:pt x="254158" y="25976"/>
                  </a:lnTo>
                  <a:lnTo>
                    <a:pt x="254213" y="25916"/>
                  </a:lnTo>
                  <a:lnTo>
                    <a:pt x="254261" y="25856"/>
                  </a:lnTo>
                  <a:lnTo>
                    <a:pt x="254308" y="25789"/>
                  </a:lnTo>
                  <a:lnTo>
                    <a:pt x="254340" y="25729"/>
                  </a:lnTo>
                  <a:lnTo>
                    <a:pt x="254363" y="25663"/>
                  </a:lnTo>
                  <a:lnTo>
                    <a:pt x="254379" y="25603"/>
                  </a:lnTo>
                  <a:lnTo>
                    <a:pt x="254395" y="25536"/>
                  </a:lnTo>
                  <a:lnTo>
                    <a:pt x="254395" y="25469"/>
                  </a:lnTo>
                  <a:lnTo>
                    <a:pt x="254395" y="25409"/>
                  </a:lnTo>
                  <a:lnTo>
                    <a:pt x="254387" y="25342"/>
                  </a:lnTo>
                  <a:lnTo>
                    <a:pt x="254371" y="25282"/>
                  </a:lnTo>
                  <a:lnTo>
                    <a:pt x="254356" y="25222"/>
                  </a:lnTo>
                  <a:lnTo>
                    <a:pt x="254332" y="25162"/>
                  </a:lnTo>
                  <a:lnTo>
                    <a:pt x="254300" y="25102"/>
                  </a:lnTo>
                  <a:lnTo>
                    <a:pt x="254261" y="25049"/>
                  </a:lnTo>
                  <a:lnTo>
                    <a:pt x="254221" y="24995"/>
                  </a:lnTo>
                  <a:lnTo>
                    <a:pt x="254174" y="24949"/>
                  </a:lnTo>
                  <a:lnTo>
                    <a:pt x="254126" y="24902"/>
                  </a:lnTo>
                  <a:lnTo>
                    <a:pt x="254071" y="24862"/>
                  </a:lnTo>
                  <a:lnTo>
                    <a:pt x="254008" y="24822"/>
                  </a:lnTo>
                  <a:lnTo>
                    <a:pt x="253945" y="24788"/>
                  </a:lnTo>
                  <a:lnTo>
                    <a:pt x="253881" y="24755"/>
                  </a:lnTo>
                  <a:lnTo>
                    <a:pt x="253810" y="24735"/>
                  </a:lnTo>
                  <a:lnTo>
                    <a:pt x="253739" y="24715"/>
                  </a:lnTo>
                  <a:lnTo>
                    <a:pt x="253660" y="24695"/>
                  </a:lnTo>
                  <a:lnTo>
                    <a:pt x="253581" y="24688"/>
                  </a:lnTo>
                  <a:lnTo>
                    <a:pt x="253415" y="24688"/>
                  </a:lnTo>
                  <a:lnTo>
                    <a:pt x="253328" y="24702"/>
                  </a:lnTo>
                  <a:lnTo>
                    <a:pt x="253233" y="24722"/>
                  </a:lnTo>
                  <a:lnTo>
                    <a:pt x="253147" y="24742"/>
                  </a:lnTo>
                  <a:lnTo>
                    <a:pt x="253052" y="24775"/>
                  </a:lnTo>
                  <a:lnTo>
                    <a:pt x="252609" y="24955"/>
                  </a:lnTo>
                  <a:lnTo>
                    <a:pt x="252175" y="25135"/>
                  </a:lnTo>
                  <a:lnTo>
                    <a:pt x="251756" y="25329"/>
                  </a:lnTo>
                  <a:lnTo>
                    <a:pt x="251353" y="25522"/>
                  </a:lnTo>
                  <a:lnTo>
                    <a:pt x="250958" y="25723"/>
                  </a:lnTo>
                  <a:lnTo>
                    <a:pt x="250586" y="25930"/>
                  </a:lnTo>
                  <a:lnTo>
                    <a:pt x="250215" y="26137"/>
                  </a:lnTo>
                  <a:lnTo>
                    <a:pt x="249867" y="26350"/>
                  </a:lnTo>
                  <a:lnTo>
                    <a:pt x="249528" y="26570"/>
                  </a:lnTo>
                  <a:lnTo>
                    <a:pt x="249196" y="26797"/>
                  </a:lnTo>
                  <a:lnTo>
                    <a:pt x="248880" y="27031"/>
                  </a:lnTo>
                  <a:lnTo>
                    <a:pt x="248579" y="27264"/>
                  </a:lnTo>
                  <a:lnTo>
                    <a:pt x="248295" y="27505"/>
                  </a:lnTo>
                  <a:lnTo>
                    <a:pt x="248010" y="27745"/>
                  </a:lnTo>
                  <a:lnTo>
                    <a:pt x="247750" y="27992"/>
                  </a:lnTo>
                  <a:lnTo>
                    <a:pt x="247497" y="28246"/>
                  </a:lnTo>
                  <a:lnTo>
                    <a:pt x="247252" y="28499"/>
                  </a:lnTo>
                  <a:lnTo>
                    <a:pt x="247023" y="28759"/>
                  </a:lnTo>
                  <a:lnTo>
                    <a:pt x="246809" y="29026"/>
                  </a:lnTo>
                  <a:lnTo>
                    <a:pt x="246596" y="29293"/>
                  </a:lnTo>
                  <a:lnTo>
                    <a:pt x="246406" y="29560"/>
                  </a:lnTo>
                  <a:lnTo>
                    <a:pt x="246225" y="29834"/>
                  </a:lnTo>
                  <a:lnTo>
                    <a:pt x="246051" y="30108"/>
                  </a:lnTo>
                  <a:lnTo>
                    <a:pt x="245885" y="30388"/>
                  </a:lnTo>
                  <a:lnTo>
                    <a:pt x="245735" y="30675"/>
                  </a:lnTo>
                  <a:lnTo>
                    <a:pt x="245600" y="30955"/>
                  </a:lnTo>
                  <a:lnTo>
                    <a:pt x="245466" y="31249"/>
                  </a:lnTo>
                  <a:lnTo>
                    <a:pt x="245348" y="31536"/>
                  </a:lnTo>
                  <a:lnTo>
                    <a:pt x="245245" y="31830"/>
                  </a:lnTo>
                  <a:lnTo>
                    <a:pt x="245142" y="32123"/>
                  </a:lnTo>
                  <a:lnTo>
                    <a:pt x="245055" y="32424"/>
                  </a:lnTo>
                  <a:lnTo>
                    <a:pt x="244984" y="32724"/>
                  </a:lnTo>
                  <a:lnTo>
                    <a:pt x="244913" y="33024"/>
                  </a:lnTo>
                  <a:lnTo>
                    <a:pt x="244858" y="33331"/>
                  </a:lnTo>
                  <a:lnTo>
                    <a:pt x="244810" y="33632"/>
                  </a:lnTo>
                  <a:lnTo>
                    <a:pt x="244779" y="33939"/>
                  </a:lnTo>
                  <a:lnTo>
                    <a:pt x="244747" y="34246"/>
                  </a:lnTo>
                  <a:lnTo>
                    <a:pt x="244731" y="34559"/>
                  </a:lnTo>
                  <a:lnTo>
                    <a:pt x="244723" y="34866"/>
                  </a:lnTo>
                  <a:lnTo>
                    <a:pt x="244723" y="35180"/>
                  </a:lnTo>
                  <a:lnTo>
                    <a:pt x="244731" y="35494"/>
                  </a:lnTo>
                  <a:lnTo>
                    <a:pt x="244755" y="35807"/>
                  </a:lnTo>
                  <a:lnTo>
                    <a:pt x="244779" y="36121"/>
                  </a:lnTo>
                  <a:lnTo>
                    <a:pt x="244818" y="36435"/>
                  </a:lnTo>
                  <a:lnTo>
                    <a:pt x="244866" y="36749"/>
                  </a:lnTo>
                  <a:lnTo>
                    <a:pt x="244913" y="37062"/>
                  </a:lnTo>
                  <a:lnTo>
                    <a:pt x="244976" y="37383"/>
                  </a:lnTo>
                  <a:lnTo>
                    <a:pt x="245047" y="37696"/>
                  </a:lnTo>
                  <a:lnTo>
                    <a:pt x="245126" y="38010"/>
                  </a:lnTo>
                  <a:lnTo>
                    <a:pt x="245213" y="38324"/>
                  </a:lnTo>
                  <a:lnTo>
                    <a:pt x="245316" y="38644"/>
                  </a:lnTo>
                  <a:lnTo>
                    <a:pt x="245419" y="38958"/>
                  </a:lnTo>
                  <a:lnTo>
                    <a:pt x="245529" y="39271"/>
                  </a:lnTo>
                  <a:lnTo>
                    <a:pt x="245648" y="39585"/>
                  </a:lnTo>
                  <a:lnTo>
                    <a:pt x="245774" y="39892"/>
                  </a:lnTo>
                  <a:lnTo>
                    <a:pt x="245909" y="40206"/>
                  </a:lnTo>
                  <a:lnTo>
                    <a:pt x="246051" y="40519"/>
                  </a:lnTo>
                  <a:lnTo>
                    <a:pt x="246193" y="40826"/>
                  </a:lnTo>
                  <a:lnTo>
                    <a:pt x="246351" y="41133"/>
                  </a:lnTo>
                  <a:lnTo>
                    <a:pt x="246517" y="41440"/>
                  </a:lnTo>
                  <a:lnTo>
                    <a:pt x="246683" y="41741"/>
                  </a:lnTo>
                  <a:lnTo>
                    <a:pt x="246865" y="42048"/>
                  </a:lnTo>
                  <a:lnTo>
                    <a:pt x="247046" y="42348"/>
                  </a:lnTo>
                  <a:lnTo>
                    <a:pt x="247236" y="42649"/>
                  </a:lnTo>
                  <a:lnTo>
                    <a:pt x="247086" y="42962"/>
                  </a:lnTo>
                  <a:lnTo>
                    <a:pt x="246928" y="43276"/>
                  </a:lnTo>
                  <a:lnTo>
                    <a:pt x="246762" y="43590"/>
                  </a:lnTo>
                  <a:lnTo>
                    <a:pt x="246596" y="43897"/>
                  </a:lnTo>
                  <a:lnTo>
                    <a:pt x="246422" y="44204"/>
                  </a:lnTo>
                  <a:lnTo>
                    <a:pt x="246248" y="44504"/>
                  </a:lnTo>
                  <a:lnTo>
                    <a:pt x="246067" y="44804"/>
                  </a:lnTo>
                  <a:lnTo>
                    <a:pt x="245877" y="45105"/>
                  </a:lnTo>
                  <a:lnTo>
                    <a:pt x="245687" y="45398"/>
                  </a:lnTo>
                  <a:lnTo>
                    <a:pt x="245490" y="45685"/>
                  </a:lnTo>
                  <a:lnTo>
                    <a:pt x="245292" y="45972"/>
                  </a:lnTo>
                  <a:lnTo>
                    <a:pt x="245079" y="46259"/>
                  </a:lnTo>
                  <a:lnTo>
                    <a:pt x="244873" y="46540"/>
                  </a:lnTo>
                  <a:lnTo>
                    <a:pt x="244652" y="46820"/>
                  </a:lnTo>
                  <a:lnTo>
                    <a:pt x="244431" y="47094"/>
                  </a:lnTo>
                  <a:lnTo>
                    <a:pt x="244210" y="47367"/>
                  </a:lnTo>
                  <a:lnTo>
                    <a:pt x="243981" y="47634"/>
                  </a:lnTo>
                  <a:lnTo>
                    <a:pt x="243744" y="47901"/>
                  </a:lnTo>
                  <a:lnTo>
                    <a:pt x="243507" y="48168"/>
                  </a:lnTo>
                  <a:lnTo>
                    <a:pt x="243269" y="48428"/>
                  </a:lnTo>
                  <a:lnTo>
                    <a:pt x="243017" y="48682"/>
                  </a:lnTo>
                  <a:lnTo>
                    <a:pt x="242772" y="48942"/>
                  </a:lnTo>
                  <a:lnTo>
                    <a:pt x="242511" y="49189"/>
                  </a:lnTo>
                  <a:lnTo>
                    <a:pt x="242250" y="49443"/>
                  </a:lnTo>
                  <a:lnTo>
                    <a:pt x="241989" y="49690"/>
                  </a:lnTo>
                  <a:lnTo>
                    <a:pt x="241721" y="49930"/>
                  </a:lnTo>
                  <a:lnTo>
                    <a:pt x="241452" y="50170"/>
                  </a:lnTo>
                  <a:lnTo>
                    <a:pt x="241176" y="50404"/>
                  </a:lnTo>
                  <a:lnTo>
                    <a:pt x="240899" y="50638"/>
                  </a:lnTo>
                  <a:lnTo>
                    <a:pt x="240614" y="50871"/>
                  </a:lnTo>
                  <a:lnTo>
                    <a:pt x="240330" y="51098"/>
                  </a:lnTo>
                  <a:lnTo>
                    <a:pt x="240038" y="51325"/>
                  </a:lnTo>
                  <a:lnTo>
                    <a:pt x="239745" y="51545"/>
                  </a:lnTo>
                  <a:lnTo>
                    <a:pt x="239453" y="51765"/>
                  </a:lnTo>
                  <a:lnTo>
                    <a:pt x="239153" y="51986"/>
                  </a:lnTo>
                  <a:lnTo>
                    <a:pt x="238845" y="52199"/>
                  </a:lnTo>
                  <a:lnTo>
                    <a:pt x="238228" y="52620"/>
                  </a:lnTo>
                  <a:lnTo>
                    <a:pt x="237604" y="53027"/>
                  </a:lnTo>
                  <a:lnTo>
                    <a:pt x="236956" y="53421"/>
                  </a:lnTo>
                  <a:lnTo>
                    <a:pt x="236308" y="53808"/>
                  </a:lnTo>
                  <a:lnTo>
                    <a:pt x="235636" y="54182"/>
                  </a:lnTo>
                  <a:lnTo>
                    <a:pt x="234965" y="54542"/>
                  </a:lnTo>
                  <a:lnTo>
                    <a:pt x="234277" y="54896"/>
                  </a:lnTo>
                  <a:lnTo>
                    <a:pt x="233582" y="55236"/>
                  </a:lnTo>
                  <a:lnTo>
                    <a:pt x="232871" y="55563"/>
                  </a:lnTo>
                  <a:lnTo>
                    <a:pt x="232160" y="55877"/>
                  </a:lnTo>
                  <a:lnTo>
                    <a:pt x="231433" y="56184"/>
                  </a:lnTo>
                  <a:lnTo>
                    <a:pt x="230698" y="56477"/>
                  </a:lnTo>
                  <a:lnTo>
                    <a:pt x="229955" y="56764"/>
                  </a:lnTo>
                  <a:lnTo>
                    <a:pt x="229212" y="57038"/>
                  </a:lnTo>
                  <a:lnTo>
                    <a:pt x="228454" y="57298"/>
                  </a:lnTo>
                  <a:lnTo>
                    <a:pt x="227695" y="57552"/>
                  </a:lnTo>
                  <a:lnTo>
                    <a:pt x="226929" y="57792"/>
                  </a:lnTo>
                  <a:lnTo>
                    <a:pt x="226154" y="58019"/>
                  </a:lnTo>
                  <a:lnTo>
                    <a:pt x="225380" y="58239"/>
                  </a:lnTo>
                  <a:lnTo>
                    <a:pt x="224598" y="58446"/>
                  </a:lnTo>
                  <a:lnTo>
                    <a:pt x="223808" y="58647"/>
                  </a:lnTo>
                  <a:lnTo>
                    <a:pt x="223017" y="58833"/>
                  </a:lnTo>
                  <a:lnTo>
                    <a:pt x="222227" y="59007"/>
                  </a:lnTo>
                  <a:lnTo>
                    <a:pt x="221429" y="59174"/>
                  </a:lnTo>
                  <a:lnTo>
                    <a:pt x="220631" y="59327"/>
                  </a:lnTo>
                  <a:lnTo>
                    <a:pt x="219833" y="59474"/>
                  </a:lnTo>
                  <a:lnTo>
                    <a:pt x="219027" y="59608"/>
                  </a:lnTo>
                  <a:lnTo>
                    <a:pt x="218229" y="59728"/>
                  </a:lnTo>
                  <a:lnTo>
                    <a:pt x="217423" y="59841"/>
                  </a:lnTo>
                  <a:lnTo>
                    <a:pt x="216617" y="59948"/>
                  </a:lnTo>
                  <a:lnTo>
                    <a:pt x="215819" y="60035"/>
                  </a:lnTo>
                  <a:lnTo>
                    <a:pt x="215013" y="60122"/>
                  </a:lnTo>
                  <a:lnTo>
                    <a:pt x="214215" y="60195"/>
                  </a:lnTo>
                  <a:lnTo>
                    <a:pt x="213417" y="60255"/>
                  </a:lnTo>
                  <a:lnTo>
                    <a:pt x="212619" y="60308"/>
                  </a:lnTo>
                  <a:lnTo>
                    <a:pt x="211829" y="60348"/>
                  </a:lnTo>
                  <a:lnTo>
                    <a:pt x="211038" y="60375"/>
                  </a:lnTo>
                  <a:lnTo>
                    <a:pt x="210256" y="60402"/>
                  </a:lnTo>
                  <a:lnTo>
                    <a:pt x="209474" y="60409"/>
                  </a:lnTo>
                  <a:lnTo>
                    <a:pt x="208692" y="60415"/>
                  </a:lnTo>
                  <a:lnTo>
                    <a:pt x="207917" y="60402"/>
                  </a:lnTo>
                  <a:lnTo>
                    <a:pt x="207151" y="60389"/>
                  </a:lnTo>
                  <a:lnTo>
                    <a:pt x="206392" y="60355"/>
                  </a:lnTo>
                  <a:lnTo>
                    <a:pt x="205642" y="60322"/>
                  </a:lnTo>
                  <a:lnTo>
                    <a:pt x="204891" y="60275"/>
                  </a:lnTo>
                  <a:lnTo>
                    <a:pt x="204148" y="60215"/>
                  </a:lnTo>
                  <a:lnTo>
                    <a:pt x="204077" y="60208"/>
                  </a:lnTo>
                  <a:lnTo>
                    <a:pt x="204006" y="60208"/>
                  </a:lnTo>
                  <a:lnTo>
                    <a:pt x="203880" y="60222"/>
                  </a:lnTo>
                  <a:lnTo>
                    <a:pt x="203753" y="60242"/>
                  </a:lnTo>
                  <a:lnTo>
                    <a:pt x="203619" y="60268"/>
                  </a:lnTo>
                  <a:lnTo>
                    <a:pt x="203619" y="60268"/>
                  </a:lnTo>
                  <a:lnTo>
                    <a:pt x="203737" y="56611"/>
                  </a:lnTo>
                  <a:lnTo>
                    <a:pt x="203856" y="52953"/>
                  </a:lnTo>
                  <a:lnTo>
                    <a:pt x="203911" y="51125"/>
                  </a:lnTo>
                  <a:lnTo>
                    <a:pt x="203959" y="49296"/>
                  </a:lnTo>
                  <a:lnTo>
                    <a:pt x="204006" y="47467"/>
                  </a:lnTo>
                  <a:lnTo>
                    <a:pt x="204038" y="45639"/>
                  </a:lnTo>
                  <a:lnTo>
                    <a:pt x="204038" y="45545"/>
                  </a:lnTo>
                  <a:lnTo>
                    <a:pt x="204030" y="45458"/>
                  </a:lnTo>
                  <a:lnTo>
                    <a:pt x="204014" y="45372"/>
                  </a:lnTo>
                  <a:lnTo>
                    <a:pt x="203990" y="45298"/>
                  </a:lnTo>
                  <a:lnTo>
                    <a:pt x="203959" y="45218"/>
                  </a:lnTo>
                  <a:lnTo>
                    <a:pt x="203927" y="45151"/>
                  </a:lnTo>
                  <a:lnTo>
                    <a:pt x="203895" y="45085"/>
                  </a:lnTo>
                  <a:lnTo>
                    <a:pt x="203848" y="45025"/>
                  </a:lnTo>
                  <a:lnTo>
                    <a:pt x="203801" y="44964"/>
                  </a:lnTo>
                  <a:lnTo>
                    <a:pt x="203753" y="44911"/>
                  </a:lnTo>
                  <a:lnTo>
                    <a:pt x="203698" y="44858"/>
                  </a:lnTo>
                  <a:lnTo>
                    <a:pt x="203643" y="44811"/>
                  </a:lnTo>
                  <a:lnTo>
                    <a:pt x="203579" y="44764"/>
                  </a:lnTo>
                  <a:lnTo>
                    <a:pt x="203516" y="44724"/>
                  </a:lnTo>
                  <a:lnTo>
                    <a:pt x="203374" y="44644"/>
                  </a:lnTo>
                  <a:lnTo>
                    <a:pt x="203326" y="44577"/>
                  </a:lnTo>
                  <a:lnTo>
                    <a:pt x="203263" y="44511"/>
                  </a:lnTo>
                  <a:lnTo>
                    <a:pt x="203200" y="44457"/>
                  </a:lnTo>
                  <a:lnTo>
                    <a:pt x="203121" y="44404"/>
                  </a:lnTo>
                  <a:lnTo>
                    <a:pt x="203042" y="44357"/>
                  </a:lnTo>
                  <a:lnTo>
                    <a:pt x="202947" y="44317"/>
                  </a:lnTo>
                  <a:lnTo>
                    <a:pt x="202844" y="44290"/>
                  </a:lnTo>
                  <a:lnTo>
                    <a:pt x="202734" y="44270"/>
                  </a:lnTo>
                  <a:lnTo>
                    <a:pt x="202331" y="44204"/>
                  </a:lnTo>
                  <a:lnTo>
                    <a:pt x="201912" y="44150"/>
                  </a:lnTo>
                  <a:lnTo>
                    <a:pt x="201493" y="44097"/>
                  </a:lnTo>
                  <a:lnTo>
                    <a:pt x="201067" y="44050"/>
                  </a:lnTo>
                  <a:lnTo>
                    <a:pt x="200640" y="44010"/>
                  </a:lnTo>
                  <a:lnTo>
                    <a:pt x="200205" y="43983"/>
                  </a:lnTo>
                  <a:lnTo>
                    <a:pt x="199771" y="43957"/>
                  </a:lnTo>
                  <a:lnTo>
                    <a:pt x="199336" y="43937"/>
                  </a:lnTo>
                  <a:lnTo>
                    <a:pt x="198894" y="43923"/>
                  </a:lnTo>
                  <a:lnTo>
                    <a:pt x="198459" y="43910"/>
                  </a:lnTo>
                  <a:lnTo>
                    <a:pt x="198024" y="43903"/>
                  </a:lnTo>
                  <a:lnTo>
                    <a:pt x="197590" y="43903"/>
                  </a:lnTo>
                  <a:lnTo>
                    <a:pt x="196729" y="43910"/>
                  </a:lnTo>
                  <a:lnTo>
                    <a:pt x="195899" y="43937"/>
                  </a:lnTo>
                  <a:lnTo>
                    <a:pt x="195812" y="43596"/>
                  </a:lnTo>
                  <a:lnTo>
                    <a:pt x="195717" y="43263"/>
                  </a:lnTo>
                  <a:lnTo>
                    <a:pt x="195614" y="42929"/>
                  </a:lnTo>
                  <a:lnTo>
                    <a:pt x="195504" y="42608"/>
                  </a:lnTo>
                  <a:lnTo>
                    <a:pt x="195385" y="42288"/>
                  </a:lnTo>
                  <a:lnTo>
                    <a:pt x="195251" y="41968"/>
                  </a:lnTo>
                  <a:lnTo>
                    <a:pt x="195109" y="41661"/>
                  </a:lnTo>
                  <a:lnTo>
                    <a:pt x="194959" y="41360"/>
                  </a:lnTo>
                  <a:lnTo>
                    <a:pt x="194793" y="41060"/>
                  </a:lnTo>
                  <a:lnTo>
                    <a:pt x="194619" y="40766"/>
                  </a:lnTo>
                  <a:lnTo>
                    <a:pt x="194429" y="40486"/>
                  </a:lnTo>
                  <a:lnTo>
                    <a:pt x="194232" y="40206"/>
                  </a:lnTo>
                  <a:lnTo>
                    <a:pt x="194018" y="39939"/>
                  </a:lnTo>
                  <a:lnTo>
                    <a:pt x="193797" y="39672"/>
                  </a:lnTo>
                  <a:lnTo>
                    <a:pt x="193560" y="39418"/>
                  </a:lnTo>
                  <a:lnTo>
                    <a:pt x="193307" y="39165"/>
                  </a:lnTo>
                  <a:lnTo>
                    <a:pt x="193038" y="38924"/>
                  </a:lnTo>
                  <a:lnTo>
                    <a:pt x="192762" y="38691"/>
                  </a:lnTo>
                  <a:lnTo>
                    <a:pt x="192470" y="38470"/>
                  </a:lnTo>
                  <a:lnTo>
                    <a:pt x="192161" y="38250"/>
                  </a:lnTo>
                  <a:lnTo>
                    <a:pt x="191837" y="38043"/>
                  </a:lnTo>
                  <a:lnTo>
                    <a:pt x="191498" y="37850"/>
                  </a:lnTo>
                  <a:lnTo>
                    <a:pt x="191142" y="37656"/>
                  </a:lnTo>
                  <a:lnTo>
                    <a:pt x="190771" y="37476"/>
                  </a:lnTo>
                  <a:lnTo>
                    <a:pt x="190383" y="37309"/>
                  </a:lnTo>
                  <a:lnTo>
                    <a:pt x="189981" y="37149"/>
                  </a:lnTo>
                  <a:lnTo>
                    <a:pt x="189562" y="36995"/>
                  </a:lnTo>
                  <a:lnTo>
                    <a:pt x="189119" y="36855"/>
                  </a:lnTo>
                  <a:lnTo>
                    <a:pt x="188661" y="36728"/>
                  </a:lnTo>
                  <a:lnTo>
                    <a:pt x="188187" y="36608"/>
                  </a:lnTo>
                  <a:lnTo>
                    <a:pt x="187689" y="36502"/>
                  </a:lnTo>
                  <a:lnTo>
                    <a:pt x="187175" y="36401"/>
                  </a:lnTo>
                  <a:lnTo>
                    <a:pt x="186385" y="36268"/>
                  </a:lnTo>
                  <a:lnTo>
                    <a:pt x="185587" y="36148"/>
                  </a:lnTo>
                  <a:lnTo>
                    <a:pt x="184781" y="36034"/>
                  </a:lnTo>
                  <a:lnTo>
                    <a:pt x="183967" y="35941"/>
                  </a:lnTo>
                  <a:lnTo>
                    <a:pt x="183146" y="35847"/>
                  </a:lnTo>
                  <a:lnTo>
                    <a:pt x="182324" y="35767"/>
                  </a:lnTo>
                  <a:lnTo>
                    <a:pt x="181494" y="35701"/>
                  </a:lnTo>
                  <a:lnTo>
                    <a:pt x="180664" y="35641"/>
                  </a:lnTo>
                  <a:lnTo>
                    <a:pt x="179835" y="35587"/>
                  </a:lnTo>
                  <a:lnTo>
                    <a:pt x="178989" y="35540"/>
                  </a:lnTo>
                  <a:lnTo>
                    <a:pt x="178152" y="35507"/>
                  </a:lnTo>
                  <a:lnTo>
                    <a:pt x="177306" y="35474"/>
                  </a:lnTo>
                  <a:lnTo>
                    <a:pt x="176461" y="35447"/>
                  </a:lnTo>
                  <a:lnTo>
                    <a:pt x="175615" y="35427"/>
                  </a:lnTo>
                  <a:lnTo>
                    <a:pt x="174762" y="35414"/>
                  </a:lnTo>
                  <a:lnTo>
                    <a:pt x="173916" y="35400"/>
                  </a:lnTo>
                  <a:lnTo>
                    <a:pt x="172210" y="35394"/>
                  </a:lnTo>
                  <a:lnTo>
                    <a:pt x="170511" y="35394"/>
                  </a:lnTo>
                  <a:lnTo>
                    <a:pt x="167129" y="35407"/>
                  </a:lnTo>
                  <a:lnTo>
                    <a:pt x="163786" y="35407"/>
                  </a:lnTo>
                  <a:lnTo>
                    <a:pt x="162143" y="35387"/>
                  </a:lnTo>
                  <a:lnTo>
                    <a:pt x="161321" y="35374"/>
                  </a:lnTo>
                  <a:lnTo>
                    <a:pt x="160515" y="35354"/>
                  </a:lnTo>
                  <a:lnTo>
                    <a:pt x="157275" y="35280"/>
                  </a:lnTo>
                  <a:lnTo>
                    <a:pt x="154044" y="35213"/>
                  </a:lnTo>
                  <a:lnTo>
                    <a:pt x="150804" y="35153"/>
                  </a:lnTo>
                  <a:lnTo>
                    <a:pt x="147572" y="35093"/>
                  </a:lnTo>
                  <a:lnTo>
                    <a:pt x="147699" y="33471"/>
                  </a:lnTo>
                  <a:lnTo>
                    <a:pt x="147825" y="31843"/>
                  </a:lnTo>
                  <a:lnTo>
                    <a:pt x="147951" y="30214"/>
                  </a:lnTo>
                  <a:lnTo>
                    <a:pt x="148078" y="28593"/>
                  </a:lnTo>
                  <a:lnTo>
                    <a:pt x="148086" y="28526"/>
                  </a:lnTo>
                  <a:lnTo>
                    <a:pt x="148078" y="28459"/>
                  </a:lnTo>
                  <a:lnTo>
                    <a:pt x="148062" y="28339"/>
                  </a:lnTo>
                  <a:lnTo>
                    <a:pt x="148030" y="28212"/>
                  </a:lnTo>
                  <a:lnTo>
                    <a:pt x="147983" y="28099"/>
                  </a:lnTo>
                  <a:lnTo>
                    <a:pt x="147912" y="27985"/>
                  </a:lnTo>
                  <a:lnTo>
                    <a:pt x="147833" y="27878"/>
                  </a:lnTo>
                  <a:lnTo>
                    <a:pt x="147746" y="27778"/>
                  </a:lnTo>
                  <a:lnTo>
                    <a:pt x="147643" y="27692"/>
                  </a:lnTo>
                  <a:lnTo>
                    <a:pt x="147533" y="27605"/>
                  </a:lnTo>
                  <a:lnTo>
                    <a:pt x="147406" y="27531"/>
                  </a:lnTo>
                  <a:lnTo>
                    <a:pt x="147280" y="27465"/>
                  </a:lnTo>
                  <a:lnTo>
                    <a:pt x="147145" y="27411"/>
                  </a:lnTo>
                  <a:lnTo>
                    <a:pt x="147003" y="27371"/>
                  </a:lnTo>
                  <a:lnTo>
                    <a:pt x="146861" y="27338"/>
                  </a:lnTo>
                  <a:lnTo>
                    <a:pt x="146719" y="27325"/>
                  </a:lnTo>
                  <a:lnTo>
                    <a:pt x="146577" y="27318"/>
                  </a:lnTo>
                  <a:lnTo>
                    <a:pt x="144253" y="27318"/>
                  </a:lnTo>
                  <a:lnTo>
                    <a:pt x="144348" y="27211"/>
                  </a:lnTo>
                  <a:lnTo>
                    <a:pt x="144396" y="27158"/>
                  </a:lnTo>
                  <a:lnTo>
                    <a:pt x="144435" y="27091"/>
                  </a:lnTo>
                  <a:lnTo>
                    <a:pt x="144475" y="27024"/>
                  </a:lnTo>
                  <a:lnTo>
                    <a:pt x="144514" y="26957"/>
                  </a:lnTo>
                  <a:lnTo>
                    <a:pt x="144538" y="26877"/>
                  </a:lnTo>
                  <a:lnTo>
                    <a:pt x="144562" y="26797"/>
                  </a:lnTo>
                  <a:lnTo>
                    <a:pt x="144656" y="26290"/>
                  </a:lnTo>
                  <a:lnTo>
                    <a:pt x="144743" y="25769"/>
                  </a:lnTo>
                  <a:lnTo>
                    <a:pt x="144822" y="25242"/>
                  </a:lnTo>
                  <a:lnTo>
                    <a:pt x="144886" y="24708"/>
                  </a:lnTo>
                  <a:lnTo>
                    <a:pt x="144941" y="24168"/>
                  </a:lnTo>
                  <a:lnTo>
                    <a:pt x="144988" y="23620"/>
                  </a:lnTo>
                  <a:lnTo>
                    <a:pt x="145020" y="23066"/>
                  </a:lnTo>
                  <a:lnTo>
                    <a:pt x="145044" y="22506"/>
                  </a:lnTo>
                  <a:lnTo>
                    <a:pt x="145052" y="21938"/>
                  </a:lnTo>
                  <a:lnTo>
                    <a:pt x="145052" y="21371"/>
                  </a:lnTo>
                  <a:lnTo>
                    <a:pt x="145036" y="20797"/>
                  </a:lnTo>
                  <a:lnTo>
                    <a:pt x="145012" y="20223"/>
                  </a:lnTo>
                  <a:lnTo>
                    <a:pt x="144980" y="19643"/>
                  </a:lnTo>
                  <a:lnTo>
                    <a:pt x="144933" y="19062"/>
                  </a:lnTo>
                  <a:lnTo>
                    <a:pt x="144870" y="18481"/>
                  </a:lnTo>
                  <a:lnTo>
                    <a:pt x="144807" y="17901"/>
                  </a:lnTo>
                  <a:lnTo>
                    <a:pt x="144720" y="17320"/>
                  </a:lnTo>
                  <a:lnTo>
                    <a:pt x="144625" y="16733"/>
                  </a:lnTo>
                  <a:lnTo>
                    <a:pt x="144514" y="16152"/>
                  </a:lnTo>
                  <a:lnTo>
                    <a:pt x="144396" y="15571"/>
                  </a:lnTo>
                  <a:lnTo>
                    <a:pt x="144261" y="14991"/>
                  </a:lnTo>
                  <a:lnTo>
                    <a:pt x="144119" y="14417"/>
                  </a:lnTo>
                  <a:lnTo>
                    <a:pt x="143961" y="13843"/>
                  </a:lnTo>
                  <a:lnTo>
                    <a:pt x="143795" y="13275"/>
                  </a:lnTo>
                  <a:lnTo>
                    <a:pt x="143606" y="12708"/>
                  </a:lnTo>
                  <a:lnTo>
                    <a:pt x="143408" y="12147"/>
                  </a:lnTo>
                  <a:lnTo>
                    <a:pt x="143203" y="11593"/>
                  </a:lnTo>
                  <a:lnTo>
                    <a:pt x="142981" y="11046"/>
                  </a:lnTo>
                  <a:lnTo>
                    <a:pt x="142744" y="10499"/>
                  </a:lnTo>
                  <a:lnTo>
                    <a:pt x="142491" y="9965"/>
                  </a:lnTo>
                  <a:lnTo>
                    <a:pt x="142231" y="9438"/>
                  </a:lnTo>
                  <a:lnTo>
                    <a:pt x="141954" y="8917"/>
                  </a:lnTo>
                  <a:lnTo>
                    <a:pt x="141662" y="8410"/>
                  </a:lnTo>
                  <a:lnTo>
                    <a:pt x="141354" y="7909"/>
                  </a:lnTo>
                  <a:lnTo>
                    <a:pt x="141037" y="7415"/>
                  </a:lnTo>
                  <a:lnTo>
                    <a:pt x="140706" y="6935"/>
                  </a:lnTo>
                  <a:lnTo>
                    <a:pt x="140532" y="6701"/>
                  </a:lnTo>
                  <a:lnTo>
                    <a:pt x="140358" y="6468"/>
                  </a:lnTo>
                  <a:lnTo>
                    <a:pt x="140176" y="6234"/>
                  </a:lnTo>
                  <a:lnTo>
                    <a:pt x="139994" y="6007"/>
                  </a:lnTo>
                  <a:lnTo>
                    <a:pt x="139813" y="5780"/>
                  </a:lnTo>
                  <a:lnTo>
                    <a:pt x="139623" y="5560"/>
                  </a:lnTo>
                  <a:lnTo>
                    <a:pt x="139426" y="5346"/>
                  </a:lnTo>
                  <a:lnTo>
                    <a:pt x="139228" y="5126"/>
                  </a:lnTo>
                  <a:lnTo>
                    <a:pt x="139030" y="4919"/>
                  </a:lnTo>
                  <a:lnTo>
                    <a:pt x="138825" y="4712"/>
                  </a:lnTo>
                  <a:lnTo>
                    <a:pt x="138620" y="4505"/>
                  </a:lnTo>
                  <a:lnTo>
                    <a:pt x="138406" y="4305"/>
                  </a:lnTo>
                  <a:lnTo>
                    <a:pt x="138193" y="4105"/>
                  </a:lnTo>
                  <a:lnTo>
                    <a:pt x="137972" y="3911"/>
                  </a:lnTo>
                  <a:lnTo>
                    <a:pt x="137750" y="3725"/>
                  </a:lnTo>
                  <a:lnTo>
                    <a:pt x="137521" y="3538"/>
                  </a:lnTo>
                  <a:lnTo>
                    <a:pt x="137292" y="3357"/>
                  </a:lnTo>
                  <a:lnTo>
                    <a:pt x="137055" y="3177"/>
                  </a:lnTo>
                  <a:lnTo>
                    <a:pt x="136818" y="3004"/>
                  </a:lnTo>
                  <a:lnTo>
                    <a:pt x="136573" y="2830"/>
                  </a:lnTo>
                  <a:lnTo>
                    <a:pt x="136328" y="2663"/>
                  </a:lnTo>
                  <a:lnTo>
                    <a:pt x="136083" y="2503"/>
                  </a:lnTo>
                  <a:lnTo>
                    <a:pt x="135830" y="2350"/>
                  </a:lnTo>
                  <a:lnTo>
                    <a:pt x="135570" y="2196"/>
                  </a:lnTo>
                  <a:lnTo>
                    <a:pt x="135309" y="2049"/>
                  </a:lnTo>
                  <a:lnTo>
                    <a:pt x="135048" y="1902"/>
                  </a:lnTo>
                  <a:lnTo>
                    <a:pt x="134779" y="1762"/>
                  </a:lnTo>
                  <a:lnTo>
                    <a:pt x="134503" y="1629"/>
                  </a:lnTo>
                  <a:lnTo>
                    <a:pt x="134226" y="1502"/>
                  </a:lnTo>
                  <a:lnTo>
                    <a:pt x="133942" y="1375"/>
                  </a:lnTo>
                  <a:lnTo>
                    <a:pt x="133657" y="1255"/>
                  </a:lnTo>
                  <a:lnTo>
                    <a:pt x="133373" y="1142"/>
                  </a:lnTo>
                  <a:lnTo>
                    <a:pt x="133080" y="1028"/>
                  </a:lnTo>
                  <a:lnTo>
                    <a:pt x="132780" y="928"/>
                  </a:lnTo>
                  <a:lnTo>
                    <a:pt x="132480" y="828"/>
                  </a:lnTo>
                  <a:lnTo>
                    <a:pt x="132180" y="735"/>
                  </a:lnTo>
                  <a:lnTo>
                    <a:pt x="131872" y="648"/>
                  </a:lnTo>
                  <a:lnTo>
                    <a:pt x="131555" y="561"/>
                  </a:lnTo>
                  <a:lnTo>
                    <a:pt x="131239" y="481"/>
                  </a:lnTo>
                  <a:lnTo>
                    <a:pt x="130915" y="414"/>
                  </a:lnTo>
                  <a:lnTo>
                    <a:pt x="130591" y="347"/>
                  </a:lnTo>
                  <a:lnTo>
                    <a:pt x="130267" y="281"/>
                  </a:lnTo>
                  <a:lnTo>
                    <a:pt x="129936" y="227"/>
                  </a:lnTo>
                  <a:lnTo>
                    <a:pt x="129596" y="181"/>
                  </a:lnTo>
                  <a:lnTo>
                    <a:pt x="129256" y="134"/>
                  </a:lnTo>
                  <a:lnTo>
                    <a:pt x="128908" y="100"/>
                  </a:lnTo>
                  <a:lnTo>
                    <a:pt x="128561" y="67"/>
                  </a:lnTo>
                  <a:lnTo>
                    <a:pt x="128205" y="40"/>
                  </a:lnTo>
                  <a:lnTo>
                    <a:pt x="127850" y="20"/>
                  </a:lnTo>
                  <a:lnTo>
                    <a:pt x="127486" y="7"/>
                  </a:lnTo>
                  <a:lnTo>
                    <a:pt x="127115" y="0"/>
                  </a:lnTo>
                  <a:close/>
                </a:path>
              </a:pathLst>
            </a:custGeom>
            <a:solidFill>
              <a:srgbClr val="1C1C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24"/>
        <p:cNvGrpSpPr/>
        <p:nvPr/>
      </p:nvGrpSpPr>
      <p:grpSpPr>
        <a:xfrm>
          <a:off x="0" y="0"/>
          <a:ext cx="0" cy="0"/>
          <a:chOff x="0" y="0"/>
          <a:chExt cx="0" cy="0"/>
        </a:xfrm>
      </p:grpSpPr>
      <p:sp>
        <p:nvSpPr>
          <p:cNvPr id="1325" name="Google Shape;1325;p49"/>
          <p:cNvSpPr/>
          <p:nvPr/>
        </p:nvSpPr>
        <p:spPr>
          <a:xfrm>
            <a:off x="6400500" y="1200650"/>
            <a:ext cx="2788575" cy="2689400"/>
          </a:xfrm>
          <a:custGeom>
            <a:avLst/>
            <a:gdLst/>
            <a:ahLst/>
            <a:cxnLst/>
            <a:rect l="l" t="t" r="r" b="b"/>
            <a:pathLst>
              <a:path w="111543" h="107576" extrusionOk="0">
                <a:moveTo>
                  <a:pt x="85363" y="0"/>
                </a:moveTo>
                <a:lnTo>
                  <a:pt x="111543" y="23954"/>
                </a:lnTo>
                <a:lnTo>
                  <a:pt x="111494" y="100172"/>
                </a:lnTo>
                <a:lnTo>
                  <a:pt x="89158" y="107576"/>
                </a:lnTo>
                <a:lnTo>
                  <a:pt x="0" y="62716"/>
                </a:lnTo>
                <a:lnTo>
                  <a:pt x="17421" y="33972"/>
                </a:lnTo>
                <a:close/>
              </a:path>
            </a:pathLst>
          </a:custGeom>
          <a:solidFill>
            <a:schemeClr val="lt1"/>
          </a:solidFill>
          <a:ln>
            <a:noFill/>
          </a:ln>
        </p:spPr>
        <p:txBody>
          <a:bodyPr/>
          <a:lstStyle/>
          <a:p>
            <a:endParaRPr lang="en-SG"/>
          </a:p>
        </p:txBody>
      </p:sp>
      <p:sp>
        <p:nvSpPr>
          <p:cNvPr id="1326" name="Google Shape;1326;p49"/>
          <p:cNvSpPr/>
          <p:nvPr/>
        </p:nvSpPr>
        <p:spPr>
          <a:xfrm>
            <a:off x="1567738" y="1419625"/>
            <a:ext cx="3593400" cy="2610600"/>
          </a:xfrm>
          <a:prstGeom prst="roundRect">
            <a:avLst>
              <a:gd name="adj" fmla="val 7814"/>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8" name="Google Shape;1328;p49"/>
          <p:cNvSpPr txBox="1">
            <a:spLocks noGrp="1"/>
          </p:cNvSpPr>
          <p:nvPr>
            <p:ph type="title"/>
          </p:nvPr>
        </p:nvSpPr>
        <p:spPr>
          <a:xfrm>
            <a:off x="720000" y="337902"/>
            <a:ext cx="7704000" cy="537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dirty="0"/>
              <a:t>Product Demo Video</a:t>
            </a:r>
            <a:endParaRPr dirty="0"/>
          </a:p>
        </p:txBody>
      </p:sp>
      <p:sp>
        <p:nvSpPr>
          <p:cNvPr id="1364" name="Google Shape;1364;p49"/>
          <p:cNvSpPr txBox="1"/>
          <p:nvPr/>
        </p:nvSpPr>
        <p:spPr>
          <a:xfrm>
            <a:off x="1502550" y="4168825"/>
            <a:ext cx="3593400" cy="580626"/>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SG" dirty="0">
                <a:latin typeface="Didact Gothic"/>
                <a:ea typeface="Didact Gothic"/>
                <a:cs typeface="Didact Gothic"/>
                <a:sym typeface="Didact Gothic"/>
                <a:hlinkClick r:id="rId3"/>
              </a:rPr>
              <a:t>https://www.youtube.com/watch?v=_smQPnnwbzw&amp;ab_channel=Gru</a:t>
            </a:r>
            <a:endParaRPr lang="en-SG" dirty="0">
              <a:latin typeface="Didact Gothic"/>
              <a:ea typeface="Didact Gothic"/>
              <a:cs typeface="Didact Gothic"/>
              <a:sym typeface="Didact Gothic"/>
            </a:endParaRPr>
          </a:p>
          <a:p>
            <a:pPr marL="0" lvl="0" indent="0" algn="ctr" rtl="0">
              <a:spcBef>
                <a:spcPts val="0"/>
              </a:spcBef>
              <a:spcAft>
                <a:spcPts val="0"/>
              </a:spcAft>
              <a:buNone/>
            </a:pPr>
            <a:endParaRPr dirty="0">
              <a:latin typeface="Didact Gothic"/>
              <a:ea typeface="Didact Gothic"/>
              <a:cs typeface="Didact Gothic"/>
              <a:sym typeface="Didact Gothic"/>
            </a:endParaRPr>
          </a:p>
        </p:txBody>
      </p:sp>
      <p:grpSp>
        <p:nvGrpSpPr>
          <p:cNvPr id="1365" name="Google Shape;1365;p49"/>
          <p:cNvGrpSpPr/>
          <p:nvPr/>
        </p:nvGrpSpPr>
        <p:grpSpPr>
          <a:xfrm>
            <a:off x="6655120" y="1102275"/>
            <a:ext cx="1290448" cy="3062633"/>
            <a:chOff x="2473025" y="-13112500"/>
            <a:chExt cx="2673950" cy="13350625"/>
          </a:xfrm>
        </p:grpSpPr>
        <p:sp>
          <p:nvSpPr>
            <p:cNvPr id="1366" name="Google Shape;1366;p49"/>
            <p:cNvSpPr/>
            <p:nvPr/>
          </p:nvSpPr>
          <p:spPr>
            <a:xfrm>
              <a:off x="2473025" y="-9353550"/>
              <a:ext cx="2673950" cy="9591675"/>
            </a:xfrm>
            <a:custGeom>
              <a:avLst/>
              <a:gdLst/>
              <a:ahLst/>
              <a:cxnLst/>
              <a:rect l="l" t="t" r="r" b="b"/>
              <a:pathLst>
                <a:path w="106958" h="383667" extrusionOk="0">
                  <a:moveTo>
                    <a:pt x="17381" y="3722"/>
                  </a:moveTo>
                  <a:lnTo>
                    <a:pt x="17323" y="4233"/>
                  </a:lnTo>
                  <a:lnTo>
                    <a:pt x="17261" y="4732"/>
                  </a:lnTo>
                  <a:lnTo>
                    <a:pt x="17194" y="5231"/>
                  </a:lnTo>
                  <a:lnTo>
                    <a:pt x="17123" y="5719"/>
                  </a:lnTo>
                  <a:lnTo>
                    <a:pt x="17052" y="6196"/>
                  </a:lnTo>
                  <a:lnTo>
                    <a:pt x="16976" y="6672"/>
                  </a:lnTo>
                  <a:lnTo>
                    <a:pt x="16896" y="7137"/>
                  </a:lnTo>
                  <a:lnTo>
                    <a:pt x="16816" y="7591"/>
                  </a:lnTo>
                  <a:lnTo>
                    <a:pt x="16736" y="8045"/>
                  </a:lnTo>
                  <a:lnTo>
                    <a:pt x="16647" y="8488"/>
                  </a:lnTo>
                  <a:lnTo>
                    <a:pt x="16557" y="8930"/>
                  </a:lnTo>
                  <a:lnTo>
                    <a:pt x="16468" y="9350"/>
                  </a:lnTo>
                  <a:lnTo>
                    <a:pt x="16375" y="9781"/>
                  </a:lnTo>
                  <a:lnTo>
                    <a:pt x="16277" y="10189"/>
                  </a:lnTo>
                  <a:lnTo>
                    <a:pt x="16179" y="10598"/>
                  </a:lnTo>
                  <a:lnTo>
                    <a:pt x="16077" y="10995"/>
                  </a:lnTo>
                  <a:lnTo>
                    <a:pt x="15974" y="11392"/>
                  </a:lnTo>
                  <a:lnTo>
                    <a:pt x="15867" y="11767"/>
                  </a:lnTo>
                  <a:lnTo>
                    <a:pt x="15761" y="12141"/>
                  </a:lnTo>
                  <a:lnTo>
                    <a:pt x="15649" y="12515"/>
                  </a:lnTo>
                  <a:lnTo>
                    <a:pt x="15538" y="12878"/>
                  </a:lnTo>
                  <a:lnTo>
                    <a:pt x="15427" y="13230"/>
                  </a:lnTo>
                  <a:lnTo>
                    <a:pt x="15306" y="13571"/>
                  </a:lnTo>
                  <a:lnTo>
                    <a:pt x="15191" y="13911"/>
                  </a:lnTo>
                  <a:lnTo>
                    <a:pt x="15070" y="14240"/>
                  </a:lnTo>
                  <a:lnTo>
                    <a:pt x="14950" y="14569"/>
                  </a:lnTo>
                  <a:lnTo>
                    <a:pt x="14826" y="14887"/>
                  </a:lnTo>
                  <a:lnTo>
                    <a:pt x="14696" y="15193"/>
                  </a:lnTo>
                  <a:lnTo>
                    <a:pt x="14572" y="15488"/>
                  </a:lnTo>
                  <a:lnTo>
                    <a:pt x="14443" y="15783"/>
                  </a:lnTo>
                  <a:lnTo>
                    <a:pt x="14309" y="16067"/>
                  </a:lnTo>
                  <a:lnTo>
                    <a:pt x="14180" y="16339"/>
                  </a:lnTo>
                  <a:lnTo>
                    <a:pt x="14046" y="16611"/>
                  </a:lnTo>
                  <a:lnTo>
                    <a:pt x="13908" y="16872"/>
                  </a:lnTo>
                  <a:lnTo>
                    <a:pt x="13770" y="17122"/>
                  </a:lnTo>
                  <a:lnTo>
                    <a:pt x="13632" y="17371"/>
                  </a:lnTo>
                  <a:lnTo>
                    <a:pt x="13494" y="17610"/>
                  </a:lnTo>
                  <a:lnTo>
                    <a:pt x="13352" y="17837"/>
                  </a:lnTo>
                  <a:lnTo>
                    <a:pt x="13209" y="18064"/>
                  </a:lnTo>
                  <a:lnTo>
                    <a:pt x="13067" y="18279"/>
                  </a:lnTo>
                  <a:lnTo>
                    <a:pt x="12925" y="18483"/>
                  </a:lnTo>
                  <a:lnTo>
                    <a:pt x="12778" y="18676"/>
                  </a:lnTo>
                  <a:lnTo>
                    <a:pt x="12631" y="18869"/>
                  </a:lnTo>
                  <a:lnTo>
                    <a:pt x="12484" y="19051"/>
                  </a:lnTo>
                  <a:lnTo>
                    <a:pt x="12337" y="19221"/>
                  </a:lnTo>
                  <a:lnTo>
                    <a:pt x="12185" y="19391"/>
                  </a:lnTo>
                  <a:lnTo>
                    <a:pt x="12034" y="19550"/>
                  </a:lnTo>
                  <a:lnTo>
                    <a:pt x="11883" y="19697"/>
                  </a:lnTo>
                  <a:lnTo>
                    <a:pt x="11731" y="19845"/>
                  </a:lnTo>
                  <a:lnTo>
                    <a:pt x="11580" y="19981"/>
                  </a:lnTo>
                  <a:lnTo>
                    <a:pt x="11424" y="20106"/>
                  </a:lnTo>
                  <a:lnTo>
                    <a:pt x="11273" y="20219"/>
                  </a:lnTo>
                  <a:lnTo>
                    <a:pt x="11117" y="20333"/>
                  </a:lnTo>
                  <a:lnTo>
                    <a:pt x="10961" y="20435"/>
                  </a:lnTo>
                  <a:lnTo>
                    <a:pt x="10805" y="20526"/>
                  </a:lnTo>
                  <a:lnTo>
                    <a:pt x="10650" y="20616"/>
                  </a:lnTo>
                  <a:lnTo>
                    <a:pt x="10494" y="20696"/>
                  </a:lnTo>
                  <a:lnTo>
                    <a:pt x="10333" y="20764"/>
                  </a:lnTo>
                  <a:lnTo>
                    <a:pt x="10178" y="20821"/>
                  </a:lnTo>
                  <a:lnTo>
                    <a:pt x="10022" y="20877"/>
                  </a:lnTo>
                  <a:lnTo>
                    <a:pt x="9861" y="20923"/>
                  </a:lnTo>
                  <a:lnTo>
                    <a:pt x="9706" y="20957"/>
                  </a:lnTo>
                  <a:lnTo>
                    <a:pt x="9550" y="20980"/>
                  </a:lnTo>
                  <a:lnTo>
                    <a:pt x="9390" y="21002"/>
                  </a:lnTo>
                  <a:lnTo>
                    <a:pt x="9234" y="21014"/>
                  </a:lnTo>
                  <a:lnTo>
                    <a:pt x="9073" y="21025"/>
                  </a:lnTo>
                  <a:lnTo>
                    <a:pt x="8918" y="21014"/>
                  </a:lnTo>
                  <a:lnTo>
                    <a:pt x="8757" y="21002"/>
                  </a:lnTo>
                  <a:lnTo>
                    <a:pt x="8602" y="20980"/>
                  </a:lnTo>
                  <a:lnTo>
                    <a:pt x="8446" y="20945"/>
                  </a:lnTo>
                  <a:lnTo>
                    <a:pt x="8290" y="20911"/>
                  </a:lnTo>
                  <a:lnTo>
                    <a:pt x="8130" y="20866"/>
                  </a:lnTo>
                  <a:lnTo>
                    <a:pt x="7974" y="20809"/>
                  </a:lnTo>
                  <a:lnTo>
                    <a:pt x="7818" y="20741"/>
                  </a:lnTo>
                  <a:lnTo>
                    <a:pt x="7662" y="20673"/>
                  </a:lnTo>
                  <a:lnTo>
                    <a:pt x="7511" y="20594"/>
                  </a:lnTo>
                  <a:lnTo>
                    <a:pt x="7355" y="20503"/>
                  </a:lnTo>
                  <a:lnTo>
                    <a:pt x="7204" y="20412"/>
                  </a:lnTo>
                  <a:lnTo>
                    <a:pt x="7048" y="20299"/>
                  </a:lnTo>
                  <a:lnTo>
                    <a:pt x="6896" y="20185"/>
                  </a:lnTo>
                  <a:lnTo>
                    <a:pt x="6745" y="20060"/>
                  </a:lnTo>
                  <a:lnTo>
                    <a:pt x="6598" y="19936"/>
                  </a:lnTo>
                  <a:lnTo>
                    <a:pt x="6447" y="19788"/>
                  </a:lnTo>
                  <a:lnTo>
                    <a:pt x="6300" y="19641"/>
                  </a:lnTo>
                  <a:lnTo>
                    <a:pt x="6148" y="19482"/>
                  </a:lnTo>
                  <a:lnTo>
                    <a:pt x="6001" y="19323"/>
                  </a:lnTo>
                  <a:lnTo>
                    <a:pt x="5859" y="19141"/>
                  </a:lnTo>
                  <a:lnTo>
                    <a:pt x="5712" y="18960"/>
                  </a:lnTo>
                  <a:lnTo>
                    <a:pt x="5570" y="18767"/>
                  </a:lnTo>
                  <a:lnTo>
                    <a:pt x="5427" y="18574"/>
                  </a:lnTo>
                  <a:lnTo>
                    <a:pt x="5289" y="18359"/>
                  </a:lnTo>
                  <a:lnTo>
                    <a:pt x="5147" y="18143"/>
                  </a:lnTo>
                  <a:lnTo>
                    <a:pt x="5009" y="17916"/>
                  </a:lnTo>
                  <a:lnTo>
                    <a:pt x="4875" y="17678"/>
                  </a:lnTo>
                  <a:lnTo>
                    <a:pt x="4737" y="17440"/>
                  </a:lnTo>
                  <a:lnTo>
                    <a:pt x="4604" y="17190"/>
                  </a:lnTo>
                  <a:lnTo>
                    <a:pt x="4474" y="16929"/>
                  </a:lnTo>
                  <a:lnTo>
                    <a:pt x="4341" y="16657"/>
                  </a:lnTo>
                  <a:lnTo>
                    <a:pt x="4212" y="16373"/>
                  </a:lnTo>
                  <a:lnTo>
                    <a:pt x="4087" y="16089"/>
                  </a:lnTo>
                  <a:lnTo>
                    <a:pt x="3962" y="15794"/>
                  </a:lnTo>
                  <a:lnTo>
                    <a:pt x="3838" y="15488"/>
                  </a:lnTo>
                  <a:lnTo>
                    <a:pt x="3713" y="15170"/>
                  </a:lnTo>
                  <a:lnTo>
                    <a:pt x="3593" y="14841"/>
                  </a:lnTo>
                  <a:lnTo>
                    <a:pt x="3477" y="14512"/>
                  </a:lnTo>
                  <a:lnTo>
                    <a:pt x="3361" y="14172"/>
                  </a:lnTo>
                  <a:lnTo>
                    <a:pt x="3246" y="13820"/>
                  </a:lnTo>
                  <a:lnTo>
                    <a:pt x="3134" y="13457"/>
                  </a:lnTo>
                  <a:lnTo>
                    <a:pt x="3027" y="13094"/>
                  </a:lnTo>
                  <a:lnTo>
                    <a:pt x="2916" y="12720"/>
                  </a:lnTo>
                  <a:lnTo>
                    <a:pt x="2814" y="12334"/>
                  </a:lnTo>
                  <a:lnTo>
                    <a:pt x="2711" y="11937"/>
                  </a:lnTo>
                  <a:lnTo>
                    <a:pt x="2609" y="11528"/>
                  </a:lnTo>
                  <a:lnTo>
                    <a:pt x="2511" y="11120"/>
                  </a:lnTo>
                  <a:lnTo>
                    <a:pt x="2413" y="10689"/>
                  </a:lnTo>
                  <a:lnTo>
                    <a:pt x="2320" y="10258"/>
                  </a:lnTo>
                  <a:lnTo>
                    <a:pt x="2231" y="9826"/>
                  </a:lnTo>
                  <a:lnTo>
                    <a:pt x="2141" y="9373"/>
                  </a:lnTo>
                  <a:lnTo>
                    <a:pt x="2057" y="8907"/>
                  </a:lnTo>
                  <a:lnTo>
                    <a:pt x="1972" y="8442"/>
                  </a:lnTo>
                  <a:lnTo>
                    <a:pt x="1892" y="7966"/>
                  </a:lnTo>
                  <a:lnTo>
                    <a:pt x="1816" y="7478"/>
                  </a:lnTo>
                  <a:lnTo>
                    <a:pt x="1741" y="6990"/>
                  </a:lnTo>
                  <a:lnTo>
                    <a:pt x="1670" y="6479"/>
                  </a:lnTo>
                  <a:lnTo>
                    <a:pt x="1598" y="5969"/>
                  </a:lnTo>
                  <a:lnTo>
                    <a:pt x="1536" y="5447"/>
                  </a:lnTo>
                  <a:lnTo>
                    <a:pt x="1469" y="4914"/>
                  </a:lnTo>
                  <a:lnTo>
                    <a:pt x="1411" y="4369"/>
                  </a:lnTo>
                  <a:lnTo>
                    <a:pt x="1402" y="4312"/>
                  </a:lnTo>
                  <a:lnTo>
                    <a:pt x="1394" y="4267"/>
                  </a:lnTo>
                  <a:lnTo>
                    <a:pt x="1385" y="4221"/>
                  </a:lnTo>
                  <a:lnTo>
                    <a:pt x="1376" y="4165"/>
                  </a:lnTo>
                  <a:lnTo>
                    <a:pt x="1865" y="4278"/>
                  </a:lnTo>
                  <a:lnTo>
                    <a:pt x="2360" y="4369"/>
                  </a:lnTo>
                  <a:lnTo>
                    <a:pt x="2858" y="4448"/>
                  </a:lnTo>
                  <a:lnTo>
                    <a:pt x="3352" y="4516"/>
                  </a:lnTo>
                  <a:lnTo>
                    <a:pt x="3851" y="4584"/>
                  </a:lnTo>
                  <a:lnTo>
                    <a:pt x="4350" y="4630"/>
                  </a:lnTo>
                  <a:lnTo>
                    <a:pt x="4848" y="4675"/>
                  </a:lnTo>
                  <a:lnTo>
                    <a:pt x="5351" y="4709"/>
                  </a:lnTo>
                  <a:lnTo>
                    <a:pt x="5850" y="4743"/>
                  </a:lnTo>
                  <a:lnTo>
                    <a:pt x="6353" y="4755"/>
                  </a:lnTo>
                  <a:lnTo>
                    <a:pt x="6856" y="4766"/>
                  </a:lnTo>
                  <a:lnTo>
                    <a:pt x="7862" y="4766"/>
                  </a:lnTo>
                  <a:lnTo>
                    <a:pt x="8366" y="4755"/>
                  </a:lnTo>
                  <a:lnTo>
                    <a:pt x="9376" y="4709"/>
                  </a:lnTo>
                  <a:lnTo>
                    <a:pt x="10382" y="4641"/>
                  </a:lnTo>
                  <a:lnTo>
                    <a:pt x="11393" y="4550"/>
                  </a:lnTo>
                  <a:lnTo>
                    <a:pt x="12399" y="4448"/>
                  </a:lnTo>
                  <a:lnTo>
                    <a:pt x="13401" y="4324"/>
                  </a:lnTo>
                  <a:lnTo>
                    <a:pt x="14403" y="4187"/>
                  </a:lnTo>
                  <a:lnTo>
                    <a:pt x="15400" y="4040"/>
                  </a:lnTo>
                  <a:lnTo>
                    <a:pt x="16393" y="3881"/>
                  </a:lnTo>
                  <a:lnTo>
                    <a:pt x="17381" y="3722"/>
                  </a:lnTo>
                  <a:close/>
                  <a:moveTo>
                    <a:pt x="90311" y="15443"/>
                  </a:moveTo>
                  <a:lnTo>
                    <a:pt x="90806" y="15692"/>
                  </a:lnTo>
                  <a:lnTo>
                    <a:pt x="91300" y="15942"/>
                  </a:lnTo>
                  <a:lnTo>
                    <a:pt x="92284" y="16475"/>
                  </a:lnTo>
                  <a:lnTo>
                    <a:pt x="93263" y="17020"/>
                  </a:lnTo>
                  <a:lnTo>
                    <a:pt x="94243" y="17598"/>
                  </a:lnTo>
                  <a:lnTo>
                    <a:pt x="95218" y="18177"/>
                  </a:lnTo>
                  <a:lnTo>
                    <a:pt x="96193" y="18778"/>
                  </a:lnTo>
                  <a:lnTo>
                    <a:pt x="97168" y="19391"/>
                  </a:lnTo>
                  <a:lnTo>
                    <a:pt x="98138" y="20015"/>
                  </a:lnTo>
                  <a:lnTo>
                    <a:pt x="100088" y="21275"/>
                  </a:lnTo>
                  <a:lnTo>
                    <a:pt x="102034" y="22523"/>
                  </a:lnTo>
                  <a:lnTo>
                    <a:pt x="103009" y="23147"/>
                  </a:lnTo>
                  <a:lnTo>
                    <a:pt x="103984" y="23759"/>
                  </a:lnTo>
                  <a:lnTo>
                    <a:pt x="104959" y="24372"/>
                  </a:lnTo>
                  <a:lnTo>
                    <a:pt x="105938" y="24962"/>
                  </a:lnTo>
                  <a:lnTo>
                    <a:pt x="105872" y="25370"/>
                  </a:lnTo>
                  <a:lnTo>
                    <a:pt x="105800" y="25768"/>
                  </a:lnTo>
                  <a:lnTo>
                    <a:pt x="105720" y="26176"/>
                  </a:lnTo>
                  <a:lnTo>
                    <a:pt x="105640" y="26562"/>
                  </a:lnTo>
                  <a:lnTo>
                    <a:pt x="105551" y="26959"/>
                  </a:lnTo>
                  <a:lnTo>
                    <a:pt x="105458" y="27333"/>
                  </a:lnTo>
                  <a:lnTo>
                    <a:pt x="105360" y="27719"/>
                  </a:lnTo>
                  <a:lnTo>
                    <a:pt x="105253" y="28082"/>
                  </a:lnTo>
                  <a:lnTo>
                    <a:pt x="105146" y="28457"/>
                  </a:lnTo>
                  <a:lnTo>
                    <a:pt x="105035" y="28808"/>
                  </a:lnTo>
                  <a:lnTo>
                    <a:pt x="104914" y="29171"/>
                  </a:lnTo>
                  <a:lnTo>
                    <a:pt x="104794" y="29512"/>
                  </a:lnTo>
                  <a:lnTo>
                    <a:pt x="104670" y="29863"/>
                  </a:lnTo>
                  <a:lnTo>
                    <a:pt x="104541" y="30193"/>
                  </a:lnTo>
                  <a:lnTo>
                    <a:pt x="104407" y="30522"/>
                  </a:lnTo>
                  <a:lnTo>
                    <a:pt x="104269" y="30851"/>
                  </a:lnTo>
                  <a:lnTo>
                    <a:pt x="104126" y="31168"/>
                  </a:lnTo>
                  <a:lnTo>
                    <a:pt x="103984" y="31475"/>
                  </a:lnTo>
                  <a:lnTo>
                    <a:pt x="103837" y="31781"/>
                  </a:lnTo>
                  <a:lnTo>
                    <a:pt x="103686" y="32076"/>
                  </a:lnTo>
                  <a:lnTo>
                    <a:pt x="103534" y="32371"/>
                  </a:lnTo>
                  <a:lnTo>
                    <a:pt x="103374" y="32655"/>
                  </a:lnTo>
                  <a:lnTo>
                    <a:pt x="103218" y="32938"/>
                  </a:lnTo>
                  <a:lnTo>
                    <a:pt x="103053" y="33199"/>
                  </a:lnTo>
                  <a:lnTo>
                    <a:pt x="102893" y="33472"/>
                  </a:lnTo>
                  <a:lnTo>
                    <a:pt x="102724" y="33732"/>
                  </a:lnTo>
                  <a:lnTo>
                    <a:pt x="102559" y="33982"/>
                  </a:lnTo>
                  <a:lnTo>
                    <a:pt x="102386" y="34220"/>
                  </a:lnTo>
                  <a:lnTo>
                    <a:pt x="102216" y="34459"/>
                  </a:lnTo>
                  <a:lnTo>
                    <a:pt x="102043" y="34686"/>
                  </a:lnTo>
                  <a:lnTo>
                    <a:pt x="101865" y="34912"/>
                  </a:lnTo>
                  <a:lnTo>
                    <a:pt x="101691" y="35128"/>
                  </a:lnTo>
                  <a:lnTo>
                    <a:pt x="101513" y="35332"/>
                  </a:lnTo>
                  <a:lnTo>
                    <a:pt x="101331" y="35536"/>
                  </a:lnTo>
                  <a:lnTo>
                    <a:pt x="101152" y="35729"/>
                  </a:lnTo>
                  <a:lnTo>
                    <a:pt x="100970" y="35911"/>
                  </a:lnTo>
                  <a:lnTo>
                    <a:pt x="100787" y="36092"/>
                  </a:lnTo>
                  <a:lnTo>
                    <a:pt x="100609" y="36263"/>
                  </a:lnTo>
                  <a:lnTo>
                    <a:pt x="100427" y="36433"/>
                  </a:lnTo>
                  <a:lnTo>
                    <a:pt x="100240" y="36580"/>
                  </a:lnTo>
                  <a:lnTo>
                    <a:pt x="100057" y="36728"/>
                  </a:lnTo>
                  <a:lnTo>
                    <a:pt x="99875" y="36875"/>
                  </a:lnTo>
                  <a:lnTo>
                    <a:pt x="99692" y="37000"/>
                  </a:lnTo>
                  <a:lnTo>
                    <a:pt x="99510" y="37125"/>
                  </a:lnTo>
                  <a:lnTo>
                    <a:pt x="99327" y="37250"/>
                  </a:lnTo>
                  <a:lnTo>
                    <a:pt x="99149" y="37352"/>
                  </a:lnTo>
                  <a:lnTo>
                    <a:pt x="98966" y="37454"/>
                  </a:lnTo>
                  <a:lnTo>
                    <a:pt x="98788" y="37545"/>
                  </a:lnTo>
                  <a:lnTo>
                    <a:pt x="98610" y="37624"/>
                  </a:lnTo>
                  <a:lnTo>
                    <a:pt x="98432" y="37704"/>
                  </a:lnTo>
                  <a:lnTo>
                    <a:pt x="98254" y="37772"/>
                  </a:lnTo>
                  <a:lnTo>
                    <a:pt x="98080" y="37828"/>
                  </a:lnTo>
                  <a:lnTo>
                    <a:pt x="97907" y="37874"/>
                  </a:lnTo>
                  <a:lnTo>
                    <a:pt x="97738" y="37919"/>
                  </a:lnTo>
                  <a:lnTo>
                    <a:pt x="97568" y="37953"/>
                  </a:lnTo>
                  <a:lnTo>
                    <a:pt x="97399" y="37976"/>
                  </a:lnTo>
                  <a:lnTo>
                    <a:pt x="97235" y="37987"/>
                  </a:lnTo>
                  <a:lnTo>
                    <a:pt x="97070" y="37999"/>
                  </a:lnTo>
                  <a:lnTo>
                    <a:pt x="96910" y="37999"/>
                  </a:lnTo>
                  <a:lnTo>
                    <a:pt x="96754" y="37987"/>
                  </a:lnTo>
                  <a:lnTo>
                    <a:pt x="96598" y="37965"/>
                  </a:lnTo>
                  <a:lnTo>
                    <a:pt x="96447" y="37931"/>
                  </a:lnTo>
                  <a:lnTo>
                    <a:pt x="96295" y="37896"/>
                  </a:lnTo>
                  <a:lnTo>
                    <a:pt x="96148" y="37851"/>
                  </a:lnTo>
                  <a:lnTo>
                    <a:pt x="95966" y="37772"/>
                  </a:lnTo>
                  <a:lnTo>
                    <a:pt x="95783" y="37692"/>
                  </a:lnTo>
                  <a:lnTo>
                    <a:pt x="95601" y="37590"/>
                  </a:lnTo>
                  <a:lnTo>
                    <a:pt x="95423" y="37477"/>
                  </a:lnTo>
                  <a:lnTo>
                    <a:pt x="95249" y="37352"/>
                  </a:lnTo>
                  <a:lnTo>
                    <a:pt x="95075" y="37216"/>
                  </a:lnTo>
                  <a:lnTo>
                    <a:pt x="94902" y="37068"/>
                  </a:lnTo>
                  <a:lnTo>
                    <a:pt x="94732" y="36909"/>
                  </a:lnTo>
                  <a:lnTo>
                    <a:pt x="94568" y="36739"/>
                  </a:lnTo>
                  <a:lnTo>
                    <a:pt x="94403" y="36558"/>
                  </a:lnTo>
                  <a:lnTo>
                    <a:pt x="94243" y="36365"/>
                  </a:lnTo>
                  <a:lnTo>
                    <a:pt x="94082" y="36161"/>
                  </a:lnTo>
                  <a:lnTo>
                    <a:pt x="93927" y="35945"/>
                  </a:lnTo>
                  <a:lnTo>
                    <a:pt x="93771" y="35729"/>
                  </a:lnTo>
                  <a:lnTo>
                    <a:pt x="93619" y="35491"/>
                  </a:lnTo>
                  <a:lnTo>
                    <a:pt x="93473" y="35241"/>
                  </a:lnTo>
                  <a:lnTo>
                    <a:pt x="93326" y="34992"/>
                  </a:lnTo>
                  <a:lnTo>
                    <a:pt x="93183" y="34720"/>
                  </a:lnTo>
                  <a:lnTo>
                    <a:pt x="93045" y="34447"/>
                  </a:lnTo>
                  <a:lnTo>
                    <a:pt x="92907" y="34164"/>
                  </a:lnTo>
                  <a:lnTo>
                    <a:pt x="92774" y="33869"/>
                  </a:lnTo>
                  <a:lnTo>
                    <a:pt x="92640" y="33574"/>
                  </a:lnTo>
                  <a:lnTo>
                    <a:pt x="92511" y="33256"/>
                  </a:lnTo>
                  <a:lnTo>
                    <a:pt x="92386" y="32938"/>
                  </a:lnTo>
                  <a:lnTo>
                    <a:pt x="92266" y="32609"/>
                  </a:lnTo>
                  <a:lnTo>
                    <a:pt x="92146" y="32280"/>
                  </a:lnTo>
                  <a:lnTo>
                    <a:pt x="92030" y="31928"/>
                  </a:lnTo>
                  <a:lnTo>
                    <a:pt x="91914" y="31588"/>
                  </a:lnTo>
                  <a:lnTo>
                    <a:pt x="91807" y="31225"/>
                  </a:lnTo>
                  <a:lnTo>
                    <a:pt x="91701" y="30862"/>
                  </a:lnTo>
                  <a:lnTo>
                    <a:pt x="91598" y="30488"/>
                  </a:lnTo>
                  <a:lnTo>
                    <a:pt x="91496" y="30102"/>
                  </a:lnTo>
                  <a:lnTo>
                    <a:pt x="91402" y="29716"/>
                  </a:lnTo>
                  <a:lnTo>
                    <a:pt x="91309" y="29319"/>
                  </a:lnTo>
                  <a:lnTo>
                    <a:pt x="91220" y="28922"/>
                  </a:lnTo>
                  <a:lnTo>
                    <a:pt x="91131" y="28513"/>
                  </a:lnTo>
                  <a:lnTo>
                    <a:pt x="91051" y="28105"/>
                  </a:lnTo>
                  <a:lnTo>
                    <a:pt x="90970" y="27685"/>
                  </a:lnTo>
                  <a:lnTo>
                    <a:pt x="90895" y="27265"/>
                  </a:lnTo>
                  <a:lnTo>
                    <a:pt x="90823" y="26834"/>
                  </a:lnTo>
                  <a:lnTo>
                    <a:pt x="90757" y="26403"/>
                  </a:lnTo>
                  <a:lnTo>
                    <a:pt x="90690" y="25960"/>
                  </a:lnTo>
                  <a:lnTo>
                    <a:pt x="90632" y="25518"/>
                  </a:lnTo>
                  <a:lnTo>
                    <a:pt x="90574" y="25075"/>
                  </a:lnTo>
                  <a:lnTo>
                    <a:pt x="90521" y="24622"/>
                  </a:lnTo>
                  <a:lnTo>
                    <a:pt x="90472" y="24168"/>
                  </a:lnTo>
                  <a:lnTo>
                    <a:pt x="90427" y="23703"/>
                  </a:lnTo>
                  <a:lnTo>
                    <a:pt x="90387" y="23237"/>
                  </a:lnTo>
                  <a:lnTo>
                    <a:pt x="90352" y="22772"/>
                  </a:lnTo>
                  <a:lnTo>
                    <a:pt x="90320" y="22307"/>
                  </a:lnTo>
                  <a:lnTo>
                    <a:pt x="90289" y="21830"/>
                  </a:lnTo>
                  <a:lnTo>
                    <a:pt x="90267" y="21354"/>
                  </a:lnTo>
                  <a:lnTo>
                    <a:pt x="90245" y="20866"/>
                  </a:lnTo>
                  <a:lnTo>
                    <a:pt x="90231" y="20390"/>
                  </a:lnTo>
                  <a:lnTo>
                    <a:pt x="90218" y="19902"/>
                  </a:lnTo>
                  <a:lnTo>
                    <a:pt x="90214" y="19414"/>
                  </a:lnTo>
                  <a:lnTo>
                    <a:pt x="90209" y="18926"/>
                  </a:lnTo>
                  <a:lnTo>
                    <a:pt x="90209" y="18438"/>
                  </a:lnTo>
                  <a:lnTo>
                    <a:pt x="90218" y="17950"/>
                  </a:lnTo>
                  <a:lnTo>
                    <a:pt x="90227" y="17451"/>
                  </a:lnTo>
                  <a:lnTo>
                    <a:pt x="90240" y="16963"/>
                  </a:lnTo>
                  <a:lnTo>
                    <a:pt x="90263" y="16464"/>
                  </a:lnTo>
                  <a:lnTo>
                    <a:pt x="90285" y="15965"/>
                  </a:lnTo>
                  <a:lnTo>
                    <a:pt x="90311" y="15465"/>
                  </a:lnTo>
                  <a:lnTo>
                    <a:pt x="90311" y="15443"/>
                  </a:lnTo>
                  <a:close/>
                  <a:moveTo>
                    <a:pt x="12021" y="23861"/>
                  </a:moveTo>
                  <a:lnTo>
                    <a:pt x="12007" y="24020"/>
                  </a:lnTo>
                  <a:lnTo>
                    <a:pt x="11994" y="24179"/>
                  </a:lnTo>
                  <a:lnTo>
                    <a:pt x="11985" y="24361"/>
                  </a:lnTo>
                  <a:lnTo>
                    <a:pt x="11985" y="24565"/>
                  </a:lnTo>
                  <a:lnTo>
                    <a:pt x="12025" y="26051"/>
                  </a:lnTo>
                  <a:lnTo>
                    <a:pt x="12079" y="27549"/>
                  </a:lnTo>
                  <a:lnTo>
                    <a:pt x="12137" y="29047"/>
                  </a:lnTo>
                  <a:lnTo>
                    <a:pt x="12194" y="30544"/>
                  </a:lnTo>
                  <a:lnTo>
                    <a:pt x="12266" y="32053"/>
                  </a:lnTo>
                  <a:lnTo>
                    <a:pt x="12337" y="33551"/>
                  </a:lnTo>
                  <a:lnTo>
                    <a:pt x="12413" y="35060"/>
                  </a:lnTo>
                  <a:lnTo>
                    <a:pt x="12493" y="36558"/>
                  </a:lnTo>
                  <a:lnTo>
                    <a:pt x="8967" y="37976"/>
                  </a:lnTo>
                  <a:lnTo>
                    <a:pt x="8829" y="38021"/>
                  </a:lnTo>
                  <a:lnTo>
                    <a:pt x="8686" y="38067"/>
                  </a:lnTo>
                  <a:lnTo>
                    <a:pt x="8388" y="38146"/>
                  </a:lnTo>
                  <a:lnTo>
                    <a:pt x="8085" y="38237"/>
                  </a:lnTo>
                  <a:lnTo>
                    <a:pt x="7929" y="38282"/>
                  </a:lnTo>
                  <a:lnTo>
                    <a:pt x="7773" y="38339"/>
                  </a:lnTo>
                  <a:lnTo>
                    <a:pt x="7680" y="36580"/>
                  </a:lnTo>
                  <a:lnTo>
                    <a:pt x="7591" y="34810"/>
                  </a:lnTo>
                  <a:lnTo>
                    <a:pt x="7506" y="33040"/>
                  </a:lnTo>
                  <a:lnTo>
                    <a:pt x="7426" y="31259"/>
                  </a:lnTo>
                  <a:lnTo>
                    <a:pt x="7350" y="29478"/>
                  </a:lnTo>
                  <a:lnTo>
                    <a:pt x="7284" y="27685"/>
                  </a:lnTo>
                  <a:lnTo>
                    <a:pt x="7217" y="25892"/>
                  </a:lnTo>
                  <a:lnTo>
                    <a:pt x="7155" y="24088"/>
                  </a:lnTo>
                  <a:lnTo>
                    <a:pt x="7155" y="24088"/>
                  </a:lnTo>
                  <a:lnTo>
                    <a:pt x="7457" y="24270"/>
                  </a:lnTo>
                  <a:lnTo>
                    <a:pt x="7765" y="24429"/>
                  </a:lnTo>
                  <a:lnTo>
                    <a:pt x="8067" y="24554"/>
                  </a:lnTo>
                  <a:lnTo>
                    <a:pt x="8374" y="24656"/>
                  </a:lnTo>
                  <a:lnTo>
                    <a:pt x="8682" y="24735"/>
                  </a:lnTo>
                  <a:lnTo>
                    <a:pt x="8989" y="24792"/>
                  </a:lnTo>
                  <a:lnTo>
                    <a:pt x="9296" y="24814"/>
                  </a:lnTo>
                  <a:lnTo>
                    <a:pt x="9603" y="24814"/>
                  </a:lnTo>
                  <a:lnTo>
                    <a:pt x="9910" y="24792"/>
                  </a:lnTo>
                  <a:lnTo>
                    <a:pt x="10218" y="24735"/>
                  </a:lnTo>
                  <a:lnTo>
                    <a:pt x="10520" y="24656"/>
                  </a:lnTo>
                  <a:lnTo>
                    <a:pt x="10828" y="24554"/>
                  </a:lnTo>
                  <a:lnTo>
                    <a:pt x="11126" y="24417"/>
                  </a:lnTo>
                  <a:lnTo>
                    <a:pt x="11429" y="24259"/>
                  </a:lnTo>
                  <a:lnTo>
                    <a:pt x="11727" y="24077"/>
                  </a:lnTo>
                  <a:lnTo>
                    <a:pt x="12021" y="23861"/>
                  </a:lnTo>
                  <a:close/>
                  <a:moveTo>
                    <a:pt x="12591" y="38418"/>
                  </a:moveTo>
                  <a:lnTo>
                    <a:pt x="12715" y="40359"/>
                  </a:lnTo>
                  <a:lnTo>
                    <a:pt x="12844" y="42287"/>
                  </a:lnTo>
                  <a:lnTo>
                    <a:pt x="12987" y="44228"/>
                  </a:lnTo>
                  <a:lnTo>
                    <a:pt x="13134" y="46156"/>
                  </a:lnTo>
                  <a:lnTo>
                    <a:pt x="13294" y="48085"/>
                  </a:lnTo>
                  <a:lnTo>
                    <a:pt x="13463" y="50014"/>
                  </a:lnTo>
                  <a:lnTo>
                    <a:pt x="13548" y="50967"/>
                  </a:lnTo>
                  <a:lnTo>
                    <a:pt x="13641" y="51932"/>
                  </a:lnTo>
                  <a:lnTo>
                    <a:pt x="13730" y="52885"/>
                  </a:lnTo>
                  <a:lnTo>
                    <a:pt x="13828" y="53838"/>
                  </a:lnTo>
                  <a:lnTo>
                    <a:pt x="13254" y="54326"/>
                  </a:lnTo>
                  <a:lnTo>
                    <a:pt x="12671" y="54813"/>
                  </a:lnTo>
                  <a:lnTo>
                    <a:pt x="11495" y="55789"/>
                  </a:lnTo>
                  <a:lnTo>
                    <a:pt x="10903" y="56288"/>
                  </a:lnTo>
                  <a:lnTo>
                    <a:pt x="10316" y="56810"/>
                  </a:lnTo>
                  <a:lnTo>
                    <a:pt x="10026" y="57083"/>
                  </a:lnTo>
                  <a:lnTo>
                    <a:pt x="9732" y="57366"/>
                  </a:lnTo>
                  <a:lnTo>
                    <a:pt x="9443" y="57650"/>
                  </a:lnTo>
                  <a:lnTo>
                    <a:pt x="9158" y="57945"/>
                  </a:lnTo>
                  <a:lnTo>
                    <a:pt x="8971" y="55823"/>
                  </a:lnTo>
                  <a:lnTo>
                    <a:pt x="8793" y="53702"/>
                  </a:lnTo>
                  <a:lnTo>
                    <a:pt x="8624" y="51568"/>
                  </a:lnTo>
                  <a:lnTo>
                    <a:pt x="8464" y="49424"/>
                  </a:lnTo>
                  <a:lnTo>
                    <a:pt x="8312" y="47291"/>
                  </a:lnTo>
                  <a:lnTo>
                    <a:pt x="8170" y="45135"/>
                  </a:lnTo>
                  <a:lnTo>
                    <a:pt x="8032" y="42991"/>
                  </a:lnTo>
                  <a:lnTo>
                    <a:pt x="7903" y="40824"/>
                  </a:lnTo>
                  <a:lnTo>
                    <a:pt x="7978" y="40801"/>
                  </a:lnTo>
                  <a:lnTo>
                    <a:pt x="8054" y="40756"/>
                  </a:lnTo>
                  <a:lnTo>
                    <a:pt x="8134" y="40688"/>
                  </a:lnTo>
                  <a:lnTo>
                    <a:pt x="8210" y="40608"/>
                  </a:lnTo>
                  <a:lnTo>
                    <a:pt x="8940" y="40234"/>
                  </a:lnTo>
                  <a:lnTo>
                    <a:pt x="9301" y="40052"/>
                  </a:lnTo>
                  <a:lnTo>
                    <a:pt x="9666" y="39871"/>
                  </a:lnTo>
                  <a:lnTo>
                    <a:pt x="10031" y="39689"/>
                  </a:lnTo>
                  <a:lnTo>
                    <a:pt x="10391" y="39508"/>
                  </a:lnTo>
                  <a:lnTo>
                    <a:pt x="11491" y="38952"/>
                  </a:lnTo>
                  <a:lnTo>
                    <a:pt x="12043" y="38679"/>
                  </a:lnTo>
                  <a:lnTo>
                    <a:pt x="12591" y="38418"/>
                  </a:lnTo>
                  <a:close/>
                  <a:moveTo>
                    <a:pt x="93806" y="40551"/>
                  </a:moveTo>
                  <a:lnTo>
                    <a:pt x="94029" y="40801"/>
                  </a:lnTo>
                  <a:lnTo>
                    <a:pt x="94261" y="41039"/>
                  </a:lnTo>
                  <a:lnTo>
                    <a:pt x="94496" y="41255"/>
                  </a:lnTo>
                  <a:lnTo>
                    <a:pt x="94732" y="41459"/>
                  </a:lnTo>
                  <a:lnTo>
                    <a:pt x="94973" y="41629"/>
                  </a:lnTo>
                  <a:lnTo>
                    <a:pt x="95218" y="41788"/>
                  </a:lnTo>
                  <a:lnTo>
                    <a:pt x="95467" y="41913"/>
                  </a:lnTo>
                  <a:lnTo>
                    <a:pt x="95721" y="42015"/>
                  </a:lnTo>
                  <a:lnTo>
                    <a:pt x="95948" y="42095"/>
                  </a:lnTo>
                  <a:lnTo>
                    <a:pt x="96184" y="42151"/>
                  </a:lnTo>
                  <a:lnTo>
                    <a:pt x="96424" y="42197"/>
                  </a:lnTo>
                  <a:lnTo>
                    <a:pt x="96674" y="42219"/>
                  </a:lnTo>
                  <a:lnTo>
                    <a:pt x="96927" y="42219"/>
                  </a:lnTo>
                  <a:lnTo>
                    <a:pt x="97186" y="42197"/>
                  </a:lnTo>
                  <a:lnTo>
                    <a:pt x="97453" y="42163"/>
                  </a:lnTo>
                  <a:lnTo>
                    <a:pt x="97720" y="42106"/>
                  </a:lnTo>
                  <a:lnTo>
                    <a:pt x="97991" y="42026"/>
                  </a:lnTo>
                  <a:lnTo>
                    <a:pt x="98267" y="41936"/>
                  </a:lnTo>
                  <a:lnTo>
                    <a:pt x="98548" y="41822"/>
                  </a:lnTo>
                  <a:lnTo>
                    <a:pt x="98833" y="41697"/>
                  </a:lnTo>
                  <a:lnTo>
                    <a:pt x="99113" y="41550"/>
                  </a:lnTo>
                  <a:lnTo>
                    <a:pt x="99403" y="41380"/>
                  </a:lnTo>
                  <a:lnTo>
                    <a:pt x="99688" y="41198"/>
                  </a:lnTo>
                  <a:lnTo>
                    <a:pt x="99977" y="41005"/>
                  </a:lnTo>
                  <a:lnTo>
                    <a:pt x="99977" y="41005"/>
                  </a:lnTo>
                  <a:lnTo>
                    <a:pt x="99781" y="43399"/>
                  </a:lnTo>
                  <a:lnTo>
                    <a:pt x="99581" y="45793"/>
                  </a:lnTo>
                  <a:lnTo>
                    <a:pt x="99380" y="48165"/>
                  </a:lnTo>
                  <a:lnTo>
                    <a:pt x="99171" y="50536"/>
                  </a:lnTo>
                  <a:lnTo>
                    <a:pt x="98958" y="52896"/>
                  </a:lnTo>
                  <a:lnTo>
                    <a:pt x="98735" y="55256"/>
                  </a:lnTo>
                  <a:lnTo>
                    <a:pt x="98503" y="57593"/>
                  </a:lnTo>
                  <a:lnTo>
                    <a:pt x="98267" y="59930"/>
                  </a:lnTo>
                  <a:lnTo>
                    <a:pt x="97902" y="59647"/>
                  </a:lnTo>
                  <a:lnTo>
                    <a:pt x="97537" y="59375"/>
                  </a:lnTo>
                  <a:lnTo>
                    <a:pt x="97168" y="59125"/>
                  </a:lnTo>
                  <a:lnTo>
                    <a:pt x="96798" y="58875"/>
                  </a:lnTo>
                  <a:lnTo>
                    <a:pt x="96429" y="58648"/>
                  </a:lnTo>
                  <a:lnTo>
                    <a:pt x="96055" y="58433"/>
                  </a:lnTo>
                  <a:lnTo>
                    <a:pt x="95681" y="58229"/>
                  </a:lnTo>
                  <a:lnTo>
                    <a:pt x="95302" y="58047"/>
                  </a:lnTo>
                  <a:lnTo>
                    <a:pt x="94928" y="57865"/>
                  </a:lnTo>
                  <a:lnTo>
                    <a:pt x="94550" y="57718"/>
                  </a:lnTo>
                  <a:lnTo>
                    <a:pt x="94176" y="57570"/>
                  </a:lnTo>
                  <a:lnTo>
                    <a:pt x="93798" y="57446"/>
                  </a:lnTo>
                  <a:lnTo>
                    <a:pt x="93419" y="57344"/>
                  </a:lnTo>
                  <a:lnTo>
                    <a:pt x="93041" y="57264"/>
                  </a:lnTo>
                  <a:lnTo>
                    <a:pt x="92662" y="57196"/>
                  </a:lnTo>
                  <a:lnTo>
                    <a:pt x="92288" y="57139"/>
                  </a:lnTo>
                  <a:lnTo>
                    <a:pt x="92413" y="56118"/>
                  </a:lnTo>
                  <a:lnTo>
                    <a:pt x="92538" y="55097"/>
                  </a:lnTo>
                  <a:lnTo>
                    <a:pt x="92658" y="54076"/>
                  </a:lnTo>
                  <a:lnTo>
                    <a:pt x="92774" y="53043"/>
                  </a:lnTo>
                  <a:lnTo>
                    <a:pt x="92880" y="52011"/>
                  </a:lnTo>
                  <a:lnTo>
                    <a:pt x="92987" y="50978"/>
                  </a:lnTo>
                  <a:lnTo>
                    <a:pt x="93090" y="49946"/>
                  </a:lnTo>
                  <a:lnTo>
                    <a:pt x="93188" y="48902"/>
                  </a:lnTo>
                  <a:lnTo>
                    <a:pt x="93281" y="47870"/>
                  </a:lnTo>
                  <a:lnTo>
                    <a:pt x="93370" y="46826"/>
                  </a:lnTo>
                  <a:lnTo>
                    <a:pt x="93455" y="45782"/>
                  </a:lnTo>
                  <a:lnTo>
                    <a:pt x="93535" y="44738"/>
                  </a:lnTo>
                  <a:lnTo>
                    <a:pt x="93611" y="43694"/>
                  </a:lnTo>
                  <a:lnTo>
                    <a:pt x="93677" y="42650"/>
                  </a:lnTo>
                  <a:lnTo>
                    <a:pt x="93744" y="41607"/>
                  </a:lnTo>
                  <a:lnTo>
                    <a:pt x="93806" y="40551"/>
                  </a:lnTo>
                  <a:close/>
                  <a:moveTo>
                    <a:pt x="91985" y="59352"/>
                  </a:moveTo>
                  <a:lnTo>
                    <a:pt x="92760" y="59567"/>
                  </a:lnTo>
                  <a:lnTo>
                    <a:pt x="93526" y="59783"/>
                  </a:lnTo>
                  <a:lnTo>
                    <a:pt x="94292" y="60021"/>
                  </a:lnTo>
                  <a:lnTo>
                    <a:pt x="95053" y="60282"/>
                  </a:lnTo>
                  <a:lnTo>
                    <a:pt x="95436" y="60418"/>
                  </a:lnTo>
                  <a:lnTo>
                    <a:pt x="95814" y="60566"/>
                  </a:lnTo>
                  <a:lnTo>
                    <a:pt x="96197" y="60713"/>
                  </a:lnTo>
                  <a:lnTo>
                    <a:pt x="96576" y="60872"/>
                  </a:lnTo>
                  <a:lnTo>
                    <a:pt x="96954" y="61042"/>
                  </a:lnTo>
                  <a:lnTo>
                    <a:pt x="97337" y="61224"/>
                  </a:lnTo>
                  <a:lnTo>
                    <a:pt x="97715" y="61417"/>
                  </a:lnTo>
                  <a:lnTo>
                    <a:pt x="98094" y="61610"/>
                  </a:lnTo>
                  <a:lnTo>
                    <a:pt x="97960" y="62835"/>
                  </a:lnTo>
                  <a:lnTo>
                    <a:pt x="97827" y="64049"/>
                  </a:lnTo>
                  <a:lnTo>
                    <a:pt x="97689" y="65263"/>
                  </a:lnTo>
                  <a:lnTo>
                    <a:pt x="97546" y="66466"/>
                  </a:lnTo>
                  <a:lnTo>
                    <a:pt x="97404" y="67668"/>
                  </a:lnTo>
                  <a:lnTo>
                    <a:pt x="97252" y="68871"/>
                  </a:lnTo>
                  <a:lnTo>
                    <a:pt x="97101" y="70062"/>
                  </a:lnTo>
                  <a:lnTo>
                    <a:pt x="96945" y="71265"/>
                  </a:lnTo>
                  <a:lnTo>
                    <a:pt x="96785" y="72445"/>
                  </a:lnTo>
                  <a:lnTo>
                    <a:pt x="96625" y="73636"/>
                  </a:lnTo>
                  <a:lnTo>
                    <a:pt x="96455" y="74816"/>
                  </a:lnTo>
                  <a:lnTo>
                    <a:pt x="96286" y="75996"/>
                  </a:lnTo>
                  <a:lnTo>
                    <a:pt x="96113" y="77165"/>
                  </a:lnTo>
                  <a:lnTo>
                    <a:pt x="95930" y="78334"/>
                  </a:lnTo>
                  <a:lnTo>
                    <a:pt x="95748" y="79502"/>
                  </a:lnTo>
                  <a:lnTo>
                    <a:pt x="95561" y="80660"/>
                  </a:lnTo>
                  <a:lnTo>
                    <a:pt x="94813" y="79752"/>
                  </a:lnTo>
                  <a:lnTo>
                    <a:pt x="94069" y="78844"/>
                  </a:lnTo>
                  <a:lnTo>
                    <a:pt x="93321" y="77948"/>
                  </a:lnTo>
                  <a:lnTo>
                    <a:pt x="92573" y="77063"/>
                  </a:lnTo>
                  <a:lnTo>
                    <a:pt x="91821" y="76189"/>
                  </a:lnTo>
                  <a:lnTo>
                    <a:pt x="91064" y="75327"/>
                  </a:lnTo>
                  <a:lnTo>
                    <a:pt x="90307" y="74487"/>
                  </a:lnTo>
                  <a:lnTo>
                    <a:pt x="89550" y="73659"/>
                  </a:lnTo>
                  <a:lnTo>
                    <a:pt x="89728" y="72797"/>
                  </a:lnTo>
                  <a:lnTo>
                    <a:pt x="89902" y="71923"/>
                  </a:lnTo>
                  <a:lnTo>
                    <a:pt x="90071" y="71050"/>
                  </a:lnTo>
                  <a:lnTo>
                    <a:pt x="90240" y="70176"/>
                  </a:lnTo>
                  <a:lnTo>
                    <a:pt x="90401" y="69291"/>
                  </a:lnTo>
                  <a:lnTo>
                    <a:pt x="90561" y="68406"/>
                  </a:lnTo>
                  <a:lnTo>
                    <a:pt x="90721" y="67510"/>
                  </a:lnTo>
                  <a:lnTo>
                    <a:pt x="90872" y="66625"/>
                  </a:lnTo>
                  <a:lnTo>
                    <a:pt x="91024" y="65717"/>
                  </a:lnTo>
                  <a:lnTo>
                    <a:pt x="91171" y="64821"/>
                  </a:lnTo>
                  <a:lnTo>
                    <a:pt x="91313" y="63913"/>
                  </a:lnTo>
                  <a:lnTo>
                    <a:pt x="91456" y="63005"/>
                  </a:lnTo>
                  <a:lnTo>
                    <a:pt x="91594" y="62098"/>
                  </a:lnTo>
                  <a:lnTo>
                    <a:pt x="91727" y="61190"/>
                  </a:lnTo>
                  <a:lnTo>
                    <a:pt x="91856" y="60271"/>
                  </a:lnTo>
                  <a:lnTo>
                    <a:pt x="91985" y="59352"/>
                  </a:lnTo>
                  <a:close/>
                  <a:moveTo>
                    <a:pt x="14002" y="55608"/>
                  </a:moveTo>
                  <a:lnTo>
                    <a:pt x="14140" y="56901"/>
                  </a:lnTo>
                  <a:lnTo>
                    <a:pt x="14282" y="58183"/>
                  </a:lnTo>
                  <a:lnTo>
                    <a:pt x="14429" y="59477"/>
                  </a:lnTo>
                  <a:lnTo>
                    <a:pt x="14581" y="60759"/>
                  </a:lnTo>
                  <a:lnTo>
                    <a:pt x="14741" y="62029"/>
                  </a:lnTo>
                  <a:lnTo>
                    <a:pt x="14901" y="63312"/>
                  </a:lnTo>
                  <a:lnTo>
                    <a:pt x="15066" y="64582"/>
                  </a:lnTo>
                  <a:lnTo>
                    <a:pt x="15240" y="65842"/>
                  </a:lnTo>
                  <a:lnTo>
                    <a:pt x="15413" y="67101"/>
                  </a:lnTo>
                  <a:lnTo>
                    <a:pt x="15596" y="68361"/>
                  </a:lnTo>
                  <a:lnTo>
                    <a:pt x="15778" y="69609"/>
                  </a:lnTo>
                  <a:lnTo>
                    <a:pt x="15970" y="70845"/>
                  </a:lnTo>
                  <a:lnTo>
                    <a:pt x="16166" y="72082"/>
                  </a:lnTo>
                  <a:lnTo>
                    <a:pt x="16366" y="73307"/>
                  </a:lnTo>
                  <a:lnTo>
                    <a:pt x="16571" y="74533"/>
                  </a:lnTo>
                  <a:lnTo>
                    <a:pt x="16785" y="75747"/>
                  </a:lnTo>
                  <a:lnTo>
                    <a:pt x="16500" y="76212"/>
                  </a:lnTo>
                  <a:lnTo>
                    <a:pt x="16215" y="76666"/>
                  </a:lnTo>
                  <a:lnTo>
                    <a:pt x="15930" y="77097"/>
                  </a:lnTo>
                  <a:lnTo>
                    <a:pt x="15640" y="77528"/>
                  </a:lnTo>
                  <a:lnTo>
                    <a:pt x="15351" y="77937"/>
                  </a:lnTo>
                  <a:lnTo>
                    <a:pt x="15057" y="78345"/>
                  </a:lnTo>
                  <a:lnTo>
                    <a:pt x="14763" y="78731"/>
                  </a:lnTo>
                  <a:lnTo>
                    <a:pt x="14469" y="79105"/>
                  </a:lnTo>
                  <a:lnTo>
                    <a:pt x="14171" y="79468"/>
                  </a:lnTo>
                  <a:lnTo>
                    <a:pt x="13868" y="79820"/>
                  </a:lnTo>
                  <a:lnTo>
                    <a:pt x="13566" y="80160"/>
                  </a:lnTo>
                  <a:lnTo>
                    <a:pt x="13258" y="80489"/>
                  </a:lnTo>
                  <a:lnTo>
                    <a:pt x="12951" y="80807"/>
                  </a:lnTo>
                  <a:lnTo>
                    <a:pt x="12640" y="81114"/>
                  </a:lnTo>
                  <a:lnTo>
                    <a:pt x="12328" y="81397"/>
                  </a:lnTo>
                  <a:lnTo>
                    <a:pt x="12012" y="81681"/>
                  </a:lnTo>
                  <a:lnTo>
                    <a:pt x="11812" y="80387"/>
                  </a:lnTo>
                  <a:lnTo>
                    <a:pt x="11620" y="79094"/>
                  </a:lnTo>
                  <a:lnTo>
                    <a:pt x="11433" y="77789"/>
                  </a:lnTo>
                  <a:lnTo>
                    <a:pt x="11251" y="76484"/>
                  </a:lnTo>
                  <a:lnTo>
                    <a:pt x="11077" y="75191"/>
                  </a:lnTo>
                  <a:lnTo>
                    <a:pt x="10903" y="73886"/>
                  </a:lnTo>
                  <a:lnTo>
                    <a:pt x="10734" y="72581"/>
                  </a:lnTo>
                  <a:lnTo>
                    <a:pt x="10569" y="71265"/>
                  </a:lnTo>
                  <a:lnTo>
                    <a:pt x="10409" y="69960"/>
                  </a:lnTo>
                  <a:lnTo>
                    <a:pt x="10258" y="68644"/>
                  </a:lnTo>
                  <a:lnTo>
                    <a:pt x="10106" y="67328"/>
                  </a:lnTo>
                  <a:lnTo>
                    <a:pt x="9959" y="66012"/>
                  </a:lnTo>
                  <a:lnTo>
                    <a:pt x="9817" y="64696"/>
                  </a:lnTo>
                  <a:lnTo>
                    <a:pt x="9679" y="63368"/>
                  </a:lnTo>
                  <a:lnTo>
                    <a:pt x="9541" y="62052"/>
                  </a:lnTo>
                  <a:lnTo>
                    <a:pt x="9412" y="60725"/>
                  </a:lnTo>
                  <a:lnTo>
                    <a:pt x="9701" y="60441"/>
                  </a:lnTo>
                  <a:lnTo>
                    <a:pt x="9995" y="60146"/>
                  </a:lnTo>
                  <a:lnTo>
                    <a:pt x="10284" y="59851"/>
                  </a:lnTo>
                  <a:lnTo>
                    <a:pt x="10574" y="59533"/>
                  </a:lnTo>
                  <a:lnTo>
                    <a:pt x="11157" y="58898"/>
                  </a:lnTo>
                  <a:lnTo>
                    <a:pt x="11731" y="58240"/>
                  </a:lnTo>
                  <a:lnTo>
                    <a:pt x="12876" y="56901"/>
                  </a:lnTo>
                  <a:lnTo>
                    <a:pt x="13441" y="56243"/>
                  </a:lnTo>
                  <a:lnTo>
                    <a:pt x="14002" y="55608"/>
                  </a:lnTo>
                  <a:close/>
                  <a:moveTo>
                    <a:pt x="89141" y="75599"/>
                  </a:moveTo>
                  <a:lnTo>
                    <a:pt x="89902" y="76473"/>
                  </a:lnTo>
                  <a:lnTo>
                    <a:pt x="90668" y="77324"/>
                  </a:lnTo>
                  <a:lnTo>
                    <a:pt x="91433" y="78164"/>
                  </a:lnTo>
                  <a:lnTo>
                    <a:pt x="92204" y="78992"/>
                  </a:lnTo>
                  <a:lnTo>
                    <a:pt x="92974" y="79809"/>
                  </a:lnTo>
                  <a:lnTo>
                    <a:pt x="93749" y="80614"/>
                  </a:lnTo>
                  <a:lnTo>
                    <a:pt x="95293" y="82203"/>
                  </a:lnTo>
                  <a:lnTo>
                    <a:pt x="95124" y="83179"/>
                  </a:lnTo>
                  <a:lnTo>
                    <a:pt x="94955" y="84143"/>
                  </a:lnTo>
                  <a:lnTo>
                    <a:pt x="94777" y="85107"/>
                  </a:lnTo>
                  <a:lnTo>
                    <a:pt x="94599" y="86072"/>
                  </a:lnTo>
                  <a:lnTo>
                    <a:pt x="94416" y="87036"/>
                  </a:lnTo>
                  <a:lnTo>
                    <a:pt x="94229" y="87989"/>
                  </a:lnTo>
                  <a:lnTo>
                    <a:pt x="94042" y="88942"/>
                  </a:lnTo>
                  <a:lnTo>
                    <a:pt x="93846" y="89895"/>
                  </a:lnTo>
                  <a:lnTo>
                    <a:pt x="93651" y="90837"/>
                  </a:lnTo>
                  <a:lnTo>
                    <a:pt x="93446" y="91779"/>
                  </a:lnTo>
                  <a:lnTo>
                    <a:pt x="93241" y="92721"/>
                  </a:lnTo>
                  <a:lnTo>
                    <a:pt x="93032" y="93651"/>
                  </a:lnTo>
                  <a:lnTo>
                    <a:pt x="92814" y="94581"/>
                  </a:lnTo>
                  <a:lnTo>
                    <a:pt x="92595" y="95512"/>
                  </a:lnTo>
                  <a:lnTo>
                    <a:pt x="92368" y="96431"/>
                  </a:lnTo>
                  <a:lnTo>
                    <a:pt x="92141" y="97350"/>
                  </a:lnTo>
                  <a:lnTo>
                    <a:pt x="92008" y="97860"/>
                  </a:lnTo>
                  <a:lnTo>
                    <a:pt x="91879" y="98348"/>
                  </a:lnTo>
                  <a:lnTo>
                    <a:pt x="91745" y="98825"/>
                  </a:lnTo>
                  <a:lnTo>
                    <a:pt x="91612" y="99313"/>
                  </a:lnTo>
                  <a:lnTo>
                    <a:pt x="91224" y="98802"/>
                  </a:lnTo>
                  <a:lnTo>
                    <a:pt x="90841" y="98269"/>
                  </a:lnTo>
                  <a:lnTo>
                    <a:pt x="90458" y="97713"/>
                  </a:lnTo>
                  <a:lnTo>
                    <a:pt x="90084" y="97134"/>
                  </a:lnTo>
                  <a:lnTo>
                    <a:pt x="89715" y="96544"/>
                  </a:lnTo>
                  <a:lnTo>
                    <a:pt x="89350" y="95943"/>
                  </a:lnTo>
                  <a:lnTo>
                    <a:pt x="88985" y="95319"/>
                  </a:lnTo>
                  <a:lnTo>
                    <a:pt x="88629" y="94672"/>
                  </a:lnTo>
                  <a:lnTo>
                    <a:pt x="88277" y="94014"/>
                  </a:lnTo>
                  <a:lnTo>
                    <a:pt x="87925" y="93345"/>
                  </a:lnTo>
                  <a:lnTo>
                    <a:pt x="87578" y="92641"/>
                  </a:lnTo>
                  <a:lnTo>
                    <a:pt x="87235" y="91938"/>
                  </a:lnTo>
                  <a:lnTo>
                    <a:pt x="86897" y="91212"/>
                  </a:lnTo>
                  <a:lnTo>
                    <a:pt x="86558" y="90463"/>
                  </a:lnTo>
                  <a:lnTo>
                    <a:pt x="86224" y="89714"/>
                  </a:lnTo>
                  <a:lnTo>
                    <a:pt x="85895" y="88931"/>
                  </a:lnTo>
                  <a:lnTo>
                    <a:pt x="85864" y="88863"/>
                  </a:lnTo>
                  <a:lnTo>
                    <a:pt x="85828" y="88806"/>
                  </a:lnTo>
                  <a:lnTo>
                    <a:pt x="85793" y="88749"/>
                  </a:lnTo>
                  <a:lnTo>
                    <a:pt x="85761" y="88715"/>
                  </a:lnTo>
                  <a:lnTo>
                    <a:pt x="85993" y="87944"/>
                  </a:lnTo>
                  <a:lnTo>
                    <a:pt x="86224" y="87161"/>
                  </a:lnTo>
                  <a:lnTo>
                    <a:pt x="86451" y="86378"/>
                  </a:lnTo>
                  <a:lnTo>
                    <a:pt x="86679" y="85584"/>
                  </a:lnTo>
                  <a:lnTo>
                    <a:pt x="86897" y="84790"/>
                  </a:lnTo>
                  <a:lnTo>
                    <a:pt x="87115" y="83984"/>
                  </a:lnTo>
                  <a:lnTo>
                    <a:pt x="87333" y="83167"/>
                  </a:lnTo>
                  <a:lnTo>
                    <a:pt x="87547" y="82350"/>
                  </a:lnTo>
                  <a:lnTo>
                    <a:pt x="87756" y="81522"/>
                  </a:lnTo>
                  <a:lnTo>
                    <a:pt x="87961" y="80694"/>
                  </a:lnTo>
                  <a:lnTo>
                    <a:pt x="88166" y="79865"/>
                  </a:lnTo>
                  <a:lnTo>
                    <a:pt x="88366" y="79015"/>
                  </a:lnTo>
                  <a:lnTo>
                    <a:pt x="88566" y="78175"/>
                  </a:lnTo>
                  <a:lnTo>
                    <a:pt x="88762" y="77324"/>
                  </a:lnTo>
                  <a:lnTo>
                    <a:pt x="88954" y="76462"/>
                  </a:lnTo>
                  <a:lnTo>
                    <a:pt x="89141" y="75599"/>
                  </a:lnTo>
                  <a:close/>
                  <a:moveTo>
                    <a:pt x="17101" y="77483"/>
                  </a:moveTo>
                  <a:lnTo>
                    <a:pt x="17314" y="78617"/>
                  </a:lnTo>
                  <a:lnTo>
                    <a:pt x="17528" y="79752"/>
                  </a:lnTo>
                  <a:lnTo>
                    <a:pt x="17751" y="80875"/>
                  </a:lnTo>
                  <a:lnTo>
                    <a:pt x="17973" y="81987"/>
                  </a:lnTo>
                  <a:lnTo>
                    <a:pt x="18205" y="83099"/>
                  </a:lnTo>
                  <a:lnTo>
                    <a:pt x="18436" y="84200"/>
                  </a:lnTo>
                  <a:lnTo>
                    <a:pt x="18677" y="85289"/>
                  </a:lnTo>
                  <a:lnTo>
                    <a:pt x="18917" y="86367"/>
                  </a:lnTo>
                  <a:lnTo>
                    <a:pt x="19166" y="87445"/>
                  </a:lnTo>
                  <a:lnTo>
                    <a:pt x="19420" y="88511"/>
                  </a:lnTo>
                  <a:lnTo>
                    <a:pt x="19678" y="89566"/>
                  </a:lnTo>
                  <a:lnTo>
                    <a:pt x="19937" y="90610"/>
                  </a:lnTo>
                  <a:lnTo>
                    <a:pt x="20204" y="91643"/>
                  </a:lnTo>
                  <a:lnTo>
                    <a:pt x="20480" y="92675"/>
                  </a:lnTo>
                  <a:lnTo>
                    <a:pt x="20756" y="93685"/>
                  </a:lnTo>
                  <a:lnTo>
                    <a:pt x="21036" y="94695"/>
                  </a:lnTo>
                  <a:lnTo>
                    <a:pt x="20694" y="94990"/>
                  </a:lnTo>
                  <a:lnTo>
                    <a:pt x="20346" y="95296"/>
                  </a:lnTo>
                  <a:lnTo>
                    <a:pt x="19995" y="95614"/>
                  </a:lnTo>
                  <a:lnTo>
                    <a:pt x="19647" y="95954"/>
                  </a:lnTo>
                  <a:lnTo>
                    <a:pt x="19296" y="96306"/>
                  </a:lnTo>
                  <a:lnTo>
                    <a:pt x="18944" y="96669"/>
                  </a:lnTo>
                  <a:lnTo>
                    <a:pt x="18597" y="97055"/>
                  </a:lnTo>
                  <a:lnTo>
                    <a:pt x="18249" y="97463"/>
                  </a:lnTo>
                  <a:lnTo>
                    <a:pt x="17902" y="97883"/>
                  </a:lnTo>
                  <a:lnTo>
                    <a:pt x="17564" y="98325"/>
                  </a:lnTo>
                  <a:lnTo>
                    <a:pt x="17225" y="98791"/>
                  </a:lnTo>
                  <a:lnTo>
                    <a:pt x="16896" y="99267"/>
                  </a:lnTo>
                  <a:lnTo>
                    <a:pt x="16571" y="99766"/>
                  </a:lnTo>
                  <a:lnTo>
                    <a:pt x="16411" y="100027"/>
                  </a:lnTo>
                  <a:lnTo>
                    <a:pt x="16250" y="100288"/>
                  </a:lnTo>
                  <a:lnTo>
                    <a:pt x="16094" y="100561"/>
                  </a:lnTo>
                  <a:lnTo>
                    <a:pt x="15939" y="100833"/>
                  </a:lnTo>
                  <a:lnTo>
                    <a:pt x="15787" y="101117"/>
                  </a:lnTo>
                  <a:lnTo>
                    <a:pt x="15636" y="101400"/>
                  </a:lnTo>
                  <a:lnTo>
                    <a:pt x="15453" y="100561"/>
                  </a:lnTo>
                  <a:lnTo>
                    <a:pt x="15275" y="99710"/>
                  </a:lnTo>
                  <a:lnTo>
                    <a:pt x="14919" y="98008"/>
                  </a:lnTo>
                  <a:lnTo>
                    <a:pt x="14576" y="96283"/>
                  </a:lnTo>
                  <a:lnTo>
                    <a:pt x="14238" y="94559"/>
                  </a:lnTo>
                  <a:lnTo>
                    <a:pt x="13913" y="92834"/>
                  </a:lnTo>
                  <a:lnTo>
                    <a:pt x="13592" y="91109"/>
                  </a:lnTo>
                  <a:lnTo>
                    <a:pt x="13285" y="89385"/>
                  </a:lnTo>
                  <a:lnTo>
                    <a:pt x="12982" y="87672"/>
                  </a:lnTo>
                  <a:lnTo>
                    <a:pt x="12902" y="87206"/>
                  </a:lnTo>
                  <a:lnTo>
                    <a:pt x="12827" y="86753"/>
                  </a:lnTo>
                  <a:lnTo>
                    <a:pt x="12675" y="85811"/>
                  </a:lnTo>
                  <a:lnTo>
                    <a:pt x="12528" y="84880"/>
                  </a:lnTo>
                  <a:lnTo>
                    <a:pt x="12381" y="83939"/>
                  </a:lnTo>
                  <a:lnTo>
                    <a:pt x="12697" y="83644"/>
                  </a:lnTo>
                  <a:lnTo>
                    <a:pt x="13009" y="83326"/>
                  </a:lnTo>
                  <a:lnTo>
                    <a:pt x="13316" y="82986"/>
                  </a:lnTo>
                  <a:lnTo>
                    <a:pt x="13624" y="82645"/>
                  </a:lnTo>
                  <a:lnTo>
                    <a:pt x="13926" y="82294"/>
                  </a:lnTo>
                  <a:lnTo>
                    <a:pt x="14229" y="81919"/>
                  </a:lnTo>
                  <a:lnTo>
                    <a:pt x="14527" y="81533"/>
                  </a:lnTo>
                  <a:lnTo>
                    <a:pt x="14826" y="81148"/>
                  </a:lnTo>
                  <a:lnTo>
                    <a:pt x="15119" y="80728"/>
                  </a:lnTo>
                  <a:lnTo>
                    <a:pt x="15409" y="80308"/>
                  </a:lnTo>
                  <a:lnTo>
                    <a:pt x="15698" y="79877"/>
                  </a:lnTo>
                  <a:lnTo>
                    <a:pt x="15983" y="79423"/>
                  </a:lnTo>
                  <a:lnTo>
                    <a:pt x="16268" y="78958"/>
                  </a:lnTo>
                  <a:lnTo>
                    <a:pt x="16549" y="78481"/>
                  </a:lnTo>
                  <a:lnTo>
                    <a:pt x="16825" y="77993"/>
                  </a:lnTo>
                  <a:lnTo>
                    <a:pt x="17101" y="77483"/>
                  </a:lnTo>
                  <a:close/>
                  <a:moveTo>
                    <a:pt x="85276" y="90224"/>
                  </a:moveTo>
                  <a:lnTo>
                    <a:pt x="85307" y="90338"/>
                  </a:lnTo>
                  <a:lnTo>
                    <a:pt x="85343" y="90451"/>
                  </a:lnTo>
                  <a:lnTo>
                    <a:pt x="85503" y="90860"/>
                  </a:lnTo>
                  <a:lnTo>
                    <a:pt x="85668" y="91257"/>
                  </a:lnTo>
                  <a:lnTo>
                    <a:pt x="85833" y="91654"/>
                  </a:lnTo>
                  <a:lnTo>
                    <a:pt x="86002" y="92051"/>
                  </a:lnTo>
                  <a:lnTo>
                    <a:pt x="86171" y="92426"/>
                  </a:lnTo>
                  <a:lnTo>
                    <a:pt x="86340" y="92811"/>
                  </a:lnTo>
                  <a:lnTo>
                    <a:pt x="86514" y="93174"/>
                  </a:lnTo>
                  <a:lnTo>
                    <a:pt x="86687" y="93537"/>
                  </a:lnTo>
                  <a:lnTo>
                    <a:pt x="86861" y="93901"/>
                  </a:lnTo>
                  <a:lnTo>
                    <a:pt x="87039" y="94252"/>
                  </a:lnTo>
                  <a:lnTo>
                    <a:pt x="87217" y="94604"/>
                  </a:lnTo>
                  <a:lnTo>
                    <a:pt x="87400" y="94944"/>
                  </a:lnTo>
                  <a:lnTo>
                    <a:pt x="87578" y="95273"/>
                  </a:lnTo>
                  <a:lnTo>
                    <a:pt x="87765" y="95602"/>
                  </a:lnTo>
                  <a:lnTo>
                    <a:pt x="88134" y="96238"/>
                  </a:lnTo>
                  <a:lnTo>
                    <a:pt x="88508" y="96862"/>
                  </a:lnTo>
                  <a:lnTo>
                    <a:pt x="88887" y="97452"/>
                  </a:lnTo>
                  <a:lnTo>
                    <a:pt x="89274" y="98030"/>
                  </a:lnTo>
                  <a:lnTo>
                    <a:pt x="89661" y="98575"/>
                  </a:lnTo>
                  <a:lnTo>
                    <a:pt x="90058" y="99108"/>
                  </a:lnTo>
                  <a:lnTo>
                    <a:pt x="90454" y="99619"/>
                  </a:lnTo>
                  <a:lnTo>
                    <a:pt x="90855" y="100107"/>
                  </a:lnTo>
                  <a:lnTo>
                    <a:pt x="91260" y="100583"/>
                  </a:lnTo>
                  <a:lnTo>
                    <a:pt x="90966" y="101627"/>
                  </a:lnTo>
                  <a:lnTo>
                    <a:pt x="90668" y="102660"/>
                  </a:lnTo>
                  <a:lnTo>
                    <a:pt x="90365" y="103658"/>
                  </a:lnTo>
                  <a:lnTo>
                    <a:pt x="90062" y="104645"/>
                  </a:lnTo>
                  <a:lnTo>
                    <a:pt x="89755" y="105598"/>
                  </a:lnTo>
                  <a:lnTo>
                    <a:pt x="89443" y="106551"/>
                  </a:lnTo>
                  <a:lnTo>
                    <a:pt x="89127" y="107470"/>
                  </a:lnTo>
                  <a:lnTo>
                    <a:pt x="88811" y="108367"/>
                  </a:lnTo>
                  <a:lnTo>
                    <a:pt x="88491" y="109252"/>
                  </a:lnTo>
                  <a:lnTo>
                    <a:pt x="88166" y="110114"/>
                  </a:lnTo>
                  <a:lnTo>
                    <a:pt x="87836" y="110954"/>
                  </a:lnTo>
                  <a:lnTo>
                    <a:pt x="87507" y="111782"/>
                  </a:lnTo>
                  <a:lnTo>
                    <a:pt x="87173" y="112587"/>
                  </a:lnTo>
                  <a:lnTo>
                    <a:pt x="86834" y="113370"/>
                  </a:lnTo>
                  <a:lnTo>
                    <a:pt x="86496" y="114142"/>
                  </a:lnTo>
                  <a:lnTo>
                    <a:pt x="86149" y="114891"/>
                  </a:lnTo>
                  <a:lnTo>
                    <a:pt x="85855" y="113983"/>
                  </a:lnTo>
                  <a:lnTo>
                    <a:pt x="85561" y="113087"/>
                  </a:lnTo>
                  <a:lnTo>
                    <a:pt x="84960" y="111294"/>
                  </a:lnTo>
                  <a:lnTo>
                    <a:pt x="84355" y="109524"/>
                  </a:lnTo>
                  <a:lnTo>
                    <a:pt x="83745" y="107765"/>
                  </a:lnTo>
                  <a:lnTo>
                    <a:pt x="83126" y="106018"/>
                  </a:lnTo>
                  <a:lnTo>
                    <a:pt x="82507" y="104282"/>
                  </a:lnTo>
                  <a:lnTo>
                    <a:pt x="81884" y="102569"/>
                  </a:lnTo>
                  <a:lnTo>
                    <a:pt x="81260" y="100856"/>
                  </a:lnTo>
                  <a:lnTo>
                    <a:pt x="81527" y="100254"/>
                  </a:lnTo>
                  <a:lnTo>
                    <a:pt x="81795" y="99642"/>
                  </a:lnTo>
                  <a:lnTo>
                    <a:pt x="82062" y="99018"/>
                  </a:lnTo>
                  <a:lnTo>
                    <a:pt x="82324" y="98382"/>
                  </a:lnTo>
                  <a:lnTo>
                    <a:pt x="82583" y="97747"/>
                  </a:lnTo>
                  <a:lnTo>
                    <a:pt x="82841" y="97100"/>
                  </a:lnTo>
                  <a:lnTo>
                    <a:pt x="83095" y="96442"/>
                  </a:lnTo>
                  <a:lnTo>
                    <a:pt x="83348" y="95784"/>
                  </a:lnTo>
                  <a:lnTo>
                    <a:pt x="83598" y="95115"/>
                  </a:lnTo>
                  <a:lnTo>
                    <a:pt x="83843" y="94434"/>
                  </a:lnTo>
                  <a:lnTo>
                    <a:pt x="84087" y="93753"/>
                  </a:lnTo>
                  <a:lnTo>
                    <a:pt x="84332" y="93061"/>
                  </a:lnTo>
                  <a:lnTo>
                    <a:pt x="84573" y="92357"/>
                  </a:lnTo>
                  <a:lnTo>
                    <a:pt x="84809" y="91654"/>
                  </a:lnTo>
                  <a:lnTo>
                    <a:pt x="85045" y="90939"/>
                  </a:lnTo>
                  <a:lnTo>
                    <a:pt x="85276" y="90224"/>
                  </a:lnTo>
                  <a:close/>
                  <a:moveTo>
                    <a:pt x="21419" y="96090"/>
                  </a:moveTo>
                  <a:lnTo>
                    <a:pt x="21673" y="96941"/>
                  </a:lnTo>
                  <a:lnTo>
                    <a:pt x="21936" y="97792"/>
                  </a:lnTo>
                  <a:lnTo>
                    <a:pt x="22198" y="98632"/>
                  </a:lnTo>
                  <a:lnTo>
                    <a:pt x="22465" y="99471"/>
                  </a:lnTo>
                  <a:lnTo>
                    <a:pt x="22733" y="100288"/>
                  </a:lnTo>
                  <a:lnTo>
                    <a:pt x="23009" y="101105"/>
                  </a:lnTo>
                  <a:lnTo>
                    <a:pt x="23285" y="101911"/>
                  </a:lnTo>
                  <a:lnTo>
                    <a:pt x="23570" y="102705"/>
                  </a:lnTo>
                  <a:lnTo>
                    <a:pt x="23855" y="103499"/>
                  </a:lnTo>
                  <a:lnTo>
                    <a:pt x="24144" y="104271"/>
                  </a:lnTo>
                  <a:lnTo>
                    <a:pt x="24438" y="105042"/>
                  </a:lnTo>
                  <a:lnTo>
                    <a:pt x="24736" y="105803"/>
                  </a:lnTo>
                  <a:lnTo>
                    <a:pt x="25034" y="106540"/>
                  </a:lnTo>
                  <a:lnTo>
                    <a:pt x="25342" y="107289"/>
                  </a:lnTo>
                  <a:lnTo>
                    <a:pt x="25649" y="108015"/>
                  </a:lnTo>
                  <a:lnTo>
                    <a:pt x="25965" y="108730"/>
                  </a:lnTo>
                  <a:lnTo>
                    <a:pt x="25270" y="109830"/>
                  </a:lnTo>
                  <a:lnTo>
                    <a:pt x="24576" y="110954"/>
                  </a:lnTo>
                  <a:lnTo>
                    <a:pt x="23886" y="112077"/>
                  </a:lnTo>
                  <a:lnTo>
                    <a:pt x="23200" y="113223"/>
                  </a:lnTo>
                  <a:lnTo>
                    <a:pt x="22514" y="114369"/>
                  </a:lnTo>
                  <a:lnTo>
                    <a:pt x="21833" y="115537"/>
                  </a:lnTo>
                  <a:lnTo>
                    <a:pt x="21157" y="116706"/>
                  </a:lnTo>
                  <a:lnTo>
                    <a:pt x="20484" y="117897"/>
                  </a:lnTo>
                  <a:lnTo>
                    <a:pt x="20458" y="117954"/>
                  </a:lnTo>
                  <a:lnTo>
                    <a:pt x="20431" y="118022"/>
                  </a:lnTo>
                  <a:lnTo>
                    <a:pt x="20409" y="118079"/>
                  </a:lnTo>
                  <a:lnTo>
                    <a:pt x="20382" y="118147"/>
                  </a:lnTo>
                  <a:lnTo>
                    <a:pt x="20084" y="117364"/>
                  </a:lnTo>
                  <a:lnTo>
                    <a:pt x="19794" y="116559"/>
                  </a:lnTo>
                  <a:lnTo>
                    <a:pt x="19505" y="115742"/>
                  </a:lnTo>
                  <a:lnTo>
                    <a:pt x="19224" y="114913"/>
                  </a:lnTo>
                  <a:lnTo>
                    <a:pt x="18944" y="114062"/>
                  </a:lnTo>
                  <a:lnTo>
                    <a:pt x="18672" y="113189"/>
                  </a:lnTo>
                  <a:lnTo>
                    <a:pt x="18405" y="112315"/>
                  </a:lnTo>
                  <a:lnTo>
                    <a:pt x="18138" y="111419"/>
                  </a:lnTo>
                  <a:lnTo>
                    <a:pt x="17880" y="110511"/>
                  </a:lnTo>
                  <a:lnTo>
                    <a:pt x="17626" y="109592"/>
                  </a:lnTo>
                  <a:lnTo>
                    <a:pt x="17372" y="108662"/>
                  </a:lnTo>
                  <a:lnTo>
                    <a:pt x="17127" y="107720"/>
                  </a:lnTo>
                  <a:lnTo>
                    <a:pt x="16887" y="106767"/>
                  </a:lnTo>
                  <a:lnTo>
                    <a:pt x="16647" y="105814"/>
                  </a:lnTo>
                  <a:lnTo>
                    <a:pt x="16415" y="104838"/>
                  </a:lnTo>
                  <a:lnTo>
                    <a:pt x="16184" y="103862"/>
                  </a:lnTo>
                  <a:lnTo>
                    <a:pt x="16424" y="103420"/>
                  </a:lnTo>
                  <a:lnTo>
                    <a:pt x="16664" y="102977"/>
                  </a:lnTo>
                  <a:lnTo>
                    <a:pt x="17145" y="102081"/>
                  </a:lnTo>
                  <a:lnTo>
                    <a:pt x="17390" y="101639"/>
                  </a:lnTo>
                  <a:lnTo>
                    <a:pt x="17635" y="101207"/>
                  </a:lnTo>
                  <a:lnTo>
                    <a:pt x="17884" y="100788"/>
                  </a:lnTo>
                  <a:lnTo>
                    <a:pt x="18138" y="100379"/>
                  </a:lnTo>
                  <a:lnTo>
                    <a:pt x="18534" y="99789"/>
                  </a:lnTo>
                  <a:lnTo>
                    <a:pt x="18939" y="99210"/>
                  </a:lnTo>
                  <a:lnTo>
                    <a:pt x="19345" y="98655"/>
                  </a:lnTo>
                  <a:lnTo>
                    <a:pt x="19754" y="98110"/>
                  </a:lnTo>
                  <a:lnTo>
                    <a:pt x="20168" y="97577"/>
                  </a:lnTo>
                  <a:lnTo>
                    <a:pt x="20582" y="97066"/>
                  </a:lnTo>
                  <a:lnTo>
                    <a:pt x="21001" y="96567"/>
                  </a:lnTo>
                  <a:lnTo>
                    <a:pt x="21419" y="96090"/>
                  </a:lnTo>
                  <a:close/>
                  <a:moveTo>
                    <a:pt x="80535" y="102399"/>
                  </a:moveTo>
                  <a:lnTo>
                    <a:pt x="81153" y="104123"/>
                  </a:lnTo>
                  <a:lnTo>
                    <a:pt x="81781" y="105859"/>
                  </a:lnTo>
                  <a:lnTo>
                    <a:pt x="82409" y="107584"/>
                  </a:lnTo>
                  <a:lnTo>
                    <a:pt x="83041" y="109286"/>
                  </a:lnTo>
                  <a:lnTo>
                    <a:pt x="83678" y="110988"/>
                  </a:lnTo>
                  <a:lnTo>
                    <a:pt x="84319" y="112678"/>
                  </a:lnTo>
                  <a:lnTo>
                    <a:pt x="84969" y="114335"/>
                  </a:lnTo>
                  <a:lnTo>
                    <a:pt x="85294" y="115163"/>
                  </a:lnTo>
                  <a:lnTo>
                    <a:pt x="85623" y="115980"/>
                  </a:lnTo>
                  <a:lnTo>
                    <a:pt x="85281" y="116672"/>
                  </a:lnTo>
                  <a:lnTo>
                    <a:pt x="84933" y="117341"/>
                  </a:lnTo>
                  <a:lnTo>
                    <a:pt x="84582" y="117999"/>
                  </a:lnTo>
                  <a:lnTo>
                    <a:pt x="84225" y="118646"/>
                  </a:lnTo>
                  <a:lnTo>
                    <a:pt x="83869" y="119282"/>
                  </a:lnTo>
                  <a:lnTo>
                    <a:pt x="83509" y="119894"/>
                  </a:lnTo>
                  <a:lnTo>
                    <a:pt x="83144" y="120507"/>
                  </a:lnTo>
                  <a:lnTo>
                    <a:pt x="82774" y="121097"/>
                  </a:lnTo>
                  <a:lnTo>
                    <a:pt x="82405" y="121687"/>
                  </a:lnTo>
                  <a:lnTo>
                    <a:pt x="82031" y="122254"/>
                  </a:lnTo>
                  <a:lnTo>
                    <a:pt x="81648" y="122810"/>
                  </a:lnTo>
                  <a:lnTo>
                    <a:pt x="81265" y="123355"/>
                  </a:lnTo>
                  <a:lnTo>
                    <a:pt x="80882" y="123888"/>
                  </a:lnTo>
                  <a:lnTo>
                    <a:pt x="80490" y="124410"/>
                  </a:lnTo>
                  <a:lnTo>
                    <a:pt x="80094" y="124921"/>
                  </a:lnTo>
                  <a:lnTo>
                    <a:pt x="79698" y="125420"/>
                  </a:lnTo>
                  <a:lnTo>
                    <a:pt x="79230" y="123525"/>
                  </a:lnTo>
                  <a:lnTo>
                    <a:pt x="78758" y="121619"/>
                  </a:lnTo>
                  <a:lnTo>
                    <a:pt x="78282" y="119735"/>
                  </a:lnTo>
                  <a:lnTo>
                    <a:pt x="77805" y="117852"/>
                  </a:lnTo>
                  <a:lnTo>
                    <a:pt x="77320" y="115980"/>
                  </a:lnTo>
                  <a:lnTo>
                    <a:pt x="76830" y="114119"/>
                  </a:lnTo>
                  <a:lnTo>
                    <a:pt x="76581" y="113200"/>
                  </a:lnTo>
                  <a:lnTo>
                    <a:pt x="76332" y="112281"/>
                  </a:lnTo>
                  <a:lnTo>
                    <a:pt x="76078" y="111373"/>
                  </a:lnTo>
                  <a:lnTo>
                    <a:pt x="75824" y="110466"/>
                  </a:lnTo>
                  <a:lnTo>
                    <a:pt x="76136" y="110035"/>
                  </a:lnTo>
                  <a:lnTo>
                    <a:pt x="76443" y="109603"/>
                  </a:lnTo>
                  <a:lnTo>
                    <a:pt x="76750" y="109150"/>
                  </a:lnTo>
                  <a:lnTo>
                    <a:pt x="77053" y="108684"/>
                  </a:lnTo>
                  <a:lnTo>
                    <a:pt x="77356" y="108219"/>
                  </a:lnTo>
                  <a:lnTo>
                    <a:pt x="77659" y="107731"/>
                  </a:lnTo>
                  <a:lnTo>
                    <a:pt x="77952" y="107243"/>
                  </a:lnTo>
                  <a:lnTo>
                    <a:pt x="78251" y="106744"/>
                  </a:lnTo>
                  <a:lnTo>
                    <a:pt x="78545" y="106234"/>
                  </a:lnTo>
                  <a:lnTo>
                    <a:pt x="78834" y="105712"/>
                  </a:lnTo>
                  <a:lnTo>
                    <a:pt x="79123" y="105178"/>
                  </a:lnTo>
                  <a:lnTo>
                    <a:pt x="79408" y="104634"/>
                  </a:lnTo>
                  <a:lnTo>
                    <a:pt x="79693" y="104089"/>
                  </a:lnTo>
                  <a:lnTo>
                    <a:pt x="79974" y="103533"/>
                  </a:lnTo>
                  <a:lnTo>
                    <a:pt x="80254" y="102966"/>
                  </a:lnTo>
                  <a:lnTo>
                    <a:pt x="80535" y="102399"/>
                  </a:lnTo>
                  <a:close/>
                  <a:moveTo>
                    <a:pt x="26610" y="110091"/>
                  </a:moveTo>
                  <a:lnTo>
                    <a:pt x="27002" y="110920"/>
                  </a:lnTo>
                  <a:lnTo>
                    <a:pt x="27394" y="111725"/>
                  </a:lnTo>
                  <a:lnTo>
                    <a:pt x="27795" y="112519"/>
                  </a:lnTo>
                  <a:lnTo>
                    <a:pt x="28204" y="113302"/>
                  </a:lnTo>
                  <a:lnTo>
                    <a:pt x="28614" y="114074"/>
                  </a:lnTo>
                  <a:lnTo>
                    <a:pt x="29032" y="114823"/>
                  </a:lnTo>
                  <a:lnTo>
                    <a:pt x="29460" y="115549"/>
                  </a:lnTo>
                  <a:lnTo>
                    <a:pt x="29673" y="115900"/>
                  </a:lnTo>
                  <a:lnTo>
                    <a:pt x="29892" y="116252"/>
                  </a:lnTo>
                  <a:lnTo>
                    <a:pt x="29633" y="117398"/>
                  </a:lnTo>
                  <a:lnTo>
                    <a:pt x="29504" y="117977"/>
                  </a:lnTo>
                  <a:lnTo>
                    <a:pt x="29380" y="118555"/>
                  </a:lnTo>
                  <a:lnTo>
                    <a:pt x="29255" y="119145"/>
                  </a:lnTo>
                  <a:lnTo>
                    <a:pt x="29135" y="119735"/>
                  </a:lnTo>
                  <a:lnTo>
                    <a:pt x="29015" y="120337"/>
                  </a:lnTo>
                  <a:lnTo>
                    <a:pt x="28899" y="120949"/>
                  </a:lnTo>
                  <a:lnTo>
                    <a:pt x="28783" y="121562"/>
                  </a:lnTo>
                  <a:lnTo>
                    <a:pt x="28672" y="122175"/>
                  </a:lnTo>
                  <a:lnTo>
                    <a:pt x="28560" y="122799"/>
                  </a:lnTo>
                  <a:lnTo>
                    <a:pt x="28449" y="123423"/>
                  </a:lnTo>
                  <a:lnTo>
                    <a:pt x="28342" y="124058"/>
                  </a:lnTo>
                  <a:lnTo>
                    <a:pt x="28240" y="124694"/>
                  </a:lnTo>
                  <a:lnTo>
                    <a:pt x="28137" y="125340"/>
                  </a:lnTo>
                  <a:lnTo>
                    <a:pt x="28035" y="125987"/>
                  </a:lnTo>
                  <a:lnTo>
                    <a:pt x="27928" y="126736"/>
                  </a:lnTo>
                  <a:lnTo>
                    <a:pt x="27830" y="127496"/>
                  </a:lnTo>
                  <a:lnTo>
                    <a:pt x="27625" y="129017"/>
                  </a:lnTo>
                  <a:lnTo>
                    <a:pt x="27394" y="128869"/>
                  </a:lnTo>
                  <a:lnTo>
                    <a:pt x="27162" y="128722"/>
                  </a:lnTo>
                  <a:lnTo>
                    <a:pt x="26935" y="128551"/>
                  </a:lnTo>
                  <a:lnTo>
                    <a:pt x="26708" y="128370"/>
                  </a:lnTo>
                  <a:lnTo>
                    <a:pt x="26481" y="128188"/>
                  </a:lnTo>
                  <a:lnTo>
                    <a:pt x="26259" y="127995"/>
                  </a:lnTo>
                  <a:lnTo>
                    <a:pt x="26041" y="127780"/>
                  </a:lnTo>
                  <a:lnTo>
                    <a:pt x="25822" y="127576"/>
                  </a:lnTo>
                  <a:lnTo>
                    <a:pt x="25604" y="127349"/>
                  </a:lnTo>
                  <a:lnTo>
                    <a:pt x="25391" y="127110"/>
                  </a:lnTo>
                  <a:lnTo>
                    <a:pt x="25177" y="126872"/>
                  </a:lnTo>
                  <a:lnTo>
                    <a:pt x="24968" y="126622"/>
                  </a:lnTo>
                  <a:lnTo>
                    <a:pt x="24758" y="126362"/>
                  </a:lnTo>
                  <a:lnTo>
                    <a:pt x="24554" y="126101"/>
                  </a:lnTo>
                  <a:lnTo>
                    <a:pt x="24349" y="125817"/>
                  </a:lnTo>
                  <a:lnTo>
                    <a:pt x="24144" y="125533"/>
                  </a:lnTo>
                  <a:lnTo>
                    <a:pt x="23944" y="125250"/>
                  </a:lnTo>
                  <a:lnTo>
                    <a:pt x="23748" y="124943"/>
                  </a:lnTo>
                  <a:lnTo>
                    <a:pt x="23552" y="124637"/>
                  </a:lnTo>
                  <a:lnTo>
                    <a:pt x="23356" y="124319"/>
                  </a:lnTo>
                  <a:lnTo>
                    <a:pt x="23160" y="124002"/>
                  </a:lnTo>
                  <a:lnTo>
                    <a:pt x="22969" y="123673"/>
                  </a:lnTo>
                  <a:lnTo>
                    <a:pt x="22782" y="123332"/>
                  </a:lnTo>
                  <a:lnTo>
                    <a:pt x="22595" y="122992"/>
                  </a:lnTo>
                  <a:lnTo>
                    <a:pt x="22408" y="122640"/>
                  </a:lnTo>
                  <a:lnTo>
                    <a:pt x="22225" y="122288"/>
                  </a:lnTo>
                  <a:lnTo>
                    <a:pt x="22043" y="121925"/>
                  </a:lnTo>
                  <a:lnTo>
                    <a:pt x="21860" y="121551"/>
                  </a:lnTo>
                  <a:lnTo>
                    <a:pt x="21682" y="121176"/>
                  </a:lnTo>
                  <a:lnTo>
                    <a:pt x="21504" y="120791"/>
                  </a:lnTo>
                  <a:lnTo>
                    <a:pt x="21330" y="120405"/>
                  </a:lnTo>
                  <a:lnTo>
                    <a:pt x="21157" y="120008"/>
                  </a:lnTo>
                  <a:lnTo>
                    <a:pt x="21847" y="118805"/>
                  </a:lnTo>
                  <a:lnTo>
                    <a:pt x="22537" y="117591"/>
                  </a:lnTo>
                  <a:lnTo>
                    <a:pt x="23222" y="116366"/>
                  </a:lnTo>
                  <a:lnTo>
                    <a:pt x="23908" y="115129"/>
                  </a:lnTo>
                  <a:lnTo>
                    <a:pt x="24589" y="113892"/>
                  </a:lnTo>
                  <a:lnTo>
                    <a:pt x="25266" y="112633"/>
                  </a:lnTo>
                  <a:lnTo>
                    <a:pt x="25938" y="111362"/>
                  </a:lnTo>
                  <a:lnTo>
                    <a:pt x="26610" y="110091"/>
                  </a:lnTo>
                  <a:close/>
                  <a:moveTo>
                    <a:pt x="75067" y="111510"/>
                  </a:moveTo>
                  <a:lnTo>
                    <a:pt x="75303" y="112451"/>
                  </a:lnTo>
                  <a:lnTo>
                    <a:pt x="75544" y="113382"/>
                  </a:lnTo>
                  <a:lnTo>
                    <a:pt x="75784" y="114312"/>
                  </a:lnTo>
                  <a:lnTo>
                    <a:pt x="76025" y="115242"/>
                  </a:lnTo>
                  <a:lnTo>
                    <a:pt x="76519" y="117092"/>
                  </a:lnTo>
                  <a:lnTo>
                    <a:pt x="77017" y="118919"/>
                  </a:lnTo>
                  <a:lnTo>
                    <a:pt x="77521" y="120745"/>
                  </a:lnTo>
                  <a:lnTo>
                    <a:pt x="78028" y="122561"/>
                  </a:lnTo>
                  <a:lnTo>
                    <a:pt x="79052" y="126169"/>
                  </a:lnTo>
                  <a:lnTo>
                    <a:pt x="78504" y="126804"/>
                  </a:lnTo>
                  <a:lnTo>
                    <a:pt x="77948" y="127417"/>
                  </a:lnTo>
                  <a:lnTo>
                    <a:pt x="77387" y="128018"/>
                  </a:lnTo>
                  <a:lnTo>
                    <a:pt x="76817" y="128608"/>
                  </a:lnTo>
                  <a:lnTo>
                    <a:pt x="76243" y="129187"/>
                  </a:lnTo>
                  <a:lnTo>
                    <a:pt x="75660" y="129743"/>
                  </a:lnTo>
                  <a:lnTo>
                    <a:pt x="75067" y="130299"/>
                  </a:lnTo>
                  <a:lnTo>
                    <a:pt x="74471" y="130832"/>
                  </a:lnTo>
                  <a:lnTo>
                    <a:pt x="74266" y="129822"/>
                  </a:lnTo>
                  <a:lnTo>
                    <a:pt x="74061" y="128824"/>
                  </a:lnTo>
                  <a:lnTo>
                    <a:pt x="73852" y="127825"/>
                  </a:lnTo>
                  <a:lnTo>
                    <a:pt x="73643" y="126838"/>
                  </a:lnTo>
                  <a:lnTo>
                    <a:pt x="73425" y="125862"/>
                  </a:lnTo>
                  <a:lnTo>
                    <a:pt x="73202" y="124898"/>
                  </a:lnTo>
                  <a:lnTo>
                    <a:pt x="72979" y="123945"/>
                  </a:lnTo>
                  <a:lnTo>
                    <a:pt x="72752" y="122992"/>
                  </a:lnTo>
                  <a:lnTo>
                    <a:pt x="72516" y="122050"/>
                  </a:lnTo>
                  <a:lnTo>
                    <a:pt x="72280" y="121120"/>
                  </a:lnTo>
                  <a:lnTo>
                    <a:pt x="72040" y="120201"/>
                  </a:lnTo>
                  <a:lnTo>
                    <a:pt x="71795" y="119293"/>
                  </a:lnTo>
                  <a:lnTo>
                    <a:pt x="71546" y="118385"/>
                  </a:lnTo>
                  <a:lnTo>
                    <a:pt x="71296" y="117489"/>
                  </a:lnTo>
                  <a:lnTo>
                    <a:pt x="71038" y="116604"/>
                  </a:lnTo>
                  <a:lnTo>
                    <a:pt x="70780" y="115730"/>
                  </a:lnTo>
                  <a:lnTo>
                    <a:pt x="71056" y="115526"/>
                  </a:lnTo>
                  <a:lnTo>
                    <a:pt x="71332" y="115310"/>
                  </a:lnTo>
                  <a:lnTo>
                    <a:pt x="71608" y="115095"/>
                  </a:lnTo>
                  <a:lnTo>
                    <a:pt x="71880" y="114868"/>
                  </a:lnTo>
                  <a:lnTo>
                    <a:pt x="72156" y="114630"/>
                  </a:lnTo>
                  <a:lnTo>
                    <a:pt x="72427" y="114380"/>
                  </a:lnTo>
                  <a:lnTo>
                    <a:pt x="72694" y="114130"/>
                  </a:lnTo>
                  <a:lnTo>
                    <a:pt x="72966" y="113870"/>
                  </a:lnTo>
                  <a:lnTo>
                    <a:pt x="73233" y="113597"/>
                  </a:lnTo>
                  <a:lnTo>
                    <a:pt x="73500" y="113314"/>
                  </a:lnTo>
                  <a:lnTo>
                    <a:pt x="73763" y="113030"/>
                  </a:lnTo>
                  <a:lnTo>
                    <a:pt x="74030" y="112746"/>
                  </a:lnTo>
                  <a:lnTo>
                    <a:pt x="74293" y="112440"/>
                  </a:lnTo>
                  <a:lnTo>
                    <a:pt x="74551" y="112145"/>
                  </a:lnTo>
                  <a:lnTo>
                    <a:pt x="74809" y="111827"/>
                  </a:lnTo>
                  <a:lnTo>
                    <a:pt x="75067" y="111510"/>
                  </a:lnTo>
                  <a:close/>
                  <a:moveTo>
                    <a:pt x="49307" y="92562"/>
                  </a:moveTo>
                  <a:lnTo>
                    <a:pt x="49597" y="92584"/>
                  </a:lnTo>
                  <a:lnTo>
                    <a:pt x="49891" y="92607"/>
                  </a:lnTo>
                  <a:lnTo>
                    <a:pt x="50180" y="92630"/>
                  </a:lnTo>
                  <a:lnTo>
                    <a:pt x="50478" y="92675"/>
                  </a:lnTo>
                  <a:lnTo>
                    <a:pt x="50772" y="92732"/>
                  </a:lnTo>
                  <a:lnTo>
                    <a:pt x="51070" y="92789"/>
                  </a:lnTo>
                  <a:lnTo>
                    <a:pt x="51373" y="92857"/>
                  </a:lnTo>
                  <a:lnTo>
                    <a:pt x="51671" y="92936"/>
                  </a:lnTo>
                  <a:lnTo>
                    <a:pt x="51974" y="93027"/>
                  </a:lnTo>
                  <a:lnTo>
                    <a:pt x="52281" y="93129"/>
                  </a:lnTo>
                  <a:lnTo>
                    <a:pt x="52562" y="93231"/>
                  </a:lnTo>
                  <a:lnTo>
                    <a:pt x="52847" y="93345"/>
                  </a:lnTo>
                  <a:lnTo>
                    <a:pt x="53127" y="93469"/>
                  </a:lnTo>
                  <a:lnTo>
                    <a:pt x="53403" y="93594"/>
                  </a:lnTo>
                  <a:lnTo>
                    <a:pt x="53684" y="93730"/>
                  </a:lnTo>
                  <a:lnTo>
                    <a:pt x="53960" y="93866"/>
                  </a:lnTo>
                  <a:lnTo>
                    <a:pt x="54231" y="94025"/>
                  </a:lnTo>
                  <a:lnTo>
                    <a:pt x="54507" y="94184"/>
                  </a:lnTo>
                  <a:lnTo>
                    <a:pt x="54779" y="94354"/>
                  </a:lnTo>
                  <a:lnTo>
                    <a:pt x="55051" y="94525"/>
                  </a:lnTo>
                  <a:lnTo>
                    <a:pt x="55318" y="94717"/>
                  </a:lnTo>
                  <a:lnTo>
                    <a:pt x="55585" y="94910"/>
                  </a:lnTo>
                  <a:lnTo>
                    <a:pt x="55852" y="95103"/>
                  </a:lnTo>
                  <a:lnTo>
                    <a:pt x="56119" y="95319"/>
                  </a:lnTo>
                  <a:lnTo>
                    <a:pt x="56382" y="95534"/>
                  </a:lnTo>
                  <a:lnTo>
                    <a:pt x="56644" y="95761"/>
                  </a:lnTo>
                  <a:lnTo>
                    <a:pt x="56907" y="95988"/>
                  </a:lnTo>
                  <a:lnTo>
                    <a:pt x="57165" y="96226"/>
                  </a:lnTo>
                  <a:lnTo>
                    <a:pt x="57424" y="96476"/>
                  </a:lnTo>
                  <a:lnTo>
                    <a:pt x="57677" y="96726"/>
                  </a:lnTo>
                  <a:lnTo>
                    <a:pt x="57936" y="96987"/>
                  </a:lnTo>
                  <a:lnTo>
                    <a:pt x="58189" y="97259"/>
                  </a:lnTo>
                  <a:lnTo>
                    <a:pt x="58443" y="97531"/>
                  </a:lnTo>
                  <a:lnTo>
                    <a:pt x="58692" y="97815"/>
                  </a:lnTo>
                  <a:lnTo>
                    <a:pt x="58942" y="98110"/>
                  </a:lnTo>
                  <a:lnTo>
                    <a:pt x="59191" y="98405"/>
                  </a:lnTo>
                  <a:lnTo>
                    <a:pt x="59436" y="98711"/>
                  </a:lnTo>
                  <a:lnTo>
                    <a:pt x="59681" y="99018"/>
                  </a:lnTo>
                  <a:lnTo>
                    <a:pt x="59926" y="99335"/>
                  </a:lnTo>
                  <a:lnTo>
                    <a:pt x="60171" y="99664"/>
                  </a:lnTo>
                  <a:lnTo>
                    <a:pt x="60411" y="99993"/>
                  </a:lnTo>
                  <a:lnTo>
                    <a:pt x="60647" y="100334"/>
                  </a:lnTo>
                  <a:lnTo>
                    <a:pt x="60887" y="100674"/>
                  </a:lnTo>
                  <a:lnTo>
                    <a:pt x="61123" y="101026"/>
                  </a:lnTo>
                  <a:lnTo>
                    <a:pt x="61359" y="101389"/>
                  </a:lnTo>
                  <a:lnTo>
                    <a:pt x="61595" y="101752"/>
                  </a:lnTo>
                  <a:lnTo>
                    <a:pt x="61827" y="102126"/>
                  </a:lnTo>
                  <a:lnTo>
                    <a:pt x="62058" y="102501"/>
                  </a:lnTo>
                  <a:lnTo>
                    <a:pt x="62285" y="102887"/>
                  </a:lnTo>
                  <a:lnTo>
                    <a:pt x="62512" y="103272"/>
                  </a:lnTo>
                  <a:lnTo>
                    <a:pt x="62739" y="103669"/>
                  </a:lnTo>
                  <a:lnTo>
                    <a:pt x="62966" y="104078"/>
                  </a:lnTo>
                  <a:lnTo>
                    <a:pt x="63189" y="104486"/>
                  </a:lnTo>
                  <a:lnTo>
                    <a:pt x="63412" y="104895"/>
                  </a:lnTo>
                  <a:lnTo>
                    <a:pt x="63630" y="105315"/>
                  </a:lnTo>
                  <a:lnTo>
                    <a:pt x="63852" y="105746"/>
                  </a:lnTo>
                  <a:lnTo>
                    <a:pt x="64071" y="106177"/>
                  </a:lnTo>
                  <a:lnTo>
                    <a:pt x="64284" y="106619"/>
                  </a:lnTo>
                  <a:lnTo>
                    <a:pt x="64712" y="107504"/>
                  </a:lnTo>
                  <a:lnTo>
                    <a:pt x="65135" y="108423"/>
                  </a:lnTo>
                  <a:lnTo>
                    <a:pt x="65553" y="109365"/>
                  </a:lnTo>
                  <a:lnTo>
                    <a:pt x="65963" y="110318"/>
                  </a:lnTo>
                  <a:lnTo>
                    <a:pt x="66363" y="111294"/>
                  </a:lnTo>
                  <a:lnTo>
                    <a:pt x="66764" y="112292"/>
                  </a:lnTo>
                  <a:lnTo>
                    <a:pt x="67156" y="113314"/>
                  </a:lnTo>
                  <a:lnTo>
                    <a:pt x="67543" y="114357"/>
                  </a:lnTo>
                  <a:lnTo>
                    <a:pt x="67922" y="115413"/>
                  </a:lnTo>
                  <a:lnTo>
                    <a:pt x="68296" y="116490"/>
                  </a:lnTo>
                  <a:lnTo>
                    <a:pt x="68661" y="117580"/>
                  </a:lnTo>
                  <a:lnTo>
                    <a:pt x="69026" y="118692"/>
                  </a:lnTo>
                  <a:lnTo>
                    <a:pt x="69382" y="119826"/>
                  </a:lnTo>
                  <a:lnTo>
                    <a:pt x="69729" y="120972"/>
                  </a:lnTo>
                  <a:lnTo>
                    <a:pt x="70072" y="122129"/>
                  </a:lnTo>
                  <a:lnTo>
                    <a:pt x="70410" y="123309"/>
                  </a:lnTo>
                  <a:lnTo>
                    <a:pt x="70740" y="124501"/>
                  </a:lnTo>
                  <a:lnTo>
                    <a:pt x="71065" y="125703"/>
                  </a:lnTo>
                  <a:lnTo>
                    <a:pt x="71381" y="126929"/>
                  </a:lnTo>
                  <a:lnTo>
                    <a:pt x="71693" y="128154"/>
                  </a:lnTo>
                  <a:lnTo>
                    <a:pt x="72000" y="129402"/>
                  </a:lnTo>
                  <a:lnTo>
                    <a:pt x="72298" y="130662"/>
                  </a:lnTo>
                  <a:lnTo>
                    <a:pt x="72592" y="131932"/>
                  </a:lnTo>
                  <a:lnTo>
                    <a:pt x="72877" y="133226"/>
                  </a:lnTo>
                  <a:lnTo>
                    <a:pt x="73157" y="134519"/>
                  </a:lnTo>
                  <a:lnTo>
                    <a:pt x="73429" y="135824"/>
                  </a:lnTo>
                  <a:lnTo>
                    <a:pt x="73701" y="137140"/>
                  </a:lnTo>
                  <a:lnTo>
                    <a:pt x="73959" y="138456"/>
                  </a:lnTo>
                  <a:lnTo>
                    <a:pt x="74213" y="139795"/>
                  </a:lnTo>
                  <a:lnTo>
                    <a:pt x="74462" y="141134"/>
                  </a:lnTo>
                  <a:lnTo>
                    <a:pt x="74702" y="142496"/>
                  </a:lnTo>
                  <a:lnTo>
                    <a:pt x="74938" y="143846"/>
                  </a:lnTo>
                  <a:lnTo>
                    <a:pt x="75165" y="145219"/>
                  </a:lnTo>
                  <a:lnTo>
                    <a:pt x="75388" y="146592"/>
                  </a:lnTo>
                  <a:lnTo>
                    <a:pt x="75602" y="147976"/>
                  </a:lnTo>
                  <a:lnTo>
                    <a:pt x="75811" y="149360"/>
                  </a:lnTo>
                  <a:lnTo>
                    <a:pt x="76011" y="150744"/>
                  </a:lnTo>
                  <a:lnTo>
                    <a:pt x="76207" y="152140"/>
                  </a:lnTo>
                  <a:lnTo>
                    <a:pt x="76399" y="153547"/>
                  </a:lnTo>
                  <a:lnTo>
                    <a:pt x="76577" y="154954"/>
                  </a:lnTo>
                  <a:lnTo>
                    <a:pt x="76701" y="155941"/>
                  </a:lnTo>
                  <a:lnTo>
                    <a:pt x="76822" y="156928"/>
                  </a:lnTo>
                  <a:lnTo>
                    <a:pt x="76942" y="157926"/>
                  </a:lnTo>
                  <a:lnTo>
                    <a:pt x="77057" y="158913"/>
                  </a:lnTo>
                  <a:lnTo>
                    <a:pt x="77169" y="159912"/>
                  </a:lnTo>
                  <a:lnTo>
                    <a:pt x="77276" y="160910"/>
                  </a:lnTo>
                  <a:lnTo>
                    <a:pt x="77378" y="161897"/>
                  </a:lnTo>
                  <a:lnTo>
                    <a:pt x="77480" y="162896"/>
                  </a:lnTo>
                  <a:lnTo>
                    <a:pt x="77578" y="163894"/>
                  </a:lnTo>
                  <a:lnTo>
                    <a:pt x="77672" y="164893"/>
                  </a:lnTo>
                  <a:lnTo>
                    <a:pt x="77765" y="165891"/>
                  </a:lnTo>
                  <a:lnTo>
                    <a:pt x="77854" y="166901"/>
                  </a:lnTo>
                  <a:lnTo>
                    <a:pt x="77943" y="167899"/>
                  </a:lnTo>
                  <a:lnTo>
                    <a:pt x="78024" y="168898"/>
                  </a:lnTo>
                  <a:lnTo>
                    <a:pt x="78104" y="169908"/>
                  </a:lnTo>
                  <a:lnTo>
                    <a:pt x="78184" y="170906"/>
                  </a:lnTo>
                  <a:lnTo>
                    <a:pt x="78255" y="171916"/>
                  </a:lnTo>
                  <a:lnTo>
                    <a:pt x="78331" y="172914"/>
                  </a:lnTo>
                  <a:lnTo>
                    <a:pt x="78398" y="173924"/>
                  </a:lnTo>
                  <a:lnTo>
                    <a:pt x="78464" y="174934"/>
                  </a:lnTo>
                  <a:lnTo>
                    <a:pt x="78589" y="176954"/>
                  </a:lnTo>
                  <a:lnTo>
                    <a:pt x="78705" y="178973"/>
                  </a:lnTo>
                  <a:lnTo>
                    <a:pt x="78812" y="180993"/>
                  </a:lnTo>
                  <a:lnTo>
                    <a:pt x="78905" y="183024"/>
                  </a:lnTo>
                  <a:lnTo>
                    <a:pt x="78990" y="185043"/>
                  </a:lnTo>
                  <a:lnTo>
                    <a:pt x="79070" y="187074"/>
                  </a:lnTo>
                  <a:lnTo>
                    <a:pt x="79137" y="189116"/>
                  </a:lnTo>
                  <a:lnTo>
                    <a:pt x="79199" y="191147"/>
                  </a:lnTo>
                  <a:lnTo>
                    <a:pt x="79252" y="193190"/>
                  </a:lnTo>
                  <a:lnTo>
                    <a:pt x="79297" y="195221"/>
                  </a:lnTo>
                  <a:lnTo>
                    <a:pt x="79333" y="197263"/>
                  </a:lnTo>
                  <a:lnTo>
                    <a:pt x="79364" y="199305"/>
                  </a:lnTo>
                  <a:lnTo>
                    <a:pt x="79386" y="201359"/>
                  </a:lnTo>
                  <a:lnTo>
                    <a:pt x="79404" y="203401"/>
                  </a:lnTo>
                  <a:lnTo>
                    <a:pt x="79413" y="205455"/>
                  </a:lnTo>
                  <a:lnTo>
                    <a:pt x="79422" y="207497"/>
                  </a:lnTo>
                  <a:lnTo>
                    <a:pt x="79422" y="209551"/>
                  </a:lnTo>
                  <a:lnTo>
                    <a:pt x="79417" y="211604"/>
                  </a:lnTo>
                  <a:lnTo>
                    <a:pt x="79404" y="213658"/>
                  </a:lnTo>
                  <a:lnTo>
                    <a:pt x="79390" y="215712"/>
                  </a:lnTo>
                  <a:lnTo>
                    <a:pt x="79373" y="217765"/>
                  </a:lnTo>
                  <a:lnTo>
                    <a:pt x="79350" y="219819"/>
                  </a:lnTo>
                  <a:lnTo>
                    <a:pt x="78513" y="220216"/>
                  </a:lnTo>
                  <a:lnTo>
                    <a:pt x="77676" y="220590"/>
                  </a:lnTo>
                  <a:lnTo>
                    <a:pt x="76839" y="220965"/>
                  </a:lnTo>
                  <a:lnTo>
                    <a:pt x="76002" y="221317"/>
                  </a:lnTo>
                  <a:lnTo>
                    <a:pt x="75165" y="221657"/>
                  </a:lnTo>
                  <a:lnTo>
                    <a:pt x="74333" y="221986"/>
                  </a:lnTo>
                  <a:lnTo>
                    <a:pt x="73496" y="222304"/>
                  </a:lnTo>
                  <a:lnTo>
                    <a:pt x="72663" y="222610"/>
                  </a:lnTo>
                  <a:lnTo>
                    <a:pt x="71826" y="222894"/>
                  </a:lnTo>
                  <a:lnTo>
                    <a:pt x="70994" y="223166"/>
                  </a:lnTo>
                  <a:lnTo>
                    <a:pt x="70161" y="223427"/>
                  </a:lnTo>
                  <a:lnTo>
                    <a:pt x="69329" y="223677"/>
                  </a:lnTo>
                  <a:lnTo>
                    <a:pt x="68496" y="223915"/>
                  </a:lnTo>
                  <a:lnTo>
                    <a:pt x="67663" y="224142"/>
                  </a:lnTo>
                  <a:lnTo>
                    <a:pt x="66835" y="224346"/>
                  </a:lnTo>
                  <a:lnTo>
                    <a:pt x="66003" y="224539"/>
                  </a:lnTo>
                  <a:lnTo>
                    <a:pt x="65170" y="224720"/>
                  </a:lnTo>
                  <a:lnTo>
                    <a:pt x="64342" y="224891"/>
                  </a:lnTo>
                  <a:lnTo>
                    <a:pt x="63514" y="225038"/>
                  </a:lnTo>
                  <a:lnTo>
                    <a:pt x="62682" y="225174"/>
                  </a:lnTo>
                  <a:lnTo>
                    <a:pt x="61853" y="225299"/>
                  </a:lnTo>
                  <a:lnTo>
                    <a:pt x="61025" y="225412"/>
                  </a:lnTo>
                  <a:lnTo>
                    <a:pt x="60197" y="225503"/>
                  </a:lnTo>
                  <a:lnTo>
                    <a:pt x="59369" y="225583"/>
                  </a:lnTo>
                  <a:lnTo>
                    <a:pt x="58541" y="225651"/>
                  </a:lnTo>
                  <a:lnTo>
                    <a:pt x="57713" y="225707"/>
                  </a:lnTo>
                  <a:lnTo>
                    <a:pt x="56885" y="225741"/>
                  </a:lnTo>
                  <a:lnTo>
                    <a:pt x="56057" y="225764"/>
                  </a:lnTo>
                  <a:lnTo>
                    <a:pt x="55229" y="225776"/>
                  </a:lnTo>
                  <a:lnTo>
                    <a:pt x="54405" y="225764"/>
                  </a:lnTo>
                  <a:lnTo>
                    <a:pt x="53577" y="225741"/>
                  </a:lnTo>
                  <a:lnTo>
                    <a:pt x="52749" y="225707"/>
                  </a:lnTo>
                  <a:lnTo>
                    <a:pt x="51925" y="225662"/>
                  </a:lnTo>
                  <a:lnTo>
                    <a:pt x="51097" y="225594"/>
                  </a:lnTo>
                  <a:lnTo>
                    <a:pt x="50273" y="225503"/>
                  </a:lnTo>
                  <a:lnTo>
                    <a:pt x="49445" y="225412"/>
                  </a:lnTo>
                  <a:lnTo>
                    <a:pt x="48622" y="225299"/>
                  </a:lnTo>
                  <a:lnTo>
                    <a:pt x="47798" y="225174"/>
                  </a:lnTo>
                  <a:lnTo>
                    <a:pt x="46970" y="225027"/>
                  </a:lnTo>
                  <a:lnTo>
                    <a:pt x="46146" y="224868"/>
                  </a:lnTo>
                  <a:lnTo>
                    <a:pt x="45323" y="224686"/>
                  </a:lnTo>
                  <a:lnTo>
                    <a:pt x="44495" y="224505"/>
                  </a:lnTo>
                  <a:lnTo>
                    <a:pt x="43671" y="224289"/>
                  </a:lnTo>
                  <a:lnTo>
                    <a:pt x="42847" y="224074"/>
                  </a:lnTo>
                  <a:lnTo>
                    <a:pt x="42024" y="223835"/>
                  </a:lnTo>
                  <a:lnTo>
                    <a:pt x="41200" y="223574"/>
                  </a:lnTo>
                  <a:lnTo>
                    <a:pt x="40372" y="223313"/>
                  </a:lnTo>
                  <a:lnTo>
                    <a:pt x="39548" y="223018"/>
                  </a:lnTo>
                  <a:lnTo>
                    <a:pt x="38725" y="222723"/>
                  </a:lnTo>
                  <a:lnTo>
                    <a:pt x="37901" y="222394"/>
                  </a:lnTo>
                  <a:lnTo>
                    <a:pt x="37077" y="222065"/>
                  </a:lnTo>
                  <a:lnTo>
                    <a:pt x="36254" y="221714"/>
                  </a:lnTo>
                  <a:lnTo>
                    <a:pt x="35426" y="221339"/>
                  </a:lnTo>
                  <a:lnTo>
                    <a:pt x="34602" y="220953"/>
                  </a:lnTo>
                  <a:lnTo>
                    <a:pt x="33778" y="220556"/>
                  </a:lnTo>
                  <a:lnTo>
                    <a:pt x="32955" y="220137"/>
                  </a:lnTo>
                  <a:lnTo>
                    <a:pt x="32131" y="219705"/>
                  </a:lnTo>
                  <a:lnTo>
                    <a:pt x="31303" y="219252"/>
                  </a:lnTo>
                  <a:lnTo>
                    <a:pt x="30479" y="218775"/>
                  </a:lnTo>
                  <a:lnTo>
                    <a:pt x="29656" y="218287"/>
                  </a:lnTo>
                  <a:lnTo>
                    <a:pt x="28832" y="217788"/>
                  </a:lnTo>
                  <a:lnTo>
                    <a:pt x="28004" y="217266"/>
                  </a:lnTo>
                  <a:lnTo>
                    <a:pt x="27180" y="216721"/>
                  </a:lnTo>
                  <a:lnTo>
                    <a:pt x="26357" y="216177"/>
                  </a:lnTo>
                  <a:lnTo>
                    <a:pt x="26308" y="215984"/>
                  </a:lnTo>
                  <a:lnTo>
                    <a:pt x="26250" y="215802"/>
                  </a:lnTo>
                  <a:lnTo>
                    <a:pt x="26187" y="215644"/>
                  </a:lnTo>
                  <a:lnTo>
                    <a:pt x="26156" y="215564"/>
                  </a:lnTo>
                  <a:lnTo>
                    <a:pt x="26121" y="215496"/>
                  </a:lnTo>
                  <a:lnTo>
                    <a:pt x="26081" y="215439"/>
                  </a:lnTo>
                  <a:lnTo>
                    <a:pt x="26041" y="215371"/>
                  </a:lnTo>
                  <a:lnTo>
                    <a:pt x="26000" y="215326"/>
                  </a:lnTo>
                  <a:lnTo>
                    <a:pt x="25956" y="215280"/>
                  </a:lnTo>
                  <a:lnTo>
                    <a:pt x="25907" y="215246"/>
                  </a:lnTo>
                  <a:lnTo>
                    <a:pt x="25858" y="215212"/>
                  </a:lnTo>
                  <a:lnTo>
                    <a:pt x="25809" y="215190"/>
                  </a:lnTo>
                  <a:lnTo>
                    <a:pt x="25756" y="215178"/>
                  </a:lnTo>
                  <a:lnTo>
                    <a:pt x="24620" y="214929"/>
                  </a:lnTo>
                  <a:lnTo>
                    <a:pt x="24643" y="212716"/>
                  </a:lnTo>
                  <a:lnTo>
                    <a:pt x="24674" y="210492"/>
                  </a:lnTo>
                  <a:lnTo>
                    <a:pt x="24705" y="208280"/>
                  </a:lnTo>
                  <a:lnTo>
                    <a:pt x="24740" y="206056"/>
                  </a:lnTo>
                  <a:lnTo>
                    <a:pt x="24781" y="203844"/>
                  </a:lnTo>
                  <a:lnTo>
                    <a:pt x="24825" y="201631"/>
                  </a:lnTo>
                  <a:lnTo>
                    <a:pt x="24874" y="199407"/>
                  </a:lnTo>
                  <a:lnTo>
                    <a:pt x="24923" y="197195"/>
                  </a:lnTo>
                  <a:lnTo>
                    <a:pt x="24981" y="194982"/>
                  </a:lnTo>
                  <a:lnTo>
                    <a:pt x="25043" y="192770"/>
                  </a:lnTo>
                  <a:lnTo>
                    <a:pt x="25106" y="190557"/>
                  </a:lnTo>
                  <a:lnTo>
                    <a:pt x="25177" y="188345"/>
                  </a:lnTo>
                  <a:lnTo>
                    <a:pt x="25252" y="186132"/>
                  </a:lnTo>
                  <a:lnTo>
                    <a:pt x="25333" y="183931"/>
                  </a:lnTo>
                  <a:lnTo>
                    <a:pt x="25413" y="181719"/>
                  </a:lnTo>
                  <a:lnTo>
                    <a:pt x="25502" y="179518"/>
                  </a:lnTo>
                  <a:lnTo>
                    <a:pt x="25595" y="177317"/>
                  </a:lnTo>
                  <a:lnTo>
                    <a:pt x="25693" y="175127"/>
                  </a:lnTo>
                  <a:lnTo>
                    <a:pt x="25796" y="172926"/>
                  </a:lnTo>
                  <a:lnTo>
                    <a:pt x="25907" y="170736"/>
                  </a:lnTo>
                  <a:lnTo>
                    <a:pt x="26018" y="168546"/>
                  </a:lnTo>
                  <a:lnTo>
                    <a:pt x="26138" y="166356"/>
                  </a:lnTo>
                  <a:lnTo>
                    <a:pt x="26259" y="164178"/>
                  </a:lnTo>
                  <a:lnTo>
                    <a:pt x="26392" y="161999"/>
                  </a:lnTo>
                  <a:lnTo>
                    <a:pt x="26526" y="159832"/>
                  </a:lnTo>
                  <a:lnTo>
                    <a:pt x="26664" y="157654"/>
                  </a:lnTo>
                  <a:lnTo>
                    <a:pt x="26811" y="155498"/>
                  </a:lnTo>
                  <a:lnTo>
                    <a:pt x="26962" y="153331"/>
                  </a:lnTo>
                  <a:lnTo>
                    <a:pt x="27118" y="151175"/>
                  </a:lnTo>
                  <a:lnTo>
                    <a:pt x="27283" y="149031"/>
                  </a:lnTo>
                  <a:lnTo>
                    <a:pt x="27452" y="146887"/>
                  </a:lnTo>
                  <a:lnTo>
                    <a:pt x="27625" y="144742"/>
                  </a:lnTo>
                  <a:lnTo>
                    <a:pt x="27763" y="143176"/>
                  </a:lnTo>
                  <a:lnTo>
                    <a:pt x="27906" y="141633"/>
                  </a:lnTo>
                  <a:lnTo>
                    <a:pt x="28057" y="140102"/>
                  </a:lnTo>
                  <a:lnTo>
                    <a:pt x="28222" y="138593"/>
                  </a:lnTo>
                  <a:lnTo>
                    <a:pt x="28391" y="137095"/>
                  </a:lnTo>
                  <a:lnTo>
                    <a:pt x="28569" y="135609"/>
                  </a:lnTo>
                  <a:lnTo>
                    <a:pt x="28756" y="134156"/>
                  </a:lnTo>
                  <a:lnTo>
                    <a:pt x="28952" y="132715"/>
                  </a:lnTo>
                  <a:lnTo>
                    <a:pt x="29157" y="131297"/>
                  </a:lnTo>
                  <a:lnTo>
                    <a:pt x="29371" y="129890"/>
                  </a:lnTo>
                  <a:lnTo>
                    <a:pt x="29482" y="129198"/>
                  </a:lnTo>
                  <a:lnTo>
                    <a:pt x="29593" y="128506"/>
                  </a:lnTo>
                  <a:lnTo>
                    <a:pt x="29709" y="127825"/>
                  </a:lnTo>
                  <a:lnTo>
                    <a:pt x="29825" y="127144"/>
                  </a:lnTo>
                  <a:lnTo>
                    <a:pt x="29941" y="126475"/>
                  </a:lnTo>
                  <a:lnTo>
                    <a:pt x="30061" y="125806"/>
                  </a:lnTo>
                  <a:lnTo>
                    <a:pt x="30185" y="125136"/>
                  </a:lnTo>
                  <a:lnTo>
                    <a:pt x="30310" y="124478"/>
                  </a:lnTo>
                  <a:lnTo>
                    <a:pt x="30435" y="123831"/>
                  </a:lnTo>
                  <a:lnTo>
                    <a:pt x="30564" y="123185"/>
                  </a:lnTo>
                  <a:lnTo>
                    <a:pt x="30693" y="122538"/>
                  </a:lnTo>
                  <a:lnTo>
                    <a:pt x="30827" y="121903"/>
                  </a:lnTo>
                  <a:lnTo>
                    <a:pt x="30960" y="121267"/>
                  </a:lnTo>
                  <a:lnTo>
                    <a:pt x="31098" y="120643"/>
                  </a:lnTo>
                  <a:lnTo>
                    <a:pt x="31236" y="120019"/>
                  </a:lnTo>
                  <a:lnTo>
                    <a:pt x="31379" y="119406"/>
                  </a:lnTo>
                  <a:lnTo>
                    <a:pt x="31521" y="118805"/>
                  </a:lnTo>
                  <a:lnTo>
                    <a:pt x="31664" y="118192"/>
                  </a:lnTo>
                  <a:lnTo>
                    <a:pt x="31810" y="117602"/>
                  </a:lnTo>
                  <a:lnTo>
                    <a:pt x="31962" y="117012"/>
                  </a:lnTo>
                  <a:lnTo>
                    <a:pt x="32109" y="116422"/>
                  </a:lnTo>
                  <a:lnTo>
                    <a:pt x="32265" y="115844"/>
                  </a:lnTo>
                  <a:lnTo>
                    <a:pt x="32416" y="115265"/>
                  </a:lnTo>
                  <a:lnTo>
                    <a:pt x="32576" y="114698"/>
                  </a:lnTo>
                  <a:lnTo>
                    <a:pt x="32732" y="114142"/>
                  </a:lnTo>
                  <a:lnTo>
                    <a:pt x="32892" y="113586"/>
                  </a:lnTo>
                  <a:lnTo>
                    <a:pt x="33057" y="113041"/>
                  </a:lnTo>
                  <a:lnTo>
                    <a:pt x="33222" y="112497"/>
                  </a:lnTo>
                  <a:lnTo>
                    <a:pt x="33387" y="111952"/>
                  </a:lnTo>
                  <a:lnTo>
                    <a:pt x="33556" y="111430"/>
                  </a:lnTo>
                  <a:lnTo>
                    <a:pt x="33729" y="110897"/>
                  </a:lnTo>
                  <a:lnTo>
                    <a:pt x="33899" y="110386"/>
                  </a:lnTo>
                  <a:lnTo>
                    <a:pt x="34072" y="109876"/>
                  </a:lnTo>
                  <a:lnTo>
                    <a:pt x="34250" y="109365"/>
                  </a:lnTo>
                  <a:lnTo>
                    <a:pt x="34428" y="108866"/>
                  </a:lnTo>
                  <a:lnTo>
                    <a:pt x="34611" y="108378"/>
                  </a:lnTo>
                  <a:lnTo>
                    <a:pt x="34789" y="107890"/>
                  </a:lnTo>
                  <a:lnTo>
                    <a:pt x="34976" y="107414"/>
                  </a:lnTo>
                  <a:lnTo>
                    <a:pt x="35163" y="106937"/>
                  </a:lnTo>
                  <a:lnTo>
                    <a:pt x="35350" y="106472"/>
                  </a:lnTo>
                  <a:lnTo>
                    <a:pt x="35537" y="106018"/>
                  </a:lnTo>
                  <a:lnTo>
                    <a:pt x="35728" y="105564"/>
                  </a:lnTo>
                  <a:lnTo>
                    <a:pt x="35924" y="105122"/>
                  </a:lnTo>
                  <a:lnTo>
                    <a:pt x="36120" y="104679"/>
                  </a:lnTo>
                  <a:lnTo>
                    <a:pt x="36316" y="104248"/>
                  </a:lnTo>
                  <a:lnTo>
                    <a:pt x="36516" y="103828"/>
                  </a:lnTo>
                  <a:lnTo>
                    <a:pt x="36717" y="103408"/>
                  </a:lnTo>
                  <a:lnTo>
                    <a:pt x="36917" y="103000"/>
                  </a:lnTo>
                  <a:lnTo>
                    <a:pt x="37122" y="102592"/>
                  </a:lnTo>
                  <a:lnTo>
                    <a:pt x="37331" y="102194"/>
                  </a:lnTo>
                  <a:lnTo>
                    <a:pt x="37540" y="101809"/>
                  </a:lnTo>
                  <a:lnTo>
                    <a:pt x="37750" y="101423"/>
                  </a:lnTo>
                  <a:lnTo>
                    <a:pt x="37959" y="101049"/>
                  </a:lnTo>
                  <a:lnTo>
                    <a:pt x="38173" y="100685"/>
                  </a:lnTo>
                  <a:lnTo>
                    <a:pt x="38391" y="100322"/>
                  </a:lnTo>
                  <a:lnTo>
                    <a:pt x="38609" y="99982"/>
                  </a:lnTo>
                  <a:lnTo>
                    <a:pt x="38827" y="99630"/>
                  </a:lnTo>
                  <a:lnTo>
                    <a:pt x="39050" y="99301"/>
                  </a:lnTo>
                  <a:lnTo>
                    <a:pt x="39272" y="98972"/>
                  </a:lnTo>
                  <a:lnTo>
                    <a:pt x="39495" y="98643"/>
                  </a:lnTo>
                  <a:lnTo>
                    <a:pt x="39722" y="98337"/>
                  </a:lnTo>
                  <a:lnTo>
                    <a:pt x="39949" y="98030"/>
                  </a:lnTo>
                  <a:lnTo>
                    <a:pt x="40180" y="97724"/>
                  </a:lnTo>
                  <a:lnTo>
                    <a:pt x="40412" y="97440"/>
                  </a:lnTo>
                  <a:lnTo>
                    <a:pt x="40644" y="97157"/>
                  </a:lnTo>
                  <a:lnTo>
                    <a:pt x="40879" y="96885"/>
                  </a:lnTo>
                  <a:lnTo>
                    <a:pt x="41115" y="96612"/>
                  </a:lnTo>
                  <a:lnTo>
                    <a:pt x="41356" y="96363"/>
                  </a:lnTo>
                  <a:lnTo>
                    <a:pt x="41596" y="96102"/>
                  </a:lnTo>
                  <a:lnTo>
                    <a:pt x="41841" y="95863"/>
                  </a:lnTo>
                  <a:lnTo>
                    <a:pt x="42082" y="95625"/>
                  </a:lnTo>
                  <a:lnTo>
                    <a:pt x="42331" y="95410"/>
                  </a:lnTo>
                  <a:lnTo>
                    <a:pt x="42576" y="95183"/>
                  </a:lnTo>
                  <a:lnTo>
                    <a:pt x="42825" y="94978"/>
                  </a:lnTo>
                  <a:lnTo>
                    <a:pt x="43074" y="94774"/>
                  </a:lnTo>
                  <a:lnTo>
                    <a:pt x="43328" y="94581"/>
                  </a:lnTo>
                  <a:lnTo>
                    <a:pt x="43582" y="94400"/>
                  </a:lnTo>
                  <a:lnTo>
                    <a:pt x="43840" y="94230"/>
                  </a:lnTo>
                  <a:lnTo>
                    <a:pt x="44098" y="94059"/>
                  </a:lnTo>
                  <a:lnTo>
                    <a:pt x="44357" y="93901"/>
                  </a:lnTo>
                  <a:lnTo>
                    <a:pt x="44619" y="93753"/>
                  </a:lnTo>
                  <a:lnTo>
                    <a:pt x="44882" y="93606"/>
                  </a:lnTo>
                  <a:lnTo>
                    <a:pt x="45145" y="93481"/>
                  </a:lnTo>
                  <a:lnTo>
                    <a:pt x="45412" y="93356"/>
                  </a:lnTo>
                  <a:lnTo>
                    <a:pt x="45679" y="93242"/>
                  </a:lnTo>
                  <a:lnTo>
                    <a:pt x="45946" y="93129"/>
                  </a:lnTo>
                  <a:lnTo>
                    <a:pt x="46218" y="93038"/>
                  </a:lnTo>
                  <a:lnTo>
                    <a:pt x="46489" y="92947"/>
                  </a:lnTo>
                  <a:lnTo>
                    <a:pt x="46765" y="92868"/>
                  </a:lnTo>
                  <a:lnTo>
                    <a:pt x="47041" y="92800"/>
                  </a:lnTo>
                  <a:lnTo>
                    <a:pt x="47317" y="92732"/>
                  </a:lnTo>
                  <a:lnTo>
                    <a:pt x="47598" y="92686"/>
                  </a:lnTo>
                  <a:lnTo>
                    <a:pt x="47878" y="92641"/>
                  </a:lnTo>
                  <a:lnTo>
                    <a:pt x="48163" y="92607"/>
                  </a:lnTo>
                  <a:lnTo>
                    <a:pt x="48444" y="92584"/>
                  </a:lnTo>
                  <a:lnTo>
                    <a:pt x="48729" y="92573"/>
                  </a:lnTo>
                  <a:lnTo>
                    <a:pt x="49018" y="92562"/>
                  </a:lnTo>
                  <a:close/>
                  <a:moveTo>
                    <a:pt x="24580" y="219524"/>
                  </a:moveTo>
                  <a:lnTo>
                    <a:pt x="25337" y="220080"/>
                  </a:lnTo>
                  <a:lnTo>
                    <a:pt x="26089" y="220624"/>
                  </a:lnTo>
                  <a:lnTo>
                    <a:pt x="26851" y="221158"/>
                  </a:lnTo>
                  <a:lnTo>
                    <a:pt x="27608" y="221668"/>
                  </a:lnTo>
                  <a:lnTo>
                    <a:pt x="28369" y="222179"/>
                  </a:lnTo>
                  <a:lnTo>
                    <a:pt x="29130" y="222667"/>
                  </a:lnTo>
                  <a:lnTo>
                    <a:pt x="29896" y="223143"/>
                  </a:lnTo>
                  <a:lnTo>
                    <a:pt x="30657" y="223597"/>
                  </a:lnTo>
                  <a:lnTo>
                    <a:pt x="31428" y="224051"/>
                  </a:lnTo>
                  <a:lnTo>
                    <a:pt x="32193" y="224482"/>
                  </a:lnTo>
                  <a:lnTo>
                    <a:pt x="32964" y="224902"/>
                  </a:lnTo>
                  <a:lnTo>
                    <a:pt x="33734" y="225310"/>
                  </a:lnTo>
                  <a:lnTo>
                    <a:pt x="34504" y="225707"/>
                  </a:lnTo>
                  <a:lnTo>
                    <a:pt x="35279" y="226082"/>
                  </a:lnTo>
                  <a:lnTo>
                    <a:pt x="36053" y="226445"/>
                  </a:lnTo>
                  <a:lnTo>
                    <a:pt x="36828" y="226797"/>
                  </a:lnTo>
                  <a:lnTo>
                    <a:pt x="37603" y="227137"/>
                  </a:lnTo>
                  <a:lnTo>
                    <a:pt x="38382" y="227455"/>
                  </a:lnTo>
                  <a:lnTo>
                    <a:pt x="39161" y="227761"/>
                  </a:lnTo>
                  <a:lnTo>
                    <a:pt x="39940" y="228056"/>
                  </a:lnTo>
                  <a:lnTo>
                    <a:pt x="40719" y="228340"/>
                  </a:lnTo>
                  <a:lnTo>
                    <a:pt x="41498" y="228601"/>
                  </a:lnTo>
                  <a:lnTo>
                    <a:pt x="42282" y="228850"/>
                  </a:lnTo>
                  <a:lnTo>
                    <a:pt x="43061" y="229089"/>
                  </a:lnTo>
                  <a:lnTo>
                    <a:pt x="43845" y="229304"/>
                  </a:lnTo>
                  <a:lnTo>
                    <a:pt x="44628" y="229508"/>
                  </a:lnTo>
                  <a:lnTo>
                    <a:pt x="45412" y="229701"/>
                  </a:lnTo>
                  <a:lnTo>
                    <a:pt x="46195" y="229871"/>
                  </a:lnTo>
                  <a:lnTo>
                    <a:pt x="46983" y="230042"/>
                  </a:lnTo>
                  <a:lnTo>
                    <a:pt x="47767" y="230178"/>
                  </a:lnTo>
                  <a:lnTo>
                    <a:pt x="48550" y="230314"/>
                  </a:lnTo>
                  <a:lnTo>
                    <a:pt x="49339" y="230427"/>
                  </a:lnTo>
                  <a:lnTo>
                    <a:pt x="50127" y="230530"/>
                  </a:lnTo>
                  <a:lnTo>
                    <a:pt x="50910" y="230609"/>
                  </a:lnTo>
                  <a:lnTo>
                    <a:pt x="51698" y="230677"/>
                  </a:lnTo>
                  <a:lnTo>
                    <a:pt x="52486" y="230734"/>
                  </a:lnTo>
                  <a:lnTo>
                    <a:pt x="53270" y="230779"/>
                  </a:lnTo>
                  <a:lnTo>
                    <a:pt x="54058" y="230802"/>
                  </a:lnTo>
                  <a:lnTo>
                    <a:pt x="55629" y="230802"/>
                  </a:lnTo>
                  <a:lnTo>
                    <a:pt x="56417" y="230768"/>
                  </a:lnTo>
                  <a:lnTo>
                    <a:pt x="57205" y="230734"/>
                  </a:lnTo>
                  <a:lnTo>
                    <a:pt x="57989" y="230677"/>
                  </a:lnTo>
                  <a:lnTo>
                    <a:pt x="58777" y="230609"/>
                  </a:lnTo>
                  <a:lnTo>
                    <a:pt x="59561" y="230518"/>
                  </a:lnTo>
                  <a:lnTo>
                    <a:pt x="60344" y="230416"/>
                  </a:lnTo>
                  <a:lnTo>
                    <a:pt x="61132" y="230303"/>
                  </a:lnTo>
                  <a:lnTo>
                    <a:pt x="61916" y="230166"/>
                  </a:lnTo>
                  <a:lnTo>
                    <a:pt x="62699" y="230008"/>
                  </a:lnTo>
                  <a:lnTo>
                    <a:pt x="63483" y="229849"/>
                  </a:lnTo>
                  <a:lnTo>
                    <a:pt x="64267" y="229656"/>
                  </a:lnTo>
                  <a:lnTo>
                    <a:pt x="65046" y="229463"/>
                  </a:lnTo>
                  <a:lnTo>
                    <a:pt x="65829" y="229247"/>
                  </a:lnTo>
                  <a:lnTo>
                    <a:pt x="66608" y="229009"/>
                  </a:lnTo>
                  <a:lnTo>
                    <a:pt x="67387" y="228760"/>
                  </a:lnTo>
                  <a:lnTo>
                    <a:pt x="68167" y="228499"/>
                  </a:lnTo>
                  <a:lnTo>
                    <a:pt x="68946" y="228215"/>
                  </a:lnTo>
                  <a:lnTo>
                    <a:pt x="69720" y="227909"/>
                  </a:lnTo>
                  <a:lnTo>
                    <a:pt x="70500" y="227591"/>
                  </a:lnTo>
                  <a:lnTo>
                    <a:pt x="71274" y="227262"/>
                  </a:lnTo>
                  <a:lnTo>
                    <a:pt x="72044" y="226910"/>
                  </a:lnTo>
                  <a:lnTo>
                    <a:pt x="72819" y="226547"/>
                  </a:lnTo>
                  <a:lnTo>
                    <a:pt x="73589" y="226161"/>
                  </a:lnTo>
                  <a:lnTo>
                    <a:pt x="74360" y="225753"/>
                  </a:lnTo>
                  <a:lnTo>
                    <a:pt x="74983" y="225424"/>
                  </a:lnTo>
                  <a:lnTo>
                    <a:pt x="75606" y="225083"/>
                  </a:lnTo>
                  <a:lnTo>
                    <a:pt x="76229" y="224720"/>
                  </a:lnTo>
                  <a:lnTo>
                    <a:pt x="76848" y="224346"/>
                  </a:lnTo>
                  <a:lnTo>
                    <a:pt x="77467" y="223960"/>
                  </a:lnTo>
                  <a:lnTo>
                    <a:pt x="78086" y="223574"/>
                  </a:lnTo>
                  <a:lnTo>
                    <a:pt x="78700" y="223166"/>
                  </a:lnTo>
                  <a:lnTo>
                    <a:pt x="79315" y="222757"/>
                  </a:lnTo>
                  <a:lnTo>
                    <a:pt x="79261" y="226229"/>
                  </a:lnTo>
                  <a:lnTo>
                    <a:pt x="79199" y="229713"/>
                  </a:lnTo>
                  <a:lnTo>
                    <a:pt x="79132" y="233184"/>
                  </a:lnTo>
                  <a:lnTo>
                    <a:pt x="79061" y="236656"/>
                  </a:lnTo>
                  <a:lnTo>
                    <a:pt x="78967" y="241308"/>
                  </a:lnTo>
                  <a:lnTo>
                    <a:pt x="78874" y="245949"/>
                  </a:lnTo>
                  <a:lnTo>
                    <a:pt x="78780" y="250601"/>
                  </a:lnTo>
                  <a:lnTo>
                    <a:pt x="78696" y="255241"/>
                  </a:lnTo>
                  <a:lnTo>
                    <a:pt x="78696" y="255389"/>
                  </a:lnTo>
                  <a:lnTo>
                    <a:pt x="78700" y="255525"/>
                  </a:lnTo>
                  <a:lnTo>
                    <a:pt x="78714" y="255661"/>
                  </a:lnTo>
                  <a:lnTo>
                    <a:pt x="78727" y="255786"/>
                  </a:lnTo>
                  <a:lnTo>
                    <a:pt x="78749" y="255911"/>
                  </a:lnTo>
                  <a:lnTo>
                    <a:pt x="78772" y="256024"/>
                  </a:lnTo>
                  <a:lnTo>
                    <a:pt x="78798" y="256138"/>
                  </a:lnTo>
                  <a:lnTo>
                    <a:pt x="78834" y="256228"/>
                  </a:lnTo>
                  <a:lnTo>
                    <a:pt x="75419" y="257420"/>
                  </a:lnTo>
                  <a:lnTo>
                    <a:pt x="73714" y="258010"/>
                  </a:lnTo>
                  <a:lnTo>
                    <a:pt x="72013" y="258588"/>
                  </a:lnTo>
                  <a:lnTo>
                    <a:pt x="70313" y="259144"/>
                  </a:lnTo>
                  <a:lnTo>
                    <a:pt x="68612" y="259689"/>
                  </a:lnTo>
                  <a:lnTo>
                    <a:pt x="66911" y="260211"/>
                  </a:lnTo>
                  <a:lnTo>
                    <a:pt x="66065" y="260460"/>
                  </a:lnTo>
                  <a:lnTo>
                    <a:pt x="65215" y="260699"/>
                  </a:lnTo>
                  <a:lnTo>
                    <a:pt x="64364" y="260937"/>
                  </a:lnTo>
                  <a:lnTo>
                    <a:pt x="63519" y="261164"/>
                  </a:lnTo>
                  <a:lnTo>
                    <a:pt x="62673" y="261379"/>
                  </a:lnTo>
                  <a:lnTo>
                    <a:pt x="61822" y="261584"/>
                  </a:lnTo>
                  <a:lnTo>
                    <a:pt x="60976" y="261777"/>
                  </a:lnTo>
                  <a:lnTo>
                    <a:pt x="60130" y="261958"/>
                  </a:lnTo>
                  <a:lnTo>
                    <a:pt x="59285" y="262128"/>
                  </a:lnTo>
                  <a:lnTo>
                    <a:pt x="58439" y="262287"/>
                  </a:lnTo>
                  <a:lnTo>
                    <a:pt x="57593" y="262423"/>
                  </a:lnTo>
                  <a:lnTo>
                    <a:pt x="56747" y="262559"/>
                  </a:lnTo>
                  <a:lnTo>
                    <a:pt x="55905" y="262673"/>
                  </a:lnTo>
                  <a:lnTo>
                    <a:pt x="55060" y="262775"/>
                  </a:lnTo>
                  <a:lnTo>
                    <a:pt x="54218" y="262866"/>
                  </a:lnTo>
                  <a:lnTo>
                    <a:pt x="53372" y="262934"/>
                  </a:lnTo>
                  <a:lnTo>
                    <a:pt x="52531" y="262991"/>
                  </a:lnTo>
                  <a:lnTo>
                    <a:pt x="51685" y="263036"/>
                  </a:lnTo>
                  <a:lnTo>
                    <a:pt x="50843" y="263047"/>
                  </a:lnTo>
                  <a:lnTo>
                    <a:pt x="50002" y="263059"/>
                  </a:lnTo>
                  <a:lnTo>
                    <a:pt x="49160" y="263036"/>
                  </a:lnTo>
                  <a:lnTo>
                    <a:pt x="48319" y="263002"/>
                  </a:lnTo>
                  <a:lnTo>
                    <a:pt x="47478" y="262945"/>
                  </a:lnTo>
                  <a:lnTo>
                    <a:pt x="46636" y="262866"/>
                  </a:lnTo>
                  <a:lnTo>
                    <a:pt x="45799" y="262775"/>
                  </a:lnTo>
                  <a:lnTo>
                    <a:pt x="44958" y="262650"/>
                  </a:lnTo>
                  <a:lnTo>
                    <a:pt x="44116" y="262503"/>
                  </a:lnTo>
                  <a:lnTo>
                    <a:pt x="43279" y="262344"/>
                  </a:lnTo>
                  <a:lnTo>
                    <a:pt x="42438" y="262151"/>
                  </a:lnTo>
                  <a:lnTo>
                    <a:pt x="41601" y="261947"/>
                  </a:lnTo>
                  <a:lnTo>
                    <a:pt x="40764" y="261708"/>
                  </a:lnTo>
                  <a:lnTo>
                    <a:pt x="39927" y="261447"/>
                  </a:lnTo>
                  <a:lnTo>
                    <a:pt x="39090" y="261152"/>
                  </a:lnTo>
                  <a:lnTo>
                    <a:pt x="38253" y="260846"/>
                  </a:lnTo>
                  <a:lnTo>
                    <a:pt x="37416" y="260506"/>
                  </a:lnTo>
                  <a:lnTo>
                    <a:pt x="36997" y="260324"/>
                  </a:lnTo>
                  <a:lnTo>
                    <a:pt x="36579" y="260131"/>
                  </a:lnTo>
                  <a:lnTo>
                    <a:pt x="36160" y="259938"/>
                  </a:lnTo>
                  <a:lnTo>
                    <a:pt x="35742" y="259734"/>
                  </a:lnTo>
                  <a:lnTo>
                    <a:pt x="35323" y="259530"/>
                  </a:lnTo>
                  <a:lnTo>
                    <a:pt x="34905" y="259314"/>
                  </a:lnTo>
                  <a:lnTo>
                    <a:pt x="34491" y="259088"/>
                  </a:lnTo>
                  <a:lnTo>
                    <a:pt x="34072" y="258861"/>
                  </a:lnTo>
                  <a:lnTo>
                    <a:pt x="33654" y="258622"/>
                  </a:lnTo>
                  <a:lnTo>
                    <a:pt x="33235" y="258373"/>
                  </a:lnTo>
                  <a:lnTo>
                    <a:pt x="32821" y="258123"/>
                  </a:lnTo>
                  <a:lnTo>
                    <a:pt x="32403" y="257862"/>
                  </a:lnTo>
                  <a:lnTo>
                    <a:pt x="31984" y="257590"/>
                  </a:lnTo>
                  <a:lnTo>
                    <a:pt x="31570" y="257318"/>
                  </a:lnTo>
                  <a:lnTo>
                    <a:pt x="31152" y="257023"/>
                  </a:lnTo>
                  <a:lnTo>
                    <a:pt x="30733" y="256739"/>
                  </a:lnTo>
                  <a:lnTo>
                    <a:pt x="30319" y="256433"/>
                  </a:lnTo>
                  <a:lnTo>
                    <a:pt x="29901" y="256126"/>
                  </a:lnTo>
                  <a:lnTo>
                    <a:pt x="29486" y="255808"/>
                  </a:lnTo>
                  <a:lnTo>
                    <a:pt x="29068" y="255479"/>
                  </a:lnTo>
                  <a:lnTo>
                    <a:pt x="28654" y="255150"/>
                  </a:lnTo>
                  <a:lnTo>
                    <a:pt x="28235" y="254810"/>
                  </a:lnTo>
                  <a:lnTo>
                    <a:pt x="27821" y="254458"/>
                  </a:lnTo>
                  <a:lnTo>
                    <a:pt x="27403" y="254095"/>
                  </a:lnTo>
                  <a:lnTo>
                    <a:pt x="26989" y="253732"/>
                  </a:lnTo>
                  <a:lnTo>
                    <a:pt x="26570" y="253358"/>
                  </a:lnTo>
                  <a:lnTo>
                    <a:pt x="26156" y="252972"/>
                  </a:lnTo>
                  <a:lnTo>
                    <a:pt x="25742" y="252575"/>
                  </a:lnTo>
                  <a:lnTo>
                    <a:pt x="25324" y="252178"/>
                  </a:lnTo>
                  <a:lnTo>
                    <a:pt x="24910" y="251758"/>
                  </a:lnTo>
                  <a:lnTo>
                    <a:pt x="24847" y="251713"/>
                  </a:lnTo>
                  <a:lnTo>
                    <a:pt x="24794" y="251690"/>
                  </a:lnTo>
                  <a:lnTo>
                    <a:pt x="24683" y="251667"/>
                  </a:lnTo>
                  <a:lnTo>
                    <a:pt x="24687" y="251622"/>
                  </a:lnTo>
                  <a:lnTo>
                    <a:pt x="24692" y="251588"/>
                  </a:lnTo>
                  <a:lnTo>
                    <a:pt x="24643" y="247605"/>
                  </a:lnTo>
                  <a:lnTo>
                    <a:pt x="24607" y="243612"/>
                  </a:lnTo>
                  <a:lnTo>
                    <a:pt x="24576" y="239618"/>
                  </a:lnTo>
                  <a:lnTo>
                    <a:pt x="24558" y="235613"/>
                  </a:lnTo>
                  <a:lnTo>
                    <a:pt x="24549" y="231596"/>
                  </a:lnTo>
                  <a:lnTo>
                    <a:pt x="24549" y="227580"/>
                  </a:lnTo>
                  <a:lnTo>
                    <a:pt x="24562" y="223552"/>
                  </a:lnTo>
                  <a:lnTo>
                    <a:pt x="24571" y="221543"/>
                  </a:lnTo>
                  <a:lnTo>
                    <a:pt x="24580" y="219524"/>
                  </a:lnTo>
                  <a:close/>
                  <a:moveTo>
                    <a:pt x="27617" y="258985"/>
                  </a:moveTo>
                  <a:lnTo>
                    <a:pt x="28195" y="259485"/>
                  </a:lnTo>
                  <a:lnTo>
                    <a:pt x="28779" y="259972"/>
                  </a:lnTo>
                  <a:lnTo>
                    <a:pt x="29357" y="260438"/>
                  </a:lnTo>
                  <a:lnTo>
                    <a:pt x="29941" y="260892"/>
                  </a:lnTo>
                  <a:lnTo>
                    <a:pt x="30528" y="261334"/>
                  </a:lnTo>
                  <a:lnTo>
                    <a:pt x="31116" y="261754"/>
                  </a:lnTo>
                  <a:lnTo>
                    <a:pt x="31704" y="262162"/>
                  </a:lnTo>
                  <a:lnTo>
                    <a:pt x="32291" y="262559"/>
                  </a:lnTo>
                  <a:lnTo>
                    <a:pt x="32879" y="262934"/>
                  </a:lnTo>
                  <a:lnTo>
                    <a:pt x="33471" y="263308"/>
                  </a:lnTo>
                  <a:lnTo>
                    <a:pt x="34063" y="263649"/>
                  </a:lnTo>
                  <a:lnTo>
                    <a:pt x="34660" y="263989"/>
                  </a:lnTo>
                  <a:lnTo>
                    <a:pt x="35252" y="264318"/>
                  </a:lnTo>
                  <a:lnTo>
                    <a:pt x="35849" y="264624"/>
                  </a:lnTo>
                  <a:lnTo>
                    <a:pt x="36445" y="264919"/>
                  </a:lnTo>
                  <a:lnTo>
                    <a:pt x="37046" y="265203"/>
                  </a:lnTo>
                  <a:lnTo>
                    <a:pt x="36855" y="265646"/>
                  </a:lnTo>
                  <a:lnTo>
                    <a:pt x="36672" y="266099"/>
                  </a:lnTo>
                  <a:lnTo>
                    <a:pt x="36490" y="266565"/>
                  </a:lnTo>
                  <a:lnTo>
                    <a:pt x="36312" y="267041"/>
                  </a:lnTo>
                  <a:lnTo>
                    <a:pt x="36138" y="267506"/>
                  </a:lnTo>
                  <a:lnTo>
                    <a:pt x="35969" y="267994"/>
                  </a:lnTo>
                  <a:lnTo>
                    <a:pt x="35800" y="268482"/>
                  </a:lnTo>
                  <a:lnTo>
                    <a:pt x="35635" y="268970"/>
                  </a:lnTo>
                  <a:lnTo>
                    <a:pt x="35479" y="269469"/>
                  </a:lnTo>
                  <a:lnTo>
                    <a:pt x="35319" y="269968"/>
                  </a:lnTo>
                  <a:lnTo>
                    <a:pt x="35167" y="270479"/>
                  </a:lnTo>
                  <a:lnTo>
                    <a:pt x="35020" y="270990"/>
                  </a:lnTo>
                  <a:lnTo>
                    <a:pt x="34874" y="271511"/>
                  </a:lnTo>
                  <a:lnTo>
                    <a:pt x="34731" y="272033"/>
                  </a:lnTo>
                  <a:lnTo>
                    <a:pt x="34589" y="272567"/>
                  </a:lnTo>
                  <a:lnTo>
                    <a:pt x="34455" y="273100"/>
                  </a:lnTo>
                  <a:lnTo>
                    <a:pt x="32225" y="272601"/>
                  </a:lnTo>
                  <a:lnTo>
                    <a:pt x="31107" y="272362"/>
                  </a:lnTo>
                  <a:lnTo>
                    <a:pt x="29990" y="272135"/>
                  </a:lnTo>
                  <a:lnTo>
                    <a:pt x="28872" y="271931"/>
                  </a:lnTo>
                  <a:lnTo>
                    <a:pt x="27755" y="271738"/>
                  </a:lnTo>
                  <a:lnTo>
                    <a:pt x="26637" y="271557"/>
                  </a:lnTo>
                  <a:lnTo>
                    <a:pt x="25520" y="271409"/>
                  </a:lnTo>
                  <a:lnTo>
                    <a:pt x="25626" y="270615"/>
                  </a:lnTo>
                  <a:lnTo>
                    <a:pt x="25738" y="269832"/>
                  </a:lnTo>
                  <a:lnTo>
                    <a:pt x="25854" y="269049"/>
                  </a:lnTo>
                  <a:lnTo>
                    <a:pt x="25974" y="268266"/>
                  </a:lnTo>
                  <a:lnTo>
                    <a:pt x="26094" y="267484"/>
                  </a:lnTo>
                  <a:lnTo>
                    <a:pt x="26214" y="266712"/>
                  </a:lnTo>
                  <a:lnTo>
                    <a:pt x="26343" y="265929"/>
                  </a:lnTo>
                  <a:lnTo>
                    <a:pt x="26472" y="265146"/>
                  </a:lnTo>
                  <a:lnTo>
                    <a:pt x="26606" y="264375"/>
                  </a:lnTo>
                  <a:lnTo>
                    <a:pt x="26740" y="263603"/>
                  </a:lnTo>
                  <a:lnTo>
                    <a:pt x="26882" y="262832"/>
                  </a:lnTo>
                  <a:lnTo>
                    <a:pt x="27020" y="262060"/>
                  </a:lnTo>
                  <a:lnTo>
                    <a:pt x="27167" y="261289"/>
                  </a:lnTo>
                  <a:lnTo>
                    <a:pt x="27314" y="260517"/>
                  </a:lnTo>
                  <a:lnTo>
                    <a:pt x="27465" y="259757"/>
                  </a:lnTo>
                  <a:lnTo>
                    <a:pt x="27617" y="258985"/>
                  </a:lnTo>
                  <a:close/>
                  <a:moveTo>
                    <a:pt x="76977" y="260699"/>
                  </a:moveTo>
                  <a:lnTo>
                    <a:pt x="76995" y="260755"/>
                  </a:lnTo>
                  <a:lnTo>
                    <a:pt x="77004" y="260812"/>
                  </a:lnTo>
                  <a:lnTo>
                    <a:pt x="77017" y="260857"/>
                  </a:lnTo>
                  <a:lnTo>
                    <a:pt x="77031" y="260903"/>
                  </a:lnTo>
                  <a:lnTo>
                    <a:pt x="77182" y="261266"/>
                  </a:lnTo>
                  <a:lnTo>
                    <a:pt x="77325" y="261640"/>
                  </a:lnTo>
                  <a:lnTo>
                    <a:pt x="77472" y="262015"/>
                  </a:lnTo>
                  <a:lnTo>
                    <a:pt x="77610" y="262389"/>
                  </a:lnTo>
                  <a:lnTo>
                    <a:pt x="77748" y="262775"/>
                  </a:lnTo>
                  <a:lnTo>
                    <a:pt x="77886" y="263172"/>
                  </a:lnTo>
                  <a:lnTo>
                    <a:pt x="78019" y="263569"/>
                  </a:lnTo>
                  <a:lnTo>
                    <a:pt x="78153" y="263966"/>
                  </a:lnTo>
                  <a:lnTo>
                    <a:pt x="78282" y="264363"/>
                  </a:lnTo>
                  <a:lnTo>
                    <a:pt x="78411" y="264772"/>
                  </a:lnTo>
                  <a:lnTo>
                    <a:pt x="78536" y="265192"/>
                  </a:lnTo>
                  <a:lnTo>
                    <a:pt x="78656" y="265611"/>
                  </a:lnTo>
                  <a:lnTo>
                    <a:pt x="78780" y="266031"/>
                  </a:lnTo>
                  <a:lnTo>
                    <a:pt x="78896" y="266451"/>
                  </a:lnTo>
                  <a:lnTo>
                    <a:pt x="79128" y="267313"/>
                  </a:lnTo>
                  <a:lnTo>
                    <a:pt x="79350" y="268198"/>
                  </a:lnTo>
                  <a:lnTo>
                    <a:pt x="79568" y="269095"/>
                  </a:lnTo>
                  <a:lnTo>
                    <a:pt x="79773" y="270002"/>
                  </a:lnTo>
                  <a:lnTo>
                    <a:pt x="79974" y="270933"/>
                  </a:lnTo>
                  <a:lnTo>
                    <a:pt x="80161" y="271863"/>
                  </a:lnTo>
                  <a:lnTo>
                    <a:pt x="80343" y="272816"/>
                  </a:lnTo>
                  <a:lnTo>
                    <a:pt x="80521" y="273781"/>
                  </a:lnTo>
                  <a:lnTo>
                    <a:pt x="80686" y="274756"/>
                  </a:lnTo>
                  <a:lnTo>
                    <a:pt x="80116" y="274620"/>
                  </a:lnTo>
                  <a:lnTo>
                    <a:pt x="79542" y="274495"/>
                  </a:lnTo>
                  <a:lnTo>
                    <a:pt x="78963" y="274382"/>
                  </a:lnTo>
                  <a:lnTo>
                    <a:pt x="78384" y="274280"/>
                  </a:lnTo>
                  <a:lnTo>
                    <a:pt x="77801" y="274189"/>
                  </a:lnTo>
                  <a:lnTo>
                    <a:pt x="77218" y="274121"/>
                  </a:lnTo>
                  <a:lnTo>
                    <a:pt x="76635" y="274076"/>
                  </a:lnTo>
                  <a:lnTo>
                    <a:pt x="76051" y="274042"/>
                  </a:lnTo>
                  <a:lnTo>
                    <a:pt x="75468" y="274042"/>
                  </a:lnTo>
                  <a:lnTo>
                    <a:pt x="75174" y="274053"/>
                  </a:lnTo>
                  <a:lnTo>
                    <a:pt x="74885" y="274076"/>
                  </a:lnTo>
                  <a:lnTo>
                    <a:pt x="74591" y="274098"/>
                  </a:lnTo>
                  <a:lnTo>
                    <a:pt x="74302" y="274132"/>
                  </a:lnTo>
                  <a:lnTo>
                    <a:pt x="74012" y="274166"/>
                  </a:lnTo>
                  <a:lnTo>
                    <a:pt x="73723" y="274212"/>
                  </a:lnTo>
                  <a:lnTo>
                    <a:pt x="73433" y="274269"/>
                  </a:lnTo>
                  <a:lnTo>
                    <a:pt x="73144" y="274337"/>
                  </a:lnTo>
                  <a:lnTo>
                    <a:pt x="72855" y="274416"/>
                  </a:lnTo>
                  <a:lnTo>
                    <a:pt x="72570" y="274495"/>
                  </a:lnTo>
                  <a:lnTo>
                    <a:pt x="72285" y="274586"/>
                  </a:lnTo>
                  <a:lnTo>
                    <a:pt x="72000" y="274700"/>
                  </a:lnTo>
                  <a:lnTo>
                    <a:pt x="71715" y="274813"/>
                  </a:lnTo>
                  <a:lnTo>
                    <a:pt x="71434" y="274938"/>
                  </a:lnTo>
                  <a:lnTo>
                    <a:pt x="71252" y="274246"/>
                  </a:lnTo>
                  <a:lnTo>
                    <a:pt x="71060" y="273565"/>
                  </a:lnTo>
                  <a:lnTo>
                    <a:pt x="70869" y="272896"/>
                  </a:lnTo>
                  <a:lnTo>
                    <a:pt x="70669" y="272238"/>
                  </a:lnTo>
                  <a:lnTo>
                    <a:pt x="70464" y="271579"/>
                  </a:lnTo>
                  <a:lnTo>
                    <a:pt x="70255" y="270933"/>
                  </a:lnTo>
                  <a:lnTo>
                    <a:pt x="70041" y="270286"/>
                  </a:lnTo>
                  <a:lnTo>
                    <a:pt x="69823" y="269651"/>
                  </a:lnTo>
                  <a:lnTo>
                    <a:pt x="69596" y="269027"/>
                  </a:lnTo>
                  <a:lnTo>
                    <a:pt x="69364" y="268414"/>
                  </a:lnTo>
                  <a:lnTo>
                    <a:pt x="69133" y="267813"/>
                  </a:lnTo>
                  <a:lnTo>
                    <a:pt x="68888" y="267211"/>
                  </a:lnTo>
                  <a:lnTo>
                    <a:pt x="68643" y="266621"/>
                  </a:lnTo>
                  <a:lnTo>
                    <a:pt x="68389" y="266031"/>
                  </a:lnTo>
                  <a:lnTo>
                    <a:pt x="68131" y="265464"/>
                  </a:lnTo>
                  <a:lnTo>
                    <a:pt x="67868" y="264897"/>
                  </a:lnTo>
                  <a:lnTo>
                    <a:pt x="69017" y="264443"/>
                  </a:lnTo>
                  <a:lnTo>
                    <a:pt x="70166" y="263966"/>
                  </a:lnTo>
                  <a:lnTo>
                    <a:pt x="71305" y="263467"/>
                  </a:lnTo>
                  <a:lnTo>
                    <a:pt x="72450" y="262945"/>
                  </a:lnTo>
                  <a:lnTo>
                    <a:pt x="73585" y="262412"/>
                  </a:lnTo>
                  <a:lnTo>
                    <a:pt x="74720" y="261856"/>
                  </a:lnTo>
                  <a:lnTo>
                    <a:pt x="75851" y="261289"/>
                  </a:lnTo>
                  <a:lnTo>
                    <a:pt x="76977" y="260699"/>
                  </a:lnTo>
                  <a:close/>
                  <a:moveTo>
                    <a:pt x="25110" y="274484"/>
                  </a:moveTo>
                  <a:lnTo>
                    <a:pt x="25662" y="274564"/>
                  </a:lnTo>
                  <a:lnTo>
                    <a:pt x="26219" y="274643"/>
                  </a:lnTo>
                  <a:lnTo>
                    <a:pt x="27327" y="274768"/>
                  </a:lnTo>
                  <a:lnTo>
                    <a:pt x="28436" y="274870"/>
                  </a:lnTo>
                  <a:lnTo>
                    <a:pt x="29544" y="274961"/>
                  </a:lnTo>
                  <a:lnTo>
                    <a:pt x="30653" y="275029"/>
                  </a:lnTo>
                  <a:lnTo>
                    <a:pt x="31766" y="275085"/>
                  </a:lnTo>
                  <a:lnTo>
                    <a:pt x="33983" y="275188"/>
                  </a:lnTo>
                  <a:lnTo>
                    <a:pt x="33805" y="275993"/>
                  </a:lnTo>
                  <a:lnTo>
                    <a:pt x="33636" y="276810"/>
                  </a:lnTo>
                  <a:lnTo>
                    <a:pt x="33476" y="277638"/>
                  </a:lnTo>
                  <a:lnTo>
                    <a:pt x="33320" y="278478"/>
                  </a:lnTo>
                  <a:lnTo>
                    <a:pt x="33168" y="279329"/>
                  </a:lnTo>
                  <a:lnTo>
                    <a:pt x="33026" y="280180"/>
                  </a:lnTo>
                  <a:lnTo>
                    <a:pt x="32892" y="281042"/>
                  </a:lnTo>
                  <a:lnTo>
                    <a:pt x="32759" y="281916"/>
                  </a:lnTo>
                  <a:lnTo>
                    <a:pt x="32639" y="282801"/>
                  </a:lnTo>
                  <a:lnTo>
                    <a:pt x="32518" y="283686"/>
                  </a:lnTo>
                  <a:lnTo>
                    <a:pt x="32407" y="284582"/>
                  </a:lnTo>
                  <a:lnTo>
                    <a:pt x="32300" y="285478"/>
                  </a:lnTo>
                  <a:lnTo>
                    <a:pt x="32202" y="286386"/>
                  </a:lnTo>
                  <a:lnTo>
                    <a:pt x="32109" y="287294"/>
                  </a:lnTo>
                  <a:lnTo>
                    <a:pt x="32020" y="288213"/>
                  </a:lnTo>
                  <a:lnTo>
                    <a:pt x="31935" y="289143"/>
                  </a:lnTo>
                  <a:lnTo>
                    <a:pt x="30916" y="289109"/>
                  </a:lnTo>
                  <a:lnTo>
                    <a:pt x="29901" y="289086"/>
                  </a:lnTo>
                  <a:lnTo>
                    <a:pt x="27861" y="289064"/>
                  </a:lnTo>
                  <a:lnTo>
                    <a:pt x="26842" y="289052"/>
                  </a:lnTo>
                  <a:lnTo>
                    <a:pt x="25822" y="289030"/>
                  </a:lnTo>
                  <a:lnTo>
                    <a:pt x="24803" y="288996"/>
                  </a:lnTo>
                  <a:lnTo>
                    <a:pt x="23783" y="288939"/>
                  </a:lnTo>
                  <a:lnTo>
                    <a:pt x="23841" y="288031"/>
                  </a:lnTo>
                  <a:lnTo>
                    <a:pt x="23903" y="287124"/>
                  </a:lnTo>
                  <a:lnTo>
                    <a:pt x="23966" y="286205"/>
                  </a:lnTo>
                  <a:lnTo>
                    <a:pt x="24033" y="285297"/>
                  </a:lnTo>
                  <a:lnTo>
                    <a:pt x="24104" y="284389"/>
                  </a:lnTo>
                  <a:lnTo>
                    <a:pt x="24180" y="283481"/>
                  </a:lnTo>
                  <a:lnTo>
                    <a:pt x="24260" y="282585"/>
                  </a:lnTo>
                  <a:lnTo>
                    <a:pt x="24340" y="281677"/>
                  </a:lnTo>
                  <a:lnTo>
                    <a:pt x="24424" y="280770"/>
                  </a:lnTo>
                  <a:lnTo>
                    <a:pt x="24513" y="279873"/>
                  </a:lnTo>
                  <a:lnTo>
                    <a:pt x="24602" y="278977"/>
                  </a:lnTo>
                  <a:lnTo>
                    <a:pt x="24700" y="278069"/>
                  </a:lnTo>
                  <a:lnTo>
                    <a:pt x="24798" y="277173"/>
                  </a:lnTo>
                  <a:lnTo>
                    <a:pt x="24896" y="276277"/>
                  </a:lnTo>
                  <a:lnTo>
                    <a:pt x="25003" y="275380"/>
                  </a:lnTo>
                  <a:lnTo>
                    <a:pt x="25110" y="274484"/>
                  </a:lnTo>
                  <a:close/>
                  <a:moveTo>
                    <a:pt x="31770" y="291072"/>
                  </a:moveTo>
                  <a:lnTo>
                    <a:pt x="31695" y="292195"/>
                  </a:lnTo>
                  <a:lnTo>
                    <a:pt x="31623" y="293319"/>
                  </a:lnTo>
                  <a:lnTo>
                    <a:pt x="31561" y="294442"/>
                  </a:lnTo>
                  <a:lnTo>
                    <a:pt x="31503" y="295576"/>
                  </a:lnTo>
                  <a:lnTo>
                    <a:pt x="31454" y="296722"/>
                  </a:lnTo>
                  <a:lnTo>
                    <a:pt x="31410" y="297868"/>
                  </a:lnTo>
                  <a:lnTo>
                    <a:pt x="31370" y="299014"/>
                  </a:lnTo>
                  <a:lnTo>
                    <a:pt x="31339" y="300172"/>
                  </a:lnTo>
                  <a:lnTo>
                    <a:pt x="31316" y="301329"/>
                  </a:lnTo>
                  <a:lnTo>
                    <a:pt x="31294" y="302486"/>
                  </a:lnTo>
                  <a:lnTo>
                    <a:pt x="31281" y="303643"/>
                  </a:lnTo>
                  <a:lnTo>
                    <a:pt x="31272" y="304812"/>
                  </a:lnTo>
                  <a:lnTo>
                    <a:pt x="31272" y="305981"/>
                  </a:lnTo>
                  <a:lnTo>
                    <a:pt x="31272" y="307149"/>
                  </a:lnTo>
                  <a:lnTo>
                    <a:pt x="31281" y="308307"/>
                  </a:lnTo>
                  <a:lnTo>
                    <a:pt x="31290" y="309487"/>
                  </a:lnTo>
                  <a:lnTo>
                    <a:pt x="31307" y="310780"/>
                  </a:lnTo>
                  <a:lnTo>
                    <a:pt x="31325" y="312085"/>
                  </a:lnTo>
                  <a:lnTo>
                    <a:pt x="31316" y="312074"/>
                  </a:lnTo>
                  <a:lnTo>
                    <a:pt x="31307" y="312051"/>
                  </a:lnTo>
                  <a:lnTo>
                    <a:pt x="31303" y="312028"/>
                  </a:lnTo>
                  <a:lnTo>
                    <a:pt x="31290" y="312017"/>
                  </a:lnTo>
                  <a:lnTo>
                    <a:pt x="31049" y="311915"/>
                  </a:lnTo>
                  <a:lnTo>
                    <a:pt x="30809" y="311824"/>
                  </a:lnTo>
                  <a:lnTo>
                    <a:pt x="30564" y="311733"/>
                  </a:lnTo>
                  <a:lnTo>
                    <a:pt x="30323" y="311665"/>
                  </a:lnTo>
                  <a:lnTo>
                    <a:pt x="30079" y="311586"/>
                  </a:lnTo>
                  <a:lnTo>
                    <a:pt x="29834" y="311529"/>
                  </a:lnTo>
                  <a:lnTo>
                    <a:pt x="29344" y="311427"/>
                  </a:lnTo>
                  <a:lnTo>
                    <a:pt x="28850" y="311336"/>
                  </a:lnTo>
                  <a:lnTo>
                    <a:pt x="28356" y="311279"/>
                  </a:lnTo>
                  <a:lnTo>
                    <a:pt x="27857" y="311234"/>
                  </a:lnTo>
                  <a:lnTo>
                    <a:pt x="27363" y="311211"/>
                  </a:lnTo>
                  <a:lnTo>
                    <a:pt x="26864" y="311189"/>
                  </a:lnTo>
                  <a:lnTo>
                    <a:pt x="26366" y="311189"/>
                  </a:lnTo>
                  <a:lnTo>
                    <a:pt x="25368" y="311200"/>
                  </a:lnTo>
                  <a:lnTo>
                    <a:pt x="24375" y="311211"/>
                  </a:lnTo>
                  <a:lnTo>
                    <a:pt x="23881" y="311223"/>
                  </a:lnTo>
                  <a:lnTo>
                    <a:pt x="23392" y="311223"/>
                  </a:lnTo>
                  <a:lnTo>
                    <a:pt x="23360" y="310020"/>
                  </a:lnTo>
                  <a:lnTo>
                    <a:pt x="23338" y="308817"/>
                  </a:lnTo>
                  <a:lnTo>
                    <a:pt x="23320" y="307615"/>
                  </a:lnTo>
                  <a:lnTo>
                    <a:pt x="23307" y="306412"/>
                  </a:lnTo>
                  <a:lnTo>
                    <a:pt x="23302" y="305209"/>
                  </a:lnTo>
                  <a:lnTo>
                    <a:pt x="23302" y="304018"/>
                  </a:lnTo>
                  <a:lnTo>
                    <a:pt x="23307" y="302815"/>
                  </a:lnTo>
                  <a:lnTo>
                    <a:pt x="23320" y="301612"/>
                  </a:lnTo>
                  <a:lnTo>
                    <a:pt x="23338" y="300410"/>
                  </a:lnTo>
                  <a:lnTo>
                    <a:pt x="23360" y="299207"/>
                  </a:lnTo>
                  <a:lnTo>
                    <a:pt x="23387" y="298016"/>
                  </a:lnTo>
                  <a:lnTo>
                    <a:pt x="23423" y="296813"/>
                  </a:lnTo>
                  <a:lnTo>
                    <a:pt x="23458" y="295610"/>
                  </a:lnTo>
                  <a:lnTo>
                    <a:pt x="23503" y="294419"/>
                  </a:lnTo>
                  <a:lnTo>
                    <a:pt x="23556" y="293216"/>
                  </a:lnTo>
                  <a:lnTo>
                    <a:pt x="23610" y="292025"/>
                  </a:lnTo>
                  <a:lnTo>
                    <a:pt x="24117" y="292082"/>
                  </a:lnTo>
                  <a:lnTo>
                    <a:pt x="24625" y="292127"/>
                  </a:lnTo>
                  <a:lnTo>
                    <a:pt x="25137" y="292161"/>
                  </a:lnTo>
                  <a:lnTo>
                    <a:pt x="25649" y="292173"/>
                  </a:lnTo>
                  <a:lnTo>
                    <a:pt x="26161" y="292173"/>
                  </a:lnTo>
                  <a:lnTo>
                    <a:pt x="26673" y="292161"/>
                  </a:lnTo>
                  <a:lnTo>
                    <a:pt x="27189" y="292139"/>
                  </a:lnTo>
                  <a:lnTo>
                    <a:pt x="27701" y="292093"/>
                  </a:lnTo>
                  <a:lnTo>
                    <a:pt x="28213" y="292025"/>
                  </a:lnTo>
                  <a:lnTo>
                    <a:pt x="28725" y="291946"/>
                  </a:lnTo>
                  <a:lnTo>
                    <a:pt x="29237" y="291855"/>
                  </a:lnTo>
                  <a:lnTo>
                    <a:pt x="29749" y="291730"/>
                  </a:lnTo>
                  <a:lnTo>
                    <a:pt x="30257" y="291605"/>
                  </a:lnTo>
                  <a:lnTo>
                    <a:pt x="30764" y="291446"/>
                  </a:lnTo>
                  <a:lnTo>
                    <a:pt x="31272" y="291276"/>
                  </a:lnTo>
                  <a:lnTo>
                    <a:pt x="31770" y="291072"/>
                  </a:lnTo>
                  <a:close/>
                  <a:moveTo>
                    <a:pt x="79871" y="276526"/>
                  </a:moveTo>
                  <a:lnTo>
                    <a:pt x="80432" y="276538"/>
                  </a:lnTo>
                  <a:lnTo>
                    <a:pt x="80998" y="276572"/>
                  </a:lnTo>
                  <a:lnTo>
                    <a:pt x="81078" y="277139"/>
                  </a:lnTo>
                  <a:lnTo>
                    <a:pt x="81158" y="277695"/>
                  </a:lnTo>
                  <a:lnTo>
                    <a:pt x="81234" y="278262"/>
                  </a:lnTo>
                  <a:lnTo>
                    <a:pt x="81309" y="278841"/>
                  </a:lnTo>
                  <a:lnTo>
                    <a:pt x="81447" y="279987"/>
                  </a:lnTo>
                  <a:lnTo>
                    <a:pt x="81581" y="281156"/>
                  </a:lnTo>
                  <a:lnTo>
                    <a:pt x="81706" y="282336"/>
                  </a:lnTo>
                  <a:lnTo>
                    <a:pt x="81817" y="283516"/>
                  </a:lnTo>
                  <a:lnTo>
                    <a:pt x="81924" y="284718"/>
                  </a:lnTo>
                  <a:lnTo>
                    <a:pt x="82017" y="285932"/>
                  </a:lnTo>
                  <a:lnTo>
                    <a:pt x="82106" y="287146"/>
                  </a:lnTo>
                  <a:lnTo>
                    <a:pt x="82182" y="288383"/>
                  </a:lnTo>
                  <a:lnTo>
                    <a:pt x="82253" y="289620"/>
                  </a:lnTo>
                  <a:lnTo>
                    <a:pt x="82311" y="290868"/>
                  </a:lnTo>
                  <a:lnTo>
                    <a:pt x="82364" y="292116"/>
                  </a:lnTo>
                  <a:lnTo>
                    <a:pt x="82409" y="293375"/>
                  </a:lnTo>
                  <a:lnTo>
                    <a:pt x="82445" y="294646"/>
                  </a:lnTo>
                  <a:lnTo>
                    <a:pt x="82467" y="295917"/>
                  </a:lnTo>
                  <a:lnTo>
                    <a:pt x="82467" y="295917"/>
                  </a:lnTo>
                  <a:lnTo>
                    <a:pt x="82031" y="295849"/>
                  </a:lnTo>
                  <a:lnTo>
                    <a:pt x="81585" y="295758"/>
                  </a:lnTo>
                  <a:lnTo>
                    <a:pt x="80677" y="295576"/>
                  </a:lnTo>
                  <a:lnTo>
                    <a:pt x="80214" y="295497"/>
                  </a:lnTo>
                  <a:lnTo>
                    <a:pt x="79751" y="295406"/>
                  </a:lnTo>
                  <a:lnTo>
                    <a:pt x="79284" y="295338"/>
                  </a:lnTo>
                  <a:lnTo>
                    <a:pt x="78821" y="295281"/>
                  </a:lnTo>
                  <a:lnTo>
                    <a:pt x="78353" y="295236"/>
                  </a:lnTo>
                  <a:lnTo>
                    <a:pt x="77890" y="295213"/>
                  </a:lnTo>
                  <a:lnTo>
                    <a:pt x="77427" y="295213"/>
                  </a:lnTo>
                  <a:lnTo>
                    <a:pt x="77200" y="295225"/>
                  </a:lnTo>
                  <a:lnTo>
                    <a:pt x="76968" y="295236"/>
                  </a:lnTo>
                  <a:lnTo>
                    <a:pt x="76741" y="295270"/>
                  </a:lnTo>
                  <a:lnTo>
                    <a:pt x="76514" y="295293"/>
                  </a:lnTo>
                  <a:lnTo>
                    <a:pt x="76292" y="295338"/>
                  </a:lnTo>
                  <a:lnTo>
                    <a:pt x="76069" y="295395"/>
                  </a:lnTo>
                  <a:lnTo>
                    <a:pt x="75847" y="295452"/>
                  </a:lnTo>
                  <a:lnTo>
                    <a:pt x="75628" y="295520"/>
                  </a:lnTo>
                  <a:lnTo>
                    <a:pt x="75410" y="295610"/>
                  </a:lnTo>
                  <a:lnTo>
                    <a:pt x="75197" y="295701"/>
                  </a:lnTo>
                  <a:lnTo>
                    <a:pt x="75165" y="295724"/>
                  </a:lnTo>
                  <a:lnTo>
                    <a:pt x="75134" y="295747"/>
                  </a:lnTo>
                  <a:lnTo>
                    <a:pt x="75103" y="295792"/>
                  </a:lnTo>
                  <a:lnTo>
                    <a:pt x="75076" y="295826"/>
                  </a:lnTo>
                  <a:lnTo>
                    <a:pt x="75054" y="295883"/>
                  </a:lnTo>
                  <a:lnTo>
                    <a:pt x="75032" y="295939"/>
                  </a:lnTo>
                  <a:lnTo>
                    <a:pt x="75010" y="295996"/>
                  </a:lnTo>
                  <a:lnTo>
                    <a:pt x="74992" y="296064"/>
                  </a:lnTo>
                  <a:lnTo>
                    <a:pt x="74961" y="296200"/>
                  </a:lnTo>
                  <a:lnTo>
                    <a:pt x="74943" y="296359"/>
                  </a:lnTo>
                  <a:lnTo>
                    <a:pt x="74929" y="296518"/>
                  </a:lnTo>
                  <a:lnTo>
                    <a:pt x="74925" y="296688"/>
                  </a:lnTo>
                  <a:lnTo>
                    <a:pt x="74929" y="296870"/>
                  </a:lnTo>
                  <a:lnTo>
                    <a:pt x="74943" y="297040"/>
                  </a:lnTo>
                  <a:lnTo>
                    <a:pt x="74961" y="297199"/>
                  </a:lnTo>
                  <a:lnTo>
                    <a:pt x="74992" y="297346"/>
                  </a:lnTo>
                  <a:lnTo>
                    <a:pt x="75010" y="297414"/>
                  </a:lnTo>
                  <a:lnTo>
                    <a:pt x="75032" y="297483"/>
                  </a:lnTo>
                  <a:lnTo>
                    <a:pt x="75054" y="297539"/>
                  </a:lnTo>
                  <a:lnTo>
                    <a:pt x="75076" y="297585"/>
                  </a:lnTo>
                  <a:lnTo>
                    <a:pt x="75103" y="297630"/>
                  </a:lnTo>
                  <a:lnTo>
                    <a:pt x="75134" y="297664"/>
                  </a:lnTo>
                  <a:lnTo>
                    <a:pt x="75165" y="297687"/>
                  </a:lnTo>
                  <a:lnTo>
                    <a:pt x="75197" y="297709"/>
                  </a:lnTo>
                  <a:lnTo>
                    <a:pt x="75410" y="297800"/>
                  </a:lnTo>
                  <a:lnTo>
                    <a:pt x="75628" y="297880"/>
                  </a:lnTo>
                  <a:lnTo>
                    <a:pt x="75851" y="297948"/>
                  </a:lnTo>
                  <a:lnTo>
                    <a:pt x="76074" y="298016"/>
                  </a:lnTo>
                  <a:lnTo>
                    <a:pt x="76296" y="298061"/>
                  </a:lnTo>
                  <a:lnTo>
                    <a:pt x="76523" y="298107"/>
                  </a:lnTo>
                  <a:lnTo>
                    <a:pt x="76750" y="298141"/>
                  </a:lnTo>
                  <a:lnTo>
                    <a:pt x="76977" y="298163"/>
                  </a:lnTo>
                  <a:lnTo>
                    <a:pt x="77204" y="298186"/>
                  </a:lnTo>
                  <a:lnTo>
                    <a:pt x="77436" y="298197"/>
                  </a:lnTo>
                  <a:lnTo>
                    <a:pt x="77899" y="298197"/>
                  </a:lnTo>
                  <a:lnTo>
                    <a:pt x="78366" y="298175"/>
                  </a:lnTo>
                  <a:lnTo>
                    <a:pt x="78834" y="298129"/>
                  </a:lnTo>
                  <a:lnTo>
                    <a:pt x="79301" y="298072"/>
                  </a:lnTo>
                  <a:lnTo>
                    <a:pt x="79769" y="297993"/>
                  </a:lnTo>
                  <a:lnTo>
                    <a:pt x="80236" y="297914"/>
                  </a:lnTo>
                  <a:lnTo>
                    <a:pt x="80699" y="297823"/>
                  </a:lnTo>
                  <a:lnTo>
                    <a:pt x="81616" y="297641"/>
                  </a:lnTo>
                  <a:lnTo>
                    <a:pt x="82062" y="297562"/>
                  </a:lnTo>
                  <a:lnTo>
                    <a:pt x="82507" y="297483"/>
                  </a:lnTo>
                  <a:lnTo>
                    <a:pt x="82511" y="298708"/>
                  </a:lnTo>
                  <a:lnTo>
                    <a:pt x="82511" y="299933"/>
                  </a:lnTo>
                  <a:lnTo>
                    <a:pt x="82502" y="301159"/>
                  </a:lnTo>
                  <a:lnTo>
                    <a:pt x="82489" y="302395"/>
                  </a:lnTo>
                  <a:lnTo>
                    <a:pt x="82467" y="303621"/>
                  </a:lnTo>
                  <a:lnTo>
                    <a:pt x="82436" y="304857"/>
                  </a:lnTo>
                  <a:lnTo>
                    <a:pt x="82400" y="306094"/>
                  </a:lnTo>
                  <a:lnTo>
                    <a:pt x="82360" y="307331"/>
                  </a:lnTo>
                  <a:lnTo>
                    <a:pt x="82307" y="308568"/>
                  </a:lnTo>
                  <a:lnTo>
                    <a:pt x="82253" y="309804"/>
                  </a:lnTo>
                  <a:lnTo>
                    <a:pt x="82186" y="311030"/>
                  </a:lnTo>
                  <a:lnTo>
                    <a:pt x="82120" y="312266"/>
                  </a:lnTo>
                  <a:lnTo>
                    <a:pt x="82039" y="313492"/>
                  </a:lnTo>
                  <a:lnTo>
                    <a:pt x="81955" y="314717"/>
                  </a:lnTo>
                  <a:lnTo>
                    <a:pt x="81866" y="315943"/>
                  </a:lnTo>
                  <a:lnTo>
                    <a:pt x="81768" y="317157"/>
                  </a:lnTo>
                  <a:lnTo>
                    <a:pt x="81318" y="317043"/>
                  </a:lnTo>
                  <a:lnTo>
                    <a:pt x="80864" y="316907"/>
                  </a:lnTo>
                  <a:lnTo>
                    <a:pt x="79951" y="316646"/>
                  </a:lnTo>
                  <a:lnTo>
                    <a:pt x="79039" y="316374"/>
                  </a:lnTo>
                  <a:lnTo>
                    <a:pt x="78580" y="316249"/>
                  </a:lnTo>
                  <a:lnTo>
                    <a:pt x="78117" y="316124"/>
                  </a:lnTo>
                  <a:lnTo>
                    <a:pt x="77659" y="316011"/>
                  </a:lnTo>
                  <a:lnTo>
                    <a:pt x="77200" y="315908"/>
                  </a:lnTo>
                  <a:lnTo>
                    <a:pt x="76741" y="315829"/>
                  </a:lnTo>
                  <a:lnTo>
                    <a:pt x="76283" y="315761"/>
                  </a:lnTo>
                  <a:lnTo>
                    <a:pt x="75829" y="315716"/>
                  </a:lnTo>
                  <a:lnTo>
                    <a:pt x="75375" y="315693"/>
                  </a:lnTo>
                  <a:lnTo>
                    <a:pt x="75148" y="315693"/>
                  </a:lnTo>
                  <a:lnTo>
                    <a:pt x="74920" y="315704"/>
                  </a:lnTo>
                  <a:lnTo>
                    <a:pt x="74693" y="315716"/>
                  </a:lnTo>
                  <a:lnTo>
                    <a:pt x="74471" y="315738"/>
                  </a:lnTo>
                  <a:lnTo>
                    <a:pt x="74471" y="315738"/>
                  </a:lnTo>
                  <a:lnTo>
                    <a:pt x="74538" y="314547"/>
                  </a:lnTo>
                  <a:lnTo>
                    <a:pt x="74595" y="313367"/>
                  </a:lnTo>
                  <a:lnTo>
                    <a:pt x="74649" y="312176"/>
                  </a:lnTo>
                  <a:lnTo>
                    <a:pt x="74693" y="310984"/>
                  </a:lnTo>
                  <a:lnTo>
                    <a:pt x="74729" y="309793"/>
                  </a:lnTo>
                  <a:lnTo>
                    <a:pt x="74756" y="308602"/>
                  </a:lnTo>
                  <a:lnTo>
                    <a:pt x="74778" y="307410"/>
                  </a:lnTo>
                  <a:lnTo>
                    <a:pt x="74787" y="306219"/>
                  </a:lnTo>
                  <a:lnTo>
                    <a:pt x="74791" y="305039"/>
                  </a:lnTo>
                  <a:lnTo>
                    <a:pt x="74787" y="303848"/>
                  </a:lnTo>
                  <a:lnTo>
                    <a:pt x="74774" y="302668"/>
                  </a:lnTo>
                  <a:lnTo>
                    <a:pt x="74751" y="301488"/>
                  </a:lnTo>
                  <a:lnTo>
                    <a:pt x="74716" y="300319"/>
                  </a:lnTo>
                  <a:lnTo>
                    <a:pt x="74676" y="299139"/>
                  </a:lnTo>
                  <a:lnTo>
                    <a:pt x="74627" y="297982"/>
                  </a:lnTo>
                  <a:lnTo>
                    <a:pt x="74569" y="296813"/>
                  </a:lnTo>
                  <a:lnTo>
                    <a:pt x="74533" y="296178"/>
                  </a:lnTo>
                  <a:lnTo>
                    <a:pt x="74498" y="295542"/>
                  </a:lnTo>
                  <a:lnTo>
                    <a:pt x="74457" y="294896"/>
                  </a:lnTo>
                  <a:lnTo>
                    <a:pt x="74413" y="294272"/>
                  </a:lnTo>
                  <a:lnTo>
                    <a:pt x="74368" y="293636"/>
                  </a:lnTo>
                  <a:lnTo>
                    <a:pt x="74319" y="293001"/>
                  </a:lnTo>
                  <a:lnTo>
                    <a:pt x="74270" y="292377"/>
                  </a:lnTo>
                  <a:lnTo>
                    <a:pt x="74217" y="291753"/>
                  </a:lnTo>
                  <a:lnTo>
                    <a:pt x="74159" y="291129"/>
                  </a:lnTo>
                  <a:lnTo>
                    <a:pt x="74101" y="290505"/>
                  </a:lnTo>
                  <a:lnTo>
                    <a:pt x="74039" y="289881"/>
                  </a:lnTo>
                  <a:lnTo>
                    <a:pt x="73977" y="289268"/>
                  </a:lnTo>
                  <a:lnTo>
                    <a:pt x="73905" y="288655"/>
                  </a:lnTo>
                  <a:lnTo>
                    <a:pt x="73839" y="288043"/>
                  </a:lnTo>
                  <a:lnTo>
                    <a:pt x="73763" y="287430"/>
                  </a:lnTo>
                  <a:lnTo>
                    <a:pt x="73687" y="286829"/>
                  </a:lnTo>
                  <a:lnTo>
                    <a:pt x="73607" y="286216"/>
                  </a:lnTo>
                  <a:lnTo>
                    <a:pt x="73527" y="285615"/>
                  </a:lnTo>
                  <a:lnTo>
                    <a:pt x="73442" y="285025"/>
                  </a:lnTo>
                  <a:lnTo>
                    <a:pt x="73353" y="284423"/>
                  </a:lnTo>
                  <a:lnTo>
                    <a:pt x="73264" y="283833"/>
                  </a:lnTo>
                  <a:lnTo>
                    <a:pt x="73171" y="283243"/>
                  </a:lnTo>
                  <a:lnTo>
                    <a:pt x="73073" y="282653"/>
                  </a:lnTo>
                  <a:lnTo>
                    <a:pt x="72975" y="282075"/>
                  </a:lnTo>
                  <a:lnTo>
                    <a:pt x="72872" y="281496"/>
                  </a:lnTo>
                  <a:lnTo>
                    <a:pt x="72766" y="280917"/>
                  </a:lnTo>
                  <a:lnTo>
                    <a:pt x="72659" y="280350"/>
                  </a:lnTo>
                  <a:lnTo>
                    <a:pt x="72547" y="279783"/>
                  </a:lnTo>
                  <a:lnTo>
                    <a:pt x="72432" y="279215"/>
                  </a:lnTo>
                  <a:lnTo>
                    <a:pt x="72316" y="278648"/>
                  </a:lnTo>
                  <a:lnTo>
                    <a:pt x="72191" y="278092"/>
                  </a:lnTo>
                  <a:lnTo>
                    <a:pt x="72071" y="277536"/>
                  </a:lnTo>
                  <a:lnTo>
                    <a:pt x="72628" y="277468"/>
                  </a:lnTo>
                  <a:lnTo>
                    <a:pt x="73184" y="277377"/>
                  </a:lnTo>
                  <a:lnTo>
                    <a:pt x="74297" y="277196"/>
                  </a:lnTo>
                  <a:lnTo>
                    <a:pt x="75410" y="277003"/>
                  </a:lnTo>
                  <a:lnTo>
                    <a:pt x="76523" y="276821"/>
                  </a:lnTo>
                  <a:lnTo>
                    <a:pt x="77080" y="276742"/>
                  </a:lnTo>
                  <a:lnTo>
                    <a:pt x="77636" y="276674"/>
                  </a:lnTo>
                  <a:lnTo>
                    <a:pt x="78193" y="276617"/>
                  </a:lnTo>
                  <a:lnTo>
                    <a:pt x="78749" y="276572"/>
                  </a:lnTo>
                  <a:lnTo>
                    <a:pt x="79310" y="276538"/>
                  </a:lnTo>
                  <a:lnTo>
                    <a:pt x="79871" y="276526"/>
                  </a:lnTo>
                  <a:close/>
                  <a:moveTo>
                    <a:pt x="31343" y="313583"/>
                  </a:moveTo>
                  <a:lnTo>
                    <a:pt x="31370" y="315602"/>
                  </a:lnTo>
                  <a:lnTo>
                    <a:pt x="31405" y="317656"/>
                  </a:lnTo>
                  <a:lnTo>
                    <a:pt x="31445" y="319743"/>
                  </a:lnTo>
                  <a:lnTo>
                    <a:pt x="31468" y="320787"/>
                  </a:lnTo>
                  <a:lnTo>
                    <a:pt x="31494" y="321842"/>
                  </a:lnTo>
                  <a:lnTo>
                    <a:pt x="31526" y="322898"/>
                  </a:lnTo>
                  <a:lnTo>
                    <a:pt x="31561" y="323953"/>
                  </a:lnTo>
                  <a:lnTo>
                    <a:pt x="31597" y="325019"/>
                  </a:lnTo>
                  <a:lnTo>
                    <a:pt x="31641" y="326075"/>
                  </a:lnTo>
                  <a:lnTo>
                    <a:pt x="31690" y="327130"/>
                  </a:lnTo>
                  <a:lnTo>
                    <a:pt x="31744" y="328185"/>
                  </a:lnTo>
                  <a:lnTo>
                    <a:pt x="31802" y="329240"/>
                  </a:lnTo>
                  <a:lnTo>
                    <a:pt x="31864" y="330295"/>
                  </a:lnTo>
                  <a:lnTo>
                    <a:pt x="30933" y="330068"/>
                  </a:lnTo>
                  <a:lnTo>
                    <a:pt x="29998" y="329841"/>
                  </a:lnTo>
                  <a:lnTo>
                    <a:pt x="29068" y="329626"/>
                  </a:lnTo>
                  <a:lnTo>
                    <a:pt x="28137" y="329422"/>
                  </a:lnTo>
                  <a:lnTo>
                    <a:pt x="27203" y="329229"/>
                  </a:lnTo>
                  <a:lnTo>
                    <a:pt x="26272" y="329047"/>
                  </a:lnTo>
                  <a:lnTo>
                    <a:pt x="25342" y="328866"/>
                  </a:lnTo>
                  <a:lnTo>
                    <a:pt x="24411" y="328707"/>
                  </a:lnTo>
                  <a:lnTo>
                    <a:pt x="24331" y="327822"/>
                  </a:lnTo>
                  <a:lnTo>
                    <a:pt x="24255" y="326937"/>
                  </a:lnTo>
                  <a:lnTo>
                    <a:pt x="24180" y="326040"/>
                  </a:lnTo>
                  <a:lnTo>
                    <a:pt x="24113" y="325155"/>
                  </a:lnTo>
                  <a:lnTo>
                    <a:pt x="24046" y="324271"/>
                  </a:lnTo>
                  <a:lnTo>
                    <a:pt x="23979" y="323374"/>
                  </a:lnTo>
                  <a:lnTo>
                    <a:pt x="23917" y="322489"/>
                  </a:lnTo>
                  <a:lnTo>
                    <a:pt x="23859" y="321593"/>
                  </a:lnTo>
                  <a:lnTo>
                    <a:pt x="23806" y="320708"/>
                  </a:lnTo>
                  <a:lnTo>
                    <a:pt x="23752" y="319812"/>
                  </a:lnTo>
                  <a:lnTo>
                    <a:pt x="23703" y="318915"/>
                  </a:lnTo>
                  <a:lnTo>
                    <a:pt x="23654" y="318019"/>
                  </a:lnTo>
                  <a:lnTo>
                    <a:pt x="23610" y="317134"/>
                  </a:lnTo>
                  <a:lnTo>
                    <a:pt x="23570" y="316238"/>
                  </a:lnTo>
                  <a:lnTo>
                    <a:pt x="23534" y="315341"/>
                  </a:lnTo>
                  <a:lnTo>
                    <a:pt x="23498" y="314445"/>
                  </a:lnTo>
                  <a:lnTo>
                    <a:pt x="24473" y="314456"/>
                  </a:lnTo>
                  <a:lnTo>
                    <a:pt x="25453" y="314490"/>
                  </a:lnTo>
                  <a:lnTo>
                    <a:pt x="26432" y="314502"/>
                  </a:lnTo>
                  <a:lnTo>
                    <a:pt x="26926" y="314502"/>
                  </a:lnTo>
                  <a:lnTo>
                    <a:pt x="27416" y="314479"/>
                  </a:lnTo>
                  <a:lnTo>
                    <a:pt x="27906" y="314456"/>
                  </a:lnTo>
                  <a:lnTo>
                    <a:pt x="28396" y="314411"/>
                  </a:lnTo>
                  <a:lnTo>
                    <a:pt x="28885" y="314354"/>
                  </a:lnTo>
                  <a:lnTo>
                    <a:pt x="29371" y="314275"/>
                  </a:lnTo>
                  <a:lnTo>
                    <a:pt x="29856" y="314161"/>
                  </a:lnTo>
                  <a:lnTo>
                    <a:pt x="30096" y="314104"/>
                  </a:lnTo>
                  <a:lnTo>
                    <a:pt x="30337" y="314036"/>
                  </a:lnTo>
                  <a:lnTo>
                    <a:pt x="30577" y="313957"/>
                  </a:lnTo>
                  <a:lnTo>
                    <a:pt x="30813" y="313866"/>
                  </a:lnTo>
                  <a:lnTo>
                    <a:pt x="31054" y="313775"/>
                  </a:lnTo>
                  <a:lnTo>
                    <a:pt x="31290" y="313673"/>
                  </a:lnTo>
                  <a:lnTo>
                    <a:pt x="31316" y="313628"/>
                  </a:lnTo>
                  <a:lnTo>
                    <a:pt x="31343" y="313583"/>
                  </a:lnTo>
                  <a:close/>
                  <a:moveTo>
                    <a:pt x="74306" y="318268"/>
                  </a:moveTo>
                  <a:lnTo>
                    <a:pt x="74529" y="318359"/>
                  </a:lnTo>
                  <a:lnTo>
                    <a:pt x="74751" y="318439"/>
                  </a:lnTo>
                  <a:lnTo>
                    <a:pt x="75201" y="318575"/>
                  </a:lnTo>
                  <a:lnTo>
                    <a:pt x="75655" y="318688"/>
                  </a:lnTo>
                  <a:lnTo>
                    <a:pt x="76109" y="318779"/>
                  </a:lnTo>
                  <a:lnTo>
                    <a:pt x="76563" y="318847"/>
                  </a:lnTo>
                  <a:lnTo>
                    <a:pt x="77022" y="318904"/>
                  </a:lnTo>
                  <a:lnTo>
                    <a:pt x="77480" y="318949"/>
                  </a:lnTo>
                  <a:lnTo>
                    <a:pt x="77943" y="318972"/>
                  </a:lnTo>
                  <a:lnTo>
                    <a:pt x="78402" y="318995"/>
                  </a:lnTo>
                  <a:lnTo>
                    <a:pt x="78861" y="318995"/>
                  </a:lnTo>
                  <a:lnTo>
                    <a:pt x="79782" y="319006"/>
                  </a:lnTo>
                  <a:lnTo>
                    <a:pt x="80699" y="319006"/>
                  </a:lnTo>
                  <a:lnTo>
                    <a:pt x="81603" y="319017"/>
                  </a:lnTo>
                  <a:lnTo>
                    <a:pt x="81510" y="320061"/>
                  </a:lnTo>
                  <a:lnTo>
                    <a:pt x="81407" y="321094"/>
                  </a:lnTo>
                  <a:lnTo>
                    <a:pt x="81305" y="322126"/>
                  </a:lnTo>
                  <a:lnTo>
                    <a:pt x="81194" y="323159"/>
                  </a:lnTo>
                  <a:lnTo>
                    <a:pt x="81078" y="324180"/>
                  </a:lnTo>
                  <a:lnTo>
                    <a:pt x="80958" y="325201"/>
                  </a:lnTo>
                  <a:lnTo>
                    <a:pt x="80837" y="326211"/>
                  </a:lnTo>
                  <a:lnTo>
                    <a:pt x="80708" y="327220"/>
                  </a:lnTo>
                  <a:lnTo>
                    <a:pt x="80575" y="328219"/>
                  </a:lnTo>
                  <a:lnTo>
                    <a:pt x="80441" y="329206"/>
                  </a:lnTo>
                  <a:lnTo>
                    <a:pt x="80299" y="330193"/>
                  </a:lnTo>
                  <a:lnTo>
                    <a:pt x="80156" y="331169"/>
                  </a:lnTo>
                  <a:lnTo>
                    <a:pt x="80005" y="332133"/>
                  </a:lnTo>
                  <a:lnTo>
                    <a:pt x="79853" y="333098"/>
                  </a:lnTo>
                  <a:lnTo>
                    <a:pt x="79693" y="334051"/>
                  </a:lnTo>
                  <a:lnTo>
                    <a:pt x="79533" y="334993"/>
                  </a:lnTo>
                  <a:lnTo>
                    <a:pt x="79520" y="334981"/>
                  </a:lnTo>
                  <a:lnTo>
                    <a:pt x="79511" y="334981"/>
                  </a:lnTo>
                  <a:lnTo>
                    <a:pt x="79497" y="334970"/>
                  </a:lnTo>
                  <a:lnTo>
                    <a:pt x="79488" y="334958"/>
                  </a:lnTo>
                  <a:lnTo>
                    <a:pt x="79065" y="334766"/>
                  </a:lnTo>
                  <a:lnTo>
                    <a:pt x="78642" y="334573"/>
                  </a:lnTo>
                  <a:lnTo>
                    <a:pt x="78220" y="334391"/>
                  </a:lnTo>
                  <a:lnTo>
                    <a:pt x="77792" y="334221"/>
                  </a:lnTo>
                  <a:lnTo>
                    <a:pt x="77369" y="334062"/>
                  </a:lnTo>
                  <a:lnTo>
                    <a:pt x="76942" y="333903"/>
                  </a:lnTo>
                  <a:lnTo>
                    <a:pt x="76514" y="333756"/>
                  </a:lnTo>
                  <a:lnTo>
                    <a:pt x="76087" y="333608"/>
                  </a:lnTo>
                  <a:lnTo>
                    <a:pt x="75232" y="333347"/>
                  </a:lnTo>
                  <a:lnTo>
                    <a:pt x="74373" y="333098"/>
                  </a:lnTo>
                  <a:lnTo>
                    <a:pt x="73518" y="332871"/>
                  </a:lnTo>
                  <a:lnTo>
                    <a:pt x="72659" y="332655"/>
                  </a:lnTo>
                  <a:lnTo>
                    <a:pt x="72797" y="331782"/>
                  </a:lnTo>
                  <a:lnTo>
                    <a:pt x="72926" y="330908"/>
                  </a:lnTo>
                  <a:lnTo>
                    <a:pt x="73055" y="330034"/>
                  </a:lnTo>
                  <a:lnTo>
                    <a:pt x="73175" y="329149"/>
                  </a:lnTo>
                  <a:lnTo>
                    <a:pt x="73295" y="328253"/>
                  </a:lnTo>
                  <a:lnTo>
                    <a:pt x="73407" y="327368"/>
                  </a:lnTo>
                  <a:lnTo>
                    <a:pt x="73518" y="326472"/>
                  </a:lnTo>
                  <a:lnTo>
                    <a:pt x="73625" y="325564"/>
                  </a:lnTo>
                  <a:lnTo>
                    <a:pt x="73723" y="324656"/>
                  </a:lnTo>
                  <a:lnTo>
                    <a:pt x="73821" y="323760"/>
                  </a:lnTo>
                  <a:lnTo>
                    <a:pt x="73910" y="322841"/>
                  </a:lnTo>
                  <a:lnTo>
                    <a:pt x="73999" y="321933"/>
                  </a:lnTo>
                  <a:lnTo>
                    <a:pt x="74083" y="321026"/>
                  </a:lnTo>
                  <a:lnTo>
                    <a:pt x="74159" y="320107"/>
                  </a:lnTo>
                  <a:lnTo>
                    <a:pt x="74235" y="319187"/>
                  </a:lnTo>
                  <a:lnTo>
                    <a:pt x="74306" y="318268"/>
                  </a:lnTo>
                  <a:close/>
                  <a:moveTo>
                    <a:pt x="72205" y="335412"/>
                  </a:moveTo>
                  <a:lnTo>
                    <a:pt x="73082" y="335639"/>
                  </a:lnTo>
                  <a:lnTo>
                    <a:pt x="73959" y="335855"/>
                  </a:lnTo>
                  <a:lnTo>
                    <a:pt x="74836" y="336059"/>
                  </a:lnTo>
                  <a:lnTo>
                    <a:pt x="75717" y="336241"/>
                  </a:lnTo>
                  <a:lnTo>
                    <a:pt x="76154" y="336320"/>
                  </a:lnTo>
                  <a:lnTo>
                    <a:pt x="76594" y="336399"/>
                  </a:lnTo>
                  <a:lnTo>
                    <a:pt x="77035" y="336467"/>
                  </a:lnTo>
                  <a:lnTo>
                    <a:pt x="77476" y="336524"/>
                  </a:lnTo>
                  <a:lnTo>
                    <a:pt x="77912" y="336581"/>
                  </a:lnTo>
                  <a:lnTo>
                    <a:pt x="78353" y="336615"/>
                  </a:lnTo>
                  <a:lnTo>
                    <a:pt x="78794" y="336649"/>
                  </a:lnTo>
                  <a:lnTo>
                    <a:pt x="79235" y="336672"/>
                  </a:lnTo>
                  <a:lnTo>
                    <a:pt x="79043" y="337670"/>
                  </a:lnTo>
                  <a:lnTo>
                    <a:pt x="78847" y="338657"/>
                  </a:lnTo>
                  <a:lnTo>
                    <a:pt x="78651" y="339622"/>
                  </a:lnTo>
                  <a:lnTo>
                    <a:pt x="78447" y="340586"/>
                  </a:lnTo>
                  <a:lnTo>
                    <a:pt x="78242" y="341528"/>
                  </a:lnTo>
                  <a:lnTo>
                    <a:pt x="78028" y="342458"/>
                  </a:lnTo>
                  <a:lnTo>
                    <a:pt x="77814" y="343377"/>
                  </a:lnTo>
                  <a:lnTo>
                    <a:pt x="77592" y="344274"/>
                  </a:lnTo>
                  <a:lnTo>
                    <a:pt x="77369" y="345159"/>
                  </a:lnTo>
                  <a:lnTo>
                    <a:pt x="77142" y="346032"/>
                  </a:lnTo>
                  <a:lnTo>
                    <a:pt x="76911" y="346895"/>
                  </a:lnTo>
                  <a:lnTo>
                    <a:pt x="76670" y="347723"/>
                  </a:lnTo>
                  <a:lnTo>
                    <a:pt x="76430" y="348551"/>
                  </a:lnTo>
                  <a:lnTo>
                    <a:pt x="76189" y="349357"/>
                  </a:lnTo>
                  <a:lnTo>
                    <a:pt x="75940" y="350139"/>
                  </a:lnTo>
                  <a:lnTo>
                    <a:pt x="75686" y="350911"/>
                  </a:lnTo>
                  <a:lnTo>
                    <a:pt x="75473" y="350571"/>
                  </a:lnTo>
                  <a:lnTo>
                    <a:pt x="75250" y="350253"/>
                  </a:lnTo>
                  <a:lnTo>
                    <a:pt x="75032" y="349947"/>
                  </a:lnTo>
                  <a:lnTo>
                    <a:pt x="74805" y="349652"/>
                  </a:lnTo>
                  <a:lnTo>
                    <a:pt x="74578" y="349379"/>
                  </a:lnTo>
                  <a:lnTo>
                    <a:pt x="74346" y="349118"/>
                  </a:lnTo>
                  <a:lnTo>
                    <a:pt x="74115" y="348869"/>
                  </a:lnTo>
                  <a:lnTo>
                    <a:pt x="73879" y="348642"/>
                  </a:lnTo>
                  <a:lnTo>
                    <a:pt x="73638" y="348438"/>
                  </a:lnTo>
                  <a:lnTo>
                    <a:pt x="73398" y="348245"/>
                  </a:lnTo>
                  <a:lnTo>
                    <a:pt x="73153" y="348074"/>
                  </a:lnTo>
                  <a:lnTo>
                    <a:pt x="72908" y="347916"/>
                  </a:lnTo>
                  <a:lnTo>
                    <a:pt x="72659" y="347779"/>
                  </a:lnTo>
                  <a:lnTo>
                    <a:pt x="72405" y="347655"/>
                  </a:lnTo>
                  <a:lnTo>
                    <a:pt x="72151" y="347564"/>
                  </a:lnTo>
                  <a:lnTo>
                    <a:pt x="71897" y="347484"/>
                  </a:lnTo>
                  <a:lnTo>
                    <a:pt x="71742" y="347439"/>
                  </a:lnTo>
                  <a:lnTo>
                    <a:pt x="71586" y="347416"/>
                  </a:lnTo>
                  <a:lnTo>
                    <a:pt x="71430" y="347394"/>
                  </a:lnTo>
                  <a:lnTo>
                    <a:pt x="71274" y="347371"/>
                  </a:lnTo>
                  <a:lnTo>
                    <a:pt x="70967" y="347371"/>
                  </a:lnTo>
                  <a:lnTo>
                    <a:pt x="70816" y="347382"/>
                  </a:lnTo>
                  <a:lnTo>
                    <a:pt x="70660" y="347394"/>
                  </a:lnTo>
                  <a:lnTo>
                    <a:pt x="70508" y="347416"/>
                  </a:lnTo>
                  <a:lnTo>
                    <a:pt x="70357" y="347439"/>
                  </a:lnTo>
                  <a:lnTo>
                    <a:pt x="70059" y="347519"/>
                  </a:lnTo>
                  <a:lnTo>
                    <a:pt x="69756" y="347621"/>
                  </a:lnTo>
                  <a:lnTo>
                    <a:pt x="69462" y="347757"/>
                  </a:lnTo>
                  <a:lnTo>
                    <a:pt x="69658" y="347042"/>
                  </a:lnTo>
                  <a:lnTo>
                    <a:pt x="69849" y="346316"/>
                  </a:lnTo>
                  <a:lnTo>
                    <a:pt x="70041" y="345578"/>
                  </a:lnTo>
                  <a:lnTo>
                    <a:pt x="70228" y="344841"/>
                  </a:lnTo>
                  <a:lnTo>
                    <a:pt x="70410" y="344092"/>
                  </a:lnTo>
                  <a:lnTo>
                    <a:pt x="70593" y="343332"/>
                  </a:lnTo>
                  <a:lnTo>
                    <a:pt x="70767" y="342572"/>
                  </a:lnTo>
                  <a:lnTo>
                    <a:pt x="70940" y="341800"/>
                  </a:lnTo>
                  <a:lnTo>
                    <a:pt x="71114" y="341017"/>
                  </a:lnTo>
                  <a:lnTo>
                    <a:pt x="71279" y="340234"/>
                  </a:lnTo>
                  <a:lnTo>
                    <a:pt x="71443" y="339440"/>
                  </a:lnTo>
                  <a:lnTo>
                    <a:pt x="71604" y="338646"/>
                  </a:lnTo>
                  <a:lnTo>
                    <a:pt x="71759" y="337852"/>
                  </a:lnTo>
                  <a:lnTo>
                    <a:pt x="71911" y="337035"/>
                  </a:lnTo>
                  <a:lnTo>
                    <a:pt x="72062" y="336229"/>
                  </a:lnTo>
                  <a:lnTo>
                    <a:pt x="72205" y="335412"/>
                  </a:lnTo>
                  <a:close/>
                  <a:moveTo>
                    <a:pt x="24709" y="331657"/>
                  </a:moveTo>
                  <a:lnTo>
                    <a:pt x="25622" y="331782"/>
                  </a:lnTo>
                  <a:lnTo>
                    <a:pt x="26530" y="331895"/>
                  </a:lnTo>
                  <a:lnTo>
                    <a:pt x="27443" y="331997"/>
                  </a:lnTo>
                  <a:lnTo>
                    <a:pt x="28356" y="332099"/>
                  </a:lnTo>
                  <a:lnTo>
                    <a:pt x="29268" y="332190"/>
                  </a:lnTo>
                  <a:lnTo>
                    <a:pt x="30177" y="332269"/>
                  </a:lnTo>
                  <a:lnTo>
                    <a:pt x="31997" y="332406"/>
                  </a:lnTo>
                  <a:lnTo>
                    <a:pt x="32091" y="333506"/>
                  </a:lnTo>
                  <a:lnTo>
                    <a:pt x="32184" y="334607"/>
                  </a:lnTo>
                  <a:lnTo>
                    <a:pt x="32291" y="335685"/>
                  </a:lnTo>
                  <a:lnTo>
                    <a:pt x="32407" y="336762"/>
                  </a:lnTo>
                  <a:lnTo>
                    <a:pt x="32532" y="337818"/>
                  </a:lnTo>
                  <a:lnTo>
                    <a:pt x="32594" y="338340"/>
                  </a:lnTo>
                  <a:lnTo>
                    <a:pt x="32661" y="338862"/>
                  </a:lnTo>
                  <a:lnTo>
                    <a:pt x="32732" y="339372"/>
                  </a:lnTo>
                  <a:lnTo>
                    <a:pt x="32808" y="339894"/>
                  </a:lnTo>
                  <a:lnTo>
                    <a:pt x="32883" y="340393"/>
                  </a:lnTo>
                  <a:lnTo>
                    <a:pt x="32959" y="340904"/>
                  </a:lnTo>
                  <a:lnTo>
                    <a:pt x="33039" y="341392"/>
                  </a:lnTo>
                  <a:lnTo>
                    <a:pt x="33124" y="341891"/>
                  </a:lnTo>
                  <a:lnTo>
                    <a:pt x="33208" y="342379"/>
                  </a:lnTo>
                  <a:lnTo>
                    <a:pt x="33302" y="342867"/>
                  </a:lnTo>
                  <a:lnTo>
                    <a:pt x="33391" y="343343"/>
                  </a:lnTo>
                  <a:lnTo>
                    <a:pt x="33489" y="343808"/>
                  </a:lnTo>
                  <a:lnTo>
                    <a:pt x="33587" y="344285"/>
                  </a:lnTo>
                  <a:lnTo>
                    <a:pt x="33685" y="344739"/>
                  </a:lnTo>
                  <a:lnTo>
                    <a:pt x="33792" y="345193"/>
                  </a:lnTo>
                  <a:lnTo>
                    <a:pt x="33899" y="345646"/>
                  </a:lnTo>
                  <a:lnTo>
                    <a:pt x="34005" y="346089"/>
                  </a:lnTo>
                  <a:lnTo>
                    <a:pt x="34121" y="346520"/>
                  </a:lnTo>
                  <a:lnTo>
                    <a:pt x="34237" y="346951"/>
                  </a:lnTo>
                  <a:lnTo>
                    <a:pt x="34357" y="347371"/>
                  </a:lnTo>
                  <a:lnTo>
                    <a:pt x="34482" y="347791"/>
                  </a:lnTo>
                  <a:lnTo>
                    <a:pt x="34606" y="348199"/>
                  </a:lnTo>
                  <a:lnTo>
                    <a:pt x="34268" y="347984"/>
                  </a:lnTo>
                  <a:lnTo>
                    <a:pt x="34094" y="347882"/>
                  </a:lnTo>
                  <a:lnTo>
                    <a:pt x="33916" y="347802"/>
                  </a:lnTo>
                  <a:lnTo>
                    <a:pt x="33698" y="347723"/>
                  </a:lnTo>
                  <a:lnTo>
                    <a:pt x="33476" y="347643"/>
                  </a:lnTo>
                  <a:lnTo>
                    <a:pt x="33257" y="347587"/>
                  </a:lnTo>
                  <a:lnTo>
                    <a:pt x="33039" y="347541"/>
                  </a:lnTo>
                  <a:lnTo>
                    <a:pt x="32821" y="347519"/>
                  </a:lnTo>
                  <a:lnTo>
                    <a:pt x="32603" y="347496"/>
                  </a:lnTo>
                  <a:lnTo>
                    <a:pt x="32389" y="347496"/>
                  </a:lnTo>
                  <a:lnTo>
                    <a:pt x="32176" y="347507"/>
                  </a:lnTo>
                  <a:lnTo>
                    <a:pt x="31962" y="347541"/>
                  </a:lnTo>
                  <a:lnTo>
                    <a:pt x="31748" y="347575"/>
                  </a:lnTo>
                  <a:lnTo>
                    <a:pt x="31539" y="347621"/>
                  </a:lnTo>
                  <a:lnTo>
                    <a:pt x="31330" y="347689"/>
                  </a:lnTo>
                  <a:lnTo>
                    <a:pt x="31120" y="347768"/>
                  </a:lnTo>
                  <a:lnTo>
                    <a:pt x="30911" y="347859"/>
                  </a:lnTo>
                  <a:lnTo>
                    <a:pt x="30706" y="347961"/>
                  </a:lnTo>
                  <a:lnTo>
                    <a:pt x="30502" y="348074"/>
                  </a:lnTo>
                  <a:lnTo>
                    <a:pt x="30301" y="348199"/>
                  </a:lnTo>
                  <a:lnTo>
                    <a:pt x="30096" y="348335"/>
                  </a:lnTo>
                  <a:lnTo>
                    <a:pt x="29896" y="348483"/>
                  </a:lnTo>
                  <a:lnTo>
                    <a:pt x="29700" y="348642"/>
                  </a:lnTo>
                  <a:lnTo>
                    <a:pt x="29504" y="348823"/>
                  </a:lnTo>
                  <a:lnTo>
                    <a:pt x="29308" y="349005"/>
                  </a:lnTo>
                  <a:lnTo>
                    <a:pt x="29112" y="349198"/>
                  </a:lnTo>
                  <a:lnTo>
                    <a:pt x="28921" y="349402"/>
                  </a:lnTo>
                  <a:lnTo>
                    <a:pt x="28734" y="349618"/>
                  </a:lnTo>
                  <a:lnTo>
                    <a:pt x="28543" y="349844"/>
                  </a:lnTo>
                  <a:lnTo>
                    <a:pt x="28356" y="350083"/>
                  </a:lnTo>
                  <a:lnTo>
                    <a:pt x="28173" y="350332"/>
                  </a:lnTo>
                  <a:lnTo>
                    <a:pt x="27991" y="350593"/>
                  </a:lnTo>
                  <a:lnTo>
                    <a:pt x="27808" y="350866"/>
                  </a:lnTo>
                  <a:lnTo>
                    <a:pt x="27630" y="351138"/>
                  </a:lnTo>
                  <a:lnTo>
                    <a:pt x="27456" y="351433"/>
                  </a:lnTo>
                  <a:lnTo>
                    <a:pt x="27243" y="350219"/>
                  </a:lnTo>
                  <a:lnTo>
                    <a:pt x="27033" y="349005"/>
                  </a:lnTo>
                  <a:lnTo>
                    <a:pt x="26833" y="347779"/>
                  </a:lnTo>
                  <a:lnTo>
                    <a:pt x="26633" y="346554"/>
                  </a:lnTo>
                  <a:lnTo>
                    <a:pt x="26446" y="345329"/>
                  </a:lnTo>
                  <a:lnTo>
                    <a:pt x="26259" y="344103"/>
                  </a:lnTo>
                  <a:lnTo>
                    <a:pt x="26081" y="342878"/>
                  </a:lnTo>
                  <a:lnTo>
                    <a:pt x="25903" y="341641"/>
                  </a:lnTo>
                  <a:lnTo>
                    <a:pt x="25738" y="340405"/>
                  </a:lnTo>
                  <a:lnTo>
                    <a:pt x="25573" y="339157"/>
                  </a:lnTo>
                  <a:lnTo>
                    <a:pt x="25417" y="337920"/>
                  </a:lnTo>
                  <a:lnTo>
                    <a:pt x="25261" y="336672"/>
                  </a:lnTo>
                  <a:lnTo>
                    <a:pt x="25119" y="335424"/>
                  </a:lnTo>
                  <a:lnTo>
                    <a:pt x="24976" y="334164"/>
                  </a:lnTo>
                  <a:lnTo>
                    <a:pt x="24838" y="332916"/>
                  </a:lnTo>
                  <a:lnTo>
                    <a:pt x="24709" y="331657"/>
                  </a:lnTo>
                  <a:close/>
                  <a:moveTo>
                    <a:pt x="32550" y="351796"/>
                  </a:moveTo>
                  <a:lnTo>
                    <a:pt x="32799" y="351807"/>
                  </a:lnTo>
                  <a:lnTo>
                    <a:pt x="33048" y="351830"/>
                  </a:lnTo>
                  <a:lnTo>
                    <a:pt x="33297" y="351887"/>
                  </a:lnTo>
                  <a:lnTo>
                    <a:pt x="33547" y="351955"/>
                  </a:lnTo>
                  <a:lnTo>
                    <a:pt x="33801" y="352046"/>
                  </a:lnTo>
                  <a:lnTo>
                    <a:pt x="34023" y="352148"/>
                  </a:lnTo>
                  <a:lnTo>
                    <a:pt x="34241" y="352261"/>
                  </a:lnTo>
                  <a:lnTo>
                    <a:pt x="34455" y="352397"/>
                  </a:lnTo>
                  <a:lnTo>
                    <a:pt x="34669" y="352533"/>
                  </a:lnTo>
                  <a:lnTo>
                    <a:pt x="34878" y="352692"/>
                  </a:lnTo>
                  <a:lnTo>
                    <a:pt x="35087" y="352874"/>
                  </a:lnTo>
                  <a:lnTo>
                    <a:pt x="35292" y="353055"/>
                  </a:lnTo>
                  <a:lnTo>
                    <a:pt x="35492" y="353260"/>
                  </a:lnTo>
                  <a:lnTo>
                    <a:pt x="35688" y="353464"/>
                  </a:lnTo>
                  <a:lnTo>
                    <a:pt x="35884" y="353691"/>
                  </a:lnTo>
                  <a:lnTo>
                    <a:pt x="36076" y="353940"/>
                  </a:lnTo>
                  <a:lnTo>
                    <a:pt x="36267" y="354190"/>
                  </a:lnTo>
                  <a:lnTo>
                    <a:pt x="36454" y="354451"/>
                  </a:lnTo>
                  <a:lnTo>
                    <a:pt x="36637" y="354723"/>
                  </a:lnTo>
                  <a:lnTo>
                    <a:pt x="36815" y="355018"/>
                  </a:lnTo>
                  <a:lnTo>
                    <a:pt x="36993" y="355313"/>
                  </a:lnTo>
                  <a:lnTo>
                    <a:pt x="37166" y="355631"/>
                  </a:lnTo>
                  <a:lnTo>
                    <a:pt x="37336" y="355949"/>
                  </a:lnTo>
                  <a:lnTo>
                    <a:pt x="37500" y="356289"/>
                  </a:lnTo>
                  <a:lnTo>
                    <a:pt x="37665" y="356629"/>
                  </a:lnTo>
                  <a:lnTo>
                    <a:pt x="37825" y="356981"/>
                  </a:lnTo>
                  <a:lnTo>
                    <a:pt x="37986" y="357356"/>
                  </a:lnTo>
                  <a:lnTo>
                    <a:pt x="38137" y="357730"/>
                  </a:lnTo>
                  <a:lnTo>
                    <a:pt x="38288" y="358116"/>
                  </a:lnTo>
                  <a:lnTo>
                    <a:pt x="38435" y="358502"/>
                  </a:lnTo>
                  <a:lnTo>
                    <a:pt x="38578" y="358910"/>
                  </a:lnTo>
                  <a:lnTo>
                    <a:pt x="38720" y="359318"/>
                  </a:lnTo>
                  <a:lnTo>
                    <a:pt x="38858" y="359738"/>
                  </a:lnTo>
                  <a:lnTo>
                    <a:pt x="38992" y="360169"/>
                  </a:lnTo>
                  <a:lnTo>
                    <a:pt x="39121" y="360612"/>
                  </a:lnTo>
                  <a:lnTo>
                    <a:pt x="39250" y="361054"/>
                  </a:lnTo>
                  <a:lnTo>
                    <a:pt x="39375" y="361508"/>
                  </a:lnTo>
                  <a:lnTo>
                    <a:pt x="39495" y="361973"/>
                  </a:lnTo>
                  <a:lnTo>
                    <a:pt x="39611" y="362439"/>
                  </a:lnTo>
                  <a:lnTo>
                    <a:pt x="39722" y="362915"/>
                  </a:lnTo>
                  <a:lnTo>
                    <a:pt x="39833" y="363403"/>
                  </a:lnTo>
                  <a:lnTo>
                    <a:pt x="39940" y="363891"/>
                  </a:lnTo>
                  <a:lnTo>
                    <a:pt x="40042" y="364390"/>
                  </a:lnTo>
                  <a:lnTo>
                    <a:pt x="40140" y="364889"/>
                  </a:lnTo>
                  <a:lnTo>
                    <a:pt x="40238" y="365400"/>
                  </a:lnTo>
                  <a:lnTo>
                    <a:pt x="40327" y="365910"/>
                  </a:lnTo>
                  <a:lnTo>
                    <a:pt x="40416" y="366432"/>
                  </a:lnTo>
                  <a:lnTo>
                    <a:pt x="40501" y="366954"/>
                  </a:lnTo>
                  <a:lnTo>
                    <a:pt x="40581" y="367488"/>
                  </a:lnTo>
                  <a:lnTo>
                    <a:pt x="40661" y="368021"/>
                  </a:lnTo>
                  <a:lnTo>
                    <a:pt x="40733" y="368554"/>
                  </a:lnTo>
                  <a:lnTo>
                    <a:pt x="40804" y="369099"/>
                  </a:lnTo>
                  <a:lnTo>
                    <a:pt x="40871" y="369643"/>
                  </a:lnTo>
                  <a:lnTo>
                    <a:pt x="40933" y="370199"/>
                  </a:lnTo>
                  <a:lnTo>
                    <a:pt x="40991" y="370755"/>
                  </a:lnTo>
                  <a:lnTo>
                    <a:pt x="41044" y="371311"/>
                  </a:lnTo>
                  <a:lnTo>
                    <a:pt x="41098" y="371867"/>
                  </a:lnTo>
                  <a:lnTo>
                    <a:pt x="41147" y="372423"/>
                  </a:lnTo>
                  <a:lnTo>
                    <a:pt x="41187" y="372990"/>
                  </a:lnTo>
                  <a:lnTo>
                    <a:pt x="41227" y="373558"/>
                  </a:lnTo>
                  <a:lnTo>
                    <a:pt x="41262" y="374125"/>
                  </a:lnTo>
                  <a:lnTo>
                    <a:pt x="41294" y="374704"/>
                  </a:lnTo>
                  <a:lnTo>
                    <a:pt x="41325" y="375271"/>
                  </a:lnTo>
                  <a:lnTo>
                    <a:pt x="41347" y="375850"/>
                  </a:lnTo>
                  <a:lnTo>
                    <a:pt x="41369" y="376417"/>
                  </a:lnTo>
                  <a:lnTo>
                    <a:pt x="41383" y="376996"/>
                  </a:lnTo>
                  <a:lnTo>
                    <a:pt x="41396" y="377574"/>
                  </a:lnTo>
                  <a:lnTo>
                    <a:pt x="41405" y="378153"/>
                  </a:lnTo>
                  <a:lnTo>
                    <a:pt x="41409" y="378720"/>
                  </a:lnTo>
                  <a:lnTo>
                    <a:pt x="39188" y="378357"/>
                  </a:lnTo>
                  <a:lnTo>
                    <a:pt x="36966" y="378017"/>
                  </a:lnTo>
                  <a:lnTo>
                    <a:pt x="34744" y="377699"/>
                  </a:lnTo>
                  <a:lnTo>
                    <a:pt x="32523" y="377404"/>
                  </a:lnTo>
                  <a:lnTo>
                    <a:pt x="30301" y="377120"/>
                  </a:lnTo>
                  <a:lnTo>
                    <a:pt x="28080" y="376882"/>
                  </a:lnTo>
                  <a:lnTo>
                    <a:pt x="26971" y="376769"/>
                  </a:lnTo>
                  <a:lnTo>
                    <a:pt x="25858" y="376655"/>
                  </a:lnTo>
                  <a:lnTo>
                    <a:pt x="24749" y="376553"/>
                  </a:lnTo>
                  <a:lnTo>
                    <a:pt x="23636" y="376462"/>
                  </a:lnTo>
                  <a:lnTo>
                    <a:pt x="23650" y="375793"/>
                  </a:lnTo>
                  <a:lnTo>
                    <a:pt x="23672" y="375135"/>
                  </a:lnTo>
                  <a:lnTo>
                    <a:pt x="23699" y="374477"/>
                  </a:lnTo>
                  <a:lnTo>
                    <a:pt x="23730" y="373819"/>
                  </a:lnTo>
                  <a:lnTo>
                    <a:pt x="23770" y="373161"/>
                  </a:lnTo>
                  <a:lnTo>
                    <a:pt x="23814" y="372514"/>
                  </a:lnTo>
                  <a:lnTo>
                    <a:pt x="23863" y="371867"/>
                  </a:lnTo>
                  <a:lnTo>
                    <a:pt x="23921" y="371232"/>
                  </a:lnTo>
                  <a:lnTo>
                    <a:pt x="23979" y="370596"/>
                  </a:lnTo>
                  <a:lnTo>
                    <a:pt x="24050" y="369972"/>
                  </a:lnTo>
                  <a:lnTo>
                    <a:pt x="24122" y="369348"/>
                  </a:lnTo>
                  <a:lnTo>
                    <a:pt x="24202" y="368724"/>
                  </a:lnTo>
                  <a:lnTo>
                    <a:pt x="24282" y="368123"/>
                  </a:lnTo>
                  <a:lnTo>
                    <a:pt x="24371" y="367510"/>
                  </a:lnTo>
                  <a:lnTo>
                    <a:pt x="24464" y="366920"/>
                  </a:lnTo>
                  <a:lnTo>
                    <a:pt x="24567" y="366330"/>
                  </a:lnTo>
                  <a:lnTo>
                    <a:pt x="24669" y="365740"/>
                  </a:lnTo>
                  <a:lnTo>
                    <a:pt x="24776" y="365162"/>
                  </a:lnTo>
                  <a:lnTo>
                    <a:pt x="24892" y="364594"/>
                  </a:lnTo>
                  <a:lnTo>
                    <a:pt x="25012" y="364038"/>
                  </a:lnTo>
                  <a:lnTo>
                    <a:pt x="25132" y="363494"/>
                  </a:lnTo>
                  <a:lnTo>
                    <a:pt x="25261" y="362949"/>
                  </a:lnTo>
                  <a:lnTo>
                    <a:pt x="25395" y="362416"/>
                  </a:lnTo>
                  <a:lnTo>
                    <a:pt x="25533" y="361894"/>
                  </a:lnTo>
                  <a:lnTo>
                    <a:pt x="25675" y="361383"/>
                  </a:lnTo>
                  <a:lnTo>
                    <a:pt x="25818" y="360873"/>
                  </a:lnTo>
                  <a:lnTo>
                    <a:pt x="25969" y="360385"/>
                  </a:lnTo>
                  <a:lnTo>
                    <a:pt x="26125" y="359897"/>
                  </a:lnTo>
                  <a:lnTo>
                    <a:pt x="26281" y="359432"/>
                  </a:lnTo>
                  <a:lnTo>
                    <a:pt x="26446" y="358967"/>
                  </a:lnTo>
                  <a:lnTo>
                    <a:pt x="26610" y="358524"/>
                  </a:lnTo>
                  <a:lnTo>
                    <a:pt x="26784" y="358082"/>
                  </a:lnTo>
                  <a:lnTo>
                    <a:pt x="26958" y="357662"/>
                  </a:lnTo>
                  <a:lnTo>
                    <a:pt x="27136" y="357242"/>
                  </a:lnTo>
                  <a:lnTo>
                    <a:pt x="27314" y="356845"/>
                  </a:lnTo>
                  <a:lnTo>
                    <a:pt x="27501" y="356459"/>
                  </a:lnTo>
                  <a:lnTo>
                    <a:pt x="27688" y="356085"/>
                  </a:lnTo>
                  <a:lnTo>
                    <a:pt x="27879" y="355722"/>
                  </a:lnTo>
                  <a:lnTo>
                    <a:pt x="28075" y="355381"/>
                  </a:lnTo>
                  <a:lnTo>
                    <a:pt x="28275" y="355041"/>
                  </a:lnTo>
                  <a:lnTo>
                    <a:pt x="28476" y="354723"/>
                  </a:lnTo>
                  <a:lnTo>
                    <a:pt x="28681" y="354428"/>
                  </a:lnTo>
                  <a:lnTo>
                    <a:pt x="28885" y="354133"/>
                  </a:lnTo>
                  <a:lnTo>
                    <a:pt x="29099" y="353861"/>
                  </a:lnTo>
                  <a:lnTo>
                    <a:pt x="29313" y="353600"/>
                  </a:lnTo>
                  <a:lnTo>
                    <a:pt x="29527" y="353362"/>
                  </a:lnTo>
                  <a:lnTo>
                    <a:pt x="29745" y="353135"/>
                  </a:lnTo>
                  <a:lnTo>
                    <a:pt x="29967" y="352931"/>
                  </a:lnTo>
                  <a:lnTo>
                    <a:pt x="30190" y="352738"/>
                  </a:lnTo>
                  <a:lnTo>
                    <a:pt x="30417" y="352556"/>
                  </a:lnTo>
                  <a:lnTo>
                    <a:pt x="30644" y="352397"/>
                  </a:lnTo>
                  <a:lnTo>
                    <a:pt x="30876" y="352261"/>
                  </a:lnTo>
                  <a:lnTo>
                    <a:pt x="31111" y="352136"/>
                  </a:lnTo>
                  <a:lnTo>
                    <a:pt x="31347" y="352034"/>
                  </a:lnTo>
                  <a:lnTo>
                    <a:pt x="31583" y="351943"/>
                  </a:lnTo>
                  <a:lnTo>
                    <a:pt x="31824" y="351875"/>
                  </a:lnTo>
                  <a:lnTo>
                    <a:pt x="32064" y="351830"/>
                  </a:lnTo>
                  <a:lnTo>
                    <a:pt x="32305" y="351807"/>
                  </a:lnTo>
                  <a:lnTo>
                    <a:pt x="32550" y="351796"/>
                  </a:lnTo>
                  <a:close/>
                  <a:moveTo>
                    <a:pt x="71167" y="351501"/>
                  </a:moveTo>
                  <a:lnTo>
                    <a:pt x="71426" y="351524"/>
                  </a:lnTo>
                  <a:lnTo>
                    <a:pt x="71666" y="351569"/>
                  </a:lnTo>
                  <a:lnTo>
                    <a:pt x="71902" y="351637"/>
                  </a:lnTo>
                  <a:lnTo>
                    <a:pt x="72138" y="351717"/>
                  </a:lnTo>
                  <a:lnTo>
                    <a:pt x="72365" y="351819"/>
                  </a:lnTo>
                  <a:lnTo>
                    <a:pt x="72596" y="351932"/>
                  </a:lnTo>
                  <a:lnTo>
                    <a:pt x="72819" y="352068"/>
                  </a:lnTo>
                  <a:lnTo>
                    <a:pt x="73042" y="352216"/>
                  </a:lnTo>
                  <a:lnTo>
                    <a:pt x="73260" y="352386"/>
                  </a:lnTo>
                  <a:lnTo>
                    <a:pt x="73474" y="352579"/>
                  </a:lnTo>
                  <a:lnTo>
                    <a:pt x="73683" y="352783"/>
                  </a:lnTo>
                  <a:lnTo>
                    <a:pt x="73892" y="352999"/>
                  </a:lnTo>
                  <a:lnTo>
                    <a:pt x="74097" y="353226"/>
                  </a:lnTo>
                  <a:lnTo>
                    <a:pt x="74302" y="353475"/>
                  </a:lnTo>
                  <a:lnTo>
                    <a:pt x="74498" y="353748"/>
                  </a:lnTo>
                  <a:lnTo>
                    <a:pt x="74693" y="354020"/>
                  </a:lnTo>
                  <a:lnTo>
                    <a:pt x="74889" y="354315"/>
                  </a:lnTo>
                  <a:lnTo>
                    <a:pt x="74916" y="354440"/>
                  </a:lnTo>
                  <a:lnTo>
                    <a:pt x="74956" y="354553"/>
                  </a:lnTo>
                  <a:lnTo>
                    <a:pt x="74996" y="354655"/>
                  </a:lnTo>
                  <a:lnTo>
                    <a:pt x="75045" y="354746"/>
                  </a:lnTo>
                  <a:lnTo>
                    <a:pt x="75094" y="354814"/>
                  </a:lnTo>
                  <a:lnTo>
                    <a:pt x="75148" y="354871"/>
                  </a:lnTo>
                  <a:lnTo>
                    <a:pt x="75201" y="354916"/>
                  </a:lnTo>
                  <a:lnTo>
                    <a:pt x="75259" y="354927"/>
                  </a:lnTo>
                  <a:lnTo>
                    <a:pt x="75401" y="355188"/>
                  </a:lnTo>
                  <a:lnTo>
                    <a:pt x="75539" y="355449"/>
                  </a:lnTo>
                  <a:lnTo>
                    <a:pt x="75673" y="355722"/>
                  </a:lnTo>
                  <a:lnTo>
                    <a:pt x="75806" y="355994"/>
                  </a:lnTo>
                  <a:lnTo>
                    <a:pt x="75940" y="356278"/>
                  </a:lnTo>
                  <a:lnTo>
                    <a:pt x="76069" y="356573"/>
                  </a:lnTo>
                  <a:lnTo>
                    <a:pt x="76194" y="356868"/>
                  </a:lnTo>
                  <a:lnTo>
                    <a:pt x="76323" y="357174"/>
                  </a:lnTo>
                  <a:lnTo>
                    <a:pt x="76443" y="357492"/>
                  </a:lnTo>
                  <a:lnTo>
                    <a:pt x="76563" y="357809"/>
                  </a:lnTo>
                  <a:lnTo>
                    <a:pt x="76684" y="358127"/>
                  </a:lnTo>
                  <a:lnTo>
                    <a:pt x="76799" y="358467"/>
                  </a:lnTo>
                  <a:lnTo>
                    <a:pt x="76915" y="358796"/>
                  </a:lnTo>
                  <a:lnTo>
                    <a:pt x="77026" y="359148"/>
                  </a:lnTo>
                  <a:lnTo>
                    <a:pt x="77133" y="359489"/>
                  </a:lnTo>
                  <a:lnTo>
                    <a:pt x="77240" y="359852"/>
                  </a:lnTo>
                  <a:lnTo>
                    <a:pt x="77347" y="360215"/>
                  </a:lnTo>
                  <a:lnTo>
                    <a:pt x="77449" y="360578"/>
                  </a:lnTo>
                  <a:lnTo>
                    <a:pt x="77552" y="360952"/>
                  </a:lnTo>
                  <a:lnTo>
                    <a:pt x="77650" y="361327"/>
                  </a:lnTo>
                  <a:lnTo>
                    <a:pt x="77743" y="361712"/>
                  </a:lnTo>
                  <a:lnTo>
                    <a:pt x="77837" y="362098"/>
                  </a:lnTo>
                  <a:lnTo>
                    <a:pt x="77930" y="362484"/>
                  </a:lnTo>
                  <a:lnTo>
                    <a:pt x="78019" y="362881"/>
                  </a:lnTo>
                  <a:lnTo>
                    <a:pt x="78104" y="363290"/>
                  </a:lnTo>
                  <a:lnTo>
                    <a:pt x="78188" y="363687"/>
                  </a:lnTo>
                  <a:lnTo>
                    <a:pt x="78268" y="364095"/>
                  </a:lnTo>
                  <a:lnTo>
                    <a:pt x="78349" y="364515"/>
                  </a:lnTo>
                  <a:lnTo>
                    <a:pt x="78424" y="364935"/>
                  </a:lnTo>
                  <a:lnTo>
                    <a:pt x="78500" y="365355"/>
                  </a:lnTo>
                  <a:lnTo>
                    <a:pt x="78571" y="365774"/>
                  </a:lnTo>
                  <a:lnTo>
                    <a:pt x="78638" y="366205"/>
                  </a:lnTo>
                  <a:lnTo>
                    <a:pt x="78705" y="366637"/>
                  </a:lnTo>
                  <a:lnTo>
                    <a:pt x="78772" y="367068"/>
                  </a:lnTo>
                  <a:lnTo>
                    <a:pt x="78834" y="367510"/>
                  </a:lnTo>
                  <a:lnTo>
                    <a:pt x="78892" y="367953"/>
                  </a:lnTo>
                  <a:lnTo>
                    <a:pt x="78950" y="368395"/>
                  </a:lnTo>
                  <a:lnTo>
                    <a:pt x="79003" y="368838"/>
                  </a:lnTo>
                  <a:lnTo>
                    <a:pt x="79052" y="369292"/>
                  </a:lnTo>
                  <a:lnTo>
                    <a:pt x="79101" y="369734"/>
                  </a:lnTo>
                  <a:lnTo>
                    <a:pt x="79150" y="370188"/>
                  </a:lnTo>
                  <a:lnTo>
                    <a:pt x="79195" y="370642"/>
                  </a:lnTo>
                  <a:lnTo>
                    <a:pt x="79235" y="371107"/>
                  </a:lnTo>
                  <a:lnTo>
                    <a:pt x="79270" y="371561"/>
                  </a:lnTo>
                  <a:lnTo>
                    <a:pt x="79306" y="372026"/>
                  </a:lnTo>
                  <a:lnTo>
                    <a:pt x="79341" y="372480"/>
                  </a:lnTo>
                  <a:lnTo>
                    <a:pt x="79373" y="372945"/>
                  </a:lnTo>
                  <a:lnTo>
                    <a:pt x="79399" y="373410"/>
                  </a:lnTo>
                  <a:lnTo>
                    <a:pt x="79426" y="373875"/>
                  </a:lnTo>
                  <a:lnTo>
                    <a:pt x="79448" y="374341"/>
                  </a:lnTo>
                  <a:lnTo>
                    <a:pt x="79466" y="374806"/>
                  </a:lnTo>
                  <a:lnTo>
                    <a:pt x="79484" y="375282"/>
                  </a:lnTo>
                  <a:lnTo>
                    <a:pt x="79497" y="375747"/>
                  </a:lnTo>
                  <a:lnTo>
                    <a:pt x="79511" y="376213"/>
                  </a:lnTo>
                  <a:lnTo>
                    <a:pt x="79520" y="376678"/>
                  </a:lnTo>
                  <a:lnTo>
                    <a:pt x="79524" y="377154"/>
                  </a:lnTo>
                  <a:lnTo>
                    <a:pt x="79528" y="377620"/>
                  </a:lnTo>
                  <a:lnTo>
                    <a:pt x="79528" y="378085"/>
                  </a:lnTo>
                  <a:lnTo>
                    <a:pt x="79524" y="378561"/>
                  </a:lnTo>
                  <a:lnTo>
                    <a:pt x="79520" y="379026"/>
                  </a:lnTo>
                  <a:lnTo>
                    <a:pt x="79511" y="379492"/>
                  </a:lnTo>
                  <a:lnTo>
                    <a:pt x="79502" y="379957"/>
                  </a:lnTo>
                  <a:lnTo>
                    <a:pt x="79484" y="380422"/>
                  </a:lnTo>
                  <a:lnTo>
                    <a:pt x="79471" y="380887"/>
                  </a:lnTo>
                  <a:lnTo>
                    <a:pt x="78420" y="380604"/>
                  </a:lnTo>
                  <a:lnTo>
                    <a:pt x="77365" y="380354"/>
                  </a:lnTo>
                  <a:lnTo>
                    <a:pt x="76314" y="380127"/>
                  </a:lnTo>
                  <a:lnTo>
                    <a:pt x="75259" y="379911"/>
                  </a:lnTo>
                  <a:lnTo>
                    <a:pt x="74204" y="379730"/>
                  </a:lnTo>
                  <a:lnTo>
                    <a:pt x="73144" y="379560"/>
                  </a:lnTo>
                  <a:lnTo>
                    <a:pt x="72089" y="379401"/>
                  </a:lnTo>
                  <a:lnTo>
                    <a:pt x="71029" y="379265"/>
                  </a:lnTo>
                  <a:lnTo>
                    <a:pt x="69974" y="379140"/>
                  </a:lnTo>
                  <a:lnTo>
                    <a:pt x="68915" y="379026"/>
                  </a:lnTo>
                  <a:lnTo>
                    <a:pt x="67859" y="378936"/>
                  </a:lnTo>
                  <a:lnTo>
                    <a:pt x="66800" y="378845"/>
                  </a:lnTo>
                  <a:lnTo>
                    <a:pt x="65745" y="378766"/>
                  </a:lnTo>
                  <a:lnTo>
                    <a:pt x="64689" y="378697"/>
                  </a:lnTo>
                  <a:lnTo>
                    <a:pt x="62579" y="378573"/>
                  </a:lnTo>
                  <a:lnTo>
                    <a:pt x="62566" y="378119"/>
                  </a:lnTo>
                  <a:lnTo>
                    <a:pt x="62557" y="377665"/>
                  </a:lnTo>
                  <a:lnTo>
                    <a:pt x="62548" y="377211"/>
                  </a:lnTo>
                  <a:lnTo>
                    <a:pt x="62544" y="376757"/>
                  </a:lnTo>
                  <a:lnTo>
                    <a:pt x="62544" y="376303"/>
                  </a:lnTo>
                  <a:lnTo>
                    <a:pt x="62548" y="375850"/>
                  </a:lnTo>
                  <a:lnTo>
                    <a:pt x="62552" y="375396"/>
                  </a:lnTo>
                  <a:lnTo>
                    <a:pt x="62561" y="374942"/>
                  </a:lnTo>
                  <a:lnTo>
                    <a:pt x="62575" y="374488"/>
                  </a:lnTo>
                  <a:lnTo>
                    <a:pt x="62588" y="374034"/>
                  </a:lnTo>
                  <a:lnTo>
                    <a:pt x="62606" y="373592"/>
                  </a:lnTo>
                  <a:lnTo>
                    <a:pt x="62628" y="373138"/>
                  </a:lnTo>
                  <a:lnTo>
                    <a:pt x="62655" y="372684"/>
                  </a:lnTo>
                  <a:lnTo>
                    <a:pt x="62682" y="372242"/>
                  </a:lnTo>
                  <a:lnTo>
                    <a:pt x="62708" y="371799"/>
                  </a:lnTo>
                  <a:lnTo>
                    <a:pt x="62744" y="371345"/>
                  </a:lnTo>
                  <a:lnTo>
                    <a:pt x="62780" y="370903"/>
                  </a:lnTo>
                  <a:lnTo>
                    <a:pt x="62815" y="370472"/>
                  </a:lnTo>
                  <a:lnTo>
                    <a:pt x="62860" y="370029"/>
                  </a:lnTo>
                  <a:lnTo>
                    <a:pt x="62904" y="369587"/>
                  </a:lnTo>
                  <a:lnTo>
                    <a:pt x="62949" y="369155"/>
                  </a:lnTo>
                  <a:lnTo>
                    <a:pt x="62998" y="368724"/>
                  </a:lnTo>
                  <a:lnTo>
                    <a:pt x="63051" y="368293"/>
                  </a:lnTo>
                  <a:lnTo>
                    <a:pt x="63109" y="367862"/>
                  </a:lnTo>
                  <a:lnTo>
                    <a:pt x="63162" y="367442"/>
                  </a:lnTo>
                  <a:lnTo>
                    <a:pt x="63225" y="367011"/>
                  </a:lnTo>
                  <a:lnTo>
                    <a:pt x="63287" y="366591"/>
                  </a:lnTo>
                  <a:lnTo>
                    <a:pt x="63354" y="366183"/>
                  </a:lnTo>
                  <a:lnTo>
                    <a:pt x="63421" y="365763"/>
                  </a:lnTo>
                  <a:lnTo>
                    <a:pt x="63492" y="365355"/>
                  </a:lnTo>
                  <a:lnTo>
                    <a:pt x="63568" y="364946"/>
                  </a:lnTo>
                  <a:lnTo>
                    <a:pt x="63643" y="364549"/>
                  </a:lnTo>
                  <a:lnTo>
                    <a:pt x="63719" y="364152"/>
                  </a:lnTo>
                  <a:lnTo>
                    <a:pt x="63799" y="363755"/>
                  </a:lnTo>
                  <a:lnTo>
                    <a:pt x="63884" y="363358"/>
                  </a:lnTo>
                  <a:lnTo>
                    <a:pt x="63968" y="362972"/>
                  </a:lnTo>
                  <a:lnTo>
                    <a:pt x="64057" y="362586"/>
                  </a:lnTo>
                  <a:lnTo>
                    <a:pt x="64146" y="362212"/>
                  </a:lnTo>
                  <a:lnTo>
                    <a:pt x="64240" y="361837"/>
                  </a:lnTo>
                  <a:lnTo>
                    <a:pt x="64333" y="361463"/>
                  </a:lnTo>
                  <a:lnTo>
                    <a:pt x="64431" y="361100"/>
                  </a:lnTo>
                  <a:lnTo>
                    <a:pt x="64529" y="360737"/>
                  </a:lnTo>
                  <a:lnTo>
                    <a:pt x="64632" y="360385"/>
                  </a:lnTo>
                  <a:lnTo>
                    <a:pt x="64738" y="360033"/>
                  </a:lnTo>
                  <a:lnTo>
                    <a:pt x="64841" y="359681"/>
                  </a:lnTo>
                  <a:lnTo>
                    <a:pt x="64952" y="359341"/>
                  </a:lnTo>
                  <a:lnTo>
                    <a:pt x="65059" y="359012"/>
                  </a:lnTo>
                  <a:lnTo>
                    <a:pt x="65175" y="358683"/>
                  </a:lnTo>
                  <a:lnTo>
                    <a:pt x="65286" y="358354"/>
                  </a:lnTo>
                  <a:lnTo>
                    <a:pt x="65402" y="358036"/>
                  </a:lnTo>
                  <a:lnTo>
                    <a:pt x="65522" y="357719"/>
                  </a:lnTo>
                  <a:lnTo>
                    <a:pt x="65642" y="357412"/>
                  </a:lnTo>
                  <a:lnTo>
                    <a:pt x="65767" y="357117"/>
                  </a:lnTo>
                  <a:lnTo>
                    <a:pt x="65887" y="356822"/>
                  </a:lnTo>
                  <a:lnTo>
                    <a:pt x="66016" y="356539"/>
                  </a:lnTo>
                  <a:lnTo>
                    <a:pt x="66145" y="356255"/>
                  </a:lnTo>
                  <a:lnTo>
                    <a:pt x="66274" y="355983"/>
                  </a:lnTo>
                  <a:lnTo>
                    <a:pt x="66404" y="355710"/>
                  </a:lnTo>
                  <a:lnTo>
                    <a:pt x="66537" y="355449"/>
                  </a:lnTo>
                  <a:lnTo>
                    <a:pt x="66675" y="355200"/>
                  </a:lnTo>
                  <a:lnTo>
                    <a:pt x="66813" y="354950"/>
                  </a:lnTo>
                  <a:lnTo>
                    <a:pt x="66951" y="354712"/>
                  </a:lnTo>
                  <a:lnTo>
                    <a:pt x="67089" y="354485"/>
                  </a:lnTo>
                  <a:lnTo>
                    <a:pt x="67232" y="354258"/>
                  </a:lnTo>
                  <a:lnTo>
                    <a:pt x="67272" y="354269"/>
                  </a:lnTo>
                  <a:lnTo>
                    <a:pt x="67312" y="354258"/>
                  </a:lnTo>
                  <a:lnTo>
                    <a:pt x="67347" y="354247"/>
                  </a:lnTo>
                  <a:lnTo>
                    <a:pt x="67387" y="354213"/>
                  </a:lnTo>
                  <a:lnTo>
                    <a:pt x="67423" y="354167"/>
                  </a:lnTo>
                  <a:lnTo>
                    <a:pt x="67459" y="354122"/>
                  </a:lnTo>
                  <a:lnTo>
                    <a:pt x="67494" y="354043"/>
                  </a:lnTo>
                  <a:lnTo>
                    <a:pt x="67525" y="353963"/>
                  </a:lnTo>
                  <a:lnTo>
                    <a:pt x="67570" y="353838"/>
                  </a:lnTo>
                  <a:lnTo>
                    <a:pt x="67615" y="353691"/>
                  </a:lnTo>
                  <a:lnTo>
                    <a:pt x="67833" y="353407"/>
                  </a:lnTo>
                  <a:lnTo>
                    <a:pt x="68051" y="353146"/>
                  </a:lnTo>
                  <a:lnTo>
                    <a:pt x="68273" y="352897"/>
                  </a:lnTo>
                  <a:lnTo>
                    <a:pt x="68500" y="352670"/>
                  </a:lnTo>
                  <a:lnTo>
                    <a:pt x="68728" y="352465"/>
                  </a:lnTo>
                  <a:lnTo>
                    <a:pt x="68959" y="352273"/>
                  </a:lnTo>
                  <a:lnTo>
                    <a:pt x="69195" y="352102"/>
                  </a:lnTo>
                  <a:lnTo>
                    <a:pt x="69431" y="351955"/>
                  </a:lnTo>
                  <a:lnTo>
                    <a:pt x="69671" y="351830"/>
                  </a:lnTo>
                  <a:lnTo>
                    <a:pt x="69912" y="351717"/>
                  </a:lnTo>
                  <a:lnTo>
                    <a:pt x="70161" y="351637"/>
                  </a:lnTo>
                  <a:lnTo>
                    <a:pt x="70406" y="351569"/>
                  </a:lnTo>
                  <a:lnTo>
                    <a:pt x="70660" y="351524"/>
                  </a:lnTo>
                  <a:lnTo>
                    <a:pt x="70909" y="351501"/>
                  </a:lnTo>
                  <a:close/>
                  <a:moveTo>
                    <a:pt x="7208" y="1"/>
                  </a:moveTo>
                  <a:lnTo>
                    <a:pt x="6665" y="12"/>
                  </a:lnTo>
                  <a:lnTo>
                    <a:pt x="6122" y="23"/>
                  </a:lnTo>
                  <a:lnTo>
                    <a:pt x="5579" y="46"/>
                  </a:lnTo>
                  <a:lnTo>
                    <a:pt x="5040" y="80"/>
                  </a:lnTo>
                  <a:lnTo>
                    <a:pt x="4497" y="126"/>
                  </a:lnTo>
                  <a:lnTo>
                    <a:pt x="3958" y="171"/>
                  </a:lnTo>
                  <a:lnTo>
                    <a:pt x="3419" y="239"/>
                  </a:lnTo>
                  <a:lnTo>
                    <a:pt x="2885" y="318"/>
                  </a:lnTo>
                  <a:lnTo>
                    <a:pt x="2351" y="398"/>
                  </a:lnTo>
                  <a:lnTo>
                    <a:pt x="1816" y="500"/>
                  </a:lnTo>
                  <a:lnTo>
                    <a:pt x="1287" y="613"/>
                  </a:lnTo>
                  <a:lnTo>
                    <a:pt x="757" y="738"/>
                  </a:lnTo>
                  <a:lnTo>
                    <a:pt x="703" y="761"/>
                  </a:lnTo>
                  <a:lnTo>
                    <a:pt x="654" y="784"/>
                  </a:lnTo>
                  <a:lnTo>
                    <a:pt x="610" y="818"/>
                  </a:lnTo>
                  <a:lnTo>
                    <a:pt x="565" y="863"/>
                  </a:lnTo>
                  <a:lnTo>
                    <a:pt x="521" y="908"/>
                  </a:lnTo>
                  <a:lnTo>
                    <a:pt x="481" y="965"/>
                  </a:lnTo>
                  <a:lnTo>
                    <a:pt x="445" y="1022"/>
                  </a:lnTo>
                  <a:lnTo>
                    <a:pt x="410" y="1090"/>
                  </a:lnTo>
                  <a:lnTo>
                    <a:pt x="378" y="1158"/>
                  </a:lnTo>
                  <a:lnTo>
                    <a:pt x="347" y="1237"/>
                  </a:lnTo>
                  <a:lnTo>
                    <a:pt x="321" y="1317"/>
                  </a:lnTo>
                  <a:lnTo>
                    <a:pt x="294" y="1396"/>
                  </a:lnTo>
                  <a:lnTo>
                    <a:pt x="272" y="1487"/>
                  </a:lnTo>
                  <a:lnTo>
                    <a:pt x="254" y="1578"/>
                  </a:lnTo>
                  <a:lnTo>
                    <a:pt x="218" y="1771"/>
                  </a:lnTo>
                  <a:lnTo>
                    <a:pt x="196" y="1975"/>
                  </a:lnTo>
                  <a:lnTo>
                    <a:pt x="178" y="2179"/>
                  </a:lnTo>
                  <a:lnTo>
                    <a:pt x="174" y="2383"/>
                  </a:lnTo>
                  <a:lnTo>
                    <a:pt x="178" y="2599"/>
                  </a:lnTo>
                  <a:lnTo>
                    <a:pt x="191" y="2803"/>
                  </a:lnTo>
                  <a:lnTo>
                    <a:pt x="218" y="3007"/>
                  </a:lnTo>
                  <a:lnTo>
                    <a:pt x="249" y="3189"/>
                  </a:lnTo>
                  <a:lnTo>
                    <a:pt x="272" y="3291"/>
                  </a:lnTo>
                  <a:lnTo>
                    <a:pt x="294" y="3370"/>
                  </a:lnTo>
                  <a:lnTo>
                    <a:pt x="254" y="3450"/>
                  </a:lnTo>
                  <a:lnTo>
                    <a:pt x="214" y="3541"/>
                  </a:lnTo>
                  <a:lnTo>
                    <a:pt x="178" y="3631"/>
                  </a:lnTo>
                  <a:lnTo>
                    <a:pt x="147" y="3734"/>
                  </a:lnTo>
                  <a:lnTo>
                    <a:pt x="116" y="3836"/>
                  </a:lnTo>
                  <a:lnTo>
                    <a:pt x="89" y="3949"/>
                  </a:lnTo>
                  <a:lnTo>
                    <a:pt x="67" y="4074"/>
                  </a:lnTo>
                  <a:lnTo>
                    <a:pt x="45" y="4199"/>
                  </a:lnTo>
                  <a:lnTo>
                    <a:pt x="27" y="4324"/>
                  </a:lnTo>
                  <a:lnTo>
                    <a:pt x="13" y="4471"/>
                  </a:lnTo>
                  <a:lnTo>
                    <a:pt x="4" y="4607"/>
                  </a:lnTo>
                  <a:lnTo>
                    <a:pt x="0" y="4766"/>
                  </a:lnTo>
                  <a:lnTo>
                    <a:pt x="0" y="4914"/>
                  </a:lnTo>
                  <a:lnTo>
                    <a:pt x="4" y="5072"/>
                  </a:lnTo>
                  <a:lnTo>
                    <a:pt x="13" y="5243"/>
                  </a:lnTo>
                  <a:lnTo>
                    <a:pt x="31" y="5413"/>
                  </a:lnTo>
                  <a:lnTo>
                    <a:pt x="116" y="6218"/>
                  </a:lnTo>
                  <a:lnTo>
                    <a:pt x="209" y="7013"/>
                  </a:lnTo>
                  <a:lnTo>
                    <a:pt x="312" y="7784"/>
                  </a:lnTo>
                  <a:lnTo>
                    <a:pt x="423" y="8544"/>
                  </a:lnTo>
                  <a:lnTo>
                    <a:pt x="539" y="9282"/>
                  </a:lnTo>
                  <a:lnTo>
                    <a:pt x="659" y="10008"/>
                  </a:lnTo>
                  <a:lnTo>
                    <a:pt x="788" y="10711"/>
                  </a:lnTo>
                  <a:lnTo>
                    <a:pt x="922" y="11403"/>
                  </a:lnTo>
                  <a:lnTo>
                    <a:pt x="1064" y="12084"/>
                  </a:lnTo>
                  <a:lnTo>
                    <a:pt x="1211" y="12731"/>
                  </a:lnTo>
                  <a:lnTo>
                    <a:pt x="1367" y="13378"/>
                  </a:lnTo>
                  <a:lnTo>
                    <a:pt x="1527" y="13990"/>
                  </a:lnTo>
                  <a:lnTo>
                    <a:pt x="1692" y="14603"/>
                  </a:lnTo>
                  <a:lnTo>
                    <a:pt x="1861" y="15193"/>
                  </a:lnTo>
                  <a:lnTo>
                    <a:pt x="2035" y="15760"/>
                  </a:lnTo>
                  <a:lnTo>
                    <a:pt x="2217" y="16305"/>
                  </a:lnTo>
                  <a:lnTo>
                    <a:pt x="2400" y="16850"/>
                  </a:lnTo>
                  <a:lnTo>
                    <a:pt x="2591" y="17360"/>
                  </a:lnTo>
                  <a:lnTo>
                    <a:pt x="2787" y="17871"/>
                  </a:lnTo>
                  <a:lnTo>
                    <a:pt x="2983" y="18347"/>
                  </a:lnTo>
                  <a:lnTo>
                    <a:pt x="3188" y="18812"/>
                  </a:lnTo>
                  <a:lnTo>
                    <a:pt x="3393" y="19266"/>
                  </a:lnTo>
                  <a:lnTo>
                    <a:pt x="3606" y="19697"/>
                  </a:lnTo>
                  <a:lnTo>
                    <a:pt x="3820" y="20106"/>
                  </a:lnTo>
                  <a:lnTo>
                    <a:pt x="4038" y="20503"/>
                  </a:lnTo>
                  <a:lnTo>
                    <a:pt x="4261" y="20889"/>
                  </a:lnTo>
                  <a:lnTo>
                    <a:pt x="4488" y="21252"/>
                  </a:lnTo>
                  <a:lnTo>
                    <a:pt x="4715" y="21592"/>
                  </a:lnTo>
                  <a:lnTo>
                    <a:pt x="4946" y="21921"/>
                  </a:lnTo>
                  <a:lnTo>
                    <a:pt x="5182" y="22228"/>
                  </a:lnTo>
                  <a:lnTo>
                    <a:pt x="5418" y="22523"/>
                  </a:lnTo>
                  <a:lnTo>
                    <a:pt x="5654" y="22795"/>
                  </a:lnTo>
                  <a:lnTo>
                    <a:pt x="5663" y="23964"/>
                  </a:lnTo>
                  <a:lnTo>
                    <a:pt x="5672" y="25121"/>
                  </a:lnTo>
                  <a:lnTo>
                    <a:pt x="5690" y="26289"/>
                  </a:lnTo>
                  <a:lnTo>
                    <a:pt x="5703" y="27458"/>
                  </a:lnTo>
                  <a:lnTo>
                    <a:pt x="5725" y="28615"/>
                  </a:lnTo>
                  <a:lnTo>
                    <a:pt x="5752" y="29784"/>
                  </a:lnTo>
                  <a:lnTo>
                    <a:pt x="5779" y="30953"/>
                  </a:lnTo>
                  <a:lnTo>
                    <a:pt x="5810" y="32110"/>
                  </a:lnTo>
                  <a:lnTo>
                    <a:pt x="5846" y="33279"/>
                  </a:lnTo>
                  <a:lnTo>
                    <a:pt x="5886" y="34436"/>
                  </a:lnTo>
                  <a:lnTo>
                    <a:pt x="5926" y="35605"/>
                  </a:lnTo>
                  <a:lnTo>
                    <a:pt x="5970" y="36762"/>
                  </a:lnTo>
                  <a:lnTo>
                    <a:pt x="6019" y="37931"/>
                  </a:lnTo>
                  <a:lnTo>
                    <a:pt x="6073" y="39088"/>
                  </a:lnTo>
                  <a:lnTo>
                    <a:pt x="6131" y="40245"/>
                  </a:lnTo>
                  <a:lnTo>
                    <a:pt x="6188" y="41402"/>
                  </a:lnTo>
                  <a:lnTo>
                    <a:pt x="6251" y="42571"/>
                  </a:lnTo>
                  <a:lnTo>
                    <a:pt x="6318" y="43728"/>
                  </a:lnTo>
                  <a:lnTo>
                    <a:pt x="6384" y="44874"/>
                  </a:lnTo>
                  <a:lnTo>
                    <a:pt x="6456" y="46032"/>
                  </a:lnTo>
                  <a:lnTo>
                    <a:pt x="6531" y="47189"/>
                  </a:lnTo>
                  <a:lnTo>
                    <a:pt x="6611" y="48346"/>
                  </a:lnTo>
                  <a:lnTo>
                    <a:pt x="6692" y="49492"/>
                  </a:lnTo>
                  <a:lnTo>
                    <a:pt x="6776" y="50638"/>
                  </a:lnTo>
                  <a:lnTo>
                    <a:pt x="6865" y="51795"/>
                  </a:lnTo>
                  <a:lnTo>
                    <a:pt x="6954" y="52941"/>
                  </a:lnTo>
                  <a:lnTo>
                    <a:pt x="7048" y="54087"/>
                  </a:lnTo>
                  <a:lnTo>
                    <a:pt x="7146" y="55222"/>
                  </a:lnTo>
                  <a:lnTo>
                    <a:pt x="7248" y="56368"/>
                  </a:lnTo>
                  <a:lnTo>
                    <a:pt x="7350" y="57502"/>
                  </a:lnTo>
                  <a:lnTo>
                    <a:pt x="7457" y="58637"/>
                  </a:lnTo>
                  <a:lnTo>
                    <a:pt x="7564" y="59772"/>
                  </a:lnTo>
                  <a:lnTo>
                    <a:pt x="7391" y="59999"/>
                  </a:lnTo>
                  <a:lnTo>
                    <a:pt x="7355" y="60055"/>
                  </a:lnTo>
                  <a:lnTo>
                    <a:pt x="7319" y="60123"/>
                  </a:lnTo>
                  <a:lnTo>
                    <a:pt x="7288" y="60191"/>
                  </a:lnTo>
                  <a:lnTo>
                    <a:pt x="7261" y="60271"/>
                  </a:lnTo>
                  <a:lnTo>
                    <a:pt x="7239" y="60350"/>
                  </a:lnTo>
                  <a:lnTo>
                    <a:pt x="7217" y="60441"/>
                  </a:lnTo>
                  <a:lnTo>
                    <a:pt x="7204" y="60532"/>
                  </a:lnTo>
                  <a:lnTo>
                    <a:pt x="7190" y="60623"/>
                  </a:lnTo>
                  <a:lnTo>
                    <a:pt x="7186" y="60713"/>
                  </a:lnTo>
                  <a:lnTo>
                    <a:pt x="7177" y="60804"/>
                  </a:lnTo>
                  <a:lnTo>
                    <a:pt x="7177" y="60906"/>
                  </a:lnTo>
                  <a:lnTo>
                    <a:pt x="7181" y="60997"/>
                  </a:lnTo>
                  <a:lnTo>
                    <a:pt x="7186" y="61099"/>
                  </a:lnTo>
                  <a:lnTo>
                    <a:pt x="7195" y="61190"/>
                  </a:lnTo>
                  <a:lnTo>
                    <a:pt x="7204" y="61292"/>
                  </a:lnTo>
                  <a:lnTo>
                    <a:pt x="7217" y="61383"/>
                  </a:lnTo>
                  <a:lnTo>
                    <a:pt x="7235" y="61474"/>
                  </a:lnTo>
                  <a:lnTo>
                    <a:pt x="7253" y="61564"/>
                  </a:lnTo>
                  <a:lnTo>
                    <a:pt x="7275" y="61644"/>
                  </a:lnTo>
                  <a:lnTo>
                    <a:pt x="7297" y="61723"/>
                  </a:lnTo>
                  <a:lnTo>
                    <a:pt x="7324" y="61791"/>
                  </a:lnTo>
                  <a:lnTo>
                    <a:pt x="7350" y="61859"/>
                  </a:lnTo>
                  <a:lnTo>
                    <a:pt x="7377" y="61927"/>
                  </a:lnTo>
                  <a:lnTo>
                    <a:pt x="7408" y="61984"/>
                  </a:lnTo>
                  <a:lnTo>
                    <a:pt x="7444" y="62029"/>
                  </a:lnTo>
                  <a:lnTo>
                    <a:pt x="7480" y="62075"/>
                  </a:lnTo>
                  <a:lnTo>
                    <a:pt x="7515" y="62098"/>
                  </a:lnTo>
                  <a:lnTo>
                    <a:pt x="7551" y="62120"/>
                  </a:lnTo>
                  <a:lnTo>
                    <a:pt x="7591" y="62132"/>
                  </a:lnTo>
                  <a:lnTo>
                    <a:pt x="7627" y="62143"/>
                  </a:lnTo>
                  <a:lnTo>
                    <a:pt x="7671" y="62132"/>
                  </a:lnTo>
                  <a:lnTo>
                    <a:pt x="7711" y="62109"/>
                  </a:lnTo>
                  <a:lnTo>
                    <a:pt x="7760" y="62075"/>
                  </a:lnTo>
                  <a:lnTo>
                    <a:pt x="7800" y="62041"/>
                  </a:lnTo>
                  <a:lnTo>
                    <a:pt x="7916" y="63130"/>
                  </a:lnTo>
                  <a:lnTo>
                    <a:pt x="8032" y="64219"/>
                  </a:lnTo>
                  <a:lnTo>
                    <a:pt x="8152" y="65308"/>
                  </a:lnTo>
                  <a:lnTo>
                    <a:pt x="8272" y="66386"/>
                  </a:lnTo>
                  <a:lnTo>
                    <a:pt x="8397" y="67476"/>
                  </a:lnTo>
                  <a:lnTo>
                    <a:pt x="8526" y="68553"/>
                  </a:lnTo>
                  <a:lnTo>
                    <a:pt x="8655" y="69631"/>
                  </a:lnTo>
                  <a:lnTo>
                    <a:pt x="8789" y="70698"/>
                  </a:lnTo>
                  <a:lnTo>
                    <a:pt x="8922" y="71776"/>
                  </a:lnTo>
                  <a:lnTo>
                    <a:pt x="9060" y="72842"/>
                  </a:lnTo>
                  <a:lnTo>
                    <a:pt x="9203" y="73909"/>
                  </a:lnTo>
                  <a:lnTo>
                    <a:pt x="9345" y="74975"/>
                  </a:lnTo>
                  <a:lnTo>
                    <a:pt x="9492" y="76042"/>
                  </a:lnTo>
                  <a:lnTo>
                    <a:pt x="9639" y="77097"/>
                  </a:lnTo>
                  <a:lnTo>
                    <a:pt x="9790" y="78152"/>
                  </a:lnTo>
                  <a:lnTo>
                    <a:pt x="9942" y="79207"/>
                  </a:lnTo>
                  <a:lnTo>
                    <a:pt x="10097" y="80251"/>
                  </a:lnTo>
                  <a:lnTo>
                    <a:pt x="10258" y="81295"/>
                  </a:lnTo>
                  <a:lnTo>
                    <a:pt x="10418" y="82339"/>
                  </a:lnTo>
                  <a:lnTo>
                    <a:pt x="10583" y="83383"/>
                  </a:lnTo>
                  <a:lnTo>
                    <a:pt x="10747" y="84415"/>
                  </a:lnTo>
                  <a:lnTo>
                    <a:pt x="10912" y="85448"/>
                  </a:lnTo>
                  <a:lnTo>
                    <a:pt x="11086" y="86480"/>
                  </a:lnTo>
                  <a:lnTo>
                    <a:pt x="11255" y="87501"/>
                  </a:lnTo>
                  <a:lnTo>
                    <a:pt x="11433" y="88522"/>
                  </a:lnTo>
                  <a:lnTo>
                    <a:pt x="11607" y="89544"/>
                  </a:lnTo>
                  <a:lnTo>
                    <a:pt x="11789" y="90553"/>
                  </a:lnTo>
                  <a:lnTo>
                    <a:pt x="11972" y="91563"/>
                  </a:lnTo>
                  <a:lnTo>
                    <a:pt x="12154" y="92573"/>
                  </a:lnTo>
                  <a:lnTo>
                    <a:pt x="12341" y="93571"/>
                  </a:lnTo>
                  <a:lnTo>
                    <a:pt x="12528" y="94570"/>
                  </a:lnTo>
                  <a:lnTo>
                    <a:pt x="12720" y="95568"/>
                  </a:lnTo>
                  <a:lnTo>
                    <a:pt x="12925" y="96635"/>
                  </a:lnTo>
                  <a:lnTo>
                    <a:pt x="13138" y="97713"/>
                  </a:lnTo>
                  <a:lnTo>
                    <a:pt x="13356" y="98791"/>
                  </a:lnTo>
                  <a:lnTo>
                    <a:pt x="13575" y="99869"/>
                  </a:lnTo>
                  <a:lnTo>
                    <a:pt x="13802" y="100935"/>
                  </a:lnTo>
                  <a:lnTo>
                    <a:pt x="14029" y="102013"/>
                  </a:lnTo>
                  <a:lnTo>
                    <a:pt x="14265" y="103091"/>
                  </a:lnTo>
                  <a:lnTo>
                    <a:pt x="14501" y="104157"/>
                  </a:lnTo>
                  <a:lnTo>
                    <a:pt x="14487" y="104282"/>
                  </a:lnTo>
                  <a:lnTo>
                    <a:pt x="14483" y="104418"/>
                  </a:lnTo>
                  <a:lnTo>
                    <a:pt x="14483" y="104543"/>
                  </a:lnTo>
                  <a:lnTo>
                    <a:pt x="14487" y="104668"/>
                  </a:lnTo>
                  <a:lnTo>
                    <a:pt x="14496" y="104793"/>
                  </a:lnTo>
                  <a:lnTo>
                    <a:pt x="14509" y="104906"/>
                  </a:lnTo>
                  <a:lnTo>
                    <a:pt x="14527" y="105031"/>
                  </a:lnTo>
                  <a:lnTo>
                    <a:pt x="14554" y="105133"/>
                  </a:lnTo>
                  <a:lnTo>
                    <a:pt x="14581" y="105247"/>
                  </a:lnTo>
                  <a:lnTo>
                    <a:pt x="14612" y="105337"/>
                  </a:lnTo>
                  <a:lnTo>
                    <a:pt x="14643" y="105428"/>
                  </a:lnTo>
                  <a:lnTo>
                    <a:pt x="14683" y="105508"/>
                  </a:lnTo>
                  <a:lnTo>
                    <a:pt x="14723" y="105587"/>
                  </a:lnTo>
                  <a:lnTo>
                    <a:pt x="14763" y="105644"/>
                  </a:lnTo>
                  <a:lnTo>
                    <a:pt x="14808" y="105689"/>
                  </a:lnTo>
                  <a:lnTo>
                    <a:pt x="14857" y="105723"/>
                  </a:lnTo>
                  <a:lnTo>
                    <a:pt x="15133" y="106903"/>
                  </a:lnTo>
                  <a:lnTo>
                    <a:pt x="15413" y="108083"/>
                  </a:lnTo>
                  <a:lnTo>
                    <a:pt x="15703" y="109240"/>
                  </a:lnTo>
                  <a:lnTo>
                    <a:pt x="15997" y="110398"/>
                  </a:lnTo>
                  <a:lnTo>
                    <a:pt x="16299" y="111532"/>
                  </a:lnTo>
                  <a:lnTo>
                    <a:pt x="16602" y="112656"/>
                  </a:lnTo>
                  <a:lnTo>
                    <a:pt x="16918" y="113767"/>
                  </a:lnTo>
                  <a:lnTo>
                    <a:pt x="17239" y="114857"/>
                  </a:lnTo>
                  <a:lnTo>
                    <a:pt x="17564" y="115923"/>
                  </a:lnTo>
                  <a:lnTo>
                    <a:pt x="17898" y="116978"/>
                  </a:lnTo>
                  <a:lnTo>
                    <a:pt x="18067" y="117500"/>
                  </a:lnTo>
                  <a:lnTo>
                    <a:pt x="18236" y="118011"/>
                  </a:lnTo>
                  <a:lnTo>
                    <a:pt x="18410" y="118510"/>
                  </a:lnTo>
                  <a:lnTo>
                    <a:pt x="18583" y="119009"/>
                  </a:lnTo>
                  <a:lnTo>
                    <a:pt x="18761" y="119509"/>
                  </a:lnTo>
                  <a:lnTo>
                    <a:pt x="18939" y="119996"/>
                  </a:lnTo>
                  <a:lnTo>
                    <a:pt x="19122" y="120473"/>
                  </a:lnTo>
                  <a:lnTo>
                    <a:pt x="19304" y="120949"/>
                  </a:lnTo>
                  <a:lnTo>
                    <a:pt x="19487" y="121415"/>
                  </a:lnTo>
                  <a:lnTo>
                    <a:pt x="19674" y="121880"/>
                  </a:lnTo>
                  <a:lnTo>
                    <a:pt x="19861" y="122334"/>
                  </a:lnTo>
                  <a:lnTo>
                    <a:pt x="20048" y="122776"/>
                  </a:lnTo>
                  <a:lnTo>
                    <a:pt x="20239" y="123207"/>
                  </a:lnTo>
                  <a:lnTo>
                    <a:pt x="20435" y="123638"/>
                  </a:lnTo>
                  <a:lnTo>
                    <a:pt x="20631" y="124058"/>
                  </a:lnTo>
                  <a:lnTo>
                    <a:pt x="20827" y="124478"/>
                  </a:lnTo>
                  <a:lnTo>
                    <a:pt x="21027" y="124875"/>
                  </a:lnTo>
                  <a:lnTo>
                    <a:pt x="21228" y="125272"/>
                  </a:lnTo>
                  <a:lnTo>
                    <a:pt x="21433" y="125658"/>
                  </a:lnTo>
                  <a:lnTo>
                    <a:pt x="21637" y="126044"/>
                  </a:lnTo>
                  <a:lnTo>
                    <a:pt x="21847" y="126407"/>
                  </a:lnTo>
                  <a:lnTo>
                    <a:pt x="22056" y="126770"/>
                  </a:lnTo>
                  <a:lnTo>
                    <a:pt x="22265" y="127122"/>
                  </a:lnTo>
                  <a:lnTo>
                    <a:pt x="22479" y="127462"/>
                  </a:lnTo>
                  <a:lnTo>
                    <a:pt x="22697" y="127791"/>
                  </a:lnTo>
                  <a:lnTo>
                    <a:pt x="22915" y="128109"/>
                  </a:lnTo>
                  <a:lnTo>
                    <a:pt x="23133" y="128415"/>
                  </a:lnTo>
                  <a:lnTo>
                    <a:pt x="23356" y="128722"/>
                  </a:lnTo>
                  <a:lnTo>
                    <a:pt x="23583" y="129005"/>
                  </a:lnTo>
                  <a:lnTo>
                    <a:pt x="23810" y="129289"/>
                  </a:lnTo>
                  <a:lnTo>
                    <a:pt x="24037" y="129550"/>
                  </a:lnTo>
                  <a:lnTo>
                    <a:pt x="24269" y="129811"/>
                  </a:lnTo>
                  <a:lnTo>
                    <a:pt x="24505" y="130049"/>
                  </a:lnTo>
                  <a:lnTo>
                    <a:pt x="24740" y="130287"/>
                  </a:lnTo>
                  <a:lnTo>
                    <a:pt x="24976" y="130503"/>
                  </a:lnTo>
                  <a:lnTo>
                    <a:pt x="25217" y="130718"/>
                  </a:lnTo>
                  <a:lnTo>
                    <a:pt x="25462" y="130911"/>
                  </a:lnTo>
                  <a:lnTo>
                    <a:pt x="25707" y="131093"/>
                  </a:lnTo>
                  <a:lnTo>
                    <a:pt x="25951" y="131263"/>
                  </a:lnTo>
                  <a:lnTo>
                    <a:pt x="26205" y="131422"/>
                  </a:lnTo>
                  <a:lnTo>
                    <a:pt x="26455" y="131569"/>
                  </a:lnTo>
                  <a:lnTo>
                    <a:pt x="26713" y="131706"/>
                  </a:lnTo>
                  <a:lnTo>
                    <a:pt x="26967" y="131819"/>
                  </a:lnTo>
                  <a:lnTo>
                    <a:pt x="27229" y="131921"/>
                  </a:lnTo>
                  <a:lnTo>
                    <a:pt x="27038" y="133475"/>
                  </a:lnTo>
                  <a:lnTo>
                    <a:pt x="26855" y="135041"/>
                  </a:lnTo>
                  <a:lnTo>
                    <a:pt x="26682" y="136618"/>
                  </a:lnTo>
                  <a:lnTo>
                    <a:pt x="26512" y="138195"/>
                  </a:lnTo>
                  <a:lnTo>
                    <a:pt x="26352" y="139784"/>
                  </a:lnTo>
                  <a:lnTo>
                    <a:pt x="26201" y="141372"/>
                  </a:lnTo>
                  <a:lnTo>
                    <a:pt x="26054" y="142983"/>
                  </a:lnTo>
                  <a:lnTo>
                    <a:pt x="25916" y="144583"/>
                  </a:lnTo>
                  <a:lnTo>
                    <a:pt x="25782" y="146206"/>
                  </a:lnTo>
                  <a:lnTo>
                    <a:pt x="25653" y="147817"/>
                  </a:lnTo>
                  <a:lnTo>
                    <a:pt x="25533" y="149451"/>
                  </a:lnTo>
                  <a:lnTo>
                    <a:pt x="25417" y="151073"/>
                  </a:lnTo>
                  <a:lnTo>
                    <a:pt x="25306" y="152707"/>
                  </a:lnTo>
                  <a:lnTo>
                    <a:pt x="25199" y="154341"/>
                  </a:lnTo>
                  <a:lnTo>
                    <a:pt x="25097" y="155986"/>
                  </a:lnTo>
                  <a:lnTo>
                    <a:pt x="25003" y="157631"/>
                  </a:lnTo>
                  <a:lnTo>
                    <a:pt x="24910" y="159265"/>
                  </a:lnTo>
                  <a:lnTo>
                    <a:pt x="24821" y="160910"/>
                  </a:lnTo>
                  <a:lnTo>
                    <a:pt x="24736" y="162555"/>
                  </a:lnTo>
                  <a:lnTo>
                    <a:pt x="24651" y="164212"/>
                  </a:lnTo>
                  <a:lnTo>
                    <a:pt x="24576" y="165857"/>
                  </a:lnTo>
                  <a:lnTo>
                    <a:pt x="24500" y="167502"/>
                  </a:lnTo>
                  <a:lnTo>
                    <a:pt x="24353" y="170781"/>
                  </a:lnTo>
                  <a:lnTo>
                    <a:pt x="24220" y="174060"/>
                  </a:lnTo>
                  <a:lnTo>
                    <a:pt x="24090" y="177328"/>
                  </a:lnTo>
                  <a:lnTo>
                    <a:pt x="23846" y="183807"/>
                  </a:lnTo>
                  <a:lnTo>
                    <a:pt x="23770" y="185917"/>
                  </a:lnTo>
                  <a:lnTo>
                    <a:pt x="23694" y="188039"/>
                  </a:lnTo>
                  <a:lnTo>
                    <a:pt x="23623" y="190149"/>
                  </a:lnTo>
                  <a:lnTo>
                    <a:pt x="23556" y="192259"/>
                  </a:lnTo>
                  <a:lnTo>
                    <a:pt x="23494" y="194381"/>
                  </a:lnTo>
                  <a:lnTo>
                    <a:pt x="23436" y="196491"/>
                  </a:lnTo>
                  <a:lnTo>
                    <a:pt x="23378" y="198602"/>
                  </a:lnTo>
                  <a:lnTo>
                    <a:pt x="23325" y="200723"/>
                  </a:lnTo>
                  <a:lnTo>
                    <a:pt x="23276" y="202834"/>
                  </a:lnTo>
                  <a:lnTo>
                    <a:pt x="23231" y="204956"/>
                  </a:lnTo>
                  <a:lnTo>
                    <a:pt x="23191" y="207066"/>
                  </a:lnTo>
                  <a:lnTo>
                    <a:pt x="23151" y="209188"/>
                  </a:lnTo>
                  <a:lnTo>
                    <a:pt x="23115" y="211309"/>
                  </a:lnTo>
                  <a:lnTo>
                    <a:pt x="23084" y="213420"/>
                  </a:lnTo>
                  <a:lnTo>
                    <a:pt x="23053" y="215541"/>
                  </a:lnTo>
                  <a:lnTo>
                    <a:pt x="23031" y="217663"/>
                  </a:lnTo>
                  <a:lnTo>
                    <a:pt x="23009" y="219785"/>
                  </a:lnTo>
                  <a:lnTo>
                    <a:pt x="22986" y="221895"/>
                  </a:lnTo>
                  <a:lnTo>
                    <a:pt x="22973" y="224017"/>
                  </a:lnTo>
                  <a:lnTo>
                    <a:pt x="22960" y="226139"/>
                  </a:lnTo>
                  <a:lnTo>
                    <a:pt x="22951" y="228260"/>
                  </a:lnTo>
                  <a:lnTo>
                    <a:pt x="22946" y="230382"/>
                  </a:lnTo>
                  <a:lnTo>
                    <a:pt x="22942" y="232504"/>
                  </a:lnTo>
                  <a:lnTo>
                    <a:pt x="22946" y="234625"/>
                  </a:lnTo>
                  <a:lnTo>
                    <a:pt x="22946" y="236736"/>
                  </a:lnTo>
                  <a:lnTo>
                    <a:pt x="22955" y="238858"/>
                  </a:lnTo>
                  <a:lnTo>
                    <a:pt x="22964" y="240979"/>
                  </a:lnTo>
                  <a:lnTo>
                    <a:pt x="22977" y="243101"/>
                  </a:lnTo>
                  <a:lnTo>
                    <a:pt x="22995" y="245223"/>
                  </a:lnTo>
                  <a:lnTo>
                    <a:pt x="23018" y="247344"/>
                  </a:lnTo>
                  <a:lnTo>
                    <a:pt x="23040" y="249466"/>
                  </a:lnTo>
                  <a:lnTo>
                    <a:pt x="23062" y="251588"/>
                  </a:lnTo>
                  <a:lnTo>
                    <a:pt x="23071" y="251860"/>
                  </a:lnTo>
                  <a:lnTo>
                    <a:pt x="23089" y="252110"/>
                  </a:lnTo>
                  <a:lnTo>
                    <a:pt x="23115" y="252337"/>
                  </a:lnTo>
                  <a:lnTo>
                    <a:pt x="23151" y="252552"/>
                  </a:lnTo>
                  <a:lnTo>
                    <a:pt x="23191" y="252745"/>
                  </a:lnTo>
                  <a:lnTo>
                    <a:pt x="23240" y="252927"/>
                  </a:lnTo>
                  <a:lnTo>
                    <a:pt x="23298" y="253085"/>
                  </a:lnTo>
                  <a:lnTo>
                    <a:pt x="23356" y="253222"/>
                  </a:lnTo>
                  <a:lnTo>
                    <a:pt x="23423" y="253346"/>
                  </a:lnTo>
                  <a:lnTo>
                    <a:pt x="23489" y="253449"/>
                  </a:lnTo>
                  <a:lnTo>
                    <a:pt x="23561" y="253528"/>
                  </a:lnTo>
                  <a:lnTo>
                    <a:pt x="23636" y="253596"/>
                  </a:lnTo>
                  <a:lnTo>
                    <a:pt x="23717" y="253653"/>
                  </a:lnTo>
                  <a:lnTo>
                    <a:pt x="23797" y="253687"/>
                  </a:lnTo>
                  <a:lnTo>
                    <a:pt x="23877" y="253698"/>
                  </a:lnTo>
                  <a:lnTo>
                    <a:pt x="23957" y="253698"/>
                  </a:lnTo>
                  <a:lnTo>
                    <a:pt x="23952" y="253868"/>
                  </a:lnTo>
                  <a:lnTo>
                    <a:pt x="23957" y="254050"/>
                  </a:lnTo>
                  <a:lnTo>
                    <a:pt x="23961" y="254220"/>
                  </a:lnTo>
                  <a:lnTo>
                    <a:pt x="23975" y="254390"/>
                  </a:lnTo>
                  <a:lnTo>
                    <a:pt x="23988" y="254560"/>
                  </a:lnTo>
                  <a:lnTo>
                    <a:pt x="24010" y="254719"/>
                  </a:lnTo>
                  <a:lnTo>
                    <a:pt x="24037" y="254878"/>
                  </a:lnTo>
                  <a:lnTo>
                    <a:pt x="24064" y="255037"/>
                  </a:lnTo>
                  <a:lnTo>
                    <a:pt x="24099" y="255196"/>
                  </a:lnTo>
                  <a:lnTo>
                    <a:pt x="24139" y="255332"/>
                  </a:lnTo>
                  <a:lnTo>
                    <a:pt x="24184" y="255468"/>
                  </a:lnTo>
                  <a:lnTo>
                    <a:pt x="24233" y="255604"/>
                  </a:lnTo>
                  <a:lnTo>
                    <a:pt x="24286" y="255718"/>
                  </a:lnTo>
                  <a:lnTo>
                    <a:pt x="24344" y="255831"/>
                  </a:lnTo>
                  <a:lnTo>
                    <a:pt x="24411" y="255922"/>
                  </a:lnTo>
                  <a:lnTo>
                    <a:pt x="24482" y="256013"/>
                  </a:lnTo>
                  <a:lnTo>
                    <a:pt x="24927" y="256444"/>
                  </a:lnTo>
                  <a:lnTo>
                    <a:pt x="25373" y="256875"/>
                  </a:lnTo>
                  <a:lnTo>
                    <a:pt x="26272" y="257692"/>
                  </a:lnTo>
                  <a:lnTo>
                    <a:pt x="26107" y="258543"/>
                  </a:lnTo>
                  <a:lnTo>
                    <a:pt x="25943" y="259394"/>
                  </a:lnTo>
                  <a:lnTo>
                    <a:pt x="25787" y="260256"/>
                  </a:lnTo>
                  <a:lnTo>
                    <a:pt x="25626" y="261118"/>
                  </a:lnTo>
                  <a:lnTo>
                    <a:pt x="25475" y="261981"/>
                  </a:lnTo>
                  <a:lnTo>
                    <a:pt x="25324" y="262843"/>
                  </a:lnTo>
                  <a:lnTo>
                    <a:pt x="25177" y="263717"/>
                  </a:lnTo>
                  <a:lnTo>
                    <a:pt x="25034" y="264590"/>
                  </a:lnTo>
                  <a:lnTo>
                    <a:pt x="24892" y="265464"/>
                  </a:lnTo>
                  <a:lnTo>
                    <a:pt x="24754" y="266349"/>
                  </a:lnTo>
                  <a:lnTo>
                    <a:pt x="24620" y="267234"/>
                  </a:lnTo>
                  <a:lnTo>
                    <a:pt x="24487" y="268119"/>
                  </a:lnTo>
                  <a:lnTo>
                    <a:pt x="24358" y="269015"/>
                  </a:lnTo>
                  <a:lnTo>
                    <a:pt x="24233" y="269900"/>
                  </a:lnTo>
                  <a:lnTo>
                    <a:pt x="24108" y="270808"/>
                  </a:lnTo>
                  <a:lnTo>
                    <a:pt x="23993" y="271704"/>
                  </a:lnTo>
                  <a:lnTo>
                    <a:pt x="23957" y="271818"/>
                  </a:lnTo>
                  <a:lnTo>
                    <a:pt x="23926" y="271931"/>
                  </a:lnTo>
                  <a:lnTo>
                    <a:pt x="23899" y="272056"/>
                  </a:lnTo>
                  <a:lnTo>
                    <a:pt x="23881" y="272192"/>
                  </a:lnTo>
                  <a:lnTo>
                    <a:pt x="23863" y="272328"/>
                  </a:lnTo>
                  <a:lnTo>
                    <a:pt x="23855" y="272476"/>
                  </a:lnTo>
                  <a:lnTo>
                    <a:pt x="23850" y="272623"/>
                  </a:lnTo>
                  <a:lnTo>
                    <a:pt x="23846" y="272771"/>
                  </a:lnTo>
                  <a:lnTo>
                    <a:pt x="23721" y="273769"/>
                  </a:lnTo>
                  <a:lnTo>
                    <a:pt x="23601" y="274768"/>
                  </a:lnTo>
                  <a:lnTo>
                    <a:pt x="23485" y="275766"/>
                  </a:lnTo>
                  <a:lnTo>
                    <a:pt x="23374" y="276765"/>
                  </a:lnTo>
                  <a:lnTo>
                    <a:pt x="23262" y="277774"/>
                  </a:lnTo>
                  <a:lnTo>
                    <a:pt x="23160" y="278784"/>
                  </a:lnTo>
                  <a:lnTo>
                    <a:pt x="23058" y="279794"/>
                  </a:lnTo>
                  <a:lnTo>
                    <a:pt x="22960" y="280804"/>
                  </a:lnTo>
                  <a:lnTo>
                    <a:pt x="22866" y="281825"/>
                  </a:lnTo>
                  <a:lnTo>
                    <a:pt x="22777" y="282846"/>
                  </a:lnTo>
                  <a:lnTo>
                    <a:pt x="22693" y="283867"/>
                  </a:lnTo>
                  <a:lnTo>
                    <a:pt x="22608" y="284888"/>
                  </a:lnTo>
                  <a:lnTo>
                    <a:pt x="22532" y="285910"/>
                  </a:lnTo>
                  <a:lnTo>
                    <a:pt x="22457" y="286931"/>
                  </a:lnTo>
                  <a:lnTo>
                    <a:pt x="22385" y="287963"/>
                  </a:lnTo>
                  <a:lnTo>
                    <a:pt x="22319" y="288996"/>
                  </a:lnTo>
                  <a:lnTo>
                    <a:pt x="22261" y="289075"/>
                  </a:lnTo>
                  <a:lnTo>
                    <a:pt x="22207" y="289189"/>
                  </a:lnTo>
                  <a:lnTo>
                    <a:pt x="22167" y="289313"/>
                  </a:lnTo>
                  <a:lnTo>
                    <a:pt x="22127" y="289450"/>
                  </a:lnTo>
                  <a:lnTo>
                    <a:pt x="22096" y="289597"/>
                  </a:lnTo>
                  <a:lnTo>
                    <a:pt x="22074" y="289745"/>
                  </a:lnTo>
                  <a:lnTo>
                    <a:pt x="22056" y="289915"/>
                  </a:lnTo>
                  <a:lnTo>
                    <a:pt x="22043" y="290085"/>
                  </a:lnTo>
                  <a:lnTo>
                    <a:pt x="22038" y="290255"/>
                  </a:lnTo>
                  <a:lnTo>
                    <a:pt x="22043" y="290437"/>
                  </a:lnTo>
                  <a:lnTo>
                    <a:pt x="22051" y="290607"/>
                  </a:lnTo>
                  <a:lnTo>
                    <a:pt x="22065" y="290777"/>
                  </a:lnTo>
                  <a:lnTo>
                    <a:pt x="22087" y="290947"/>
                  </a:lnTo>
                  <a:lnTo>
                    <a:pt x="22114" y="291106"/>
                  </a:lnTo>
                  <a:lnTo>
                    <a:pt x="22149" y="291265"/>
                  </a:lnTo>
                  <a:lnTo>
                    <a:pt x="22189" y="291401"/>
                  </a:lnTo>
                  <a:lnTo>
                    <a:pt x="22132" y="292604"/>
                  </a:lnTo>
                  <a:lnTo>
                    <a:pt x="22074" y="293806"/>
                  </a:lnTo>
                  <a:lnTo>
                    <a:pt x="22025" y="295009"/>
                  </a:lnTo>
                  <a:lnTo>
                    <a:pt x="21980" y="296212"/>
                  </a:lnTo>
                  <a:lnTo>
                    <a:pt x="21940" y="297414"/>
                  </a:lnTo>
                  <a:lnTo>
                    <a:pt x="21904" y="298617"/>
                  </a:lnTo>
                  <a:lnTo>
                    <a:pt x="21873" y="299831"/>
                  </a:lnTo>
                  <a:lnTo>
                    <a:pt x="21851" y="301034"/>
                  </a:lnTo>
                  <a:lnTo>
                    <a:pt x="21833" y="302236"/>
                  </a:lnTo>
                  <a:lnTo>
                    <a:pt x="21820" y="303451"/>
                  </a:lnTo>
                  <a:lnTo>
                    <a:pt x="21815" y="304653"/>
                  </a:lnTo>
                  <a:lnTo>
                    <a:pt x="21811" y="305867"/>
                  </a:lnTo>
                  <a:lnTo>
                    <a:pt x="21815" y="307070"/>
                  </a:lnTo>
                  <a:lnTo>
                    <a:pt x="21829" y="308273"/>
                  </a:lnTo>
                  <a:lnTo>
                    <a:pt x="21842" y="309487"/>
                  </a:lnTo>
                  <a:lnTo>
                    <a:pt x="21864" y="310689"/>
                  </a:lnTo>
                  <a:lnTo>
                    <a:pt x="21891" y="311892"/>
                  </a:lnTo>
                  <a:lnTo>
                    <a:pt x="21922" y="313095"/>
                  </a:lnTo>
                  <a:lnTo>
                    <a:pt x="21958" y="314297"/>
                  </a:lnTo>
                  <a:lnTo>
                    <a:pt x="22002" y="315500"/>
                  </a:lnTo>
                  <a:lnTo>
                    <a:pt x="22051" y="316691"/>
                  </a:lnTo>
                  <a:lnTo>
                    <a:pt x="22105" y="317894"/>
                  </a:lnTo>
                  <a:lnTo>
                    <a:pt x="22167" y="319085"/>
                  </a:lnTo>
                  <a:lnTo>
                    <a:pt x="22234" y="320277"/>
                  </a:lnTo>
                  <a:lnTo>
                    <a:pt x="22305" y="321457"/>
                  </a:lnTo>
                  <a:lnTo>
                    <a:pt x="22385" y="322648"/>
                  </a:lnTo>
                  <a:lnTo>
                    <a:pt x="22465" y="323828"/>
                  </a:lnTo>
                  <a:lnTo>
                    <a:pt x="22555" y="325008"/>
                  </a:lnTo>
                  <a:lnTo>
                    <a:pt x="22652" y="326188"/>
                  </a:lnTo>
                  <a:lnTo>
                    <a:pt x="22755" y="327357"/>
                  </a:lnTo>
                  <a:lnTo>
                    <a:pt x="22862" y="328537"/>
                  </a:lnTo>
                  <a:lnTo>
                    <a:pt x="22973" y="329694"/>
                  </a:lnTo>
                  <a:lnTo>
                    <a:pt x="22969" y="329875"/>
                  </a:lnTo>
                  <a:lnTo>
                    <a:pt x="22973" y="330057"/>
                  </a:lnTo>
                  <a:lnTo>
                    <a:pt x="22982" y="330227"/>
                  </a:lnTo>
                  <a:lnTo>
                    <a:pt x="22995" y="330409"/>
                  </a:lnTo>
                  <a:lnTo>
                    <a:pt x="23018" y="330579"/>
                  </a:lnTo>
                  <a:lnTo>
                    <a:pt x="23044" y="330738"/>
                  </a:lnTo>
                  <a:lnTo>
                    <a:pt x="23075" y="330897"/>
                  </a:lnTo>
                  <a:lnTo>
                    <a:pt x="23120" y="331044"/>
                  </a:lnTo>
                  <a:lnTo>
                    <a:pt x="23276" y="332462"/>
                  </a:lnTo>
                  <a:lnTo>
                    <a:pt x="23440" y="333881"/>
                  </a:lnTo>
                  <a:lnTo>
                    <a:pt x="23614" y="335288"/>
                  </a:lnTo>
                  <a:lnTo>
                    <a:pt x="23792" y="336683"/>
                  </a:lnTo>
                  <a:lnTo>
                    <a:pt x="23984" y="338079"/>
                  </a:lnTo>
                  <a:lnTo>
                    <a:pt x="24184" y="339474"/>
                  </a:lnTo>
                  <a:lnTo>
                    <a:pt x="24393" y="340847"/>
                  </a:lnTo>
                  <a:lnTo>
                    <a:pt x="24611" y="342220"/>
                  </a:lnTo>
                  <a:lnTo>
                    <a:pt x="24838" y="343581"/>
                  </a:lnTo>
                  <a:lnTo>
                    <a:pt x="25074" y="344932"/>
                  </a:lnTo>
                  <a:lnTo>
                    <a:pt x="25319" y="346282"/>
                  </a:lnTo>
                  <a:lnTo>
                    <a:pt x="25577" y="347621"/>
                  </a:lnTo>
                  <a:lnTo>
                    <a:pt x="25840" y="348937"/>
                  </a:lnTo>
                  <a:lnTo>
                    <a:pt x="26112" y="350253"/>
                  </a:lnTo>
                  <a:lnTo>
                    <a:pt x="26397" y="351558"/>
                  </a:lnTo>
                  <a:lnTo>
                    <a:pt x="26544" y="352204"/>
                  </a:lnTo>
                  <a:lnTo>
                    <a:pt x="26691" y="352840"/>
                  </a:lnTo>
                  <a:lnTo>
                    <a:pt x="26432" y="353384"/>
                  </a:lnTo>
                  <a:lnTo>
                    <a:pt x="26183" y="353940"/>
                  </a:lnTo>
                  <a:lnTo>
                    <a:pt x="25938" y="354508"/>
                  </a:lnTo>
                  <a:lnTo>
                    <a:pt x="25698" y="355109"/>
                  </a:lnTo>
                  <a:lnTo>
                    <a:pt x="25462" y="355722"/>
                  </a:lnTo>
                  <a:lnTo>
                    <a:pt x="25235" y="356357"/>
                  </a:lnTo>
                  <a:lnTo>
                    <a:pt x="25017" y="357004"/>
                  </a:lnTo>
                  <a:lnTo>
                    <a:pt x="24803" y="357673"/>
                  </a:lnTo>
                  <a:lnTo>
                    <a:pt x="24594" y="358354"/>
                  </a:lnTo>
                  <a:lnTo>
                    <a:pt x="24393" y="359057"/>
                  </a:lnTo>
                  <a:lnTo>
                    <a:pt x="24197" y="359772"/>
                  </a:lnTo>
                  <a:lnTo>
                    <a:pt x="24015" y="360510"/>
                  </a:lnTo>
                  <a:lnTo>
                    <a:pt x="23837" y="361247"/>
                  </a:lnTo>
                  <a:lnTo>
                    <a:pt x="23663" y="362007"/>
                  </a:lnTo>
                  <a:lnTo>
                    <a:pt x="23498" y="362779"/>
                  </a:lnTo>
                  <a:lnTo>
                    <a:pt x="23343" y="363573"/>
                  </a:lnTo>
                  <a:lnTo>
                    <a:pt x="23196" y="364367"/>
                  </a:lnTo>
                  <a:lnTo>
                    <a:pt x="23058" y="365173"/>
                  </a:lnTo>
                  <a:lnTo>
                    <a:pt x="22928" y="365990"/>
                  </a:lnTo>
                  <a:lnTo>
                    <a:pt x="22804" y="366829"/>
                  </a:lnTo>
                  <a:lnTo>
                    <a:pt x="22693" y="367669"/>
                  </a:lnTo>
                  <a:lnTo>
                    <a:pt x="22586" y="368520"/>
                  </a:lnTo>
                  <a:lnTo>
                    <a:pt x="22492" y="369371"/>
                  </a:lnTo>
                  <a:lnTo>
                    <a:pt x="22403" y="370233"/>
                  </a:lnTo>
                  <a:lnTo>
                    <a:pt x="22327" y="371107"/>
                  </a:lnTo>
                  <a:lnTo>
                    <a:pt x="22261" y="371992"/>
                  </a:lnTo>
                  <a:lnTo>
                    <a:pt x="22203" y="372877"/>
                  </a:lnTo>
                  <a:lnTo>
                    <a:pt x="22154" y="373773"/>
                  </a:lnTo>
                  <a:lnTo>
                    <a:pt x="22118" y="374670"/>
                  </a:lnTo>
                  <a:lnTo>
                    <a:pt x="22087" y="375566"/>
                  </a:lnTo>
                  <a:lnTo>
                    <a:pt x="22069" y="376474"/>
                  </a:lnTo>
                  <a:lnTo>
                    <a:pt x="22065" y="377381"/>
                  </a:lnTo>
                  <a:lnTo>
                    <a:pt x="22069" y="377654"/>
                  </a:lnTo>
                  <a:lnTo>
                    <a:pt x="22083" y="377892"/>
                  </a:lnTo>
                  <a:lnTo>
                    <a:pt x="22109" y="378119"/>
                  </a:lnTo>
                  <a:lnTo>
                    <a:pt x="22140" y="378334"/>
                  </a:lnTo>
                  <a:lnTo>
                    <a:pt x="22181" y="378516"/>
                  </a:lnTo>
                  <a:lnTo>
                    <a:pt x="22225" y="378686"/>
                  </a:lnTo>
                  <a:lnTo>
                    <a:pt x="22278" y="378845"/>
                  </a:lnTo>
                  <a:lnTo>
                    <a:pt x="22336" y="378970"/>
                  </a:lnTo>
                  <a:lnTo>
                    <a:pt x="22403" y="379083"/>
                  </a:lnTo>
                  <a:lnTo>
                    <a:pt x="22470" y="379185"/>
                  </a:lnTo>
                  <a:lnTo>
                    <a:pt x="22541" y="379265"/>
                  </a:lnTo>
                  <a:lnTo>
                    <a:pt x="22612" y="379321"/>
                  </a:lnTo>
                  <a:lnTo>
                    <a:pt x="22688" y="379356"/>
                  </a:lnTo>
                  <a:lnTo>
                    <a:pt x="22764" y="379378"/>
                  </a:lnTo>
                  <a:lnTo>
                    <a:pt x="22839" y="379390"/>
                  </a:lnTo>
                  <a:lnTo>
                    <a:pt x="22920" y="379367"/>
                  </a:lnTo>
                  <a:lnTo>
                    <a:pt x="22942" y="379503"/>
                  </a:lnTo>
                  <a:lnTo>
                    <a:pt x="22964" y="379628"/>
                  </a:lnTo>
                  <a:lnTo>
                    <a:pt x="22991" y="379741"/>
                  </a:lnTo>
                  <a:lnTo>
                    <a:pt x="23022" y="379866"/>
                  </a:lnTo>
                  <a:lnTo>
                    <a:pt x="23053" y="379980"/>
                  </a:lnTo>
                  <a:lnTo>
                    <a:pt x="23089" y="380082"/>
                  </a:lnTo>
                  <a:lnTo>
                    <a:pt x="23124" y="380184"/>
                  </a:lnTo>
                  <a:lnTo>
                    <a:pt x="23164" y="380275"/>
                  </a:lnTo>
                  <a:lnTo>
                    <a:pt x="23209" y="380354"/>
                  </a:lnTo>
                  <a:lnTo>
                    <a:pt x="23253" y="380433"/>
                  </a:lnTo>
                  <a:lnTo>
                    <a:pt x="23302" y="380501"/>
                  </a:lnTo>
                  <a:lnTo>
                    <a:pt x="23356" y="380558"/>
                  </a:lnTo>
                  <a:lnTo>
                    <a:pt x="23409" y="380604"/>
                  </a:lnTo>
                  <a:lnTo>
                    <a:pt x="23467" y="380649"/>
                  </a:lnTo>
                  <a:lnTo>
                    <a:pt x="23530" y="380672"/>
                  </a:lnTo>
                  <a:lnTo>
                    <a:pt x="23592" y="380683"/>
                  </a:lnTo>
                  <a:lnTo>
                    <a:pt x="24749" y="380796"/>
                  </a:lnTo>
                  <a:lnTo>
                    <a:pt x="25907" y="380910"/>
                  </a:lnTo>
                  <a:lnTo>
                    <a:pt x="28222" y="381103"/>
                  </a:lnTo>
                  <a:lnTo>
                    <a:pt x="30537" y="381262"/>
                  </a:lnTo>
                  <a:lnTo>
                    <a:pt x="32852" y="381398"/>
                  </a:lnTo>
                  <a:lnTo>
                    <a:pt x="35167" y="381511"/>
                  </a:lnTo>
                  <a:lnTo>
                    <a:pt x="37483" y="381602"/>
                  </a:lnTo>
                  <a:lnTo>
                    <a:pt x="39798" y="381670"/>
                  </a:lnTo>
                  <a:lnTo>
                    <a:pt x="42117" y="381704"/>
                  </a:lnTo>
                  <a:lnTo>
                    <a:pt x="42197" y="381693"/>
                  </a:lnTo>
                  <a:lnTo>
                    <a:pt x="42269" y="381659"/>
                  </a:lnTo>
                  <a:lnTo>
                    <a:pt x="42331" y="381591"/>
                  </a:lnTo>
                  <a:lnTo>
                    <a:pt x="42389" y="381523"/>
                  </a:lnTo>
                  <a:lnTo>
                    <a:pt x="42442" y="381421"/>
                  </a:lnTo>
                  <a:lnTo>
                    <a:pt x="42487" y="381307"/>
                  </a:lnTo>
                  <a:lnTo>
                    <a:pt x="42527" y="381182"/>
                  </a:lnTo>
                  <a:lnTo>
                    <a:pt x="42558" y="381046"/>
                  </a:lnTo>
                  <a:lnTo>
                    <a:pt x="42580" y="380887"/>
                  </a:lnTo>
                  <a:lnTo>
                    <a:pt x="42602" y="380740"/>
                  </a:lnTo>
                  <a:lnTo>
                    <a:pt x="42611" y="380570"/>
                  </a:lnTo>
                  <a:lnTo>
                    <a:pt x="42620" y="380411"/>
                  </a:lnTo>
                  <a:lnTo>
                    <a:pt x="42620" y="380241"/>
                  </a:lnTo>
                  <a:lnTo>
                    <a:pt x="42611" y="380070"/>
                  </a:lnTo>
                  <a:lnTo>
                    <a:pt x="42598" y="379900"/>
                  </a:lnTo>
                  <a:lnTo>
                    <a:pt x="42580" y="379741"/>
                  </a:lnTo>
                  <a:lnTo>
                    <a:pt x="42607" y="379163"/>
                  </a:lnTo>
                  <a:lnTo>
                    <a:pt x="42629" y="378584"/>
                  </a:lnTo>
                  <a:lnTo>
                    <a:pt x="42643" y="377994"/>
                  </a:lnTo>
                  <a:lnTo>
                    <a:pt x="42656" y="377415"/>
                  </a:lnTo>
                  <a:lnTo>
                    <a:pt x="42660" y="376837"/>
                  </a:lnTo>
                  <a:lnTo>
                    <a:pt x="42665" y="376258"/>
                  </a:lnTo>
                  <a:lnTo>
                    <a:pt x="42665" y="375679"/>
                  </a:lnTo>
                  <a:lnTo>
                    <a:pt x="42656" y="375101"/>
                  </a:lnTo>
                  <a:lnTo>
                    <a:pt x="42647" y="374522"/>
                  </a:lnTo>
                  <a:lnTo>
                    <a:pt x="42629" y="373943"/>
                  </a:lnTo>
                  <a:lnTo>
                    <a:pt x="42611" y="373376"/>
                  </a:lnTo>
                  <a:lnTo>
                    <a:pt x="42585" y="372798"/>
                  </a:lnTo>
                  <a:lnTo>
                    <a:pt x="42558" y="372230"/>
                  </a:lnTo>
                  <a:lnTo>
                    <a:pt x="42527" y="371663"/>
                  </a:lnTo>
                  <a:lnTo>
                    <a:pt x="42487" y="371096"/>
                  </a:lnTo>
                  <a:lnTo>
                    <a:pt x="42447" y="370540"/>
                  </a:lnTo>
                  <a:lnTo>
                    <a:pt x="42402" y="369972"/>
                  </a:lnTo>
                  <a:lnTo>
                    <a:pt x="42353" y="369416"/>
                  </a:lnTo>
                  <a:lnTo>
                    <a:pt x="42300" y="368872"/>
                  </a:lnTo>
                  <a:lnTo>
                    <a:pt x="42242" y="368316"/>
                  </a:lnTo>
                  <a:lnTo>
                    <a:pt x="42179" y="367771"/>
                  </a:lnTo>
                  <a:lnTo>
                    <a:pt x="42117" y="367227"/>
                  </a:lnTo>
                  <a:lnTo>
                    <a:pt x="42046" y="366682"/>
                  </a:lnTo>
                  <a:lnTo>
                    <a:pt x="41975" y="366149"/>
                  </a:lnTo>
                  <a:lnTo>
                    <a:pt x="41899" y="365615"/>
                  </a:lnTo>
                  <a:lnTo>
                    <a:pt x="41819" y="365082"/>
                  </a:lnTo>
                  <a:lnTo>
                    <a:pt x="41734" y="364560"/>
                  </a:lnTo>
                  <a:lnTo>
                    <a:pt x="41645" y="364038"/>
                  </a:lnTo>
                  <a:lnTo>
                    <a:pt x="41552" y="363528"/>
                  </a:lnTo>
                  <a:lnTo>
                    <a:pt x="41458" y="363017"/>
                  </a:lnTo>
                  <a:lnTo>
                    <a:pt x="41360" y="362518"/>
                  </a:lnTo>
                  <a:lnTo>
                    <a:pt x="41258" y="362019"/>
                  </a:lnTo>
                  <a:lnTo>
                    <a:pt x="41151" y="361520"/>
                  </a:lnTo>
                  <a:lnTo>
                    <a:pt x="41044" y="361032"/>
                  </a:lnTo>
                  <a:lnTo>
                    <a:pt x="40933" y="360555"/>
                  </a:lnTo>
                  <a:lnTo>
                    <a:pt x="40817" y="360079"/>
                  </a:lnTo>
                  <a:lnTo>
                    <a:pt x="40697" y="359602"/>
                  </a:lnTo>
                  <a:lnTo>
                    <a:pt x="40577" y="359137"/>
                  </a:lnTo>
                  <a:lnTo>
                    <a:pt x="40448" y="358683"/>
                  </a:lnTo>
                  <a:lnTo>
                    <a:pt x="40323" y="358229"/>
                  </a:lnTo>
                  <a:lnTo>
                    <a:pt x="40189" y="357787"/>
                  </a:lnTo>
                  <a:lnTo>
                    <a:pt x="40056" y="357356"/>
                  </a:lnTo>
                  <a:lnTo>
                    <a:pt x="39918" y="356924"/>
                  </a:lnTo>
                  <a:lnTo>
                    <a:pt x="39775" y="356493"/>
                  </a:lnTo>
                  <a:lnTo>
                    <a:pt x="39633" y="356085"/>
                  </a:lnTo>
                  <a:lnTo>
                    <a:pt x="39486" y="355676"/>
                  </a:lnTo>
                  <a:lnTo>
                    <a:pt x="39335" y="355279"/>
                  </a:lnTo>
                  <a:lnTo>
                    <a:pt x="39183" y="354882"/>
                  </a:lnTo>
                  <a:lnTo>
                    <a:pt x="39027" y="354496"/>
                  </a:lnTo>
                  <a:lnTo>
                    <a:pt x="38872" y="354122"/>
                  </a:lnTo>
                  <a:lnTo>
                    <a:pt x="38707" y="353759"/>
                  </a:lnTo>
                  <a:lnTo>
                    <a:pt x="38547" y="353396"/>
                  </a:lnTo>
                  <a:lnTo>
                    <a:pt x="38377" y="353044"/>
                  </a:lnTo>
                  <a:lnTo>
                    <a:pt x="38213" y="352704"/>
                  </a:lnTo>
                  <a:lnTo>
                    <a:pt x="38039" y="352375"/>
                  </a:lnTo>
                  <a:lnTo>
                    <a:pt x="37865" y="352057"/>
                  </a:lnTo>
                  <a:lnTo>
                    <a:pt x="37692" y="351739"/>
                  </a:lnTo>
                  <a:lnTo>
                    <a:pt x="37509" y="351444"/>
                  </a:lnTo>
                  <a:lnTo>
                    <a:pt x="37331" y="351149"/>
                  </a:lnTo>
                  <a:lnTo>
                    <a:pt x="37149" y="350866"/>
                  </a:lnTo>
                  <a:lnTo>
                    <a:pt x="36962" y="350593"/>
                  </a:lnTo>
                  <a:lnTo>
                    <a:pt x="36775" y="350332"/>
                  </a:lnTo>
                  <a:lnTo>
                    <a:pt x="36583" y="350083"/>
                  </a:lnTo>
                  <a:lnTo>
                    <a:pt x="36392" y="349844"/>
                  </a:lnTo>
                  <a:lnTo>
                    <a:pt x="36378" y="349765"/>
                  </a:lnTo>
                  <a:lnTo>
                    <a:pt x="36374" y="349742"/>
                  </a:lnTo>
                  <a:lnTo>
                    <a:pt x="36365" y="349720"/>
                  </a:lnTo>
                  <a:lnTo>
                    <a:pt x="36214" y="349266"/>
                  </a:lnTo>
                  <a:lnTo>
                    <a:pt x="36067" y="348801"/>
                  </a:lnTo>
                  <a:lnTo>
                    <a:pt x="35920" y="348335"/>
                  </a:lnTo>
                  <a:lnTo>
                    <a:pt x="35782" y="347859"/>
                  </a:lnTo>
                  <a:lnTo>
                    <a:pt x="35648" y="347371"/>
                  </a:lnTo>
                  <a:lnTo>
                    <a:pt x="35519" y="346872"/>
                  </a:lnTo>
                  <a:lnTo>
                    <a:pt x="35390" y="346373"/>
                  </a:lnTo>
                  <a:lnTo>
                    <a:pt x="35265" y="345873"/>
                  </a:lnTo>
                  <a:lnTo>
                    <a:pt x="35150" y="345351"/>
                  </a:lnTo>
                  <a:lnTo>
                    <a:pt x="35034" y="344841"/>
                  </a:lnTo>
                  <a:lnTo>
                    <a:pt x="34918" y="344308"/>
                  </a:lnTo>
                  <a:lnTo>
                    <a:pt x="34811" y="343774"/>
                  </a:lnTo>
                  <a:lnTo>
                    <a:pt x="34709" y="343241"/>
                  </a:lnTo>
                  <a:lnTo>
                    <a:pt x="34606" y="342696"/>
                  </a:lnTo>
                  <a:lnTo>
                    <a:pt x="34508" y="342141"/>
                  </a:lnTo>
                  <a:lnTo>
                    <a:pt x="34415" y="341585"/>
                  </a:lnTo>
                  <a:lnTo>
                    <a:pt x="34321" y="341029"/>
                  </a:lnTo>
                  <a:lnTo>
                    <a:pt x="34232" y="340461"/>
                  </a:lnTo>
                  <a:lnTo>
                    <a:pt x="34148" y="339883"/>
                  </a:lnTo>
                  <a:lnTo>
                    <a:pt x="34068" y="339304"/>
                  </a:lnTo>
                  <a:lnTo>
                    <a:pt x="33988" y="338725"/>
                  </a:lnTo>
                  <a:lnTo>
                    <a:pt x="33912" y="338135"/>
                  </a:lnTo>
                  <a:lnTo>
                    <a:pt x="33841" y="337545"/>
                  </a:lnTo>
                  <a:lnTo>
                    <a:pt x="33769" y="336955"/>
                  </a:lnTo>
                  <a:lnTo>
                    <a:pt x="33703" y="336354"/>
                  </a:lnTo>
                  <a:lnTo>
                    <a:pt x="33640" y="335753"/>
                  </a:lnTo>
                  <a:lnTo>
                    <a:pt x="33578" y="335140"/>
                  </a:lnTo>
                  <a:lnTo>
                    <a:pt x="33520" y="334527"/>
                  </a:lnTo>
                  <a:lnTo>
                    <a:pt x="33462" y="333915"/>
                  </a:lnTo>
                  <a:lnTo>
                    <a:pt x="33409" y="333302"/>
                  </a:lnTo>
                  <a:lnTo>
                    <a:pt x="33311" y="332054"/>
                  </a:lnTo>
                  <a:lnTo>
                    <a:pt x="33324" y="331986"/>
                  </a:lnTo>
                  <a:lnTo>
                    <a:pt x="33333" y="331906"/>
                  </a:lnTo>
                  <a:lnTo>
                    <a:pt x="33342" y="331827"/>
                  </a:lnTo>
                  <a:lnTo>
                    <a:pt x="33346" y="331736"/>
                  </a:lnTo>
                  <a:lnTo>
                    <a:pt x="33351" y="331577"/>
                  </a:lnTo>
                  <a:lnTo>
                    <a:pt x="33346" y="331407"/>
                  </a:lnTo>
                  <a:lnTo>
                    <a:pt x="33329" y="331248"/>
                  </a:lnTo>
                  <a:lnTo>
                    <a:pt x="33306" y="331089"/>
                  </a:lnTo>
                  <a:lnTo>
                    <a:pt x="33271" y="330942"/>
                  </a:lnTo>
                  <a:lnTo>
                    <a:pt x="33249" y="330874"/>
                  </a:lnTo>
                  <a:lnTo>
                    <a:pt x="33226" y="330817"/>
                  </a:lnTo>
                  <a:lnTo>
                    <a:pt x="33177" y="330080"/>
                  </a:lnTo>
                  <a:lnTo>
                    <a:pt x="33133" y="329331"/>
                  </a:lnTo>
                  <a:lnTo>
                    <a:pt x="33088" y="328593"/>
                  </a:lnTo>
                  <a:lnTo>
                    <a:pt x="33048" y="327845"/>
                  </a:lnTo>
                  <a:lnTo>
                    <a:pt x="32977" y="326335"/>
                  </a:lnTo>
                  <a:lnTo>
                    <a:pt x="32915" y="324838"/>
                  </a:lnTo>
                  <a:lnTo>
                    <a:pt x="32861" y="323329"/>
                  </a:lnTo>
                  <a:lnTo>
                    <a:pt x="32817" y="321808"/>
                  </a:lnTo>
                  <a:lnTo>
                    <a:pt x="32777" y="320299"/>
                  </a:lnTo>
                  <a:lnTo>
                    <a:pt x="32745" y="318802"/>
                  </a:lnTo>
                  <a:lnTo>
                    <a:pt x="32723" y="317293"/>
                  </a:lnTo>
                  <a:lnTo>
                    <a:pt x="32701" y="315806"/>
                  </a:lnTo>
                  <a:lnTo>
                    <a:pt x="32688" y="314331"/>
                  </a:lnTo>
                  <a:lnTo>
                    <a:pt x="32674" y="312856"/>
                  </a:lnTo>
                  <a:lnTo>
                    <a:pt x="32661" y="309974"/>
                  </a:lnTo>
                  <a:lnTo>
                    <a:pt x="32656" y="307172"/>
                  </a:lnTo>
                  <a:lnTo>
                    <a:pt x="32652" y="305754"/>
                  </a:lnTo>
                  <a:lnTo>
                    <a:pt x="32661" y="304336"/>
                  </a:lnTo>
                  <a:lnTo>
                    <a:pt x="32679" y="302917"/>
                  </a:lnTo>
                  <a:lnTo>
                    <a:pt x="32705" y="301510"/>
                  </a:lnTo>
                  <a:lnTo>
                    <a:pt x="32741" y="300115"/>
                  </a:lnTo>
                  <a:lnTo>
                    <a:pt x="32786" y="298719"/>
                  </a:lnTo>
                  <a:lnTo>
                    <a:pt x="32839" y="297335"/>
                  </a:lnTo>
                  <a:lnTo>
                    <a:pt x="32870" y="296654"/>
                  </a:lnTo>
                  <a:lnTo>
                    <a:pt x="32906" y="295962"/>
                  </a:lnTo>
                  <a:lnTo>
                    <a:pt x="32941" y="295281"/>
                  </a:lnTo>
                  <a:lnTo>
                    <a:pt x="32981" y="294601"/>
                  </a:lnTo>
                  <a:lnTo>
                    <a:pt x="33021" y="293920"/>
                  </a:lnTo>
                  <a:lnTo>
                    <a:pt x="33066" y="293239"/>
                  </a:lnTo>
                  <a:lnTo>
                    <a:pt x="33115" y="292570"/>
                  </a:lnTo>
                  <a:lnTo>
                    <a:pt x="33164" y="291900"/>
                  </a:lnTo>
                  <a:lnTo>
                    <a:pt x="33217" y="291231"/>
                  </a:lnTo>
                  <a:lnTo>
                    <a:pt x="33275" y="290561"/>
                  </a:lnTo>
                  <a:lnTo>
                    <a:pt x="33333" y="289903"/>
                  </a:lnTo>
                  <a:lnTo>
                    <a:pt x="33395" y="289245"/>
                  </a:lnTo>
                  <a:lnTo>
                    <a:pt x="33458" y="288587"/>
                  </a:lnTo>
                  <a:lnTo>
                    <a:pt x="33529" y="287940"/>
                  </a:lnTo>
                  <a:lnTo>
                    <a:pt x="33600" y="287294"/>
                  </a:lnTo>
                  <a:lnTo>
                    <a:pt x="33671" y="286647"/>
                  </a:lnTo>
                  <a:lnTo>
                    <a:pt x="33752" y="286000"/>
                  </a:lnTo>
                  <a:lnTo>
                    <a:pt x="33832" y="285365"/>
                  </a:lnTo>
                  <a:lnTo>
                    <a:pt x="33916" y="284730"/>
                  </a:lnTo>
                  <a:lnTo>
                    <a:pt x="34001" y="284106"/>
                  </a:lnTo>
                  <a:lnTo>
                    <a:pt x="34094" y="283470"/>
                  </a:lnTo>
                  <a:lnTo>
                    <a:pt x="34188" y="282846"/>
                  </a:lnTo>
                  <a:lnTo>
                    <a:pt x="34286" y="282233"/>
                  </a:lnTo>
                  <a:lnTo>
                    <a:pt x="34384" y="281621"/>
                  </a:lnTo>
                  <a:lnTo>
                    <a:pt x="34491" y="281008"/>
                  </a:lnTo>
                  <a:lnTo>
                    <a:pt x="34598" y="280395"/>
                  </a:lnTo>
                  <a:lnTo>
                    <a:pt x="34709" y="279794"/>
                  </a:lnTo>
                  <a:lnTo>
                    <a:pt x="34825" y="279204"/>
                  </a:lnTo>
                  <a:lnTo>
                    <a:pt x="34940" y="278614"/>
                  </a:lnTo>
                  <a:lnTo>
                    <a:pt x="35065" y="278024"/>
                  </a:lnTo>
                  <a:lnTo>
                    <a:pt x="35190" y="277434"/>
                  </a:lnTo>
                  <a:lnTo>
                    <a:pt x="35319" y="276855"/>
                  </a:lnTo>
                  <a:lnTo>
                    <a:pt x="35452" y="276288"/>
                  </a:lnTo>
                  <a:lnTo>
                    <a:pt x="35590" y="275721"/>
                  </a:lnTo>
                  <a:lnTo>
                    <a:pt x="35728" y="275153"/>
                  </a:lnTo>
                  <a:lnTo>
                    <a:pt x="35875" y="274598"/>
                  </a:lnTo>
                  <a:lnTo>
                    <a:pt x="36022" y="274042"/>
                  </a:lnTo>
                  <a:lnTo>
                    <a:pt x="36178" y="273497"/>
                  </a:lnTo>
                  <a:lnTo>
                    <a:pt x="36334" y="272952"/>
                  </a:lnTo>
                  <a:lnTo>
                    <a:pt x="36494" y="272408"/>
                  </a:lnTo>
                  <a:lnTo>
                    <a:pt x="36659" y="271886"/>
                  </a:lnTo>
                  <a:lnTo>
                    <a:pt x="36828" y="271353"/>
                  </a:lnTo>
                  <a:lnTo>
                    <a:pt x="37002" y="270831"/>
                  </a:lnTo>
                  <a:lnTo>
                    <a:pt x="37180" y="270320"/>
                  </a:lnTo>
                  <a:lnTo>
                    <a:pt x="37362" y="269810"/>
                  </a:lnTo>
                  <a:lnTo>
                    <a:pt x="37549" y="269310"/>
                  </a:lnTo>
                  <a:lnTo>
                    <a:pt x="37736" y="268811"/>
                  </a:lnTo>
                  <a:lnTo>
                    <a:pt x="37932" y="268323"/>
                  </a:lnTo>
                  <a:lnTo>
                    <a:pt x="38133" y="267835"/>
                  </a:lnTo>
                  <a:lnTo>
                    <a:pt x="38337" y="267359"/>
                  </a:lnTo>
                  <a:lnTo>
                    <a:pt x="38373" y="267268"/>
                  </a:lnTo>
                  <a:lnTo>
                    <a:pt x="38409" y="267177"/>
                  </a:lnTo>
                  <a:lnTo>
                    <a:pt x="38435" y="267086"/>
                  </a:lnTo>
                  <a:lnTo>
                    <a:pt x="38466" y="266996"/>
                  </a:lnTo>
                  <a:lnTo>
                    <a:pt x="38489" y="266894"/>
                  </a:lnTo>
                  <a:lnTo>
                    <a:pt x="38511" y="266803"/>
                  </a:lnTo>
                  <a:lnTo>
                    <a:pt x="38529" y="266701"/>
                  </a:lnTo>
                  <a:lnTo>
                    <a:pt x="38542" y="266610"/>
                  </a:lnTo>
                  <a:lnTo>
                    <a:pt x="38551" y="266508"/>
                  </a:lnTo>
                  <a:lnTo>
                    <a:pt x="38560" y="266406"/>
                  </a:lnTo>
                  <a:lnTo>
                    <a:pt x="38573" y="266213"/>
                  </a:lnTo>
                  <a:lnTo>
                    <a:pt x="38573" y="266020"/>
                  </a:lnTo>
                  <a:lnTo>
                    <a:pt x="38564" y="265816"/>
                  </a:lnTo>
                  <a:lnTo>
                    <a:pt x="38564" y="265816"/>
                  </a:lnTo>
                  <a:lnTo>
                    <a:pt x="39424" y="266156"/>
                  </a:lnTo>
                  <a:lnTo>
                    <a:pt x="40287" y="266462"/>
                  </a:lnTo>
                  <a:lnTo>
                    <a:pt x="41151" y="266746"/>
                  </a:lnTo>
                  <a:lnTo>
                    <a:pt x="42019" y="266996"/>
                  </a:lnTo>
                  <a:lnTo>
                    <a:pt x="42887" y="267234"/>
                  </a:lnTo>
                  <a:lnTo>
                    <a:pt x="43756" y="267438"/>
                  </a:lnTo>
                  <a:lnTo>
                    <a:pt x="44624" y="267620"/>
                  </a:lnTo>
                  <a:lnTo>
                    <a:pt x="45496" y="267779"/>
                  </a:lnTo>
                  <a:lnTo>
                    <a:pt x="46369" y="267915"/>
                  </a:lnTo>
                  <a:lnTo>
                    <a:pt x="47242" y="268017"/>
                  </a:lnTo>
                  <a:lnTo>
                    <a:pt x="48114" y="268108"/>
                  </a:lnTo>
                  <a:lnTo>
                    <a:pt x="48987" y="268176"/>
                  </a:lnTo>
                  <a:lnTo>
                    <a:pt x="49864" y="268221"/>
                  </a:lnTo>
                  <a:lnTo>
                    <a:pt x="50741" y="268244"/>
                  </a:lnTo>
                  <a:lnTo>
                    <a:pt x="51614" y="268244"/>
                  </a:lnTo>
                  <a:lnTo>
                    <a:pt x="52491" y="268221"/>
                  </a:lnTo>
                  <a:lnTo>
                    <a:pt x="53368" y="268187"/>
                  </a:lnTo>
                  <a:lnTo>
                    <a:pt x="54245" y="268130"/>
                  </a:lnTo>
                  <a:lnTo>
                    <a:pt x="55122" y="268051"/>
                  </a:lnTo>
                  <a:lnTo>
                    <a:pt x="55999" y="267949"/>
                  </a:lnTo>
                  <a:lnTo>
                    <a:pt x="56876" y="267824"/>
                  </a:lnTo>
                  <a:lnTo>
                    <a:pt x="57753" y="267688"/>
                  </a:lnTo>
                  <a:lnTo>
                    <a:pt x="58630" y="267540"/>
                  </a:lnTo>
                  <a:lnTo>
                    <a:pt x="59503" y="267370"/>
                  </a:lnTo>
                  <a:lnTo>
                    <a:pt x="60380" y="267177"/>
                  </a:lnTo>
                  <a:lnTo>
                    <a:pt x="61257" y="266973"/>
                  </a:lnTo>
                  <a:lnTo>
                    <a:pt x="62129" y="266746"/>
                  </a:lnTo>
                  <a:lnTo>
                    <a:pt x="63002" y="266508"/>
                  </a:lnTo>
                  <a:lnTo>
                    <a:pt x="63875" y="266258"/>
                  </a:lnTo>
                  <a:lnTo>
                    <a:pt x="64747" y="265986"/>
                  </a:lnTo>
                  <a:lnTo>
                    <a:pt x="65620" y="265702"/>
                  </a:lnTo>
                  <a:lnTo>
                    <a:pt x="66488" y="265396"/>
                  </a:lnTo>
                  <a:lnTo>
                    <a:pt x="66488" y="265555"/>
                  </a:lnTo>
                  <a:lnTo>
                    <a:pt x="66493" y="265714"/>
                  </a:lnTo>
                  <a:lnTo>
                    <a:pt x="66501" y="265861"/>
                  </a:lnTo>
                  <a:lnTo>
                    <a:pt x="66519" y="266009"/>
                  </a:lnTo>
                  <a:lnTo>
                    <a:pt x="66546" y="266145"/>
                  </a:lnTo>
                  <a:lnTo>
                    <a:pt x="66577" y="266281"/>
                  </a:lnTo>
                  <a:lnTo>
                    <a:pt x="66613" y="266417"/>
                  </a:lnTo>
                  <a:lnTo>
                    <a:pt x="66662" y="266542"/>
                  </a:lnTo>
                  <a:lnTo>
                    <a:pt x="66884" y="267098"/>
                  </a:lnTo>
                  <a:lnTo>
                    <a:pt x="67103" y="267665"/>
                  </a:lnTo>
                  <a:lnTo>
                    <a:pt x="67316" y="268232"/>
                  </a:lnTo>
                  <a:lnTo>
                    <a:pt x="67525" y="268800"/>
                  </a:lnTo>
                  <a:lnTo>
                    <a:pt x="67730" y="269378"/>
                  </a:lnTo>
                  <a:lnTo>
                    <a:pt x="67931" y="269957"/>
                  </a:lnTo>
                  <a:lnTo>
                    <a:pt x="68131" y="270536"/>
                  </a:lnTo>
                  <a:lnTo>
                    <a:pt x="68322" y="271114"/>
                  </a:lnTo>
                  <a:lnTo>
                    <a:pt x="68509" y="271693"/>
                  </a:lnTo>
                  <a:lnTo>
                    <a:pt x="68696" y="272283"/>
                  </a:lnTo>
                  <a:lnTo>
                    <a:pt x="68879" y="272873"/>
                  </a:lnTo>
                  <a:lnTo>
                    <a:pt x="69053" y="273463"/>
                  </a:lnTo>
                  <a:lnTo>
                    <a:pt x="69226" y="274064"/>
                  </a:lnTo>
                  <a:lnTo>
                    <a:pt x="69395" y="274654"/>
                  </a:lnTo>
                  <a:lnTo>
                    <a:pt x="69565" y="275256"/>
                  </a:lnTo>
                  <a:lnTo>
                    <a:pt x="69725" y="275857"/>
                  </a:lnTo>
                  <a:lnTo>
                    <a:pt x="69881" y="276458"/>
                  </a:lnTo>
                  <a:lnTo>
                    <a:pt x="70036" y="277071"/>
                  </a:lnTo>
                  <a:lnTo>
                    <a:pt x="70183" y="277672"/>
                  </a:lnTo>
                  <a:lnTo>
                    <a:pt x="70330" y="278285"/>
                  </a:lnTo>
                  <a:lnTo>
                    <a:pt x="70473" y="278898"/>
                  </a:lnTo>
                  <a:lnTo>
                    <a:pt x="70611" y="279510"/>
                  </a:lnTo>
                  <a:lnTo>
                    <a:pt x="70744" y="280123"/>
                  </a:lnTo>
                  <a:lnTo>
                    <a:pt x="70873" y="280747"/>
                  </a:lnTo>
                  <a:lnTo>
                    <a:pt x="71003" y="281371"/>
                  </a:lnTo>
                  <a:lnTo>
                    <a:pt x="71127" y="281995"/>
                  </a:lnTo>
                  <a:lnTo>
                    <a:pt x="71243" y="282619"/>
                  </a:lnTo>
                  <a:lnTo>
                    <a:pt x="71359" y="283243"/>
                  </a:lnTo>
                  <a:lnTo>
                    <a:pt x="71475" y="283867"/>
                  </a:lnTo>
                  <a:lnTo>
                    <a:pt x="71581" y="284503"/>
                  </a:lnTo>
                  <a:lnTo>
                    <a:pt x="71688" y="285127"/>
                  </a:lnTo>
                  <a:lnTo>
                    <a:pt x="71786" y="285762"/>
                  </a:lnTo>
                  <a:lnTo>
                    <a:pt x="71884" y="286397"/>
                  </a:lnTo>
                  <a:lnTo>
                    <a:pt x="71978" y="287044"/>
                  </a:lnTo>
                  <a:lnTo>
                    <a:pt x="72071" y="287680"/>
                  </a:lnTo>
                  <a:lnTo>
                    <a:pt x="72156" y="288315"/>
                  </a:lnTo>
                  <a:lnTo>
                    <a:pt x="72240" y="288962"/>
                  </a:lnTo>
                  <a:lnTo>
                    <a:pt x="72320" y="289608"/>
                  </a:lnTo>
                  <a:lnTo>
                    <a:pt x="72396" y="290244"/>
                  </a:lnTo>
                  <a:lnTo>
                    <a:pt x="72472" y="290890"/>
                  </a:lnTo>
                  <a:lnTo>
                    <a:pt x="72543" y="291537"/>
                  </a:lnTo>
                  <a:lnTo>
                    <a:pt x="72605" y="292195"/>
                  </a:lnTo>
                  <a:lnTo>
                    <a:pt x="72672" y="292842"/>
                  </a:lnTo>
                  <a:lnTo>
                    <a:pt x="72730" y="293500"/>
                  </a:lnTo>
                  <a:lnTo>
                    <a:pt x="72788" y="294147"/>
                  </a:lnTo>
                  <a:lnTo>
                    <a:pt x="72841" y="294805"/>
                  </a:lnTo>
                  <a:lnTo>
                    <a:pt x="72890" y="295463"/>
                  </a:lnTo>
                  <a:lnTo>
                    <a:pt x="72935" y="296110"/>
                  </a:lnTo>
                  <a:lnTo>
                    <a:pt x="72979" y="296768"/>
                  </a:lnTo>
                  <a:lnTo>
                    <a:pt x="73019" y="297426"/>
                  </a:lnTo>
                  <a:lnTo>
                    <a:pt x="73055" y="298095"/>
                  </a:lnTo>
                  <a:lnTo>
                    <a:pt x="73091" y="298753"/>
                  </a:lnTo>
                  <a:lnTo>
                    <a:pt x="73117" y="299411"/>
                  </a:lnTo>
                  <a:lnTo>
                    <a:pt x="73144" y="300081"/>
                  </a:lnTo>
                  <a:lnTo>
                    <a:pt x="73171" y="300739"/>
                  </a:lnTo>
                  <a:lnTo>
                    <a:pt x="73189" y="301408"/>
                  </a:lnTo>
                  <a:lnTo>
                    <a:pt x="73206" y="302066"/>
                  </a:lnTo>
                  <a:lnTo>
                    <a:pt x="73224" y="302736"/>
                  </a:lnTo>
                  <a:lnTo>
                    <a:pt x="73233" y="303405"/>
                  </a:lnTo>
                  <a:lnTo>
                    <a:pt x="73242" y="304075"/>
                  </a:lnTo>
                  <a:lnTo>
                    <a:pt x="73251" y="304733"/>
                  </a:lnTo>
                  <a:lnTo>
                    <a:pt x="73251" y="305402"/>
                  </a:lnTo>
                  <a:lnTo>
                    <a:pt x="73251" y="306071"/>
                  </a:lnTo>
                  <a:lnTo>
                    <a:pt x="73246" y="306741"/>
                  </a:lnTo>
                  <a:lnTo>
                    <a:pt x="73242" y="307422"/>
                  </a:lnTo>
                  <a:lnTo>
                    <a:pt x="73233" y="308091"/>
                  </a:lnTo>
                  <a:lnTo>
                    <a:pt x="73220" y="308760"/>
                  </a:lnTo>
                  <a:lnTo>
                    <a:pt x="73206" y="309430"/>
                  </a:lnTo>
                  <a:lnTo>
                    <a:pt x="73189" y="310099"/>
                  </a:lnTo>
                  <a:lnTo>
                    <a:pt x="73166" y="310780"/>
                  </a:lnTo>
                  <a:lnTo>
                    <a:pt x="73144" y="311449"/>
                  </a:lnTo>
                  <a:lnTo>
                    <a:pt x="73117" y="312119"/>
                  </a:lnTo>
                  <a:lnTo>
                    <a:pt x="73086" y="312788"/>
                  </a:lnTo>
                  <a:lnTo>
                    <a:pt x="73055" y="313469"/>
                  </a:lnTo>
                  <a:lnTo>
                    <a:pt x="73019" y="314138"/>
                  </a:lnTo>
                  <a:lnTo>
                    <a:pt x="72984" y="314808"/>
                  </a:lnTo>
                  <a:lnTo>
                    <a:pt x="72899" y="316158"/>
                  </a:lnTo>
                  <a:lnTo>
                    <a:pt x="72806" y="317508"/>
                  </a:lnTo>
                  <a:lnTo>
                    <a:pt x="72703" y="318858"/>
                  </a:lnTo>
                  <a:lnTo>
                    <a:pt x="72588" y="320197"/>
                  </a:lnTo>
                  <a:lnTo>
                    <a:pt x="72463" y="321547"/>
                  </a:lnTo>
                  <a:lnTo>
                    <a:pt x="72329" y="322886"/>
                  </a:lnTo>
                  <a:lnTo>
                    <a:pt x="72187" y="324225"/>
                  </a:lnTo>
                  <a:lnTo>
                    <a:pt x="72031" y="325575"/>
                  </a:lnTo>
                  <a:lnTo>
                    <a:pt x="71871" y="326903"/>
                  </a:lnTo>
                  <a:lnTo>
                    <a:pt x="71697" y="328242"/>
                  </a:lnTo>
                  <a:lnTo>
                    <a:pt x="71515" y="329580"/>
                  </a:lnTo>
                  <a:lnTo>
                    <a:pt x="71323" y="330908"/>
                  </a:lnTo>
                  <a:lnTo>
                    <a:pt x="71123" y="332235"/>
                  </a:lnTo>
                  <a:lnTo>
                    <a:pt x="70914" y="333552"/>
                  </a:lnTo>
                  <a:lnTo>
                    <a:pt x="70695" y="334868"/>
                  </a:lnTo>
                  <a:lnTo>
                    <a:pt x="70473" y="336184"/>
                  </a:lnTo>
                  <a:lnTo>
                    <a:pt x="70237" y="337500"/>
                  </a:lnTo>
                  <a:lnTo>
                    <a:pt x="69996" y="338793"/>
                  </a:lnTo>
                  <a:lnTo>
                    <a:pt x="69747" y="340098"/>
                  </a:lnTo>
                  <a:lnTo>
                    <a:pt x="69489" y="341392"/>
                  </a:lnTo>
                  <a:lnTo>
                    <a:pt x="69222" y="342685"/>
                  </a:lnTo>
                  <a:lnTo>
                    <a:pt x="68950" y="343956"/>
                  </a:lnTo>
                  <a:lnTo>
                    <a:pt x="68670" y="345238"/>
                  </a:lnTo>
                  <a:lnTo>
                    <a:pt x="68385" y="346509"/>
                  </a:lnTo>
                  <a:lnTo>
                    <a:pt x="68091" y="347768"/>
                  </a:lnTo>
                  <a:lnTo>
                    <a:pt x="67788" y="349016"/>
                  </a:lnTo>
                  <a:lnTo>
                    <a:pt x="67588" y="349232"/>
                  </a:lnTo>
                  <a:lnTo>
                    <a:pt x="67392" y="349459"/>
                  </a:lnTo>
                  <a:lnTo>
                    <a:pt x="67200" y="349686"/>
                  </a:lnTo>
                  <a:lnTo>
                    <a:pt x="67009" y="349935"/>
                  </a:lnTo>
                  <a:lnTo>
                    <a:pt x="66818" y="350185"/>
                  </a:lnTo>
                  <a:lnTo>
                    <a:pt x="66631" y="350457"/>
                  </a:lnTo>
                  <a:lnTo>
                    <a:pt x="66444" y="350741"/>
                  </a:lnTo>
                  <a:lnTo>
                    <a:pt x="66261" y="351024"/>
                  </a:lnTo>
                  <a:lnTo>
                    <a:pt x="66079" y="351331"/>
                  </a:lnTo>
                  <a:lnTo>
                    <a:pt x="65900" y="351637"/>
                  </a:lnTo>
                  <a:lnTo>
                    <a:pt x="65727" y="351955"/>
                  </a:lnTo>
                  <a:lnTo>
                    <a:pt x="65549" y="352284"/>
                  </a:lnTo>
                  <a:lnTo>
                    <a:pt x="65380" y="352624"/>
                  </a:lnTo>
                  <a:lnTo>
                    <a:pt x="65210" y="352976"/>
                  </a:lnTo>
                  <a:lnTo>
                    <a:pt x="65046" y="353339"/>
                  </a:lnTo>
                  <a:lnTo>
                    <a:pt x="64881" y="353702"/>
                  </a:lnTo>
                  <a:lnTo>
                    <a:pt x="64721" y="354077"/>
                  </a:lnTo>
                  <a:lnTo>
                    <a:pt x="64560" y="354462"/>
                  </a:lnTo>
                  <a:lnTo>
                    <a:pt x="64405" y="354859"/>
                  </a:lnTo>
                  <a:lnTo>
                    <a:pt x="64253" y="355257"/>
                  </a:lnTo>
                  <a:lnTo>
                    <a:pt x="64102" y="355676"/>
                  </a:lnTo>
                  <a:lnTo>
                    <a:pt x="63955" y="356096"/>
                  </a:lnTo>
                  <a:lnTo>
                    <a:pt x="63812" y="356516"/>
                  </a:lnTo>
                  <a:lnTo>
                    <a:pt x="63670" y="356958"/>
                  </a:lnTo>
                  <a:lnTo>
                    <a:pt x="63532" y="357401"/>
                  </a:lnTo>
                  <a:lnTo>
                    <a:pt x="63398" y="357843"/>
                  </a:lnTo>
                  <a:lnTo>
                    <a:pt x="63265" y="358309"/>
                  </a:lnTo>
                  <a:lnTo>
                    <a:pt x="63136" y="358762"/>
                  </a:lnTo>
                  <a:lnTo>
                    <a:pt x="63011" y="359239"/>
                  </a:lnTo>
                  <a:lnTo>
                    <a:pt x="62886" y="359716"/>
                  </a:lnTo>
                  <a:lnTo>
                    <a:pt x="62771" y="360203"/>
                  </a:lnTo>
                  <a:lnTo>
                    <a:pt x="62655" y="360691"/>
                  </a:lnTo>
                  <a:lnTo>
                    <a:pt x="62539" y="361191"/>
                  </a:lnTo>
                  <a:lnTo>
                    <a:pt x="62432" y="361690"/>
                  </a:lnTo>
                  <a:lnTo>
                    <a:pt x="62325" y="362200"/>
                  </a:lnTo>
                  <a:lnTo>
                    <a:pt x="62227" y="362711"/>
                  </a:lnTo>
                  <a:lnTo>
                    <a:pt x="62129" y="363233"/>
                  </a:lnTo>
                  <a:lnTo>
                    <a:pt x="62032" y="363755"/>
                  </a:lnTo>
                  <a:lnTo>
                    <a:pt x="61943" y="364288"/>
                  </a:lnTo>
                  <a:lnTo>
                    <a:pt x="61853" y="364821"/>
                  </a:lnTo>
                  <a:lnTo>
                    <a:pt x="61773" y="365355"/>
                  </a:lnTo>
                  <a:lnTo>
                    <a:pt x="61693" y="365899"/>
                  </a:lnTo>
                  <a:lnTo>
                    <a:pt x="61618" y="366444"/>
                  </a:lnTo>
                  <a:lnTo>
                    <a:pt x="61546" y="367000"/>
                  </a:lnTo>
                  <a:lnTo>
                    <a:pt x="61479" y="367556"/>
                  </a:lnTo>
                  <a:lnTo>
                    <a:pt x="61417" y="368112"/>
                  </a:lnTo>
                  <a:lnTo>
                    <a:pt x="61355" y="368679"/>
                  </a:lnTo>
                  <a:lnTo>
                    <a:pt x="61301" y="369235"/>
                  </a:lnTo>
                  <a:lnTo>
                    <a:pt x="61248" y="369814"/>
                  </a:lnTo>
                  <a:lnTo>
                    <a:pt x="61203" y="370381"/>
                  </a:lnTo>
                  <a:lnTo>
                    <a:pt x="61159" y="370959"/>
                  </a:lnTo>
                  <a:lnTo>
                    <a:pt x="61123" y="371538"/>
                  </a:lnTo>
                  <a:lnTo>
                    <a:pt x="61088" y="372117"/>
                  </a:lnTo>
                  <a:lnTo>
                    <a:pt x="61057" y="372695"/>
                  </a:lnTo>
                  <a:lnTo>
                    <a:pt x="61034" y="373274"/>
                  </a:lnTo>
                  <a:lnTo>
                    <a:pt x="61012" y="373864"/>
                  </a:lnTo>
                  <a:lnTo>
                    <a:pt x="60999" y="374454"/>
                  </a:lnTo>
                  <a:lnTo>
                    <a:pt x="60985" y="375044"/>
                  </a:lnTo>
                  <a:lnTo>
                    <a:pt x="60976" y="375634"/>
                  </a:lnTo>
                  <a:lnTo>
                    <a:pt x="60976" y="376224"/>
                  </a:lnTo>
                  <a:lnTo>
                    <a:pt x="60981" y="376814"/>
                  </a:lnTo>
                  <a:lnTo>
                    <a:pt x="60985" y="377415"/>
                  </a:lnTo>
                  <a:lnTo>
                    <a:pt x="60999" y="378005"/>
                  </a:lnTo>
                  <a:lnTo>
                    <a:pt x="61016" y="378595"/>
                  </a:lnTo>
                  <a:lnTo>
                    <a:pt x="61030" y="378845"/>
                  </a:lnTo>
                  <a:lnTo>
                    <a:pt x="61048" y="379072"/>
                  </a:lnTo>
                  <a:lnTo>
                    <a:pt x="61074" y="379287"/>
                  </a:lnTo>
                  <a:lnTo>
                    <a:pt x="61110" y="379480"/>
                  </a:lnTo>
                  <a:lnTo>
                    <a:pt x="61150" y="379662"/>
                  </a:lnTo>
                  <a:lnTo>
                    <a:pt x="61199" y="379832"/>
                  </a:lnTo>
                  <a:lnTo>
                    <a:pt x="61248" y="379980"/>
                  </a:lnTo>
                  <a:lnTo>
                    <a:pt x="61301" y="380116"/>
                  </a:lnTo>
                  <a:lnTo>
                    <a:pt x="61364" y="380229"/>
                  </a:lnTo>
                  <a:lnTo>
                    <a:pt x="61426" y="380331"/>
                  </a:lnTo>
                  <a:lnTo>
                    <a:pt x="61493" y="380422"/>
                  </a:lnTo>
                  <a:lnTo>
                    <a:pt x="61560" y="380501"/>
                  </a:lnTo>
                  <a:lnTo>
                    <a:pt x="61631" y="380558"/>
                  </a:lnTo>
                  <a:lnTo>
                    <a:pt x="61698" y="380592"/>
                  </a:lnTo>
                  <a:lnTo>
                    <a:pt x="61773" y="380626"/>
                  </a:lnTo>
                  <a:lnTo>
                    <a:pt x="61845" y="380638"/>
                  </a:lnTo>
                  <a:lnTo>
                    <a:pt x="61849" y="380831"/>
                  </a:lnTo>
                  <a:lnTo>
                    <a:pt x="61858" y="381012"/>
                  </a:lnTo>
                  <a:lnTo>
                    <a:pt x="61871" y="381205"/>
                  </a:lnTo>
                  <a:lnTo>
                    <a:pt x="61894" y="381386"/>
                  </a:lnTo>
                  <a:lnTo>
                    <a:pt x="61920" y="381557"/>
                  </a:lnTo>
                  <a:lnTo>
                    <a:pt x="61951" y="381727"/>
                  </a:lnTo>
                  <a:lnTo>
                    <a:pt x="61991" y="381886"/>
                  </a:lnTo>
                  <a:lnTo>
                    <a:pt x="62032" y="382033"/>
                  </a:lnTo>
                  <a:lnTo>
                    <a:pt x="62081" y="382169"/>
                  </a:lnTo>
                  <a:lnTo>
                    <a:pt x="62134" y="382294"/>
                  </a:lnTo>
                  <a:lnTo>
                    <a:pt x="62192" y="382408"/>
                  </a:lnTo>
                  <a:lnTo>
                    <a:pt x="62259" y="382498"/>
                  </a:lnTo>
                  <a:lnTo>
                    <a:pt x="62330" y="382578"/>
                  </a:lnTo>
                  <a:lnTo>
                    <a:pt x="62406" y="382635"/>
                  </a:lnTo>
                  <a:lnTo>
                    <a:pt x="62486" y="382680"/>
                  </a:lnTo>
                  <a:lnTo>
                    <a:pt x="62570" y="382703"/>
                  </a:lnTo>
                  <a:lnTo>
                    <a:pt x="64725" y="382964"/>
                  </a:lnTo>
                  <a:lnTo>
                    <a:pt x="65803" y="383088"/>
                  </a:lnTo>
                  <a:lnTo>
                    <a:pt x="66884" y="383213"/>
                  </a:lnTo>
                  <a:lnTo>
                    <a:pt x="67962" y="383315"/>
                  </a:lnTo>
                  <a:lnTo>
                    <a:pt x="69044" y="383406"/>
                  </a:lnTo>
                  <a:lnTo>
                    <a:pt x="70126" y="383497"/>
                  </a:lnTo>
                  <a:lnTo>
                    <a:pt x="71207" y="383565"/>
                  </a:lnTo>
                  <a:lnTo>
                    <a:pt x="72289" y="383610"/>
                  </a:lnTo>
                  <a:lnTo>
                    <a:pt x="73371" y="383644"/>
                  </a:lnTo>
                  <a:lnTo>
                    <a:pt x="74453" y="383667"/>
                  </a:lnTo>
                  <a:lnTo>
                    <a:pt x="75535" y="383667"/>
                  </a:lnTo>
                  <a:lnTo>
                    <a:pt x="76612" y="383633"/>
                  </a:lnTo>
                  <a:lnTo>
                    <a:pt x="77694" y="383588"/>
                  </a:lnTo>
                  <a:lnTo>
                    <a:pt x="78772" y="383520"/>
                  </a:lnTo>
                  <a:lnTo>
                    <a:pt x="79849" y="383417"/>
                  </a:lnTo>
                  <a:lnTo>
                    <a:pt x="79907" y="383406"/>
                  </a:lnTo>
                  <a:lnTo>
                    <a:pt x="79956" y="383383"/>
                  </a:lnTo>
                  <a:lnTo>
                    <a:pt x="80000" y="383349"/>
                  </a:lnTo>
                  <a:lnTo>
                    <a:pt x="80045" y="383293"/>
                  </a:lnTo>
                  <a:lnTo>
                    <a:pt x="80085" y="383236"/>
                  </a:lnTo>
                  <a:lnTo>
                    <a:pt x="80121" y="383168"/>
                  </a:lnTo>
                  <a:lnTo>
                    <a:pt x="80152" y="383088"/>
                  </a:lnTo>
                  <a:lnTo>
                    <a:pt x="80178" y="383009"/>
                  </a:lnTo>
                  <a:lnTo>
                    <a:pt x="80205" y="382918"/>
                  </a:lnTo>
                  <a:lnTo>
                    <a:pt x="80227" y="382816"/>
                  </a:lnTo>
                  <a:lnTo>
                    <a:pt x="80245" y="382714"/>
                  </a:lnTo>
                  <a:lnTo>
                    <a:pt x="80259" y="382612"/>
                  </a:lnTo>
                  <a:lnTo>
                    <a:pt x="80267" y="382498"/>
                  </a:lnTo>
                  <a:lnTo>
                    <a:pt x="80276" y="382385"/>
                  </a:lnTo>
                  <a:lnTo>
                    <a:pt x="80276" y="382271"/>
                  </a:lnTo>
                  <a:lnTo>
                    <a:pt x="80276" y="382147"/>
                  </a:lnTo>
                  <a:lnTo>
                    <a:pt x="80316" y="382090"/>
                  </a:lnTo>
                  <a:lnTo>
                    <a:pt x="80357" y="382022"/>
                  </a:lnTo>
                  <a:lnTo>
                    <a:pt x="80392" y="381931"/>
                  </a:lnTo>
                  <a:lnTo>
                    <a:pt x="80423" y="381840"/>
                  </a:lnTo>
                  <a:lnTo>
                    <a:pt x="80454" y="381727"/>
                  </a:lnTo>
                  <a:lnTo>
                    <a:pt x="80477" y="381602"/>
                  </a:lnTo>
                  <a:lnTo>
                    <a:pt x="80499" y="381477"/>
                  </a:lnTo>
                  <a:lnTo>
                    <a:pt x="80512" y="381330"/>
                  </a:lnTo>
                  <a:lnTo>
                    <a:pt x="80561" y="380819"/>
                  </a:lnTo>
                  <a:lnTo>
                    <a:pt x="80606" y="380320"/>
                  </a:lnTo>
                  <a:lnTo>
                    <a:pt x="80641" y="379809"/>
                  </a:lnTo>
                  <a:lnTo>
                    <a:pt x="80677" y="379299"/>
                  </a:lnTo>
                  <a:lnTo>
                    <a:pt x="80708" y="378788"/>
                  </a:lnTo>
                  <a:lnTo>
                    <a:pt x="80735" y="378266"/>
                  </a:lnTo>
                  <a:lnTo>
                    <a:pt x="80757" y="377756"/>
                  </a:lnTo>
                  <a:lnTo>
                    <a:pt x="80775" y="377245"/>
                  </a:lnTo>
                  <a:lnTo>
                    <a:pt x="80788" y="376735"/>
                  </a:lnTo>
                  <a:lnTo>
                    <a:pt x="80802" y="376224"/>
                  </a:lnTo>
                  <a:lnTo>
                    <a:pt x="80806" y="375713"/>
                  </a:lnTo>
                  <a:lnTo>
                    <a:pt x="80811" y="375203"/>
                  </a:lnTo>
                  <a:lnTo>
                    <a:pt x="80811" y="374692"/>
                  </a:lnTo>
                  <a:lnTo>
                    <a:pt x="80806" y="374182"/>
                  </a:lnTo>
                  <a:lnTo>
                    <a:pt x="80797" y="373671"/>
                  </a:lnTo>
                  <a:lnTo>
                    <a:pt x="80784" y="373161"/>
                  </a:lnTo>
                  <a:lnTo>
                    <a:pt x="80771" y="372650"/>
                  </a:lnTo>
                  <a:lnTo>
                    <a:pt x="80753" y="372151"/>
                  </a:lnTo>
                  <a:lnTo>
                    <a:pt x="80731" y="371640"/>
                  </a:lnTo>
                  <a:lnTo>
                    <a:pt x="80704" y="371141"/>
                  </a:lnTo>
                  <a:lnTo>
                    <a:pt x="80673" y="370630"/>
                  </a:lnTo>
                  <a:lnTo>
                    <a:pt x="80641" y="370131"/>
                  </a:lnTo>
                  <a:lnTo>
                    <a:pt x="80601" y="369632"/>
                  </a:lnTo>
                  <a:lnTo>
                    <a:pt x="80561" y="369144"/>
                  </a:lnTo>
                  <a:lnTo>
                    <a:pt x="80521" y="368645"/>
                  </a:lnTo>
                  <a:lnTo>
                    <a:pt x="80472" y="368157"/>
                  </a:lnTo>
                  <a:lnTo>
                    <a:pt x="80423" y="367658"/>
                  </a:lnTo>
                  <a:lnTo>
                    <a:pt x="80370" y="367170"/>
                  </a:lnTo>
                  <a:lnTo>
                    <a:pt x="80312" y="366693"/>
                  </a:lnTo>
                  <a:lnTo>
                    <a:pt x="80254" y="366205"/>
                  </a:lnTo>
                  <a:lnTo>
                    <a:pt x="80192" y="365729"/>
                  </a:lnTo>
                  <a:lnTo>
                    <a:pt x="80125" y="365252"/>
                  </a:lnTo>
                  <a:lnTo>
                    <a:pt x="80054" y="364787"/>
                  </a:lnTo>
                  <a:lnTo>
                    <a:pt x="79983" y="364311"/>
                  </a:lnTo>
                  <a:lnTo>
                    <a:pt x="79907" y="363845"/>
                  </a:lnTo>
                  <a:lnTo>
                    <a:pt x="79831" y="363380"/>
                  </a:lnTo>
                  <a:lnTo>
                    <a:pt x="79747" y="362926"/>
                  </a:lnTo>
                  <a:lnTo>
                    <a:pt x="79662" y="362473"/>
                  </a:lnTo>
                  <a:lnTo>
                    <a:pt x="79577" y="362019"/>
                  </a:lnTo>
                  <a:lnTo>
                    <a:pt x="79488" y="361576"/>
                  </a:lnTo>
                  <a:lnTo>
                    <a:pt x="79395" y="361134"/>
                  </a:lnTo>
                  <a:lnTo>
                    <a:pt x="79297" y="360691"/>
                  </a:lnTo>
                  <a:lnTo>
                    <a:pt x="79199" y="360260"/>
                  </a:lnTo>
                  <a:lnTo>
                    <a:pt x="79097" y="359840"/>
                  </a:lnTo>
                  <a:lnTo>
                    <a:pt x="78994" y="359409"/>
                  </a:lnTo>
                  <a:lnTo>
                    <a:pt x="78887" y="358989"/>
                  </a:lnTo>
                  <a:lnTo>
                    <a:pt x="78780" y="358581"/>
                  </a:lnTo>
                  <a:lnTo>
                    <a:pt x="78669" y="358172"/>
                  </a:lnTo>
                  <a:lnTo>
                    <a:pt x="78553" y="357775"/>
                  </a:lnTo>
                  <a:lnTo>
                    <a:pt x="78438" y="357378"/>
                  </a:lnTo>
                  <a:lnTo>
                    <a:pt x="78317" y="356981"/>
                  </a:lnTo>
                  <a:lnTo>
                    <a:pt x="78193" y="356595"/>
                  </a:lnTo>
                  <a:lnTo>
                    <a:pt x="78068" y="356221"/>
                  </a:lnTo>
                  <a:lnTo>
                    <a:pt x="77943" y="355847"/>
                  </a:lnTo>
                  <a:lnTo>
                    <a:pt x="77814" y="355472"/>
                  </a:lnTo>
                  <a:lnTo>
                    <a:pt x="77681" y="355120"/>
                  </a:lnTo>
                  <a:lnTo>
                    <a:pt x="77547" y="354757"/>
                  </a:lnTo>
                  <a:lnTo>
                    <a:pt x="77414" y="354417"/>
                  </a:lnTo>
                  <a:lnTo>
                    <a:pt x="77276" y="354077"/>
                  </a:lnTo>
                  <a:lnTo>
                    <a:pt x="77133" y="353736"/>
                  </a:lnTo>
                  <a:lnTo>
                    <a:pt x="76991" y="353407"/>
                  </a:lnTo>
                  <a:lnTo>
                    <a:pt x="76848" y="353089"/>
                  </a:lnTo>
                  <a:lnTo>
                    <a:pt x="76701" y="352783"/>
                  </a:lnTo>
                  <a:lnTo>
                    <a:pt x="76550" y="352477"/>
                  </a:lnTo>
                  <a:lnTo>
                    <a:pt x="76750" y="351978"/>
                  </a:lnTo>
                  <a:lnTo>
                    <a:pt x="76946" y="351467"/>
                  </a:lnTo>
                  <a:lnTo>
                    <a:pt x="77138" y="350945"/>
                  </a:lnTo>
                  <a:lnTo>
                    <a:pt x="77329" y="350412"/>
                  </a:lnTo>
                  <a:lnTo>
                    <a:pt x="77516" y="349879"/>
                  </a:lnTo>
                  <a:lnTo>
                    <a:pt x="77699" y="349323"/>
                  </a:lnTo>
                  <a:lnTo>
                    <a:pt x="77886" y="348767"/>
                  </a:lnTo>
                  <a:lnTo>
                    <a:pt x="78064" y="348199"/>
                  </a:lnTo>
                  <a:lnTo>
                    <a:pt x="78242" y="347621"/>
                  </a:lnTo>
                  <a:lnTo>
                    <a:pt x="78415" y="347042"/>
                  </a:lnTo>
                  <a:lnTo>
                    <a:pt x="78589" y="346452"/>
                  </a:lnTo>
                  <a:lnTo>
                    <a:pt x="78763" y="345851"/>
                  </a:lnTo>
                  <a:lnTo>
                    <a:pt x="78927" y="345238"/>
                  </a:lnTo>
                  <a:lnTo>
                    <a:pt x="79092" y="344614"/>
                  </a:lnTo>
                  <a:lnTo>
                    <a:pt x="79257" y="343990"/>
                  </a:lnTo>
                  <a:lnTo>
                    <a:pt x="79417" y="343355"/>
                  </a:lnTo>
                  <a:lnTo>
                    <a:pt x="79573" y="342719"/>
                  </a:lnTo>
                  <a:lnTo>
                    <a:pt x="79729" y="342061"/>
                  </a:lnTo>
                  <a:lnTo>
                    <a:pt x="79880" y="341403"/>
                  </a:lnTo>
                  <a:lnTo>
                    <a:pt x="80032" y="340745"/>
                  </a:lnTo>
                  <a:lnTo>
                    <a:pt x="80178" y="340076"/>
                  </a:lnTo>
                  <a:lnTo>
                    <a:pt x="80321" y="339395"/>
                  </a:lnTo>
                  <a:lnTo>
                    <a:pt x="80463" y="338703"/>
                  </a:lnTo>
                  <a:lnTo>
                    <a:pt x="80601" y="338022"/>
                  </a:lnTo>
                  <a:lnTo>
                    <a:pt x="80739" y="337318"/>
                  </a:lnTo>
                  <a:lnTo>
                    <a:pt x="80873" y="336615"/>
                  </a:lnTo>
                  <a:lnTo>
                    <a:pt x="81002" y="335900"/>
                  </a:lnTo>
                  <a:lnTo>
                    <a:pt x="81131" y="335185"/>
                  </a:lnTo>
                  <a:lnTo>
                    <a:pt x="81256" y="334459"/>
                  </a:lnTo>
                  <a:lnTo>
                    <a:pt x="81381" y="333733"/>
                  </a:lnTo>
                  <a:lnTo>
                    <a:pt x="81501" y="333007"/>
                  </a:lnTo>
                  <a:lnTo>
                    <a:pt x="81616" y="332258"/>
                  </a:lnTo>
                  <a:lnTo>
                    <a:pt x="81732" y="331521"/>
                  </a:lnTo>
                  <a:lnTo>
                    <a:pt x="81844" y="330772"/>
                  </a:lnTo>
                  <a:lnTo>
                    <a:pt x="81955" y="330012"/>
                  </a:lnTo>
                  <a:lnTo>
                    <a:pt x="82062" y="329251"/>
                  </a:lnTo>
                  <a:lnTo>
                    <a:pt x="82164" y="328491"/>
                  </a:lnTo>
                  <a:lnTo>
                    <a:pt x="82262" y="327720"/>
                  </a:lnTo>
                  <a:lnTo>
                    <a:pt x="82360" y="326948"/>
                  </a:lnTo>
                  <a:lnTo>
                    <a:pt x="82458" y="326177"/>
                  </a:lnTo>
                  <a:lnTo>
                    <a:pt x="82547" y="325394"/>
                  </a:lnTo>
                  <a:lnTo>
                    <a:pt x="82640" y="324611"/>
                  </a:lnTo>
                  <a:lnTo>
                    <a:pt x="82725" y="323817"/>
                  </a:lnTo>
                  <a:lnTo>
                    <a:pt x="82810" y="323022"/>
                  </a:lnTo>
                  <a:lnTo>
                    <a:pt x="82890" y="322228"/>
                  </a:lnTo>
                  <a:lnTo>
                    <a:pt x="82970" y="321434"/>
                  </a:lnTo>
                  <a:lnTo>
                    <a:pt x="83041" y="320628"/>
                  </a:lnTo>
                  <a:lnTo>
                    <a:pt x="83117" y="319823"/>
                  </a:lnTo>
                  <a:lnTo>
                    <a:pt x="83184" y="319017"/>
                  </a:lnTo>
                  <a:lnTo>
                    <a:pt x="83250" y="318212"/>
                  </a:lnTo>
                  <a:lnTo>
                    <a:pt x="83313" y="317395"/>
                  </a:lnTo>
                  <a:lnTo>
                    <a:pt x="83375" y="316589"/>
                  </a:lnTo>
                  <a:lnTo>
                    <a:pt x="83433" y="315772"/>
                  </a:lnTo>
                  <a:lnTo>
                    <a:pt x="83486" y="314944"/>
                  </a:lnTo>
                  <a:lnTo>
                    <a:pt x="83540" y="314127"/>
                  </a:lnTo>
                  <a:lnTo>
                    <a:pt x="83589" y="313310"/>
                  </a:lnTo>
                  <a:lnTo>
                    <a:pt x="83633" y="312482"/>
                  </a:lnTo>
                  <a:lnTo>
                    <a:pt x="83678" y="311654"/>
                  </a:lnTo>
                  <a:lnTo>
                    <a:pt x="83713" y="310825"/>
                  </a:lnTo>
                  <a:lnTo>
                    <a:pt x="83753" y="310009"/>
                  </a:lnTo>
                  <a:lnTo>
                    <a:pt x="83785" y="309180"/>
                  </a:lnTo>
                  <a:lnTo>
                    <a:pt x="83816" y="308352"/>
                  </a:lnTo>
                  <a:lnTo>
                    <a:pt x="83843" y="307512"/>
                  </a:lnTo>
                  <a:lnTo>
                    <a:pt x="83869" y="306684"/>
                  </a:lnTo>
                  <a:lnTo>
                    <a:pt x="83892" y="305856"/>
                  </a:lnTo>
                  <a:lnTo>
                    <a:pt x="83909" y="305028"/>
                  </a:lnTo>
                  <a:lnTo>
                    <a:pt x="83923" y="304199"/>
                  </a:lnTo>
                  <a:lnTo>
                    <a:pt x="83936" y="303371"/>
                  </a:lnTo>
                  <a:lnTo>
                    <a:pt x="83945" y="302531"/>
                  </a:lnTo>
                  <a:lnTo>
                    <a:pt x="83949" y="301703"/>
                  </a:lnTo>
                  <a:lnTo>
                    <a:pt x="83954" y="300875"/>
                  </a:lnTo>
                  <a:lnTo>
                    <a:pt x="83954" y="300047"/>
                  </a:lnTo>
                  <a:lnTo>
                    <a:pt x="83949" y="299230"/>
                  </a:lnTo>
                  <a:lnTo>
                    <a:pt x="83945" y="298402"/>
                  </a:lnTo>
                  <a:lnTo>
                    <a:pt x="83936" y="297573"/>
                  </a:lnTo>
                  <a:lnTo>
                    <a:pt x="83923" y="296756"/>
                  </a:lnTo>
                  <a:lnTo>
                    <a:pt x="83905" y="295928"/>
                  </a:lnTo>
                  <a:lnTo>
                    <a:pt x="83887" y="295111"/>
                  </a:lnTo>
                  <a:lnTo>
                    <a:pt x="83865" y="294294"/>
                  </a:lnTo>
                  <a:lnTo>
                    <a:pt x="83838" y="293477"/>
                  </a:lnTo>
                  <a:lnTo>
                    <a:pt x="83811" y="292660"/>
                  </a:lnTo>
                  <a:lnTo>
                    <a:pt x="83776" y="291855"/>
                  </a:lnTo>
                  <a:lnTo>
                    <a:pt x="83740" y="291049"/>
                  </a:lnTo>
                  <a:lnTo>
                    <a:pt x="83705" y="290232"/>
                  </a:lnTo>
                  <a:lnTo>
                    <a:pt x="83660" y="289438"/>
                  </a:lnTo>
                  <a:lnTo>
                    <a:pt x="83615" y="288633"/>
                  </a:lnTo>
                  <a:lnTo>
                    <a:pt x="83567" y="287838"/>
                  </a:lnTo>
                  <a:lnTo>
                    <a:pt x="83518" y="287044"/>
                  </a:lnTo>
                  <a:lnTo>
                    <a:pt x="83460" y="286250"/>
                  </a:lnTo>
                  <a:lnTo>
                    <a:pt x="83402" y="285467"/>
                  </a:lnTo>
                  <a:lnTo>
                    <a:pt x="83339" y="284684"/>
                  </a:lnTo>
                  <a:lnTo>
                    <a:pt x="83277" y="283901"/>
                  </a:lnTo>
                  <a:lnTo>
                    <a:pt x="83210" y="283130"/>
                  </a:lnTo>
                  <a:lnTo>
                    <a:pt x="83135" y="282358"/>
                  </a:lnTo>
                  <a:lnTo>
                    <a:pt x="83063" y="281598"/>
                  </a:lnTo>
                  <a:lnTo>
                    <a:pt x="82983" y="280838"/>
                  </a:lnTo>
                  <a:lnTo>
                    <a:pt x="82903" y="280078"/>
                  </a:lnTo>
                  <a:lnTo>
                    <a:pt x="82819" y="279329"/>
                  </a:lnTo>
                  <a:lnTo>
                    <a:pt x="82730" y="278580"/>
                  </a:lnTo>
                  <a:lnTo>
                    <a:pt x="82636" y="277831"/>
                  </a:lnTo>
                  <a:lnTo>
                    <a:pt x="82543" y="277094"/>
                  </a:lnTo>
                  <a:lnTo>
                    <a:pt x="82445" y="276368"/>
                  </a:lnTo>
                  <a:lnTo>
                    <a:pt x="82342" y="275641"/>
                  </a:lnTo>
                  <a:lnTo>
                    <a:pt x="82235" y="274927"/>
                  </a:lnTo>
                  <a:lnTo>
                    <a:pt x="82124" y="274212"/>
                  </a:lnTo>
                  <a:lnTo>
                    <a:pt x="82013" y="273497"/>
                  </a:lnTo>
                  <a:lnTo>
                    <a:pt x="81897" y="272794"/>
                  </a:lnTo>
                  <a:lnTo>
                    <a:pt x="81777" y="272101"/>
                  </a:lnTo>
                  <a:lnTo>
                    <a:pt x="81657" y="271409"/>
                  </a:lnTo>
                  <a:lnTo>
                    <a:pt x="81527" y="270729"/>
                  </a:lnTo>
                  <a:lnTo>
                    <a:pt x="81398" y="270059"/>
                  </a:lnTo>
                  <a:lnTo>
                    <a:pt x="81265" y="269390"/>
                  </a:lnTo>
                  <a:lnTo>
                    <a:pt x="81127" y="268732"/>
                  </a:lnTo>
                  <a:lnTo>
                    <a:pt x="80989" y="268074"/>
                  </a:lnTo>
                  <a:lnTo>
                    <a:pt x="80842" y="267427"/>
                  </a:lnTo>
                  <a:lnTo>
                    <a:pt x="80695" y="266791"/>
                  </a:lnTo>
                  <a:lnTo>
                    <a:pt x="80544" y="266156"/>
                  </a:lnTo>
                  <a:lnTo>
                    <a:pt x="80388" y="265543"/>
                  </a:lnTo>
                  <a:lnTo>
                    <a:pt x="80232" y="264919"/>
                  </a:lnTo>
                  <a:lnTo>
                    <a:pt x="80067" y="264318"/>
                  </a:lnTo>
                  <a:lnTo>
                    <a:pt x="79902" y="263717"/>
                  </a:lnTo>
                  <a:lnTo>
                    <a:pt x="79733" y="263127"/>
                  </a:lnTo>
                  <a:lnTo>
                    <a:pt x="79560" y="262548"/>
                  </a:lnTo>
                  <a:lnTo>
                    <a:pt x="79386" y="261981"/>
                  </a:lnTo>
                  <a:lnTo>
                    <a:pt x="79203" y="261413"/>
                  </a:lnTo>
                  <a:lnTo>
                    <a:pt x="79021" y="260857"/>
                  </a:lnTo>
                  <a:lnTo>
                    <a:pt x="78834" y="260313"/>
                  </a:lnTo>
                  <a:lnTo>
                    <a:pt x="78642" y="259780"/>
                  </a:lnTo>
                  <a:lnTo>
                    <a:pt x="79226" y="259485"/>
                  </a:lnTo>
                  <a:lnTo>
                    <a:pt x="79270" y="259451"/>
                  </a:lnTo>
                  <a:lnTo>
                    <a:pt x="79310" y="259417"/>
                  </a:lnTo>
                  <a:lnTo>
                    <a:pt x="79350" y="259371"/>
                  </a:lnTo>
                  <a:lnTo>
                    <a:pt x="79386" y="259314"/>
                  </a:lnTo>
                  <a:lnTo>
                    <a:pt x="79422" y="259246"/>
                  </a:lnTo>
                  <a:lnTo>
                    <a:pt x="79453" y="259178"/>
                  </a:lnTo>
                  <a:lnTo>
                    <a:pt x="79484" y="259110"/>
                  </a:lnTo>
                  <a:lnTo>
                    <a:pt x="79511" y="259031"/>
                  </a:lnTo>
                  <a:lnTo>
                    <a:pt x="79537" y="258951"/>
                  </a:lnTo>
                  <a:lnTo>
                    <a:pt x="79560" y="258861"/>
                  </a:lnTo>
                  <a:lnTo>
                    <a:pt x="79582" y="258770"/>
                  </a:lnTo>
                  <a:lnTo>
                    <a:pt x="79600" y="258679"/>
                  </a:lnTo>
                  <a:lnTo>
                    <a:pt x="79626" y="258475"/>
                  </a:lnTo>
                  <a:lnTo>
                    <a:pt x="79649" y="258259"/>
                  </a:lnTo>
                  <a:lnTo>
                    <a:pt x="79658" y="258044"/>
                  </a:lnTo>
                  <a:lnTo>
                    <a:pt x="79662" y="257828"/>
                  </a:lnTo>
                  <a:lnTo>
                    <a:pt x="79658" y="257601"/>
                  </a:lnTo>
                  <a:lnTo>
                    <a:pt x="79640" y="257386"/>
                  </a:lnTo>
                  <a:lnTo>
                    <a:pt x="79617" y="257181"/>
                  </a:lnTo>
                  <a:lnTo>
                    <a:pt x="79591" y="256977"/>
                  </a:lnTo>
                  <a:lnTo>
                    <a:pt x="79551" y="256796"/>
                  </a:lnTo>
                  <a:lnTo>
                    <a:pt x="79506" y="256625"/>
                  </a:lnTo>
                  <a:lnTo>
                    <a:pt x="79560" y="256569"/>
                  </a:lnTo>
                  <a:lnTo>
                    <a:pt x="79609" y="256489"/>
                  </a:lnTo>
                  <a:lnTo>
                    <a:pt x="79653" y="256387"/>
                  </a:lnTo>
                  <a:lnTo>
                    <a:pt x="79693" y="256274"/>
                  </a:lnTo>
                  <a:lnTo>
                    <a:pt x="79729" y="256138"/>
                  </a:lnTo>
                  <a:lnTo>
                    <a:pt x="79760" y="255990"/>
                  </a:lnTo>
                  <a:lnTo>
                    <a:pt x="79782" y="255820"/>
                  </a:lnTo>
                  <a:lnTo>
                    <a:pt x="79796" y="255638"/>
                  </a:lnTo>
                  <a:lnTo>
                    <a:pt x="79889" y="253948"/>
                  </a:lnTo>
                  <a:lnTo>
                    <a:pt x="79978" y="252223"/>
                  </a:lnTo>
                  <a:lnTo>
                    <a:pt x="80063" y="250499"/>
                  </a:lnTo>
                  <a:lnTo>
                    <a:pt x="80143" y="248740"/>
                  </a:lnTo>
                  <a:lnTo>
                    <a:pt x="80223" y="246970"/>
                  </a:lnTo>
                  <a:lnTo>
                    <a:pt x="80299" y="245177"/>
                  </a:lnTo>
                  <a:lnTo>
                    <a:pt x="80365" y="243373"/>
                  </a:lnTo>
                  <a:lnTo>
                    <a:pt x="80437" y="241547"/>
                  </a:lnTo>
                  <a:lnTo>
                    <a:pt x="80499" y="239708"/>
                  </a:lnTo>
                  <a:lnTo>
                    <a:pt x="80557" y="237848"/>
                  </a:lnTo>
                  <a:lnTo>
                    <a:pt x="80610" y="235976"/>
                  </a:lnTo>
                  <a:lnTo>
                    <a:pt x="80664" y="234092"/>
                  </a:lnTo>
                  <a:lnTo>
                    <a:pt x="80708" y="232197"/>
                  </a:lnTo>
                  <a:lnTo>
                    <a:pt x="80753" y="230280"/>
                  </a:lnTo>
                  <a:lnTo>
                    <a:pt x="80788" y="228362"/>
                  </a:lnTo>
                  <a:lnTo>
                    <a:pt x="80820" y="226422"/>
                  </a:lnTo>
                  <a:lnTo>
                    <a:pt x="80851" y="224482"/>
                  </a:lnTo>
                  <a:lnTo>
                    <a:pt x="80873" y="222531"/>
                  </a:lnTo>
                  <a:lnTo>
                    <a:pt x="80891" y="220568"/>
                  </a:lnTo>
                  <a:lnTo>
                    <a:pt x="80904" y="218593"/>
                  </a:lnTo>
                  <a:lnTo>
                    <a:pt x="80913" y="216608"/>
                  </a:lnTo>
                  <a:lnTo>
                    <a:pt x="80913" y="214622"/>
                  </a:lnTo>
                  <a:lnTo>
                    <a:pt x="80913" y="212625"/>
                  </a:lnTo>
                  <a:lnTo>
                    <a:pt x="80904" y="210629"/>
                  </a:lnTo>
                  <a:lnTo>
                    <a:pt x="80891" y="208620"/>
                  </a:lnTo>
                  <a:lnTo>
                    <a:pt x="80873" y="206601"/>
                  </a:lnTo>
                  <a:lnTo>
                    <a:pt x="80846" y="204592"/>
                  </a:lnTo>
                  <a:lnTo>
                    <a:pt x="80815" y="202573"/>
                  </a:lnTo>
                  <a:lnTo>
                    <a:pt x="80779" y="200542"/>
                  </a:lnTo>
                  <a:lnTo>
                    <a:pt x="80735" y="198522"/>
                  </a:lnTo>
                  <a:lnTo>
                    <a:pt x="80686" y="196503"/>
                  </a:lnTo>
                  <a:lnTo>
                    <a:pt x="80628" y="194472"/>
                  </a:lnTo>
                  <a:lnTo>
                    <a:pt x="80570" y="192441"/>
                  </a:lnTo>
                  <a:lnTo>
                    <a:pt x="80499" y="190421"/>
                  </a:lnTo>
                  <a:lnTo>
                    <a:pt x="80423" y="188390"/>
                  </a:lnTo>
                  <a:lnTo>
                    <a:pt x="80343" y="186371"/>
                  </a:lnTo>
                  <a:lnTo>
                    <a:pt x="80254" y="184351"/>
                  </a:lnTo>
                  <a:lnTo>
                    <a:pt x="80161" y="182332"/>
                  </a:lnTo>
                  <a:lnTo>
                    <a:pt x="80054" y="180312"/>
                  </a:lnTo>
                  <a:lnTo>
                    <a:pt x="79947" y="178304"/>
                  </a:lnTo>
                  <a:lnTo>
                    <a:pt x="79831" y="176307"/>
                  </a:lnTo>
                  <a:lnTo>
                    <a:pt x="79707" y="174299"/>
                  </a:lnTo>
                  <a:lnTo>
                    <a:pt x="79573" y="172313"/>
                  </a:lnTo>
                  <a:lnTo>
                    <a:pt x="79435" y="170327"/>
                  </a:lnTo>
                  <a:lnTo>
                    <a:pt x="79288" y="168342"/>
                  </a:lnTo>
                  <a:lnTo>
                    <a:pt x="79132" y="166379"/>
                  </a:lnTo>
                  <a:lnTo>
                    <a:pt x="78967" y="164416"/>
                  </a:lnTo>
                  <a:lnTo>
                    <a:pt x="78798" y="162465"/>
                  </a:lnTo>
                  <a:lnTo>
                    <a:pt x="78620" y="160524"/>
                  </a:lnTo>
                  <a:lnTo>
                    <a:pt x="78433" y="158596"/>
                  </a:lnTo>
                  <a:lnTo>
                    <a:pt x="78237" y="156678"/>
                  </a:lnTo>
                  <a:lnTo>
                    <a:pt x="78037" y="154772"/>
                  </a:lnTo>
                  <a:lnTo>
                    <a:pt x="77823" y="152889"/>
                  </a:lnTo>
                  <a:lnTo>
                    <a:pt x="77605" y="151005"/>
                  </a:lnTo>
                  <a:lnTo>
                    <a:pt x="77374" y="149144"/>
                  </a:lnTo>
                  <a:lnTo>
                    <a:pt x="77138" y="147295"/>
                  </a:lnTo>
                  <a:lnTo>
                    <a:pt x="76888" y="145457"/>
                  </a:lnTo>
                  <a:lnTo>
                    <a:pt x="76764" y="144549"/>
                  </a:lnTo>
                  <a:lnTo>
                    <a:pt x="76635" y="143642"/>
                  </a:lnTo>
                  <a:lnTo>
                    <a:pt x="76501" y="142745"/>
                  </a:lnTo>
                  <a:lnTo>
                    <a:pt x="76367" y="141838"/>
                  </a:lnTo>
                  <a:lnTo>
                    <a:pt x="76234" y="140953"/>
                  </a:lnTo>
                  <a:lnTo>
                    <a:pt x="76096" y="140056"/>
                  </a:lnTo>
                  <a:lnTo>
                    <a:pt x="75953" y="139171"/>
                  </a:lnTo>
                  <a:lnTo>
                    <a:pt x="75811" y="138298"/>
                  </a:lnTo>
                  <a:lnTo>
                    <a:pt x="75668" y="137424"/>
                  </a:lnTo>
                  <a:lnTo>
                    <a:pt x="75522" y="136550"/>
                  </a:lnTo>
                  <a:lnTo>
                    <a:pt x="75370" y="135688"/>
                  </a:lnTo>
                  <a:lnTo>
                    <a:pt x="75219" y="134826"/>
                  </a:lnTo>
                  <a:lnTo>
                    <a:pt x="75063" y="133963"/>
                  </a:lnTo>
                  <a:lnTo>
                    <a:pt x="74907" y="133124"/>
                  </a:lnTo>
                  <a:lnTo>
                    <a:pt x="75268" y="133056"/>
                  </a:lnTo>
                  <a:lnTo>
                    <a:pt x="75633" y="132965"/>
                  </a:lnTo>
                  <a:lnTo>
                    <a:pt x="75993" y="132863"/>
                  </a:lnTo>
                  <a:lnTo>
                    <a:pt x="76350" y="132738"/>
                  </a:lnTo>
                  <a:lnTo>
                    <a:pt x="76706" y="132602"/>
                  </a:lnTo>
                  <a:lnTo>
                    <a:pt x="77057" y="132443"/>
                  </a:lnTo>
                  <a:lnTo>
                    <a:pt x="77409" y="132261"/>
                  </a:lnTo>
                  <a:lnTo>
                    <a:pt x="77756" y="132069"/>
                  </a:lnTo>
                  <a:lnTo>
                    <a:pt x="78104" y="131864"/>
                  </a:lnTo>
                  <a:lnTo>
                    <a:pt x="78447" y="131626"/>
                  </a:lnTo>
                  <a:lnTo>
                    <a:pt x="78789" y="131388"/>
                  </a:lnTo>
                  <a:lnTo>
                    <a:pt x="79128" y="131127"/>
                  </a:lnTo>
                  <a:lnTo>
                    <a:pt x="79466" y="130843"/>
                  </a:lnTo>
                  <a:lnTo>
                    <a:pt x="79800" y="130548"/>
                  </a:lnTo>
                  <a:lnTo>
                    <a:pt x="80134" y="130242"/>
                  </a:lnTo>
                  <a:lnTo>
                    <a:pt x="80463" y="129913"/>
                  </a:lnTo>
                  <a:lnTo>
                    <a:pt x="80793" y="129572"/>
                  </a:lnTo>
                  <a:lnTo>
                    <a:pt x="81118" y="129221"/>
                  </a:lnTo>
                  <a:lnTo>
                    <a:pt x="81443" y="128846"/>
                  </a:lnTo>
                  <a:lnTo>
                    <a:pt x="81763" y="128449"/>
                  </a:lnTo>
                  <a:lnTo>
                    <a:pt x="82084" y="128052"/>
                  </a:lnTo>
                  <a:lnTo>
                    <a:pt x="82400" y="127632"/>
                  </a:lnTo>
                  <a:lnTo>
                    <a:pt x="82716" y="127201"/>
                  </a:lnTo>
                  <a:lnTo>
                    <a:pt x="83028" y="126759"/>
                  </a:lnTo>
                  <a:lnTo>
                    <a:pt x="83335" y="126293"/>
                  </a:lnTo>
                  <a:lnTo>
                    <a:pt x="83642" y="125817"/>
                  </a:lnTo>
                  <a:lnTo>
                    <a:pt x="83949" y="125329"/>
                  </a:lnTo>
                  <a:lnTo>
                    <a:pt x="84252" y="124830"/>
                  </a:lnTo>
                  <a:lnTo>
                    <a:pt x="84550" y="124308"/>
                  </a:lnTo>
                  <a:lnTo>
                    <a:pt x="84849" y="123786"/>
                  </a:lnTo>
                  <a:lnTo>
                    <a:pt x="85143" y="123241"/>
                  </a:lnTo>
                  <a:lnTo>
                    <a:pt x="85436" y="122685"/>
                  </a:lnTo>
                  <a:lnTo>
                    <a:pt x="85726" y="122118"/>
                  </a:lnTo>
                  <a:lnTo>
                    <a:pt x="86015" y="121539"/>
                  </a:lnTo>
                  <a:lnTo>
                    <a:pt x="86300" y="120949"/>
                  </a:lnTo>
                  <a:lnTo>
                    <a:pt x="86585" y="120348"/>
                  </a:lnTo>
                  <a:lnTo>
                    <a:pt x="86866" y="119724"/>
                  </a:lnTo>
                  <a:lnTo>
                    <a:pt x="87142" y="119100"/>
                  </a:lnTo>
                  <a:lnTo>
                    <a:pt x="87418" y="118465"/>
                  </a:lnTo>
                  <a:lnTo>
                    <a:pt x="87694" y="117818"/>
                  </a:lnTo>
                  <a:lnTo>
                    <a:pt x="87965" y="117149"/>
                  </a:lnTo>
                  <a:lnTo>
                    <a:pt x="88232" y="116479"/>
                  </a:lnTo>
                  <a:lnTo>
                    <a:pt x="88499" y="115798"/>
                  </a:lnTo>
                  <a:lnTo>
                    <a:pt x="88762" y="115106"/>
                  </a:lnTo>
                  <a:lnTo>
                    <a:pt x="89025" y="114403"/>
                  </a:lnTo>
                  <a:lnTo>
                    <a:pt x="89283" y="113688"/>
                  </a:lnTo>
                  <a:lnTo>
                    <a:pt x="89537" y="112973"/>
                  </a:lnTo>
                  <a:lnTo>
                    <a:pt x="89791" y="112236"/>
                  </a:lnTo>
                  <a:lnTo>
                    <a:pt x="90044" y="111498"/>
                  </a:lnTo>
                  <a:lnTo>
                    <a:pt x="90289" y="110749"/>
                  </a:lnTo>
                  <a:lnTo>
                    <a:pt x="90539" y="109989"/>
                  </a:lnTo>
                  <a:lnTo>
                    <a:pt x="90779" y="109218"/>
                  </a:lnTo>
                  <a:lnTo>
                    <a:pt x="91019" y="108435"/>
                  </a:lnTo>
                  <a:lnTo>
                    <a:pt x="91260" y="107652"/>
                  </a:lnTo>
                  <a:lnTo>
                    <a:pt x="91496" y="106858"/>
                  </a:lnTo>
                  <a:lnTo>
                    <a:pt x="91727" y="106052"/>
                  </a:lnTo>
                  <a:lnTo>
                    <a:pt x="91959" y="105247"/>
                  </a:lnTo>
                  <a:lnTo>
                    <a:pt x="92186" y="104430"/>
                  </a:lnTo>
                  <a:lnTo>
                    <a:pt x="92413" y="103601"/>
                  </a:lnTo>
                  <a:lnTo>
                    <a:pt x="92636" y="102773"/>
                  </a:lnTo>
                  <a:lnTo>
                    <a:pt x="92854" y="101934"/>
                  </a:lnTo>
                  <a:lnTo>
                    <a:pt x="93072" y="101083"/>
                  </a:lnTo>
                  <a:lnTo>
                    <a:pt x="93286" y="100232"/>
                  </a:lnTo>
                  <a:lnTo>
                    <a:pt x="93499" y="99369"/>
                  </a:lnTo>
                  <a:lnTo>
                    <a:pt x="93708" y="98507"/>
                  </a:lnTo>
                  <a:lnTo>
                    <a:pt x="93913" y="97633"/>
                  </a:lnTo>
                  <a:lnTo>
                    <a:pt x="94118" y="96760"/>
                  </a:lnTo>
                  <a:lnTo>
                    <a:pt x="94323" y="95875"/>
                  </a:lnTo>
                  <a:lnTo>
                    <a:pt x="94519" y="94990"/>
                  </a:lnTo>
                  <a:lnTo>
                    <a:pt x="94715" y="94093"/>
                  </a:lnTo>
                  <a:lnTo>
                    <a:pt x="94911" y="93186"/>
                  </a:lnTo>
                  <a:lnTo>
                    <a:pt x="95102" y="92289"/>
                  </a:lnTo>
                  <a:lnTo>
                    <a:pt x="95289" y="91382"/>
                  </a:lnTo>
                  <a:lnTo>
                    <a:pt x="95476" y="90463"/>
                  </a:lnTo>
                  <a:lnTo>
                    <a:pt x="95658" y="89544"/>
                  </a:lnTo>
                  <a:lnTo>
                    <a:pt x="95837" y="88625"/>
                  </a:lnTo>
                  <a:lnTo>
                    <a:pt x="96015" y="87694"/>
                  </a:lnTo>
                  <a:lnTo>
                    <a:pt x="96188" y="86764"/>
                  </a:lnTo>
                  <a:lnTo>
                    <a:pt x="96362" y="85833"/>
                  </a:lnTo>
                  <a:lnTo>
                    <a:pt x="96531" y="84903"/>
                  </a:lnTo>
                  <a:lnTo>
                    <a:pt x="96696" y="83961"/>
                  </a:lnTo>
                  <a:lnTo>
                    <a:pt x="96861" y="83020"/>
                  </a:lnTo>
                  <a:lnTo>
                    <a:pt x="97021" y="82067"/>
                  </a:lnTo>
                  <a:lnTo>
                    <a:pt x="97177" y="81125"/>
                  </a:lnTo>
                  <a:lnTo>
                    <a:pt x="97333" y="80172"/>
                  </a:lnTo>
                  <a:lnTo>
                    <a:pt x="97484" y="79219"/>
                  </a:lnTo>
                  <a:lnTo>
                    <a:pt x="97635" y="78266"/>
                  </a:lnTo>
                  <a:lnTo>
                    <a:pt x="97782" y="77313"/>
                  </a:lnTo>
                  <a:lnTo>
                    <a:pt x="97925" y="76348"/>
                  </a:lnTo>
                  <a:lnTo>
                    <a:pt x="98067" y="75395"/>
                  </a:lnTo>
                  <a:lnTo>
                    <a:pt x="98205" y="74431"/>
                  </a:lnTo>
                  <a:lnTo>
                    <a:pt x="98339" y="73478"/>
                  </a:lnTo>
                  <a:lnTo>
                    <a:pt x="98472" y="72513"/>
                  </a:lnTo>
                  <a:lnTo>
                    <a:pt x="98601" y="71549"/>
                  </a:lnTo>
                  <a:lnTo>
                    <a:pt x="98730" y="70584"/>
                  </a:lnTo>
                  <a:lnTo>
                    <a:pt x="98851" y="69620"/>
                  </a:lnTo>
                  <a:lnTo>
                    <a:pt x="98975" y="68656"/>
                  </a:lnTo>
                  <a:lnTo>
                    <a:pt x="99091" y="67703"/>
                  </a:lnTo>
                  <a:lnTo>
                    <a:pt x="99207" y="66738"/>
                  </a:lnTo>
                  <a:lnTo>
                    <a:pt x="99318" y="65774"/>
                  </a:lnTo>
                  <a:lnTo>
                    <a:pt x="99429" y="64809"/>
                  </a:lnTo>
                  <a:lnTo>
                    <a:pt x="99536" y="63856"/>
                  </a:lnTo>
                  <a:lnTo>
                    <a:pt x="99639" y="62892"/>
                  </a:lnTo>
                  <a:lnTo>
                    <a:pt x="99741" y="61939"/>
                  </a:lnTo>
                  <a:lnTo>
                    <a:pt x="99839" y="60974"/>
                  </a:lnTo>
                  <a:lnTo>
                    <a:pt x="99933" y="60021"/>
                  </a:lnTo>
                  <a:lnTo>
                    <a:pt x="100026" y="59068"/>
                  </a:lnTo>
                  <a:lnTo>
                    <a:pt x="100115" y="58126"/>
                  </a:lnTo>
                  <a:lnTo>
                    <a:pt x="100200" y="57173"/>
                  </a:lnTo>
                  <a:lnTo>
                    <a:pt x="100280" y="56232"/>
                  </a:lnTo>
                  <a:lnTo>
                    <a:pt x="100360" y="55290"/>
                  </a:lnTo>
                  <a:lnTo>
                    <a:pt x="100440" y="54348"/>
                  </a:lnTo>
                  <a:lnTo>
                    <a:pt x="100511" y="53418"/>
                  </a:lnTo>
                  <a:lnTo>
                    <a:pt x="100583" y="52476"/>
                  </a:lnTo>
                  <a:lnTo>
                    <a:pt x="100654" y="51546"/>
                  </a:lnTo>
                  <a:lnTo>
                    <a:pt x="100716" y="50627"/>
                  </a:lnTo>
                  <a:lnTo>
                    <a:pt x="100778" y="49708"/>
                  </a:lnTo>
                  <a:lnTo>
                    <a:pt x="100836" y="48789"/>
                  </a:lnTo>
                  <a:lnTo>
                    <a:pt x="100894" y="47870"/>
                  </a:lnTo>
                  <a:lnTo>
                    <a:pt x="100948" y="46962"/>
                  </a:lnTo>
                  <a:lnTo>
                    <a:pt x="100997" y="46066"/>
                  </a:lnTo>
                  <a:lnTo>
                    <a:pt x="101041" y="45158"/>
                  </a:lnTo>
                  <a:lnTo>
                    <a:pt x="101086" y="44273"/>
                  </a:lnTo>
                  <a:lnTo>
                    <a:pt x="101126" y="43377"/>
                  </a:lnTo>
                  <a:lnTo>
                    <a:pt x="101166" y="42492"/>
                  </a:lnTo>
                  <a:lnTo>
                    <a:pt x="101197" y="41618"/>
                  </a:lnTo>
                  <a:lnTo>
                    <a:pt x="101228" y="40744"/>
                  </a:lnTo>
                  <a:lnTo>
                    <a:pt x="101259" y="39882"/>
                  </a:lnTo>
                  <a:lnTo>
                    <a:pt x="101535" y="39598"/>
                  </a:lnTo>
                  <a:lnTo>
                    <a:pt x="101811" y="39292"/>
                  </a:lnTo>
                  <a:lnTo>
                    <a:pt x="102083" y="38974"/>
                  </a:lnTo>
                  <a:lnTo>
                    <a:pt x="102350" y="38645"/>
                  </a:lnTo>
                  <a:lnTo>
                    <a:pt x="102617" y="38294"/>
                  </a:lnTo>
                  <a:lnTo>
                    <a:pt x="102880" y="37931"/>
                  </a:lnTo>
                  <a:lnTo>
                    <a:pt x="103138" y="37545"/>
                  </a:lnTo>
                  <a:lnTo>
                    <a:pt x="103392" y="37148"/>
                  </a:lnTo>
                  <a:lnTo>
                    <a:pt x="103637" y="36739"/>
                  </a:lnTo>
                  <a:lnTo>
                    <a:pt x="103882" y="36319"/>
                  </a:lnTo>
                  <a:lnTo>
                    <a:pt x="104118" y="35877"/>
                  </a:lnTo>
                  <a:lnTo>
                    <a:pt x="104349" y="35423"/>
                  </a:lnTo>
                  <a:lnTo>
                    <a:pt x="104572" y="34958"/>
                  </a:lnTo>
                  <a:lnTo>
                    <a:pt x="104785" y="34481"/>
                  </a:lnTo>
                  <a:lnTo>
                    <a:pt x="104995" y="33982"/>
                  </a:lnTo>
                  <a:lnTo>
                    <a:pt x="105195" y="33472"/>
                  </a:lnTo>
                  <a:lnTo>
                    <a:pt x="105386" y="32950"/>
                  </a:lnTo>
                  <a:lnTo>
                    <a:pt x="105569" y="32416"/>
                  </a:lnTo>
                  <a:lnTo>
                    <a:pt x="105658" y="32144"/>
                  </a:lnTo>
                  <a:lnTo>
                    <a:pt x="105743" y="31860"/>
                  </a:lnTo>
                  <a:lnTo>
                    <a:pt x="105827" y="31577"/>
                  </a:lnTo>
                  <a:lnTo>
                    <a:pt x="105907" y="31293"/>
                  </a:lnTo>
                  <a:lnTo>
                    <a:pt x="105987" y="31009"/>
                  </a:lnTo>
                  <a:lnTo>
                    <a:pt x="106063" y="30726"/>
                  </a:lnTo>
                  <a:lnTo>
                    <a:pt x="106134" y="30431"/>
                  </a:lnTo>
                  <a:lnTo>
                    <a:pt x="106206" y="30136"/>
                  </a:lnTo>
                  <a:lnTo>
                    <a:pt x="106272" y="29829"/>
                  </a:lnTo>
                  <a:lnTo>
                    <a:pt x="106335" y="29523"/>
                  </a:lnTo>
                  <a:lnTo>
                    <a:pt x="106397" y="29217"/>
                  </a:lnTo>
                  <a:lnTo>
                    <a:pt x="106459" y="28910"/>
                  </a:lnTo>
                  <a:lnTo>
                    <a:pt x="106513" y="28604"/>
                  </a:lnTo>
                  <a:lnTo>
                    <a:pt x="106566" y="28286"/>
                  </a:lnTo>
                  <a:lnTo>
                    <a:pt x="106615" y="27969"/>
                  </a:lnTo>
                  <a:lnTo>
                    <a:pt x="106664" y="27640"/>
                  </a:lnTo>
                  <a:lnTo>
                    <a:pt x="106704" y="27322"/>
                  </a:lnTo>
                  <a:lnTo>
                    <a:pt x="106744" y="26993"/>
                  </a:lnTo>
                  <a:lnTo>
                    <a:pt x="106784" y="26664"/>
                  </a:lnTo>
                  <a:lnTo>
                    <a:pt x="106816" y="26324"/>
                  </a:lnTo>
                  <a:lnTo>
                    <a:pt x="106847" y="25983"/>
                  </a:lnTo>
                  <a:lnTo>
                    <a:pt x="106873" y="25643"/>
                  </a:lnTo>
                  <a:lnTo>
                    <a:pt x="106896" y="25302"/>
                  </a:lnTo>
                  <a:lnTo>
                    <a:pt x="106918" y="24962"/>
                  </a:lnTo>
                  <a:lnTo>
                    <a:pt x="106931" y="24610"/>
                  </a:lnTo>
                  <a:lnTo>
                    <a:pt x="106945" y="24259"/>
                  </a:lnTo>
                  <a:lnTo>
                    <a:pt x="106954" y="23895"/>
                  </a:lnTo>
                  <a:lnTo>
                    <a:pt x="106958" y="23544"/>
                  </a:lnTo>
                  <a:lnTo>
                    <a:pt x="106958" y="23453"/>
                  </a:lnTo>
                  <a:lnTo>
                    <a:pt x="106954" y="23362"/>
                  </a:lnTo>
                  <a:lnTo>
                    <a:pt x="106936" y="23192"/>
                  </a:lnTo>
                  <a:lnTo>
                    <a:pt x="106913" y="23045"/>
                  </a:lnTo>
                  <a:lnTo>
                    <a:pt x="106882" y="22908"/>
                  </a:lnTo>
                  <a:lnTo>
                    <a:pt x="106847" y="22795"/>
                  </a:lnTo>
                  <a:lnTo>
                    <a:pt x="106802" y="22693"/>
                  </a:lnTo>
                  <a:lnTo>
                    <a:pt x="106753" y="22613"/>
                  </a:lnTo>
                  <a:lnTo>
                    <a:pt x="106700" y="22545"/>
                  </a:lnTo>
                  <a:lnTo>
                    <a:pt x="106646" y="22500"/>
                  </a:lnTo>
                  <a:lnTo>
                    <a:pt x="106588" y="22477"/>
                  </a:lnTo>
                  <a:lnTo>
                    <a:pt x="106531" y="22466"/>
                  </a:lnTo>
                  <a:lnTo>
                    <a:pt x="106473" y="22477"/>
                  </a:lnTo>
                  <a:lnTo>
                    <a:pt x="106419" y="22511"/>
                  </a:lnTo>
                  <a:lnTo>
                    <a:pt x="106366" y="22557"/>
                  </a:lnTo>
                  <a:lnTo>
                    <a:pt x="106312" y="22625"/>
                  </a:lnTo>
                  <a:lnTo>
                    <a:pt x="106268" y="22727"/>
                  </a:lnTo>
                  <a:lnTo>
                    <a:pt x="105769" y="22182"/>
                  </a:lnTo>
                  <a:lnTo>
                    <a:pt x="105266" y="21672"/>
                  </a:lnTo>
                  <a:lnTo>
                    <a:pt x="104763" y="21161"/>
                  </a:lnTo>
                  <a:lnTo>
                    <a:pt x="104256" y="20673"/>
                  </a:lnTo>
                  <a:lnTo>
                    <a:pt x="103748" y="20197"/>
                  </a:lnTo>
                  <a:lnTo>
                    <a:pt x="103236" y="19731"/>
                  </a:lnTo>
                  <a:lnTo>
                    <a:pt x="102724" y="19289"/>
                  </a:lnTo>
                  <a:lnTo>
                    <a:pt x="102212" y="18858"/>
                  </a:lnTo>
                  <a:lnTo>
                    <a:pt x="101696" y="18427"/>
                  </a:lnTo>
                  <a:lnTo>
                    <a:pt x="101179" y="18018"/>
                  </a:lnTo>
                  <a:lnTo>
                    <a:pt x="100658" y="17621"/>
                  </a:lnTo>
                  <a:lnTo>
                    <a:pt x="100137" y="17235"/>
                  </a:lnTo>
                  <a:lnTo>
                    <a:pt x="99616" y="16861"/>
                  </a:lnTo>
                  <a:lnTo>
                    <a:pt x="99096" y="16486"/>
                  </a:lnTo>
                  <a:lnTo>
                    <a:pt x="98570" y="16135"/>
                  </a:lnTo>
                  <a:lnTo>
                    <a:pt x="98049" y="15794"/>
                  </a:lnTo>
                  <a:lnTo>
                    <a:pt x="97524" y="15454"/>
                  </a:lnTo>
                  <a:lnTo>
                    <a:pt x="96994" y="15125"/>
                  </a:lnTo>
                  <a:lnTo>
                    <a:pt x="96469" y="14807"/>
                  </a:lnTo>
                  <a:lnTo>
                    <a:pt x="95939" y="14490"/>
                  </a:lnTo>
                  <a:lnTo>
                    <a:pt x="95414" y="14183"/>
                  </a:lnTo>
                  <a:lnTo>
                    <a:pt x="94884" y="13888"/>
                  </a:lnTo>
                  <a:lnTo>
                    <a:pt x="93829" y="13321"/>
                  </a:lnTo>
                  <a:lnTo>
                    <a:pt x="92769" y="12765"/>
                  </a:lnTo>
                  <a:lnTo>
                    <a:pt x="91709" y="12232"/>
                  </a:lnTo>
                  <a:lnTo>
                    <a:pt x="90650" y="11721"/>
                  </a:lnTo>
                  <a:lnTo>
                    <a:pt x="89595" y="11222"/>
                  </a:lnTo>
                  <a:lnTo>
                    <a:pt x="89532" y="11199"/>
                  </a:lnTo>
                  <a:lnTo>
                    <a:pt x="89470" y="11188"/>
                  </a:lnTo>
                  <a:lnTo>
                    <a:pt x="89408" y="11188"/>
                  </a:lnTo>
                  <a:lnTo>
                    <a:pt x="89350" y="11211"/>
                  </a:lnTo>
                  <a:lnTo>
                    <a:pt x="89292" y="11245"/>
                  </a:lnTo>
                  <a:lnTo>
                    <a:pt x="89239" y="11279"/>
                  </a:lnTo>
                  <a:lnTo>
                    <a:pt x="89185" y="11335"/>
                  </a:lnTo>
                  <a:lnTo>
                    <a:pt x="89136" y="11403"/>
                  </a:lnTo>
                  <a:lnTo>
                    <a:pt x="89092" y="11472"/>
                  </a:lnTo>
                  <a:lnTo>
                    <a:pt x="89047" y="11562"/>
                  </a:lnTo>
                  <a:lnTo>
                    <a:pt x="89007" y="11653"/>
                  </a:lnTo>
                  <a:lnTo>
                    <a:pt x="88967" y="11744"/>
                  </a:lnTo>
                  <a:lnTo>
                    <a:pt x="88931" y="11857"/>
                  </a:lnTo>
                  <a:lnTo>
                    <a:pt x="88896" y="11971"/>
                  </a:lnTo>
                  <a:lnTo>
                    <a:pt x="88865" y="12084"/>
                  </a:lnTo>
                  <a:lnTo>
                    <a:pt x="88838" y="12209"/>
                  </a:lnTo>
                  <a:lnTo>
                    <a:pt x="88816" y="12345"/>
                  </a:lnTo>
                  <a:lnTo>
                    <a:pt x="88793" y="12470"/>
                  </a:lnTo>
                  <a:lnTo>
                    <a:pt x="88776" y="12606"/>
                  </a:lnTo>
                  <a:lnTo>
                    <a:pt x="88758" y="12742"/>
                  </a:lnTo>
                  <a:lnTo>
                    <a:pt x="88749" y="12878"/>
                  </a:lnTo>
                  <a:lnTo>
                    <a:pt x="88740" y="13026"/>
                  </a:lnTo>
                  <a:lnTo>
                    <a:pt x="88735" y="13162"/>
                  </a:lnTo>
                  <a:lnTo>
                    <a:pt x="88735" y="13298"/>
                  </a:lnTo>
                  <a:lnTo>
                    <a:pt x="88735" y="13434"/>
                  </a:lnTo>
                  <a:lnTo>
                    <a:pt x="88744" y="13571"/>
                  </a:lnTo>
                  <a:lnTo>
                    <a:pt x="88753" y="13707"/>
                  </a:lnTo>
                  <a:lnTo>
                    <a:pt x="88767" y="13832"/>
                  </a:lnTo>
                  <a:lnTo>
                    <a:pt x="88784" y="13956"/>
                  </a:lnTo>
                  <a:lnTo>
                    <a:pt x="88802" y="14081"/>
                  </a:lnTo>
                  <a:lnTo>
                    <a:pt x="88829" y="14195"/>
                  </a:lnTo>
                  <a:lnTo>
                    <a:pt x="88860" y="14297"/>
                  </a:lnTo>
                  <a:lnTo>
                    <a:pt x="88856" y="14331"/>
                  </a:lnTo>
                  <a:lnTo>
                    <a:pt x="88851" y="14353"/>
                  </a:lnTo>
                  <a:lnTo>
                    <a:pt x="88824" y="14785"/>
                  </a:lnTo>
                  <a:lnTo>
                    <a:pt x="88802" y="15227"/>
                  </a:lnTo>
                  <a:lnTo>
                    <a:pt x="88780" y="15658"/>
                  </a:lnTo>
                  <a:lnTo>
                    <a:pt x="88767" y="16101"/>
                  </a:lnTo>
                  <a:lnTo>
                    <a:pt x="88749" y="16532"/>
                  </a:lnTo>
                  <a:lnTo>
                    <a:pt x="88740" y="16974"/>
                  </a:lnTo>
                  <a:lnTo>
                    <a:pt x="88731" y="17406"/>
                  </a:lnTo>
                  <a:lnTo>
                    <a:pt x="88727" y="17848"/>
                  </a:lnTo>
                  <a:lnTo>
                    <a:pt x="88722" y="18279"/>
                  </a:lnTo>
                  <a:lnTo>
                    <a:pt x="88722" y="18722"/>
                  </a:lnTo>
                  <a:lnTo>
                    <a:pt x="88727" y="19153"/>
                  </a:lnTo>
                  <a:lnTo>
                    <a:pt x="88731" y="19595"/>
                  </a:lnTo>
                  <a:lnTo>
                    <a:pt x="88740" y="20026"/>
                  </a:lnTo>
                  <a:lnTo>
                    <a:pt x="88749" y="20458"/>
                  </a:lnTo>
                  <a:lnTo>
                    <a:pt x="88767" y="20900"/>
                  </a:lnTo>
                  <a:lnTo>
                    <a:pt x="88780" y="21331"/>
                  </a:lnTo>
                  <a:lnTo>
                    <a:pt x="88802" y="21762"/>
                  </a:lnTo>
                  <a:lnTo>
                    <a:pt x="88824" y="22194"/>
                  </a:lnTo>
                  <a:lnTo>
                    <a:pt x="88847" y="22613"/>
                  </a:lnTo>
                  <a:lnTo>
                    <a:pt x="88873" y="23045"/>
                  </a:lnTo>
                  <a:lnTo>
                    <a:pt x="88905" y="23464"/>
                  </a:lnTo>
                  <a:lnTo>
                    <a:pt x="88936" y="23895"/>
                  </a:lnTo>
                  <a:lnTo>
                    <a:pt x="88971" y="24315"/>
                  </a:lnTo>
                  <a:lnTo>
                    <a:pt x="89011" y="24735"/>
                  </a:lnTo>
                  <a:lnTo>
                    <a:pt x="89052" y="25155"/>
                  </a:lnTo>
                  <a:lnTo>
                    <a:pt x="89092" y="25563"/>
                  </a:lnTo>
                  <a:lnTo>
                    <a:pt x="89141" y="25983"/>
                  </a:lnTo>
                  <a:lnTo>
                    <a:pt x="89185" y="26392"/>
                  </a:lnTo>
                  <a:lnTo>
                    <a:pt x="89239" y="26800"/>
                  </a:lnTo>
                  <a:lnTo>
                    <a:pt x="89292" y="27208"/>
                  </a:lnTo>
                  <a:lnTo>
                    <a:pt x="89345" y="27606"/>
                  </a:lnTo>
                  <a:lnTo>
                    <a:pt x="89403" y="28003"/>
                  </a:lnTo>
                  <a:lnTo>
                    <a:pt x="89466" y="28400"/>
                  </a:lnTo>
                  <a:lnTo>
                    <a:pt x="89528" y="28797"/>
                  </a:lnTo>
                  <a:lnTo>
                    <a:pt x="89590" y="29183"/>
                  </a:lnTo>
                  <a:lnTo>
                    <a:pt x="89661" y="29568"/>
                  </a:lnTo>
                  <a:lnTo>
                    <a:pt x="89728" y="29954"/>
                  </a:lnTo>
                  <a:lnTo>
                    <a:pt x="89799" y="30340"/>
                  </a:lnTo>
                  <a:lnTo>
                    <a:pt x="89875" y="30714"/>
                  </a:lnTo>
                  <a:lnTo>
                    <a:pt x="89955" y="31089"/>
                  </a:lnTo>
                  <a:lnTo>
                    <a:pt x="90031" y="31452"/>
                  </a:lnTo>
                  <a:lnTo>
                    <a:pt x="90116" y="31815"/>
                  </a:lnTo>
                  <a:lnTo>
                    <a:pt x="90200" y="32178"/>
                  </a:lnTo>
                  <a:lnTo>
                    <a:pt x="90285" y="32530"/>
                  </a:lnTo>
                  <a:lnTo>
                    <a:pt x="90374" y="32882"/>
                  </a:lnTo>
                  <a:lnTo>
                    <a:pt x="90463" y="33233"/>
                  </a:lnTo>
                  <a:lnTo>
                    <a:pt x="90556" y="33574"/>
                  </a:lnTo>
                  <a:lnTo>
                    <a:pt x="90650" y="33914"/>
                  </a:lnTo>
                  <a:lnTo>
                    <a:pt x="90748" y="34243"/>
                  </a:lnTo>
                  <a:lnTo>
                    <a:pt x="90846" y="34572"/>
                  </a:lnTo>
                  <a:lnTo>
                    <a:pt x="90948" y="34890"/>
                  </a:lnTo>
                  <a:lnTo>
                    <a:pt x="91055" y="35207"/>
                  </a:lnTo>
                  <a:lnTo>
                    <a:pt x="91157" y="35525"/>
                  </a:lnTo>
                  <a:lnTo>
                    <a:pt x="91269" y="35831"/>
                  </a:lnTo>
                  <a:lnTo>
                    <a:pt x="91376" y="36126"/>
                  </a:lnTo>
                  <a:lnTo>
                    <a:pt x="91491" y="36421"/>
                  </a:lnTo>
                  <a:lnTo>
                    <a:pt x="91603" y="36716"/>
                  </a:lnTo>
                  <a:lnTo>
                    <a:pt x="91718" y="37000"/>
                  </a:lnTo>
                  <a:lnTo>
                    <a:pt x="91839" y="37272"/>
                  </a:lnTo>
                  <a:lnTo>
                    <a:pt x="91959" y="37545"/>
                  </a:lnTo>
                  <a:lnTo>
                    <a:pt x="92079" y="37806"/>
                  </a:lnTo>
                  <a:lnTo>
                    <a:pt x="92204" y="38067"/>
                  </a:lnTo>
                  <a:lnTo>
                    <a:pt x="92333" y="38316"/>
                  </a:lnTo>
                  <a:lnTo>
                    <a:pt x="92457" y="38566"/>
                  </a:lnTo>
                  <a:lnTo>
                    <a:pt x="92359" y="40234"/>
                  </a:lnTo>
                  <a:lnTo>
                    <a:pt x="92253" y="41890"/>
                  </a:lnTo>
                  <a:lnTo>
                    <a:pt x="92137" y="43535"/>
                  </a:lnTo>
                  <a:lnTo>
                    <a:pt x="92012" y="45158"/>
                  </a:lnTo>
                  <a:lnTo>
                    <a:pt x="91879" y="46769"/>
                  </a:lnTo>
                  <a:lnTo>
                    <a:pt x="91732" y="48358"/>
                  </a:lnTo>
                  <a:lnTo>
                    <a:pt x="91580" y="49935"/>
                  </a:lnTo>
                  <a:lnTo>
                    <a:pt x="91416" y="51489"/>
                  </a:lnTo>
                  <a:lnTo>
                    <a:pt x="91246" y="53032"/>
                  </a:lnTo>
                  <a:lnTo>
                    <a:pt x="91064" y="54564"/>
                  </a:lnTo>
                  <a:lnTo>
                    <a:pt x="90877" y="56073"/>
                  </a:lnTo>
                  <a:lnTo>
                    <a:pt x="90677" y="57570"/>
                  </a:lnTo>
                  <a:lnTo>
                    <a:pt x="90472" y="59045"/>
                  </a:lnTo>
                  <a:lnTo>
                    <a:pt x="90254" y="60520"/>
                  </a:lnTo>
                  <a:lnTo>
                    <a:pt x="90031" y="61961"/>
                  </a:lnTo>
                  <a:lnTo>
                    <a:pt x="89799" y="63391"/>
                  </a:lnTo>
                  <a:lnTo>
                    <a:pt x="89559" y="64809"/>
                  </a:lnTo>
                  <a:lnTo>
                    <a:pt x="89310" y="66216"/>
                  </a:lnTo>
                  <a:lnTo>
                    <a:pt x="89052" y="67600"/>
                  </a:lnTo>
                  <a:lnTo>
                    <a:pt x="88784" y="68962"/>
                  </a:lnTo>
                  <a:lnTo>
                    <a:pt x="88513" y="70323"/>
                  </a:lnTo>
                  <a:lnTo>
                    <a:pt x="88228" y="71662"/>
                  </a:lnTo>
                  <a:lnTo>
                    <a:pt x="87939" y="72978"/>
                  </a:lnTo>
                  <a:lnTo>
                    <a:pt x="87645" y="74283"/>
                  </a:lnTo>
                  <a:lnTo>
                    <a:pt x="87337" y="75577"/>
                  </a:lnTo>
                  <a:lnTo>
                    <a:pt x="87026" y="76847"/>
                  </a:lnTo>
                  <a:lnTo>
                    <a:pt x="86705" y="78107"/>
                  </a:lnTo>
                  <a:lnTo>
                    <a:pt x="86376" y="79355"/>
                  </a:lnTo>
                  <a:lnTo>
                    <a:pt x="86042" y="80580"/>
                  </a:lnTo>
                  <a:lnTo>
                    <a:pt x="85699" y="81794"/>
                  </a:lnTo>
                  <a:lnTo>
                    <a:pt x="85347" y="82997"/>
                  </a:lnTo>
                  <a:lnTo>
                    <a:pt x="84991" y="84177"/>
                  </a:lnTo>
                  <a:lnTo>
                    <a:pt x="84626" y="85346"/>
                  </a:lnTo>
                  <a:lnTo>
                    <a:pt x="84252" y="86492"/>
                  </a:lnTo>
                  <a:lnTo>
                    <a:pt x="83874" y="87626"/>
                  </a:lnTo>
                  <a:lnTo>
                    <a:pt x="83486" y="88749"/>
                  </a:lnTo>
                  <a:lnTo>
                    <a:pt x="83095" y="89850"/>
                  </a:lnTo>
                  <a:lnTo>
                    <a:pt x="82698" y="90939"/>
                  </a:lnTo>
                  <a:lnTo>
                    <a:pt x="82289" y="92017"/>
                  </a:lnTo>
                  <a:lnTo>
                    <a:pt x="81879" y="93072"/>
                  </a:lnTo>
                  <a:lnTo>
                    <a:pt x="81461" y="94116"/>
                  </a:lnTo>
                  <a:lnTo>
                    <a:pt x="81033" y="95137"/>
                  </a:lnTo>
                  <a:lnTo>
                    <a:pt x="80601" y="96158"/>
                  </a:lnTo>
                  <a:lnTo>
                    <a:pt x="80165" y="97145"/>
                  </a:lnTo>
                  <a:lnTo>
                    <a:pt x="79720" y="98133"/>
                  </a:lnTo>
                  <a:lnTo>
                    <a:pt x="79270" y="99097"/>
                  </a:lnTo>
                  <a:lnTo>
                    <a:pt x="78812" y="100050"/>
                  </a:lnTo>
                  <a:lnTo>
                    <a:pt x="78349" y="100980"/>
                  </a:lnTo>
                  <a:lnTo>
                    <a:pt x="77881" y="101899"/>
                  </a:lnTo>
                  <a:lnTo>
                    <a:pt x="77405" y="102807"/>
                  </a:lnTo>
                  <a:lnTo>
                    <a:pt x="76924" y="103703"/>
                  </a:lnTo>
                  <a:lnTo>
                    <a:pt x="76439" y="104577"/>
                  </a:lnTo>
                  <a:lnTo>
                    <a:pt x="75949" y="105428"/>
                  </a:lnTo>
                  <a:lnTo>
                    <a:pt x="75450" y="106279"/>
                  </a:lnTo>
                  <a:lnTo>
                    <a:pt x="74952" y="107107"/>
                  </a:lnTo>
                  <a:lnTo>
                    <a:pt x="74444" y="107924"/>
                  </a:lnTo>
                  <a:lnTo>
                    <a:pt x="73928" y="108718"/>
                  </a:lnTo>
                  <a:lnTo>
                    <a:pt x="73411" y="109501"/>
                  </a:lnTo>
                  <a:lnTo>
                    <a:pt x="72886" y="110273"/>
                  </a:lnTo>
                  <a:lnTo>
                    <a:pt x="72360" y="111033"/>
                  </a:lnTo>
                  <a:lnTo>
                    <a:pt x="71826" y="111771"/>
                  </a:lnTo>
                  <a:lnTo>
                    <a:pt x="71288" y="112497"/>
                  </a:lnTo>
                  <a:lnTo>
                    <a:pt x="70744" y="113200"/>
                  </a:lnTo>
                  <a:lnTo>
                    <a:pt x="70197" y="113892"/>
                  </a:lnTo>
                  <a:lnTo>
                    <a:pt x="69925" y="113064"/>
                  </a:lnTo>
                  <a:lnTo>
                    <a:pt x="69649" y="112236"/>
                  </a:lnTo>
                  <a:lnTo>
                    <a:pt x="69369" y="111419"/>
                  </a:lnTo>
                  <a:lnTo>
                    <a:pt x="69088" y="110625"/>
                  </a:lnTo>
                  <a:lnTo>
                    <a:pt x="68799" y="109830"/>
                  </a:lnTo>
                  <a:lnTo>
                    <a:pt x="68505" y="109047"/>
                  </a:lnTo>
                  <a:lnTo>
                    <a:pt x="68211" y="108276"/>
                  </a:lnTo>
                  <a:lnTo>
                    <a:pt x="67908" y="107527"/>
                  </a:lnTo>
                  <a:lnTo>
                    <a:pt x="67606" y="106778"/>
                  </a:lnTo>
                  <a:lnTo>
                    <a:pt x="67294" y="106052"/>
                  </a:lnTo>
                  <a:lnTo>
                    <a:pt x="66982" y="105326"/>
                  </a:lnTo>
                  <a:lnTo>
                    <a:pt x="66666" y="104623"/>
                  </a:lnTo>
                  <a:lnTo>
                    <a:pt x="66341" y="103919"/>
                  </a:lnTo>
                  <a:lnTo>
                    <a:pt x="66016" y="103238"/>
                  </a:lnTo>
                  <a:lnTo>
                    <a:pt x="65687" y="102569"/>
                  </a:lnTo>
                  <a:lnTo>
                    <a:pt x="65348" y="101911"/>
                  </a:lnTo>
                  <a:lnTo>
                    <a:pt x="65010" y="101264"/>
                  </a:lnTo>
                  <a:lnTo>
                    <a:pt x="64667" y="100640"/>
                  </a:lnTo>
                  <a:lnTo>
                    <a:pt x="64315" y="100016"/>
                  </a:lnTo>
                  <a:lnTo>
                    <a:pt x="63964" y="99415"/>
                  </a:lnTo>
                  <a:lnTo>
                    <a:pt x="63608" y="98825"/>
                  </a:lnTo>
                  <a:lnTo>
                    <a:pt x="63243" y="98246"/>
                  </a:lnTo>
                  <a:lnTo>
                    <a:pt x="62877" y="97690"/>
                  </a:lnTo>
                  <a:lnTo>
                    <a:pt x="62508" y="97134"/>
                  </a:lnTo>
                  <a:lnTo>
                    <a:pt x="62129" y="96601"/>
                  </a:lnTo>
                  <a:lnTo>
                    <a:pt x="61751" y="96079"/>
                  </a:lnTo>
                  <a:lnTo>
                    <a:pt x="61364" y="95580"/>
                  </a:lnTo>
                  <a:lnTo>
                    <a:pt x="60976" y="95092"/>
                  </a:lnTo>
                  <a:lnTo>
                    <a:pt x="60580" y="94615"/>
                  </a:lnTo>
                  <a:lnTo>
                    <a:pt x="60184" y="94150"/>
                  </a:lnTo>
                  <a:lnTo>
                    <a:pt x="59779" y="93708"/>
                  </a:lnTo>
                  <a:lnTo>
                    <a:pt x="59369" y="93276"/>
                  </a:lnTo>
                  <a:lnTo>
                    <a:pt x="59534" y="93129"/>
                  </a:lnTo>
                  <a:lnTo>
                    <a:pt x="59587" y="93072"/>
                  </a:lnTo>
                  <a:lnTo>
                    <a:pt x="59636" y="93004"/>
                  </a:lnTo>
                  <a:lnTo>
                    <a:pt x="59685" y="92925"/>
                  </a:lnTo>
                  <a:lnTo>
                    <a:pt x="59730" y="92823"/>
                  </a:lnTo>
                  <a:lnTo>
                    <a:pt x="59770" y="92709"/>
                  </a:lnTo>
                  <a:lnTo>
                    <a:pt x="59801" y="92584"/>
                  </a:lnTo>
                  <a:lnTo>
                    <a:pt x="59828" y="92437"/>
                  </a:lnTo>
                  <a:lnTo>
                    <a:pt x="59837" y="92369"/>
                  </a:lnTo>
                  <a:lnTo>
                    <a:pt x="59841" y="92289"/>
                  </a:lnTo>
                  <a:lnTo>
                    <a:pt x="59859" y="92017"/>
                  </a:lnTo>
                  <a:lnTo>
                    <a:pt x="59872" y="91756"/>
                  </a:lnTo>
                  <a:lnTo>
                    <a:pt x="59881" y="91484"/>
                  </a:lnTo>
                  <a:lnTo>
                    <a:pt x="59890" y="91223"/>
                  </a:lnTo>
                  <a:lnTo>
                    <a:pt x="59890" y="90951"/>
                  </a:lnTo>
                  <a:lnTo>
                    <a:pt x="59890" y="90690"/>
                  </a:lnTo>
                  <a:lnTo>
                    <a:pt x="59886" y="90429"/>
                  </a:lnTo>
                  <a:lnTo>
                    <a:pt x="59881" y="90179"/>
                  </a:lnTo>
                  <a:lnTo>
                    <a:pt x="59868" y="89918"/>
                  </a:lnTo>
                  <a:lnTo>
                    <a:pt x="59854" y="89657"/>
                  </a:lnTo>
                  <a:lnTo>
                    <a:pt x="59841" y="89407"/>
                  </a:lnTo>
                  <a:lnTo>
                    <a:pt x="59819" y="89158"/>
                  </a:lnTo>
                  <a:lnTo>
                    <a:pt x="59797" y="88908"/>
                  </a:lnTo>
                  <a:lnTo>
                    <a:pt x="59774" y="88659"/>
                  </a:lnTo>
                  <a:lnTo>
                    <a:pt x="59743" y="88409"/>
                  </a:lnTo>
                  <a:lnTo>
                    <a:pt x="59712" y="88159"/>
                  </a:lnTo>
                  <a:lnTo>
                    <a:pt x="59681" y="87921"/>
                  </a:lnTo>
                  <a:lnTo>
                    <a:pt x="59645" y="87683"/>
                  </a:lnTo>
                  <a:lnTo>
                    <a:pt x="59565" y="87195"/>
                  </a:lnTo>
                  <a:lnTo>
                    <a:pt x="59472" y="86730"/>
                  </a:lnTo>
                  <a:lnTo>
                    <a:pt x="59374" y="86265"/>
                  </a:lnTo>
                  <a:lnTo>
                    <a:pt x="59267" y="85811"/>
                  </a:lnTo>
                  <a:lnTo>
                    <a:pt x="59147" y="85368"/>
                  </a:lnTo>
                  <a:lnTo>
                    <a:pt x="59022" y="84926"/>
                  </a:lnTo>
                  <a:lnTo>
                    <a:pt x="58888" y="84495"/>
                  </a:lnTo>
                  <a:lnTo>
                    <a:pt x="58746" y="84075"/>
                  </a:lnTo>
                  <a:lnTo>
                    <a:pt x="58599" y="83655"/>
                  </a:lnTo>
                  <a:lnTo>
                    <a:pt x="58448" y="83258"/>
                  </a:lnTo>
                  <a:lnTo>
                    <a:pt x="58287" y="82861"/>
                  </a:lnTo>
                  <a:lnTo>
                    <a:pt x="58118" y="82475"/>
                  </a:lnTo>
                  <a:lnTo>
                    <a:pt x="57949" y="82101"/>
                  </a:lnTo>
                  <a:lnTo>
                    <a:pt x="57775" y="81738"/>
                  </a:lnTo>
                  <a:lnTo>
                    <a:pt x="57593" y="81374"/>
                  </a:lnTo>
                  <a:lnTo>
                    <a:pt x="57410" y="81034"/>
                  </a:lnTo>
                  <a:lnTo>
                    <a:pt x="57223" y="80694"/>
                  </a:lnTo>
                  <a:lnTo>
                    <a:pt x="57032" y="80365"/>
                  </a:lnTo>
                  <a:lnTo>
                    <a:pt x="56840" y="80058"/>
                  </a:lnTo>
                  <a:lnTo>
                    <a:pt x="56644" y="79752"/>
                  </a:lnTo>
                  <a:lnTo>
                    <a:pt x="56449" y="79457"/>
                  </a:lnTo>
                  <a:lnTo>
                    <a:pt x="56253" y="79173"/>
                  </a:lnTo>
                  <a:lnTo>
                    <a:pt x="56052" y="78901"/>
                  </a:lnTo>
                  <a:lnTo>
                    <a:pt x="56088" y="78822"/>
                  </a:lnTo>
                  <a:lnTo>
                    <a:pt x="56119" y="78720"/>
                  </a:lnTo>
                  <a:lnTo>
                    <a:pt x="56146" y="78606"/>
                  </a:lnTo>
                  <a:lnTo>
                    <a:pt x="56173" y="78481"/>
                  </a:lnTo>
                  <a:lnTo>
                    <a:pt x="55416" y="78130"/>
                  </a:lnTo>
                  <a:lnTo>
                    <a:pt x="55149" y="77823"/>
                  </a:lnTo>
                  <a:lnTo>
                    <a:pt x="54886" y="77551"/>
                  </a:lnTo>
                  <a:lnTo>
                    <a:pt x="54623" y="77290"/>
                  </a:lnTo>
                  <a:lnTo>
                    <a:pt x="54369" y="77063"/>
                  </a:lnTo>
                  <a:lnTo>
                    <a:pt x="54125" y="76859"/>
                  </a:lnTo>
                  <a:lnTo>
                    <a:pt x="53884" y="76677"/>
                  </a:lnTo>
                  <a:lnTo>
                    <a:pt x="53653" y="76530"/>
                  </a:lnTo>
                  <a:lnTo>
                    <a:pt x="53434" y="76394"/>
                  </a:lnTo>
                  <a:lnTo>
                    <a:pt x="53261" y="76314"/>
                  </a:lnTo>
                  <a:lnTo>
                    <a:pt x="53087" y="76235"/>
                  </a:lnTo>
                  <a:lnTo>
                    <a:pt x="52914" y="76167"/>
                  </a:lnTo>
                  <a:lnTo>
                    <a:pt x="52740" y="76110"/>
                  </a:lnTo>
                  <a:lnTo>
                    <a:pt x="52562" y="76065"/>
                  </a:lnTo>
                  <a:lnTo>
                    <a:pt x="52388" y="76031"/>
                  </a:lnTo>
                  <a:lnTo>
                    <a:pt x="52215" y="75996"/>
                  </a:lnTo>
                  <a:lnTo>
                    <a:pt x="52041" y="75974"/>
                  </a:lnTo>
                  <a:lnTo>
                    <a:pt x="51867" y="75962"/>
                  </a:lnTo>
                  <a:lnTo>
                    <a:pt x="51520" y="75962"/>
                  </a:lnTo>
                  <a:lnTo>
                    <a:pt x="51346" y="75985"/>
                  </a:lnTo>
                  <a:lnTo>
                    <a:pt x="51173" y="76008"/>
                  </a:lnTo>
                  <a:lnTo>
                    <a:pt x="50999" y="76031"/>
                  </a:lnTo>
                  <a:lnTo>
                    <a:pt x="50826" y="76076"/>
                  </a:lnTo>
                  <a:lnTo>
                    <a:pt x="50652" y="76121"/>
                  </a:lnTo>
                  <a:lnTo>
                    <a:pt x="49891" y="76189"/>
                  </a:lnTo>
                  <a:lnTo>
                    <a:pt x="49891" y="76462"/>
                  </a:lnTo>
                  <a:lnTo>
                    <a:pt x="49668" y="76586"/>
                  </a:lnTo>
                  <a:lnTo>
                    <a:pt x="49450" y="76723"/>
                  </a:lnTo>
                  <a:lnTo>
                    <a:pt x="49232" y="76870"/>
                  </a:lnTo>
                  <a:lnTo>
                    <a:pt x="49018" y="77029"/>
                  </a:lnTo>
                  <a:lnTo>
                    <a:pt x="48800" y="77210"/>
                  </a:lnTo>
                  <a:lnTo>
                    <a:pt x="48586" y="77392"/>
                  </a:lnTo>
                  <a:lnTo>
                    <a:pt x="48377" y="77596"/>
                  </a:lnTo>
                  <a:lnTo>
                    <a:pt x="48168" y="77812"/>
                  </a:lnTo>
                  <a:lnTo>
                    <a:pt x="47958" y="78039"/>
                  </a:lnTo>
                  <a:lnTo>
                    <a:pt x="47754" y="78277"/>
                  </a:lnTo>
                  <a:lnTo>
                    <a:pt x="47549" y="78527"/>
                  </a:lnTo>
                  <a:lnTo>
                    <a:pt x="47348" y="78799"/>
                  </a:lnTo>
                  <a:lnTo>
                    <a:pt x="47148" y="79071"/>
                  </a:lnTo>
                  <a:lnTo>
                    <a:pt x="46952" y="79366"/>
                  </a:lnTo>
                  <a:lnTo>
                    <a:pt x="46761" y="79673"/>
                  </a:lnTo>
                  <a:lnTo>
                    <a:pt x="46569" y="79990"/>
                  </a:lnTo>
                  <a:lnTo>
                    <a:pt x="46378" y="80319"/>
                  </a:lnTo>
                  <a:lnTo>
                    <a:pt x="46195" y="80660"/>
                  </a:lnTo>
                  <a:lnTo>
                    <a:pt x="46013" y="81011"/>
                  </a:lnTo>
                  <a:lnTo>
                    <a:pt x="45830" y="81374"/>
                  </a:lnTo>
                  <a:lnTo>
                    <a:pt x="45657" y="81749"/>
                  </a:lnTo>
                  <a:lnTo>
                    <a:pt x="45483" y="82146"/>
                  </a:lnTo>
                  <a:lnTo>
                    <a:pt x="45314" y="82543"/>
                  </a:lnTo>
                  <a:lnTo>
                    <a:pt x="45149" y="82952"/>
                  </a:lnTo>
                  <a:lnTo>
                    <a:pt x="44984" y="83383"/>
                  </a:lnTo>
                  <a:lnTo>
                    <a:pt x="44829" y="83814"/>
                  </a:lnTo>
                  <a:lnTo>
                    <a:pt x="44673" y="84268"/>
                  </a:lnTo>
                  <a:lnTo>
                    <a:pt x="44521" y="84722"/>
                  </a:lnTo>
                  <a:lnTo>
                    <a:pt x="44374" y="85198"/>
                  </a:lnTo>
                  <a:lnTo>
                    <a:pt x="44232" y="85675"/>
                  </a:lnTo>
                  <a:lnTo>
                    <a:pt x="44094" y="86174"/>
                  </a:lnTo>
                  <a:lnTo>
                    <a:pt x="43960" y="86673"/>
                  </a:lnTo>
                  <a:lnTo>
                    <a:pt x="43938" y="86787"/>
                  </a:lnTo>
                  <a:lnTo>
                    <a:pt x="43916" y="86900"/>
                  </a:lnTo>
                  <a:lnTo>
                    <a:pt x="43898" y="87013"/>
                  </a:lnTo>
                  <a:lnTo>
                    <a:pt x="43885" y="87127"/>
                  </a:lnTo>
                  <a:lnTo>
                    <a:pt x="43876" y="87229"/>
                  </a:lnTo>
                  <a:lnTo>
                    <a:pt x="43871" y="87343"/>
                  </a:lnTo>
                  <a:lnTo>
                    <a:pt x="43867" y="87456"/>
                  </a:lnTo>
                  <a:lnTo>
                    <a:pt x="43871" y="87558"/>
                  </a:lnTo>
                  <a:lnTo>
                    <a:pt x="43876" y="87672"/>
                  </a:lnTo>
                  <a:lnTo>
                    <a:pt x="43885" y="87774"/>
                  </a:lnTo>
                  <a:lnTo>
                    <a:pt x="43898" y="87876"/>
                  </a:lnTo>
                  <a:lnTo>
                    <a:pt x="43911" y="87978"/>
                  </a:lnTo>
                  <a:lnTo>
                    <a:pt x="43929" y="88069"/>
                  </a:lnTo>
                  <a:lnTo>
                    <a:pt x="43947" y="88159"/>
                  </a:lnTo>
                  <a:lnTo>
                    <a:pt x="43969" y="88250"/>
                  </a:lnTo>
                  <a:lnTo>
                    <a:pt x="43996" y="88341"/>
                  </a:lnTo>
                  <a:lnTo>
                    <a:pt x="44049" y="88488"/>
                  </a:lnTo>
                  <a:lnTo>
                    <a:pt x="44112" y="88636"/>
                  </a:lnTo>
                  <a:lnTo>
                    <a:pt x="44179" y="88749"/>
                  </a:lnTo>
                  <a:lnTo>
                    <a:pt x="44254" y="88840"/>
                  </a:lnTo>
                  <a:lnTo>
                    <a:pt x="44294" y="88886"/>
                  </a:lnTo>
                  <a:lnTo>
                    <a:pt x="44330" y="88908"/>
                  </a:lnTo>
                  <a:lnTo>
                    <a:pt x="44370" y="88931"/>
                  </a:lnTo>
                  <a:lnTo>
                    <a:pt x="44410" y="88954"/>
                  </a:lnTo>
                  <a:lnTo>
                    <a:pt x="44450" y="88954"/>
                  </a:lnTo>
                  <a:lnTo>
                    <a:pt x="44490" y="88965"/>
                  </a:lnTo>
                  <a:lnTo>
                    <a:pt x="44530" y="88954"/>
                  </a:lnTo>
                  <a:lnTo>
                    <a:pt x="44570" y="88931"/>
                  </a:lnTo>
                  <a:lnTo>
                    <a:pt x="44610" y="88908"/>
                  </a:lnTo>
                  <a:lnTo>
                    <a:pt x="44646" y="88886"/>
                  </a:lnTo>
                  <a:lnTo>
                    <a:pt x="44682" y="88852"/>
                  </a:lnTo>
                  <a:lnTo>
                    <a:pt x="44713" y="88806"/>
                  </a:lnTo>
                  <a:lnTo>
                    <a:pt x="44748" y="88749"/>
                  </a:lnTo>
                  <a:lnTo>
                    <a:pt x="44780" y="88681"/>
                  </a:lnTo>
                  <a:lnTo>
                    <a:pt x="44815" y="88613"/>
                  </a:lnTo>
                  <a:lnTo>
                    <a:pt x="44846" y="88534"/>
                  </a:lnTo>
                  <a:lnTo>
                    <a:pt x="45024" y="88046"/>
                  </a:lnTo>
                  <a:lnTo>
                    <a:pt x="45202" y="87569"/>
                  </a:lnTo>
                  <a:lnTo>
                    <a:pt x="45381" y="87104"/>
                  </a:lnTo>
                  <a:lnTo>
                    <a:pt x="45563" y="86639"/>
                  </a:lnTo>
                  <a:lnTo>
                    <a:pt x="45746" y="86197"/>
                  </a:lnTo>
                  <a:lnTo>
                    <a:pt x="45928" y="85754"/>
                  </a:lnTo>
                  <a:lnTo>
                    <a:pt x="46111" y="85323"/>
                  </a:lnTo>
                  <a:lnTo>
                    <a:pt x="46298" y="84903"/>
                  </a:lnTo>
                  <a:lnTo>
                    <a:pt x="46485" y="84506"/>
                  </a:lnTo>
                  <a:lnTo>
                    <a:pt x="46672" y="84109"/>
                  </a:lnTo>
                  <a:lnTo>
                    <a:pt x="46863" y="83723"/>
                  </a:lnTo>
                  <a:lnTo>
                    <a:pt x="47055" y="83360"/>
                  </a:lnTo>
                  <a:lnTo>
                    <a:pt x="47250" y="83008"/>
                  </a:lnTo>
                  <a:lnTo>
                    <a:pt x="47446" y="82657"/>
                  </a:lnTo>
                  <a:lnTo>
                    <a:pt x="47647" y="82339"/>
                  </a:lnTo>
                  <a:lnTo>
                    <a:pt x="47852" y="82021"/>
                  </a:lnTo>
                  <a:lnTo>
                    <a:pt x="48056" y="81726"/>
                  </a:lnTo>
                  <a:lnTo>
                    <a:pt x="48261" y="81443"/>
                  </a:lnTo>
                  <a:lnTo>
                    <a:pt x="48475" y="81170"/>
                  </a:lnTo>
                  <a:lnTo>
                    <a:pt x="48689" y="80921"/>
                  </a:lnTo>
                  <a:lnTo>
                    <a:pt x="48902" y="80694"/>
                  </a:lnTo>
                  <a:lnTo>
                    <a:pt x="49125" y="80467"/>
                  </a:lnTo>
                  <a:lnTo>
                    <a:pt x="49347" y="80274"/>
                  </a:lnTo>
                  <a:lnTo>
                    <a:pt x="49574" y="80092"/>
                  </a:lnTo>
                  <a:lnTo>
                    <a:pt x="49806" y="79922"/>
                  </a:lnTo>
                  <a:lnTo>
                    <a:pt x="50042" y="79775"/>
                  </a:lnTo>
                  <a:lnTo>
                    <a:pt x="50282" y="79650"/>
                  </a:lnTo>
                  <a:lnTo>
                    <a:pt x="50523" y="79548"/>
                  </a:lnTo>
                  <a:lnTo>
                    <a:pt x="50772" y="79457"/>
                  </a:lnTo>
                  <a:lnTo>
                    <a:pt x="51026" y="79389"/>
                  </a:lnTo>
                  <a:lnTo>
                    <a:pt x="51284" y="79344"/>
                  </a:lnTo>
                  <a:lnTo>
                    <a:pt x="51542" y="79321"/>
                  </a:lnTo>
                  <a:lnTo>
                    <a:pt x="51823" y="79321"/>
                  </a:lnTo>
                  <a:lnTo>
                    <a:pt x="52103" y="79344"/>
                  </a:lnTo>
                  <a:lnTo>
                    <a:pt x="52379" y="79389"/>
                  </a:lnTo>
                  <a:lnTo>
                    <a:pt x="52655" y="79457"/>
                  </a:lnTo>
                  <a:lnTo>
                    <a:pt x="52931" y="79559"/>
                  </a:lnTo>
                  <a:lnTo>
                    <a:pt x="53203" y="79684"/>
                  </a:lnTo>
                  <a:lnTo>
                    <a:pt x="53475" y="79831"/>
                  </a:lnTo>
                  <a:lnTo>
                    <a:pt x="53742" y="80002"/>
                  </a:lnTo>
                  <a:lnTo>
                    <a:pt x="54009" y="80206"/>
                  </a:lnTo>
                  <a:lnTo>
                    <a:pt x="54271" y="80433"/>
                  </a:lnTo>
                  <a:lnTo>
                    <a:pt x="54534" y="80671"/>
                  </a:lnTo>
                  <a:lnTo>
                    <a:pt x="54792" y="80943"/>
                  </a:lnTo>
                  <a:lnTo>
                    <a:pt x="55046" y="81238"/>
                  </a:lnTo>
                  <a:lnTo>
                    <a:pt x="55300" y="81556"/>
                  </a:lnTo>
                  <a:lnTo>
                    <a:pt x="55549" y="81896"/>
                  </a:lnTo>
                  <a:lnTo>
                    <a:pt x="55799" y="82259"/>
                  </a:lnTo>
                  <a:lnTo>
                    <a:pt x="55959" y="82509"/>
                  </a:lnTo>
                  <a:lnTo>
                    <a:pt x="56173" y="82872"/>
                  </a:lnTo>
                  <a:lnTo>
                    <a:pt x="56422" y="83326"/>
                  </a:lnTo>
                  <a:lnTo>
                    <a:pt x="56698" y="83871"/>
                  </a:lnTo>
                  <a:lnTo>
                    <a:pt x="56996" y="84472"/>
                  </a:lnTo>
                  <a:lnTo>
                    <a:pt x="57152" y="84790"/>
                  </a:lnTo>
                  <a:lnTo>
                    <a:pt x="57303" y="85130"/>
                  </a:lnTo>
                  <a:lnTo>
                    <a:pt x="57459" y="85470"/>
                  </a:lnTo>
                  <a:lnTo>
                    <a:pt x="57615" y="85833"/>
                  </a:lnTo>
                  <a:lnTo>
                    <a:pt x="57762" y="86197"/>
                  </a:lnTo>
                  <a:lnTo>
                    <a:pt x="57913" y="86560"/>
                  </a:lnTo>
                  <a:lnTo>
                    <a:pt x="58056" y="86934"/>
                  </a:lnTo>
                  <a:lnTo>
                    <a:pt x="58189" y="87308"/>
                  </a:lnTo>
                  <a:lnTo>
                    <a:pt x="58318" y="87694"/>
                  </a:lnTo>
                  <a:lnTo>
                    <a:pt x="58443" y="88069"/>
                  </a:lnTo>
                  <a:lnTo>
                    <a:pt x="58554" y="88443"/>
                  </a:lnTo>
                  <a:lnTo>
                    <a:pt x="58652" y="88817"/>
                  </a:lnTo>
                  <a:lnTo>
                    <a:pt x="58741" y="89181"/>
                  </a:lnTo>
                  <a:lnTo>
                    <a:pt x="58781" y="89362"/>
                  </a:lnTo>
                  <a:lnTo>
                    <a:pt x="58817" y="89544"/>
                  </a:lnTo>
                  <a:lnTo>
                    <a:pt x="58848" y="89714"/>
                  </a:lnTo>
                  <a:lnTo>
                    <a:pt x="58879" y="89895"/>
                  </a:lnTo>
                  <a:lnTo>
                    <a:pt x="58902" y="90066"/>
                  </a:lnTo>
                  <a:lnTo>
                    <a:pt x="58924" y="90236"/>
                  </a:lnTo>
                  <a:lnTo>
                    <a:pt x="58942" y="90395"/>
                  </a:lnTo>
                  <a:lnTo>
                    <a:pt x="58951" y="90565"/>
                  </a:lnTo>
                  <a:lnTo>
                    <a:pt x="58960" y="90724"/>
                  </a:lnTo>
                  <a:lnTo>
                    <a:pt x="58964" y="90882"/>
                  </a:lnTo>
                  <a:lnTo>
                    <a:pt x="58960" y="91030"/>
                  </a:lnTo>
                  <a:lnTo>
                    <a:pt x="58951" y="91189"/>
                  </a:lnTo>
                  <a:lnTo>
                    <a:pt x="58942" y="91325"/>
                  </a:lnTo>
                  <a:lnTo>
                    <a:pt x="58924" y="91472"/>
                  </a:lnTo>
                  <a:lnTo>
                    <a:pt x="58902" y="91609"/>
                  </a:lnTo>
                  <a:lnTo>
                    <a:pt x="58871" y="91745"/>
                  </a:lnTo>
                  <a:lnTo>
                    <a:pt x="58839" y="91870"/>
                  </a:lnTo>
                  <a:lnTo>
                    <a:pt x="58799" y="91994"/>
                  </a:lnTo>
                  <a:lnTo>
                    <a:pt x="58773" y="92062"/>
                  </a:lnTo>
                  <a:lnTo>
                    <a:pt x="58755" y="92142"/>
                  </a:lnTo>
                  <a:lnTo>
                    <a:pt x="58741" y="92233"/>
                  </a:lnTo>
                  <a:lnTo>
                    <a:pt x="58728" y="92323"/>
                  </a:lnTo>
                  <a:lnTo>
                    <a:pt x="58724" y="92403"/>
                  </a:lnTo>
                  <a:lnTo>
                    <a:pt x="58719" y="92505"/>
                  </a:lnTo>
                  <a:lnTo>
                    <a:pt x="58715" y="92686"/>
                  </a:lnTo>
                  <a:lnTo>
                    <a:pt x="58350" y="92346"/>
                  </a:lnTo>
                  <a:lnTo>
                    <a:pt x="57976" y="92006"/>
                  </a:lnTo>
                  <a:lnTo>
                    <a:pt x="57602" y="91688"/>
                  </a:lnTo>
                  <a:lnTo>
                    <a:pt x="57223" y="91382"/>
                  </a:lnTo>
                  <a:lnTo>
                    <a:pt x="56840" y="91087"/>
                  </a:lnTo>
                  <a:lnTo>
                    <a:pt x="56457" y="90792"/>
                  </a:lnTo>
                  <a:lnTo>
                    <a:pt x="56066" y="90519"/>
                  </a:lnTo>
                  <a:lnTo>
                    <a:pt x="55674" y="90258"/>
                  </a:lnTo>
                  <a:lnTo>
                    <a:pt x="55278" y="90020"/>
                  </a:lnTo>
                  <a:lnTo>
                    <a:pt x="54877" y="89782"/>
                  </a:lnTo>
                  <a:lnTo>
                    <a:pt x="54472" y="89566"/>
                  </a:lnTo>
                  <a:lnTo>
                    <a:pt x="54067" y="89351"/>
                  </a:lnTo>
                  <a:lnTo>
                    <a:pt x="53653" y="89158"/>
                  </a:lnTo>
                  <a:lnTo>
                    <a:pt x="53234" y="88976"/>
                  </a:lnTo>
                  <a:lnTo>
                    <a:pt x="52816" y="88817"/>
                  </a:lnTo>
                  <a:lnTo>
                    <a:pt x="52388" y="88659"/>
                  </a:lnTo>
                  <a:lnTo>
                    <a:pt x="51885" y="88511"/>
                  </a:lnTo>
                  <a:lnTo>
                    <a:pt x="51387" y="88375"/>
                  </a:lnTo>
                  <a:lnTo>
                    <a:pt x="50888" y="88273"/>
                  </a:lnTo>
                  <a:lnTo>
                    <a:pt x="50389" y="88205"/>
                  </a:lnTo>
                  <a:lnTo>
                    <a:pt x="49895" y="88148"/>
                  </a:lnTo>
                  <a:lnTo>
                    <a:pt x="49401" y="88125"/>
                  </a:lnTo>
                  <a:lnTo>
                    <a:pt x="48911" y="88125"/>
                  </a:lnTo>
                  <a:lnTo>
                    <a:pt x="48421" y="88148"/>
                  </a:lnTo>
                  <a:lnTo>
                    <a:pt x="47936" y="88205"/>
                  </a:lnTo>
                  <a:lnTo>
                    <a:pt x="47451" y="88284"/>
                  </a:lnTo>
                  <a:lnTo>
                    <a:pt x="46970" y="88386"/>
                  </a:lnTo>
                  <a:lnTo>
                    <a:pt x="46489" y="88511"/>
                  </a:lnTo>
                  <a:lnTo>
                    <a:pt x="46013" y="88670"/>
                  </a:lnTo>
                  <a:lnTo>
                    <a:pt x="45536" y="88852"/>
                  </a:lnTo>
                  <a:lnTo>
                    <a:pt x="45069" y="89056"/>
                  </a:lnTo>
                  <a:lnTo>
                    <a:pt x="44597" y="89283"/>
                  </a:lnTo>
                  <a:lnTo>
                    <a:pt x="44330" y="89419"/>
                  </a:lnTo>
                  <a:lnTo>
                    <a:pt x="44063" y="89578"/>
                  </a:lnTo>
                  <a:lnTo>
                    <a:pt x="43796" y="89737"/>
                  </a:lnTo>
                  <a:lnTo>
                    <a:pt x="43528" y="89895"/>
                  </a:lnTo>
                  <a:lnTo>
                    <a:pt x="43266" y="90077"/>
                  </a:lnTo>
                  <a:lnTo>
                    <a:pt x="43003" y="90258"/>
                  </a:lnTo>
                  <a:lnTo>
                    <a:pt x="42740" y="90440"/>
                  </a:lnTo>
                  <a:lnTo>
                    <a:pt x="42478" y="90644"/>
                  </a:lnTo>
                  <a:lnTo>
                    <a:pt x="42220" y="90848"/>
                  </a:lnTo>
                  <a:lnTo>
                    <a:pt x="41961" y="91064"/>
                  </a:lnTo>
                  <a:lnTo>
                    <a:pt x="41703" y="91291"/>
                  </a:lnTo>
                  <a:lnTo>
                    <a:pt x="41449" y="91518"/>
                  </a:lnTo>
                  <a:lnTo>
                    <a:pt x="41191" y="91756"/>
                  </a:lnTo>
                  <a:lnTo>
                    <a:pt x="40937" y="92006"/>
                  </a:lnTo>
                  <a:lnTo>
                    <a:pt x="40688" y="92255"/>
                  </a:lnTo>
                  <a:lnTo>
                    <a:pt x="40434" y="92516"/>
                  </a:lnTo>
                  <a:lnTo>
                    <a:pt x="40185" y="92789"/>
                  </a:lnTo>
                  <a:lnTo>
                    <a:pt x="39940" y="93072"/>
                  </a:lnTo>
                  <a:lnTo>
                    <a:pt x="39691" y="93356"/>
                  </a:lnTo>
                  <a:lnTo>
                    <a:pt x="39446" y="93651"/>
                  </a:lnTo>
                  <a:lnTo>
                    <a:pt x="39205" y="93957"/>
                  </a:lnTo>
                  <a:lnTo>
                    <a:pt x="38961" y="94264"/>
                  </a:lnTo>
                  <a:lnTo>
                    <a:pt x="38720" y="94581"/>
                  </a:lnTo>
                  <a:lnTo>
                    <a:pt x="38480" y="94910"/>
                  </a:lnTo>
                  <a:lnTo>
                    <a:pt x="38244" y="95239"/>
                  </a:lnTo>
                  <a:lnTo>
                    <a:pt x="38008" y="95580"/>
                  </a:lnTo>
                  <a:lnTo>
                    <a:pt x="37772" y="95931"/>
                  </a:lnTo>
                  <a:lnTo>
                    <a:pt x="37540" y="96283"/>
                  </a:lnTo>
                  <a:lnTo>
                    <a:pt x="37309" y="96646"/>
                  </a:lnTo>
                  <a:lnTo>
                    <a:pt x="37082" y="97021"/>
                  </a:lnTo>
                  <a:lnTo>
                    <a:pt x="36855" y="97406"/>
                  </a:lnTo>
                  <a:lnTo>
                    <a:pt x="36628" y="97792"/>
                  </a:lnTo>
                  <a:lnTo>
                    <a:pt x="36401" y="98189"/>
                  </a:lnTo>
                  <a:lnTo>
                    <a:pt x="36178" y="98586"/>
                  </a:lnTo>
                  <a:lnTo>
                    <a:pt x="35960" y="98995"/>
                  </a:lnTo>
                  <a:lnTo>
                    <a:pt x="35742" y="99415"/>
                  </a:lnTo>
                  <a:lnTo>
                    <a:pt x="35524" y="99834"/>
                  </a:lnTo>
                  <a:lnTo>
                    <a:pt x="35305" y="100277"/>
                  </a:lnTo>
                  <a:lnTo>
                    <a:pt x="35092" y="100708"/>
                  </a:lnTo>
                  <a:lnTo>
                    <a:pt x="34882" y="101162"/>
                  </a:lnTo>
                  <a:lnTo>
                    <a:pt x="34673" y="101616"/>
                  </a:lnTo>
                  <a:lnTo>
                    <a:pt x="34464" y="102081"/>
                  </a:lnTo>
                  <a:lnTo>
                    <a:pt x="34259" y="102546"/>
                  </a:lnTo>
                  <a:lnTo>
                    <a:pt x="34054" y="103023"/>
                  </a:lnTo>
                  <a:lnTo>
                    <a:pt x="33854" y="103511"/>
                  </a:lnTo>
                  <a:lnTo>
                    <a:pt x="33654" y="104010"/>
                  </a:lnTo>
                  <a:lnTo>
                    <a:pt x="33458" y="104509"/>
                  </a:lnTo>
                  <a:lnTo>
                    <a:pt x="33262" y="105008"/>
                  </a:lnTo>
                  <a:lnTo>
                    <a:pt x="33066" y="105530"/>
                  </a:lnTo>
                  <a:lnTo>
                    <a:pt x="32875" y="106052"/>
                  </a:lnTo>
                  <a:lnTo>
                    <a:pt x="32688" y="106574"/>
                  </a:lnTo>
                  <a:lnTo>
                    <a:pt x="32496" y="107119"/>
                  </a:lnTo>
                  <a:lnTo>
                    <a:pt x="32314" y="107663"/>
                  </a:lnTo>
                  <a:lnTo>
                    <a:pt x="32131" y="108208"/>
                  </a:lnTo>
                  <a:lnTo>
                    <a:pt x="31948" y="108775"/>
                  </a:lnTo>
                  <a:lnTo>
                    <a:pt x="31770" y="109331"/>
                  </a:lnTo>
                  <a:lnTo>
                    <a:pt x="31597" y="109910"/>
                  </a:lnTo>
                  <a:lnTo>
                    <a:pt x="31423" y="110488"/>
                  </a:lnTo>
                  <a:lnTo>
                    <a:pt x="31250" y="111078"/>
                  </a:lnTo>
                  <a:lnTo>
                    <a:pt x="31080" y="111668"/>
                  </a:lnTo>
                  <a:lnTo>
                    <a:pt x="30916" y="112270"/>
                  </a:lnTo>
                  <a:lnTo>
                    <a:pt x="30751" y="112882"/>
                  </a:lnTo>
                  <a:lnTo>
                    <a:pt x="30586" y="113495"/>
                  </a:lnTo>
                  <a:lnTo>
                    <a:pt x="30426" y="114119"/>
                  </a:lnTo>
                  <a:lnTo>
                    <a:pt x="30408" y="114074"/>
                  </a:lnTo>
                  <a:lnTo>
                    <a:pt x="29909" y="113064"/>
                  </a:lnTo>
                  <a:lnTo>
                    <a:pt x="29420" y="112043"/>
                  </a:lnTo>
                  <a:lnTo>
                    <a:pt x="28939" y="110999"/>
                  </a:lnTo>
                  <a:lnTo>
                    <a:pt x="28462" y="109944"/>
                  </a:lnTo>
                  <a:lnTo>
                    <a:pt x="27999" y="108866"/>
                  </a:lnTo>
                  <a:lnTo>
                    <a:pt x="27541" y="107777"/>
                  </a:lnTo>
                  <a:lnTo>
                    <a:pt x="27091" y="106676"/>
                  </a:lnTo>
                  <a:lnTo>
                    <a:pt x="26650" y="105564"/>
                  </a:lnTo>
                  <a:lnTo>
                    <a:pt x="26219" y="104430"/>
                  </a:lnTo>
                  <a:lnTo>
                    <a:pt x="25796" y="103272"/>
                  </a:lnTo>
                  <a:lnTo>
                    <a:pt x="25377" y="102115"/>
                  </a:lnTo>
                  <a:lnTo>
                    <a:pt x="24968" y="100935"/>
                  </a:lnTo>
                  <a:lnTo>
                    <a:pt x="24567" y="99744"/>
                  </a:lnTo>
                  <a:lnTo>
                    <a:pt x="24175" y="98541"/>
                  </a:lnTo>
                  <a:lnTo>
                    <a:pt x="23788" y="97316"/>
                  </a:lnTo>
                  <a:lnTo>
                    <a:pt x="23409" y="96090"/>
                  </a:lnTo>
                  <a:lnTo>
                    <a:pt x="23040" y="94842"/>
                  </a:lnTo>
                  <a:lnTo>
                    <a:pt x="22679" y="93571"/>
                  </a:lnTo>
                  <a:lnTo>
                    <a:pt x="22323" y="92301"/>
                  </a:lnTo>
                  <a:lnTo>
                    <a:pt x="21976" y="91019"/>
                  </a:lnTo>
                  <a:lnTo>
                    <a:pt x="21637" y="89714"/>
                  </a:lnTo>
                  <a:lnTo>
                    <a:pt x="21303" y="88409"/>
                  </a:lnTo>
                  <a:lnTo>
                    <a:pt x="20978" y="87082"/>
                  </a:lnTo>
                  <a:lnTo>
                    <a:pt x="20662" y="85743"/>
                  </a:lnTo>
                  <a:lnTo>
                    <a:pt x="20351" y="84404"/>
                  </a:lnTo>
                  <a:lnTo>
                    <a:pt x="20048" y="83042"/>
                  </a:lnTo>
                  <a:lnTo>
                    <a:pt x="19754" y="81669"/>
                  </a:lnTo>
                  <a:lnTo>
                    <a:pt x="19465" y="80285"/>
                  </a:lnTo>
                  <a:lnTo>
                    <a:pt x="19184" y="78901"/>
                  </a:lnTo>
                  <a:lnTo>
                    <a:pt x="18908" y="77494"/>
                  </a:lnTo>
                  <a:lnTo>
                    <a:pt x="18641" y="76076"/>
                  </a:lnTo>
                  <a:lnTo>
                    <a:pt x="18383" y="74658"/>
                  </a:lnTo>
                  <a:lnTo>
                    <a:pt x="18378" y="74556"/>
                  </a:lnTo>
                  <a:lnTo>
                    <a:pt x="18374" y="74453"/>
                  </a:lnTo>
                  <a:lnTo>
                    <a:pt x="18365" y="74351"/>
                  </a:lnTo>
                  <a:lnTo>
                    <a:pt x="18352" y="74261"/>
                  </a:lnTo>
                  <a:lnTo>
                    <a:pt x="18329" y="74170"/>
                  </a:lnTo>
                  <a:lnTo>
                    <a:pt x="18312" y="74079"/>
                  </a:lnTo>
                  <a:lnTo>
                    <a:pt x="18285" y="74000"/>
                  </a:lnTo>
                  <a:lnTo>
                    <a:pt x="18254" y="73931"/>
                  </a:lnTo>
                  <a:lnTo>
                    <a:pt x="18009" y="72513"/>
                  </a:lnTo>
                  <a:lnTo>
                    <a:pt x="17768" y="71084"/>
                  </a:lnTo>
                  <a:lnTo>
                    <a:pt x="17537" y="69631"/>
                  </a:lnTo>
                  <a:lnTo>
                    <a:pt x="17310" y="68190"/>
                  </a:lnTo>
                  <a:lnTo>
                    <a:pt x="17092" y="66727"/>
                  </a:lnTo>
                  <a:lnTo>
                    <a:pt x="16878" y="65252"/>
                  </a:lnTo>
                  <a:lnTo>
                    <a:pt x="16669" y="63777"/>
                  </a:lnTo>
                  <a:lnTo>
                    <a:pt x="16468" y="62290"/>
                  </a:lnTo>
                  <a:lnTo>
                    <a:pt x="16277" y="60804"/>
                  </a:lnTo>
                  <a:lnTo>
                    <a:pt x="16086" y="59295"/>
                  </a:lnTo>
                  <a:lnTo>
                    <a:pt x="15907" y="57786"/>
                  </a:lnTo>
                  <a:lnTo>
                    <a:pt x="15729" y="56266"/>
                  </a:lnTo>
                  <a:lnTo>
                    <a:pt x="15560" y="54745"/>
                  </a:lnTo>
                  <a:lnTo>
                    <a:pt x="15400" y="53214"/>
                  </a:lnTo>
                  <a:lnTo>
                    <a:pt x="15244" y="51671"/>
                  </a:lnTo>
                  <a:lnTo>
                    <a:pt x="15093" y="50127"/>
                  </a:lnTo>
                  <a:lnTo>
                    <a:pt x="14950" y="48573"/>
                  </a:lnTo>
                  <a:lnTo>
                    <a:pt x="14812" y="47007"/>
                  </a:lnTo>
                  <a:lnTo>
                    <a:pt x="14679" y="45442"/>
                  </a:lnTo>
                  <a:lnTo>
                    <a:pt x="14554" y="43864"/>
                  </a:lnTo>
                  <a:lnTo>
                    <a:pt x="14434" y="42287"/>
                  </a:lnTo>
                  <a:lnTo>
                    <a:pt x="14318" y="40699"/>
                  </a:lnTo>
                  <a:lnTo>
                    <a:pt x="14211" y="39110"/>
                  </a:lnTo>
                  <a:lnTo>
                    <a:pt x="14109" y="37511"/>
                  </a:lnTo>
                  <a:lnTo>
                    <a:pt x="14011" y="35911"/>
                  </a:lnTo>
                  <a:lnTo>
                    <a:pt x="13917" y="34300"/>
                  </a:lnTo>
                  <a:lnTo>
                    <a:pt x="13833" y="32689"/>
                  </a:lnTo>
                  <a:lnTo>
                    <a:pt x="13753" y="31077"/>
                  </a:lnTo>
                  <a:lnTo>
                    <a:pt x="13681" y="29455"/>
                  </a:lnTo>
                  <a:lnTo>
                    <a:pt x="13610" y="27821"/>
                  </a:lnTo>
                  <a:lnTo>
                    <a:pt x="13548" y="26199"/>
                  </a:lnTo>
                  <a:lnTo>
                    <a:pt x="13490" y="24565"/>
                  </a:lnTo>
                  <a:lnTo>
                    <a:pt x="13486" y="24406"/>
                  </a:lnTo>
                  <a:lnTo>
                    <a:pt x="13472" y="24259"/>
                  </a:lnTo>
                  <a:lnTo>
                    <a:pt x="13459" y="24122"/>
                  </a:lnTo>
                  <a:lnTo>
                    <a:pt x="13441" y="23986"/>
                  </a:lnTo>
                  <a:lnTo>
                    <a:pt x="13419" y="23861"/>
                  </a:lnTo>
                  <a:lnTo>
                    <a:pt x="13396" y="23737"/>
                  </a:lnTo>
                  <a:lnTo>
                    <a:pt x="13374" y="23623"/>
                  </a:lnTo>
                  <a:lnTo>
                    <a:pt x="13347" y="23521"/>
                  </a:lnTo>
                  <a:lnTo>
                    <a:pt x="13316" y="23419"/>
                  </a:lnTo>
                  <a:lnTo>
                    <a:pt x="13285" y="23328"/>
                  </a:lnTo>
                  <a:lnTo>
                    <a:pt x="13254" y="23237"/>
                  </a:lnTo>
                  <a:lnTo>
                    <a:pt x="13218" y="23147"/>
                  </a:lnTo>
                  <a:lnTo>
                    <a:pt x="13143" y="22999"/>
                  </a:lnTo>
                  <a:lnTo>
                    <a:pt x="13063" y="22874"/>
                  </a:lnTo>
                  <a:lnTo>
                    <a:pt x="13303" y="22591"/>
                  </a:lnTo>
                  <a:lnTo>
                    <a:pt x="13539" y="22284"/>
                  </a:lnTo>
                  <a:lnTo>
                    <a:pt x="13775" y="21967"/>
                  </a:lnTo>
                  <a:lnTo>
                    <a:pt x="14006" y="21626"/>
                  </a:lnTo>
                  <a:lnTo>
                    <a:pt x="14229" y="21263"/>
                  </a:lnTo>
                  <a:lnTo>
                    <a:pt x="14452" y="20889"/>
                  </a:lnTo>
                  <a:lnTo>
                    <a:pt x="14670" y="20492"/>
                  </a:lnTo>
                  <a:lnTo>
                    <a:pt x="14888" y="20072"/>
                  </a:lnTo>
                  <a:lnTo>
                    <a:pt x="15097" y="19629"/>
                  </a:lnTo>
                  <a:lnTo>
                    <a:pt x="15302" y="19176"/>
                  </a:lnTo>
                  <a:lnTo>
                    <a:pt x="15502" y="18699"/>
                  </a:lnTo>
                  <a:lnTo>
                    <a:pt x="15698" y="18200"/>
                  </a:lnTo>
                  <a:lnTo>
                    <a:pt x="15890" y="17678"/>
                  </a:lnTo>
                  <a:lnTo>
                    <a:pt x="16077" y="17145"/>
                  </a:lnTo>
                  <a:lnTo>
                    <a:pt x="16255" y="16589"/>
                  </a:lnTo>
                  <a:lnTo>
                    <a:pt x="16428" y="16010"/>
                  </a:lnTo>
                  <a:lnTo>
                    <a:pt x="16598" y="15420"/>
                  </a:lnTo>
                  <a:lnTo>
                    <a:pt x="16762" y="14807"/>
                  </a:lnTo>
                  <a:lnTo>
                    <a:pt x="16918" y="14172"/>
                  </a:lnTo>
                  <a:lnTo>
                    <a:pt x="17069" y="13514"/>
                  </a:lnTo>
                  <a:lnTo>
                    <a:pt x="17212" y="12844"/>
                  </a:lnTo>
                  <a:lnTo>
                    <a:pt x="17350" y="12141"/>
                  </a:lnTo>
                  <a:lnTo>
                    <a:pt x="17479" y="11426"/>
                  </a:lnTo>
                  <a:lnTo>
                    <a:pt x="17604" y="10700"/>
                  </a:lnTo>
                  <a:lnTo>
                    <a:pt x="17719" y="9940"/>
                  </a:lnTo>
                  <a:lnTo>
                    <a:pt x="17826" y="9168"/>
                  </a:lnTo>
                  <a:lnTo>
                    <a:pt x="17929" y="8374"/>
                  </a:lnTo>
                  <a:lnTo>
                    <a:pt x="18022" y="7557"/>
                  </a:lnTo>
                  <a:lnTo>
                    <a:pt x="18107" y="6718"/>
                  </a:lnTo>
                  <a:lnTo>
                    <a:pt x="18183" y="5867"/>
                  </a:lnTo>
                  <a:lnTo>
                    <a:pt x="18249" y="4993"/>
                  </a:lnTo>
                  <a:lnTo>
                    <a:pt x="18312" y="4097"/>
                  </a:lnTo>
                  <a:lnTo>
                    <a:pt x="18316" y="3995"/>
                  </a:lnTo>
                  <a:lnTo>
                    <a:pt x="18316" y="3892"/>
                  </a:lnTo>
                  <a:lnTo>
                    <a:pt x="18312" y="3802"/>
                  </a:lnTo>
                  <a:lnTo>
                    <a:pt x="18307" y="3700"/>
                  </a:lnTo>
                  <a:lnTo>
                    <a:pt x="18294" y="3518"/>
                  </a:lnTo>
                  <a:lnTo>
                    <a:pt x="18272" y="3348"/>
                  </a:lnTo>
                  <a:lnTo>
                    <a:pt x="18298" y="3291"/>
                  </a:lnTo>
                  <a:lnTo>
                    <a:pt x="18325" y="3223"/>
                  </a:lnTo>
                  <a:lnTo>
                    <a:pt x="18347" y="3155"/>
                  </a:lnTo>
                  <a:lnTo>
                    <a:pt x="18369" y="3087"/>
                  </a:lnTo>
                  <a:lnTo>
                    <a:pt x="18401" y="2939"/>
                  </a:lnTo>
                  <a:lnTo>
                    <a:pt x="18427" y="2769"/>
                  </a:lnTo>
                  <a:lnTo>
                    <a:pt x="18441" y="2599"/>
                  </a:lnTo>
                  <a:lnTo>
                    <a:pt x="18450" y="2429"/>
                  </a:lnTo>
                  <a:lnTo>
                    <a:pt x="18450" y="2247"/>
                  </a:lnTo>
                  <a:lnTo>
                    <a:pt x="18436" y="2077"/>
                  </a:lnTo>
                  <a:lnTo>
                    <a:pt x="18418" y="1907"/>
                  </a:lnTo>
                  <a:lnTo>
                    <a:pt x="18387" y="1748"/>
                  </a:lnTo>
                  <a:lnTo>
                    <a:pt x="18369" y="1669"/>
                  </a:lnTo>
                  <a:lnTo>
                    <a:pt x="18352" y="1600"/>
                  </a:lnTo>
                  <a:lnTo>
                    <a:pt x="18329" y="1532"/>
                  </a:lnTo>
                  <a:lnTo>
                    <a:pt x="18303" y="1476"/>
                  </a:lnTo>
                  <a:lnTo>
                    <a:pt x="18276" y="1419"/>
                  </a:lnTo>
                  <a:lnTo>
                    <a:pt x="18249" y="1362"/>
                  </a:lnTo>
                  <a:lnTo>
                    <a:pt x="18218" y="1317"/>
                  </a:lnTo>
                  <a:lnTo>
                    <a:pt x="18183" y="1283"/>
                  </a:lnTo>
                  <a:lnTo>
                    <a:pt x="18147" y="1249"/>
                  </a:lnTo>
                  <a:lnTo>
                    <a:pt x="18111" y="1215"/>
                  </a:lnTo>
                  <a:lnTo>
                    <a:pt x="18071" y="1203"/>
                  </a:lnTo>
                  <a:lnTo>
                    <a:pt x="18027" y="1192"/>
                  </a:lnTo>
                  <a:lnTo>
                    <a:pt x="16963" y="1010"/>
                  </a:lnTo>
                  <a:lnTo>
                    <a:pt x="15894" y="829"/>
                  </a:lnTo>
                  <a:lnTo>
                    <a:pt x="14817" y="670"/>
                  </a:lnTo>
                  <a:lnTo>
                    <a:pt x="13735" y="511"/>
                  </a:lnTo>
                  <a:lnTo>
                    <a:pt x="12653" y="375"/>
                  </a:lnTo>
                  <a:lnTo>
                    <a:pt x="11567" y="250"/>
                  </a:lnTo>
                  <a:lnTo>
                    <a:pt x="10476" y="148"/>
                  </a:lnTo>
                  <a:lnTo>
                    <a:pt x="9385" y="69"/>
                  </a:lnTo>
                  <a:lnTo>
                    <a:pt x="8842" y="46"/>
                  </a:lnTo>
                  <a:lnTo>
                    <a:pt x="8294" y="23"/>
                  </a:lnTo>
                  <a:lnTo>
                    <a:pt x="7751" y="12"/>
                  </a:lnTo>
                  <a:lnTo>
                    <a:pt x="720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9"/>
            <p:cNvSpPr/>
            <p:nvPr/>
          </p:nvSpPr>
          <p:spPr>
            <a:xfrm>
              <a:off x="2507400" y="-9260500"/>
              <a:ext cx="400175" cy="432575"/>
            </a:xfrm>
            <a:custGeom>
              <a:avLst/>
              <a:gdLst/>
              <a:ahLst/>
              <a:cxnLst/>
              <a:rect l="l" t="t" r="r" b="b"/>
              <a:pathLst>
                <a:path w="16007" h="17303" extrusionOk="0">
                  <a:moveTo>
                    <a:pt x="16006" y="0"/>
                  </a:moveTo>
                  <a:lnTo>
                    <a:pt x="15018" y="159"/>
                  </a:lnTo>
                  <a:lnTo>
                    <a:pt x="14025" y="318"/>
                  </a:lnTo>
                  <a:lnTo>
                    <a:pt x="13028" y="465"/>
                  </a:lnTo>
                  <a:lnTo>
                    <a:pt x="12026" y="602"/>
                  </a:lnTo>
                  <a:lnTo>
                    <a:pt x="11024" y="726"/>
                  </a:lnTo>
                  <a:lnTo>
                    <a:pt x="10018" y="828"/>
                  </a:lnTo>
                  <a:lnTo>
                    <a:pt x="9007" y="919"/>
                  </a:lnTo>
                  <a:lnTo>
                    <a:pt x="8001" y="987"/>
                  </a:lnTo>
                  <a:lnTo>
                    <a:pt x="6991" y="1033"/>
                  </a:lnTo>
                  <a:lnTo>
                    <a:pt x="6487" y="1044"/>
                  </a:lnTo>
                  <a:lnTo>
                    <a:pt x="5481" y="1044"/>
                  </a:lnTo>
                  <a:lnTo>
                    <a:pt x="4978" y="1033"/>
                  </a:lnTo>
                  <a:lnTo>
                    <a:pt x="4475" y="1021"/>
                  </a:lnTo>
                  <a:lnTo>
                    <a:pt x="3976" y="987"/>
                  </a:lnTo>
                  <a:lnTo>
                    <a:pt x="3473" y="953"/>
                  </a:lnTo>
                  <a:lnTo>
                    <a:pt x="2975" y="908"/>
                  </a:lnTo>
                  <a:lnTo>
                    <a:pt x="2476" y="862"/>
                  </a:lnTo>
                  <a:lnTo>
                    <a:pt x="1977" y="794"/>
                  </a:lnTo>
                  <a:lnTo>
                    <a:pt x="1483" y="726"/>
                  </a:lnTo>
                  <a:lnTo>
                    <a:pt x="985" y="647"/>
                  </a:lnTo>
                  <a:lnTo>
                    <a:pt x="490" y="556"/>
                  </a:lnTo>
                  <a:lnTo>
                    <a:pt x="1" y="443"/>
                  </a:lnTo>
                  <a:lnTo>
                    <a:pt x="10" y="499"/>
                  </a:lnTo>
                  <a:lnTo>
                    <a:pt x="19" y="545"/>
                  </a:lnTo>
                  <a:lnTo>
                    <a:pt x="27" y="590"/>
                  </a:lnTo>
                  <a:lnTo>
                    <a:pt x="36" y="647"/>
                  </a:lnTo>
                  <a:lnTo>
                    <a:pt x="94" y="1192"/>
                  </a:lnTo>
                  <a:lnTo>
                    <a:pt x="161" y="1725"/>
                  </a:lnTo>
                  <a:lnTo>
                    <a:pt x="223" y="2247"/>
                  </a:lnTo>
                  <a:lnTo>
                    <a:pt x="295" y="2757"/>
                  </a:lnTo>
                  <a:lnTo>
                    <a:pt x="366" y="3268"/>
                  </a:lnTo>
                  <a:lnTo>
                    <a:pt x="441" y="3756"/>
                  </a:lnTo>
                  <a:lnTo>
                    <a:pt x="517" y="4244"/>
                  </a:lnTo>
                  <a:lnTo>
                    <a:pt x="597" y="4720"/>
                  </a:lnTo>
                  <a:lnTo>
                    <a:pt x="682" y="5185"/>
                  </a:lnTo>
                  <a:lnTo>
                    <a:pt x="766" y="5651"/>
                  </a:lnTo>
                  <a:lnTo>
                    <a:pt x="856" y="6104"/>
                  </a:lnTo>
                  <a:lnTo>
                    <a:pt x="945" y="6536"/>
                  </a:lnTo>
                  <a:lnTo>
                    <a:pt x="1038" y="6967"/>
                  </a:lnTo>
                  <a:lnTo>
                    <a:pt x="1136" y="7398"/>
                  </a:lnTo>
                  <a:lnTo>
                    <a:pt x="1234" y="7806"/>
                  </a:lnTo>
                  <a:lnTo>
                    <a:pt x="1336" y="8215"/>
                  </a:lnTo>
                  <a:lnTo>
                    <a:pt x="1439" y="8612"/>
                  </a:lnTo>
                  <a:lnTo>
                    <a:pt x="1541" y="8998"/>
                  </a:lnTo>
                  <a:lnTo>
                    <a:pt x="1652" y="9372"/>
                  </a:lnTo>
                  <a:lnTo>
                    <a:pt x="1759" y="9735"/>
                  </a:lnTo>
                  <a:lnTo>
                    <a:pt x="1871" y="10098"/>
                  </a:lnTo>
                  <a:lnTo>
                    <a:pt x="1986" y="10450"/>
                  </a:lnTo>
                  <a:lnTo>
                    <a:pt x="2102" y="10790"/>
                  </a:lnTo>
                  <a:lnTo>
                    <a:pt x="2218" y="11119"/>
                  </a:lnTo>
                  <a:lnTo>
                    <a:pt x="2338" y="11448"/>
                  </a:lnTo>
                  <a:lnTo>
                    <a:pt x="2463" y="11766"/>
                  </a:lnTo>
                  <a:lnTo>
                    <a:pt x="2587" y="12072"/>
                  </a:lnTo>
                  <a:lnTo>
                    <a:pt x="2712" y="12367"/>
                  </a:lnTo>
                  <a:lnTo>
                    <a:pt x="2837" y="12651"/>
                  </a:lnTo>
                  <a:lnTo>
                    <a:pt x="2966" y="12935"/>
                  </a:lnTo>
                  <a:lnTo>
                    <a:pt x="3099" y="13207"/>
                  </a:lnTo>
                  <a:lnTo>
                    <a:pt x="3229" y="13468"/>
                  </a:lnTo>
                  <a:lnTo>
                    <a:pt x="3362" y="13718"/>
                  </a:lnTo>
                  <a:lnTo>
                    <a:pt x="3500" y="13956"/>
                  </a:lnTo>
                  <a:lnTo>
                    <a:pt x="3634" y="14194"/>
                  </a:lnTo>
                  <a:lnTo>
                    <a:pt x="3772" y="14421"/>
                  </a:lnTo>
                  <a:lnTo>
                    <a:pt x="3914" y="14637"/>
                  </a:lnTo>
                  <a:lnTo>
                    <a:pt x="4052" y="14852"/>
                  </a:lnTo>
                  <a:lnTo>
                    <a:pt x="4195" y="15045"/>
                  </a:lnTo>
                  <a:lnTo>
                    <a:pt x="4337" y="15238"/>
                  </a:lnTo>
                  <a:lnTo>
                    <a:pt x="4484" y="15419"/>
                  </a:lnTo>
                  <a:lnTo>
                    <a:pt x="4626" y="15601"/>
                  </a:lnTo>
                  <a:lnTo>
                    <a:pt x="4773" y="15760"/>
                  </a:lnTo>
                  <a:lnTo>
                    <a:pt x="4925" y="15919"/>
                  </a:lnTo>
                  <a:lnTo>
                    <a:pt x="5072" y="16066"/>
                  </a:lnTo>
                  <a:lnTo>
                    <a:pt x="5223" y="16214"/>
                  </a:lnTo>
                  <a:lnTo>
                    <a:pt x="5370" y="16338"/>
                  </a:lnTo>
                  <a:lnTo>
                    <a:pt x="5521" y="16463"/>
                  </a:lnTo>
                  <a:lnTo>
                    <a:pt x="5673" y="16577"/>
                  </a:lnTo>
                  <a:lnTo>
                    <a:pt x="5829" y="16690"/>
                  </a:lnTo>
                  <a:lnTo>
                    <a:pt x="5980" y="16781"/>
                  </a:lnTo>
                  <a:lnTo>
                    <a:pt x="6136" y="16872"/>
                  </a:lnTo>
                  <a:lnTo>
                    <a:pt x="6287" y="16951"/>
                  </a:lnTo>
                  <a:lnTo>
                    <a:pt x="6443" y="17019"/>
                  </a:lnTo>
                  <a:lnTo>
                    <a:pt x="6599" y="17087"/>
                  </a:lnTo>
                  <a:lnTo>
                    <a:pt x="6755" y="17144"/>
                  </a:lnTo>
                  <a:lnTo>
                    <a:pt x="6915" y="17189"/>
                  </a:lnTo>
                  <a:lnTo>
                    <a:pt x="7071" y="17223"/>
                  </a:lnTo>
                  <a:lnTo>
                    <a:pt x="7227" y="17258"/>
                  </a:lnTo>
                  <a:lnTo>
                    <a:pt x="7382" y="17280"/>
                  </a:lnTo>
                  <a:lnTo>
                    <a:pt x="7543" y="17292"/>
                  </a:lnTo>
                  <a:lnTo>
                    <a:pt x="7698" y="17303"/>
                  </a:lnTo>
                  <a:lnTo>
                    <a:pt x="7859" y="17292"/>
                  </a:lnTo>
                  <a:lnTo>
                    <a:pt x="8015" y="17280"/>
                  </a:lnTo>
                  <a:lnTo>
                    <a:pt x="8175" y="17258"/>
                  </a:lnTo>
                  <a:lnTo>
                    <a:pt x="8331" y="17235"/>
                  </a:lnTo>
                  <a:lnTo>
                    <a:pt x="8486" y="17201"/>
                  </a:lnTo>
                  <a:lnTo>
                    <a:pt x="8647" y="17155"/>
                  </a:lnTo>
                  <a:lnTo>
                    <a:pt x="8803" y="17099"/>
                  </a:lnTo>
                  <a:lnTo>
                    <a:pt x="8958" y="17042"/>
                  </a:lnTo>
                  <a:lnTo>
                    <a:pt x="9119" y="16974"/>
                  </a:lnTo>
                  <a:lnTo>
                    <a:pt x="9275" y="16894"/>
                  </a:lnTo>
                  <a:lnTo>
                    <a:pt x="9430" y="16804"/>
                  </a:lnTo>
                  <a:lnTo>
                    <a:pt x="9586" y="16713"/>
                  </a:lnTo>
                  <a:lnTo>
                    <a:pt x="9742" y="16611"/>
                  </a:lnTo>
                  <a:lnTo>
                    <a:pt x="9898" y="16497"/>
                  </a:lnTo>
                  <a:lnTo>
                    <a:pt x="10049" y="16384"/>
                  </a:lnTo>
                  <a:lnTo>
                    <a:pt x="10205" y="16259"/>
                  </a:lnTo>
                  <a:lnTo>
                    <a:pt x="10356" y="16123"/>
                  </a:lnTo>
                  <a:lnTo>
                    <a:pt x="10508" y="15975"/>
                  </a:lnTo>
                  <a:lnTo>
                    <a:pt x="10659" y="15828"/>
                  </a:lnTo>
                  <a:lnTo>
                    <a:pt x="10810" y="15669"/>
                  </a:lnTo>
                  <a:lnTo>
                    <a:pt x="10962" y="15499"/>
                  </a:lnTo>
                  <a:lnTo>
                    <a:pt x="11109" y="15329"/>
                  </a:lnTo>
                  <a:lnTo>
                    <a:pt x="11256" y="15147"/>
                  </a:lnTo>
                  <a:lnTo>
                    <a:pt x="11403" y="14954"/>
                  </a:lnTo>
                  <a:lnTo>
                    <a:pt x="11550" y="14761"/>
                  </a:lnTo>
                  <a:lnTo>
                    <a:pt x="11692" y="14557"/>
                  </a:lnTo>
                  <a:lnTo>
                    <a:pt x="11834" y="14342"/>
                  </a:lnTo>
                  <a:lnTo>
                    <a:pt x="11977" y="14115"/>
                  </a:lnTo>
                  <a:lnTo>
                    <a:pt x="12119" y="13888"/>
                  </a:lnTo>
                  <a:lnTo>
                    <a:pt x="12257" y="13649"/>
                  </a:lnTo>
                  <a:lnTo>
                    <a:pt x="12395" y="13400"/>
                  </a:lnTo>
                  <a:lnTo>
                    <a:pt x="12533" y="13150"/>
                  </a:lnTo>
                  <a:lnTo>
                    <a:pt x="12671" y="12889"/>
                  </a:lnTo>
                  <a:lnTo>
                    <a:pt x="12805" y="12617"/>
                  </a:lnTo>
                  <a:lnTo>
                    <a:pt x="12934" y="12345"/>
                  </a:lnTo>
                  <a:lnTo>
                    <a:pt x="13068" y="12061"/>
                  </a:lnTo>
                  <a:lnTo>
                    <a:pt x="13197" y="11766"/>
                  </a:lnTo>
                  <a:lnTo>
                    <a:pt x="13321" y="11471"/>
                  </a:lnTo>
                  <a:lnTo>
                    <a:pt x="13451" y="11165"/>
                  </a:lnTo>
                  <a:lnTo>
                    <a:pt x="13575" y="10847"/>
                  </a:lnTo>
                  <a:lnTo>
                    <a:pt x="13695" y="10518"/>
                  </a:lnTo>
                  <a:lnTo>
                    <a:pt x="13816" y="10189"/>
                  </a:lnTo>
                  <a:lnTo>
                    <a:pt x="13931" y="9849"/>
                  </a:lnTo>
                  <a:lnTo>
                    <a:pt x="14052" y="9508"/>
                  </a:lnTo>
                  <a:lnTo>
                    <a:pt x="14163" y="9156"/>
                  </a:lnTo>
                  <a:lnTo>
                    <a:pt x="14274" y="8793"/>
                  </a:lnTo>
                  <a:lnTo>
                    <a:pt x="14386" y="8419"/>
                  </a:lnTo>
                  <a:lnTo>
                    <a:pt x="14492" y="8045"/>
                  </a:lnTo>
                  <a:lnTo>
                    <a:pt x="14599" y="7670"/>
                  </a:lnTo>
                  <a:lnTo>
                    <a:pt x="14702" y="7273"/>
                  </a:lnTo>
                  <a:lnTo>
                    <a:pt x="14804" y="6876"/>
                  </a:lnTo>
                  <a:lnTo>
                    <a:pt x="14902" y="6467"/>
                  </a:lnTo>
                  <a:lnTo>
                    <a:pt x="15000" y="6059"/>
                  </a:lnTo>
                  <a:lnTo>
                    <a:pt x="15093" y="5628"/>
                  </a:lnTo>
                  <a:lnTo>
                    <a:pt x="15182" y="5208"/>
                  </a:lnTo>
                  <a:lnTo>
                    <a:pt x="15272" y="4766"/>
                  </a:lnTo>
                  <a:lnTo>
                    <a:pt x="15361" y="4323"/>
                  </a:lnTo>
                  <a:lnTo>
                    <a:pt x="15441" y="3869"/>
                  </a:lnTo>
                  <a:lnTo>
                    <a:pt x="15521" y="3415"/>
                  </a:lnTo>
                  <a:lnTo>
                    <a:pt x="15601" y="2950"/>
                  </a:lnTo>
                  <a:lnTo>
                    <a:pt x="15677" y="2474"/>
                  </a:lnTo>
                  <a:lnTo>
                    <a:pt x="15748" y="1997"/>
                  </a:lnTo>
                  <a:lnTo>
                    <a:pt x="15819" y="1509"/>
                  </a:lnTo>
                  <a:lnTo>
                    <a:pt x="15886" y="1010"/>
                  </a:lnTo>
                  <a:lnTo>
                    <a:pt x="15948" y="511"/>
                  </a:lnTo>
                  <a:lnTo>
                    <a:pt x="16006"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9"/>
            <p:cNvSpPr/>
            <p:nvPr/>
          </p:nvSpPr>
          <p:spPr>
            <a:xfrm>
              <a:off x="2651875" y="-8757025"/>
              <a:ext cx="133475" cy="361950"/>
            </a:xfrm>
            <a:custGeom>
              <a:avLst/>
              <a:gdLst/>
              <a:ahLst/>
              <a:cxnLst/>
              <a:rect l="l" t="t" r="r" b="b"/>
              <a:pathLst>
                <a:path w="5339" h="14478" extrusionOk="0">
                  <a:moveTo>
                    <a:pt x="4867" y="0"/>
                  </a:moveTo>
                  <a:lnTo>
                    <a:pt x="4573" y="216"/>
                  </a:lnTo>
                  <a:lnTo>
                    <a:pt x="4275" y="398"/>
                  </a:lnTo>
                  <a:lnTo>
                    <a:pt x="3972" y="556"/>
                  </a:lnTo>
                  <a:lnTo>
                    <a:pt x="3674" y="693"/>
                  </a:lnTo>
                  <a:lnTo>
                    <a:pt x="3366" y="795"/>
                  </a:lnTo>
                  <a:lnTo>
                    <a:pt x="3064" y="874"/>
                  </a:lnTo>
                  <a:lnTo>
                    <a:pt x="2756" y="931"/>
                  </a:lnTo>
                  <a:lnTo>
                    <a:pt x="2449" y="953"/>
                  </a:lnTo>
                  <a:lnTo>
                    <a:pt x="2142" y="953"/>
                  </a:lnTo>
                  <a:lnTo>
                    <a:pt x="1835" y="931"/>
                  </a:lnTo>
                  <a:lnTo>
                    <a:pt x="1528" y="874"/>
                  </a:lnTo>
                  <a:lnTo>
                    <a:pt x="1220" y="795"/>
                  </a:lnTo>
                  <a:lnTo>
                    <a:pt x="913" y="693"/>
                  </a:lnTo>
                  <a:lnTo>
                    <a:pt x="611" y="568"/>
                  </a:lnTo>
                  <a:lnTo>
                    <a:pt x="303" y="409"/>
                  </a:lnTo>
                  <a:lnTo>
                    <a:pt x="1" y="227"/>
                  </a:lnTo>
                  <a:lnTo>
                    <a:pt x="1" y="227"/>
                  </a:lnTo>
                  <a:lnTo>
                    <a:pt x="63" y="2031"/>
                  </a:lnTo>
                  <a:lnTo>
                    <a:pt x="130" y="3824"/>
                  </a:lnTo>
                  <a:lnTo>
                    <a:pt x="196" y="5617"/>
                  </a:lnTo>
                  <a:lnTo>
                    <a:pt x="272" y="7398"/>
                  </a:lnTo>
                  <a:lnTo>
                    <a:pt x="352" y="9179"/>
                  </a:lnTo>
                  <a:lnTo>
                    <a:pt x="437" y="10949"/>
                  </a:lnTo>
                  <a:lnTo>
                    <a:pt x="526" y="12719"/>
                  </a:lnTo>
                  <a:lnTo>
                    <a:pt x="619" y="14478"/>
                  </a:lnTo>
                  <a:lnTo>
                    <a:pt x="775" y="14421"/>
                  </a:lnTo>
                  <a:lnTo>
                    <a:pt x="931" y="14376"/>
                  </a:lnTo>
                  <a:lnTo>
                    <a:pt x="1234" y="14285"/>
                  </a:lnTo>
                  <a:lnTo>
                    <a:pt x="1532" y="14206"/>
                  </a:lnTo>
                  <a:lnTo>
                    <a:pt x="1675" y="14160"/>
                  </a:lnTo>
                  <a:lnTo>
                    <a:pt x="1813" y="14115"/>
                  </a:lnTo>
                  <a:lnTo>
                    <a:pt x="5339" y="12697"/>
                  </a:lnTo>
                  <a:lnTo>
                    <a:pt x="5259" y="11199"/>
                  </a:lnTo>
                  <a:lnTo>
                    <a:pt x="5183" y="9690"/>
                  </a:lnTo>
                  <a:lnTo>
                    <a:pt x="5112" y="8192"/>
                  </a:lnTo>
                  <a:lnTo>
                    <a:pt x="5040" y="6683"/>
                  </a:lnTo>
                  <a:lnTo>
                    <a:pt x="4983" y="5186"/>
                  </a:lnTo>
                  <a:lnTo>
                    <a:pt x="4925" y="3688"/>
                  </a:lnTo>
                  <a:lnTo>
                    <a:pt x="4871" y="2190"/>
                  </a:lnTo>
                  <a:lnTo>
                    <a:pt x="4831" y="704"/>
                  </a:lnTo>
                  <a:lnTo>
                    <a:pt x="4831" y="500"/>
                  </a:lnTo>
                  <a:lnTo>
                    <a:pt x="4840" y="318"/>
                  </a:lnTo>
                  <a:lnTo>
                    <a:pt x="4853" y="159"/>
                  </a:lnTo>
                  <a:lnTo>
                    <a:pt x="4867"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9"/>
            <p:cNvSpPr/>
            <p:nvPr/>
          </p:nvSpPr>
          <p:spPr>
            <a:xfrm>
              <a:off x="2670575" y="-8393100"/>
              <a:ext cx="148175" cy="488175"/>
            </a:xfrm>
            <a:custGeom>
              <a:avLst/>
              <a:gdLst/>
              <a:ahLst/>
              <a:cxnLst/>
              <a:rect l="l" t="t" r="r" b="b"/>
              <a:pathLst>
                <a:path w="5927" h="19527" extrusionOk="0">
                  <a:moveTo>
                    <a:pt x="4689" y="0"/>
                  </a:moveTo>
                  <a:lnTo>
                    <a:pt x="4141" y="261"/>
                  </a:lnTo>
                  <a:lnTo>
                    <a:pt x="3589" y="534"/>
                  </a:lnTo>
                  <a:lnTo>
                    <a:pt x="2489" y="1090"/>
                  </a:lnTo>
                  <a:lnTo>
                    <a:pt x="2129" y="1271"/>
                  </a:lnTo>
                  <a:lnTo>
                    <a:pt x="1764" y="1453"/>
                  </a:lnTo>
                  <a:lnTo>
                    <a:pt x="1399" y="1634"/>
                  </a:lnTo>
                  <a:lnTo>
                    <a:pt x="1038" y="1816"/>
                  </a:lnTo>
                  <a:lnTo>
                    <a:pt x="308" y="2190"/>
                  </a:lnTo>
                  <a:lnTo>
                    <a:pt x="232" y="2270"/>
                  </a:lnTo>
                  <a:lnTo>
                    <a:pt x="152" y="2338"/>
                  </a:lnTo>
                  <a:lnTo>
                    <a:pt x="76" y="2383"/>
                  </a:lnTo>
                  <a:lnTo>
                    <a:pt x="1" y="2406"/>
                  </a:lnTo>
                  <a:lnTo>
                    <a:pt x="130" y="4573"/>
                  </a:lnTo>
                  <a:lnTo>
                    <a:pt x="268" y="6717"/>
                  </a:lnTo>
                  <a:lnTo>
                    <a:pt x="410" y="8873"/>
                  </a:lnTo>
                  <a:lnTo>
                    <a:pt x="562" y="11006"/>
                  </a:lnTo>
                  <a:lnTo>
                    <a:pt x="722" y="13150"/>
                  </a:lnTo>
                  <a:lnTo>
                    <a:pt x="891" y="15284"/>
                  </a:lnTo>
                  <a:lnTo>
                    <a:pt x="1069" y="17405"/>
                  </a:lnTo>
                  <a:lnTo>
                    <a:pt x="1256" y="19527"/>
                  </a:lnTo>
                  <a:lnTo>
                    <a:pt x="1541" y="19232"/>
                  </a:lnTo>
                  <a:lnTo>
                    <a:pt x="1830" y="18948"/>
                  </a:lnTo>
                  <a:lnTo>
                    <a:pt x="2124" y="18665"/>
                  </a:lnTo>
                  <a:lnTo>
                    <a:pt x="2414" y="18392"/>
                  </a:lnTo>
                  <a:lnTo>
                    <a:pt x="3001" y="17870"/>
                  </a:lnTo>
                  <a:lnTo>
                    <a:pt x="3593" y="17371"/>
                  </a:lnTo>
                  <a:lnTo>
                    <a:pt x="4769" y="16395"/>
                  </a:lnTo>
                  <a:lnTo>
                    <a:pt x="5352" y="15908"/>
                  </a:lnTo>
                  <a:lnTo>
                    <a:pt x="5926" y="15420"/>
                  </a:lnTo>
                  <a:lnTo>
                    <a:pt x="5828" y="14467"/>
                  </a:lnTo>
                  <a:lnTo>
                    <a:pt x="5739" y="13514"/>
                  </a:lnTo>
                  <a:lnTo>
                    <a:pt x="5646" y="12549"/>
                  </a:lnTo>
                  <a:lnTo>
                    <a:pt x="5561" y="11596"/>
                  </a:lnTo>
                  <a:lnTo>
                    <a:pt x="5392" y="9667"/>
                  </a:lnTo>
                  <a:lnTo>
                    <a:pt x="5232" y="7738"/>
                  </a:lnTo>
                  <a:lnTo>
                    <a:pt x="5085" y="5810"/>
                  </a:lnTo>
                  <a:lnTo>
                    <a:pt x="4942" y="3869"/>
                  </a:lnTo>
                  <a:lnTo>
                    <a:pt x="4813" y="1941"/>
                  </a:lnTo>
                  <a:lnTo>
                    <a:pt x="4689"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9"/>
            <p:cNvSpPr/>
            <p:nvPr/>
          </p:nvSpPr>
          <p:spPr>
            <a:xfrm>
              <a:off x="2708300" y="-7963375"/>
              <a:ext cx="184350" cy="651850"/>
            </a:xfrm>
            <a:custGeom>
              <a:avLst/>
              <a:gdLst/>
              <a:ahLst/>
              <a:cxnLst/>
              <a:rect l="l" t="t" r="r" b="b"/>
              <a:pathLst>
                <a:path w="7374" h="26074" extrusionOk="0">
                  <a:moveTo>
                    <a:pt x="4591" y="1"/>
                  </a:moveTo>
                  <a:lnTo>
                    <a:pt x="4030" y="636"/>
                  </a:lnTo>
                  <a:lnTo>
                    <a:pt x="3465" y="1294"/>
                  </a:lnTo>
                  <a:lnTo>
                    <a:pt x="2320" y="2633"/>
                  </a:lnTo>
                  <a:lnTo>
                    <a:pt x="1746" y="3291"/>
                  </a:lnTo>
                  <a:lnTo>
                    <a:pt x="1163" y="3926"/>
                  </a:lnTo>
                  <a:lnTo>
                    <a:pt x="873" y="4244"/>
                  </a:lnTo>
                  <a:lnTo>
                    <a:pt x="584" y="4539"/>
                  </a:lnTo>
                  <a:lnTo>
                    <a:pt x="290" y="4834"/>
                  </a:lnTo>
                  <a:lnTo>
                    <a:pt x="1" y="5118"/>
                  </a:lnTo>
                  <a:lnTo>
                    <a:pt x="130" y="6445"/>
                  </a:lnTo>
                  <a:lnTo>
                    <a:pt x="268" y="7761"/>
                  </a:lnTo>
                  <a:lnTo>
                    <a:pt x="406" y="9089"/>
                  </a:lnTo>
                  <a:lnTo>
                    <a:pt x="548" y="10405"/>
                  </a:lnTo>
                  <a:lnTo>
                    <a:pt x="695" y="11721"/>
                  </a:lnTo>
                  <a:lnTo>
                    <a:pt x="847" y="13037"/>
                  </a:lnTo>
                  <a:lnTo>
                    <a:pt x="998" y="14353"/>
                  </a:lnTo>
                  <a:lnTo>
                    <a:pt x="1158" y="15658"/>
                  </a:lnTo>
                  <a:lnTo>
                    <a:pt x="1323" y="16974"/>
                  </a:lnTo>
                  <a:lnTo>
                    <a:pt x="1492" y="18279"/>
                  </a:lnTo>
                  <a:lnTo>
                    <a:pt x="1666" y="19584"/>
                  </a:lnTo>
                  <a:lnTo>
                    <a:pt x="1840" y="20877"/>
                  </a:lnTo>
                  <a:lnTo>
                    <a:pt x="2022" y="22182"/>
                  </a:lnTo>
                  <a:lnTo>
                    <a:pt x="2209" y="23487"/>
                  </a:lnTo>
                  <a:lnTo>
                    <a:pt x="2401" y="24780"/>
                  </a:lnTo>
                  <a:lnTo>
                    <a:pt x="2601" y="26074"/>
                  </a:lnTo>
                  <a:lnTo>
                    <a:pt x="2917" y="25790"/>
                  </a:lnTo>
                  <a:lnTo>
                    <a:pt x="3229" y="25507"/>
                  </a:lnTo>
                  <a:lnTo>
                    <a:pt x="3540" y="25200"/>
                  </a:lnTo>
                  <a:lnTo>
                    <a:pt x="3847" y="24882"/>
                  </a:lnTo>
                  <a:lnTo>
                    <a:pt x="4155" y="24553"/>
                  </a:lnTo>
                  <a:lnTo>
                    <a:pt x="4457" y="24213"/>
                  </a:lnTo>
                  <a:lnTo>
                    <a:pt x="4760" y="23861"/>
                  </a:lnTo>
                  <a:lnTo>
                    <a:pt x="5058" y="23498"/>
                  </a:lnTo>
                  <a:lnTo>
                    <a:pt x="5352" y="23124"/>
                  </a:lnTo>
                  <a:lnTo>
                    <a:pt x="5646" y="22738"/>
                  </a:lnTo>
                  <a:lnTo>
                    <a:pt x="5940" y="22330"/>
                  </a:lnTo>
                  <a:lnTo>
                    <a:pt x="6229" y="21921"/>
                  </a:lnTo>
                  <a:lnTo>
                    <a:pt x="6519" y="21490"/>
                  </a:lnTo>
                  <a:lnTo>
                    <a:pt x="6804" y="21059"/>
                  </a:lnTo>
                  <a:lnTo>
                    <a:pt x="7089" y="20605"/>
                  </a:lnTo>
                  <a:lnTo>
                    <a:pt x="7374" y="20140"/>
                  </a:lnTo>
                  <a:lnTo>
                    <a:pt x="7160" y="18926"/>
                  </a:lnTo>
                  <a:lnTo>
                    <a:pt x="6955" y="17700"/>
                  </a:lnTo>
                  <a:lnTo>
                    <a:pt x="6755" y="16475"/>
                  </a:lnTo>
                  <a:lnTo>
                    <a:pt x="6559" y="15238"/>
                  </a:lnTo>
                  <a:lnTo>
                    <a:pt x="6367" y="14002"/>
                  </a:lnTo>
                  <a:lnTo>
                    <a:pt x="6185" y="12754"/>
                  </a:lnTo>
                  <a:lnTo>
                    <a:pt x="6002" y="11494"/>
                  </a:lnTo>
                  <a:lnTo>
                    <a:pt x="5829" y="10235"/>
                  </a:lnTo>
                  <a:lnTo>
                    <a:pt x="5655" y="8975"/>
                  </a:lnTo>
                  <a:lnTo>
                    <a:pt x="5490" y="7705"/>
                  </a:lnTo>
                  <a:lnTo>
                    <a:pt x="5330" y="6422"/>
                  </a:lnTo>
                  <a:lnTo>
                    <a:pt x="5170" y="5152"/>
                  </a:lnTo>
                  <a:lnTo>
                    <a:pt x="5018" y="3870"/>
                  </a:lnTo>
                  <a:lnTo>
                    <a:pt x="4871" y="2576"/>
                  </a:lnTo>
                  <a:lnTo>
                    <a:pt x="4729" y="1294"/>
                  </a:lnTo>
                  <a:lnTo>
                    <a:pt x="4591"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9"/>
            <p:cNvSpPr/>
            <p:nvPr/>
          </p:nvSpPr>
          <p:spPr>
            <a:xfrm>
              <a:off x="2782550" y="-7416500"/>
              <a:ext cx="216400" cy="597975"/>
            </a:xfrm>
            <a:custGeom>
              <a:avLst/>
              <a:gdLst/>
              <a:ahLst/>
              <a:cxnLst/>
              <a:rect l="l" t="t" r="r" b="b"/>
              <a:pathLst>
                <a:path w="8656" h="23919" extrusionOk="0">
                  <a:moveTo>
                    <a:pt x="4720" y="1"/>
                  </a:moveTo>
                  <a:lnTo>
                    <a:pt x="4444" y="511"/>
                  </a:lnTo>
                  <a:lnTo>
                    <a:pt x="4168" y="999"/>
                  </a:lnTo>
                  <a:lnTo>
                    <a:pt x="3887" y="1476"/>
                  </a:lnTo>
                  <a:lnTo>
                    <a:pt x="3602" y="1941"/>
                  </a:lnTo>
                  <a:lnTo>
                    <a:pt x="3317" y="2395"/>
                  </a:lnTo>
                  <a:lnTo>
                    <a:pt x="3028" y="2826"/>
                  </a:lnTo>
                  <a:lnTo>
                    <a:pt x="2738" y="3246"/>
                  </a:lnTo>
                  <a:lnTo>
                    <a:pt x="2445" y="3666"/>
                  </a:lnTo>
                  <a:lnTo>
                    <a:pt x="2146" y="4051"/>
                  </a:lnTo>
                  <a:lnTo>
                    <a:pt x="1848" y="4437"/>
                  </a:lnTo>
                  <a:lnTo>
                    <a:pt x="1545" y="4812"/>
                  </a:lnTo>
                  <a:lnTo>
                    <a:pt x="1243" y="5163"/>
                  </a:lnTo>
                  <a:lnTo>
                    <a:pt x="935" y="5504"/>
                  </a:lnTo>
                  <a:lnTo>
                    <a:pt x="628" y="5844"/>
                  </a:lnTo>
                  <a:lnTo>
                    <a:pt x="316" y="6162"/>
                  </a:lnTo>
                  <a:lnTo>
                    <a:pt x="0" y="6457"/>
                  </a:lnTo>
                  <a:lnTo>
                    <a:pt x="147" y="7398"/>
                  </a:lnTo>
                  <a:lnTo>
                    <a:pt x="294" y="8329"/>
                  </a:lnTo>
                  <a:lnTo>
                    <a:pt x="446" y="9271"/>
                  </a:lnTo>
                  <a:lnTo>
                    <a:pt x="521" y="9724"/>
                  </a:lnTo>
                  <a:lnTo>
                    <a:pt x="601" y="10190"/>
                  </a:lnTo>
                  <a:lnTo>
                    <a:pt x="904" y="11903"/>
                  </a:lnTo>
                  <a:lnTo>
                    <a:pt x="1211" y="13627"/>
                  </a:lnTo>
                  <a:lnTo>
                    <a:pt x="1532" y="15352"/>
                  </a:lnTo>
                  <a:lnTo>
                    <a:pt x="1857" y="17077"/>
                  </a:lnTo>
                  <a:lnTo>
                    <a:pt x="2195" y="18801"/>
                  </a:lnTo>
                  <a:lnTo>
                    <a:pt x="2538" y="20526"/>
                  </a:lnTo>
                  <a:lnTo>
                    <a:pt x="2894" y="22228"/>
                  </a:lnTo>
                  <a:lnTo>
                    <a:pt x="3072" y="23079"/>
                  </a:lnTo>
                  <a:lnTo>
                    <a:pt x="3255" y="23918"/>
                  </a:lnTo>
                  <a:lnTo>
                    <a:pt x="3406" y="23635"/>
                  </a:lnTo>
                  <a:lnTo>
                    <a:pt x="3558" y="23351"/>
                  </a:lnTo>
                  <a:lnTo>
                    <a:pt x="3713" y="23079"/>
                  </a:lnTo>
                  <a:lnTo>
                    <a:pt x="3869" y="22806"/>
                  </a:lnTo>
                  <a:lnTo>
                    <a:pt x="4030" y="22545"/>
                  </a:lnTo>
                  <a:lnTo>
                    <a:pt x="4190" y="22284"/>
                  </a:lnTo>
                  <a:lnTo>
                    <a:pt x="4515" y="21785"/>
                  </a:lnTo>
                  <a:lnTo>
                    <a:pt x="4844" y="21309"/>
                  </a:lnTo>
                  <a:lnTo>
                    <a:pt x="5183" y="20843"/>
                  </a:lnTo>
                  <a:lnTo>
                    <a:pt x="5521" y="20401"/>
                  </a:lnTo>
                  <a:lnTo>
                    <a:pt x="5868" y="19981"/>
                  </a:lnTo>
                  <a:lnTo>
                    <a:pt x="6216" y="19573"/>
                  </a:lnTo>
                  <a:lnTo>
                    <a:pt x="6563" y="19187"/>
                  </a:lnTo>
                  <a:lnTo>
                    <a:pt x="6915" y="18824"/>
                  </a:lnTo>
                  <a:lnTo>
                    <a:pt x="7266" y="18472"/>
                  </a:lnTo>
                  <a:lnTo>
                    <a:pt x="7614" y="18132"/>
                  </a:lnTo>
                  <a:lnTo>
                    <a:pt x="7965" y="17814"/>
                  </a:lnTo>
                  <a:lnTo>
                    <a:pt x="8313" y="17508"/>
                  </a:lnTo>
                  <a:lnTo>
                    <a:pt x="8655" y="17213"/>
                  </a:lnTo>
                  <a:lnTo>
                    <a:pt x="8375" y="16203"/>
                  </a:lnTo>
                  <a:lnTo>
                    <a:pt x="8099" y="15193"/>
                  </a:lnTo>
                  <a:lnTo>
                    <a:pt x="7823" y="14161"/>
                  </a:lnTo>
                  <a:lnTo>
                    <a:pt x="7556" y="13128"/>
                  </a:lnTo>
                  <a:lnTo>
                    <a:pt x="7297" y="12084"/>
                  </a:lnTo>
                  <a:lnTo>
                    <a:pt x="7039" y="11029"/>
                  </a:lnTo>
                  <a:lnTo>
                    <a:pt x="6785" y="9963"/>
                  </a:lnTo>
                  <a:lnTo>
                    <a:pt x="6536" y="8885"/>
                  </a:lnTo>
                  <a:lnTo>
                    <a:pt x="6296" y="7807"/>
                  </a:lnTo>
                  <a:lnTo>
                    <a:pt x="6055" y="6718"/>
                  </a:lnTo>
                  <a:lnTo>
                    <a:pt x="5824" y="5617"/>
                  </a:lnTo>
                  <a:lnTo>
                    <a:pt x="5592" y="4505"/>
                  </a:lnTo>
                  <a:lnTo>
                    <a:pt x="5370" y="3393"/>
                  </a:lnTo>
                  <a:lnTo>
                    <a:pt x="5147" y="2270"/>
                  </a:lnTo>
                  <a:lnTo>
                    <a:pt x="4933" y="1135"/>
                  </a:lnTo>
                  <a:lnTo>
                    <a:pt x="472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9"/>
            <p:cNvSpPr/>
            <p:nvPr/>
          </p:nvSpPr>
          <p:spPr>
            <a:xfrm>
              <a:off x="2877600" y="-6951300"/>
              <a:ext cx="244550" cy="551425"/>
            </a:xfrm>
            <a:custGeom>
              <a:avLst/>
              <a:gdLst/>
              <a:ahLst/>
              <a:cxnLst/>
              <a:rect l="l" t="t" r="r" b="b"/>
              <a:pathLst>
                <a:path w="9782" h="22057" extrusionOk="0">
                  <a:moveTo>
                    <a:pt x="5236" y="0"/>
                  </a:moveTo>
                  <a:lnTo>
                    <a:pt x="4818" y="477"/>
                  </a:lnTo>
                  <a:lnTo>
                    <a:pt x="4399" y="976"/>
                  </a:lnTo>
                  <a:lnTo>
                    <a:pt x="3985" y="1487"/>
                  </a:lnTo>
                  <a:lnTo>
                    <a:pt x="3571" y="2020"/>
                  </a:lnTo>
                  <a:lnTo>
                    <a:pt x="3162" y="2565"/>
                  </a:lnTo>
                  <a:lnTo>
                    <a:pt x="2756" y="3120"/>
                  </a:lnTo>
                  <a:lnTo>
                    <a:pt x="2351" y="3699"/>
                  </a:lnTo>
                  <a:lnTo>
                    <a:pt x="1955" y="4289"/>
                  </a:lnTo>
                  <a:lnTo>
                    <a:pt x="1701" y="4698"/>
                  </a:lnTo>
                  <a:lnTo>
                    <a:pt x="1452" y="5117"/>
                  </a:lnTo>
                  <a:lnTo>
                    <a:pt x="1207" y="5549"/>
                  </a:lnTo>
                  <a:lnTo>
                    <a:pt x="962" y="5991"/>
                  </a:lnTo>
                  <a:lnTo>
                    <a:pt x="481" y="6887"/>
                  </a:lnTo>
                  <a:lnTo>
                    <a:pt x="241" y="7330"/>
                  </a:lnTo>
                  <a:lnTo>
                    <a:pt x="1" y="7772"/>
                  </a:lnTo>
                  <a:lnTo>
                    <a:pt x="232" y="8748"/>
                  </a:lnTo>
                  <a:lnTo>
                    <a:pt x="464" y="9724"/>
                  </a:lnTo>
                  <a:lnTo>
                    <a:pt x="704" y="10677"/>
                  </a:lnTo>
                  <a:lnTo>
                    <a:pt x="944" y="11630"/>
                  </a:lnTo>
                  <a:lnTo>
                    <a:pt x="1189" y="12572"/>
                  </a:lnTo>
                  <a:lnTo>
                    <a:pt x="1443" y="13502"/>
                  </a:lnTo>
                  <a:lnTo>
                    <a:pt x="1697" y="14421"/>
                  </a:lnTo>
                  <a:lnTo>
                    <a:pt x="1955" y="15329"/>
                  </a:lnTo>
                  <a:lnTo>
                    <a:pt x="2222" y="16225"/>
                  </a:lnTo>
                  <a:lnTo>
                    <a:pt x="2489" y="17099"/>
                  </a:lnTo>
                  <a:lnTo>
                    <a:pt x="2761" y="17972"/>
                  </a:lnTo>
                  <a:lnTo>
                    <a:pt x="3041" y="18823"/>
                  </a:lnTo>
                  <a:lnTo>
                    <a:pt x="3322" y="19652"/>
                  </a:lnTo>
                  <a:lnTo>
                    <a:pt x="3611" y="20469"/>
                  </a:lnTo>
                  <a:lnTo>
                    <a:pt x="3901" y="21274"/>
                  </a:lnTo>
                  <a:lnTo>
                    <a:pt x="4199" y="22057"/>
                  </a:lnTo>
                  <a:lnTo>
                    <a:pt x="4226" y="21989"/>
                  </a:lnTo>
                  <a:lnTo>
                    <a:pt x="4248" y="21932"/>
                  </a:lnTo>
                  <a:lnTo>
                    <a:pt x="4275" y="21864"/>
                  </a:lnTo>
                  <a:lnTo>
                    <a:pt x="4301" y="21807"/>
                  </a:lnTo>
                  <a:lnTo>
                    <a:pt x="4974" y="20616"/>
                  </a:lnTo>
                  <a:lnTo>
                    <a:pt x="5650" y="19447"/>
                  </a:lnTo>
                  <a:lnTo>
                    <a:pt x="6331" y="18279"/>
                  </a:lnTo>
                  <a:lnTo>
                    <a:pt x="7017" y="17133"/>
                  </a:lnTo>
                  <a:lnTo>
                    <a:pt x="7703" y="15987"/>
                  </a:lnTo>
                  <a:lnTo>
                    <a:pt x="8393" y="14864"/>
                  </a:lnTo>
                  <a:lnTo>
                    <a:pt x="9087" y="13740"/>
                  </a:lnTo>
                  <a:lnTo>
                    <a:pt x="9782" y="12640"/>
                  </a:lnTo>
                  <a:lnTo>
                    <a:pt x="9466" y="11925"/>
                  </a:lnTo>
                  <a:lnTo>
                    <a:pt x="9159" y="11199"/>
                  </a:lnTo>
                  <a:lnTo>
                    <a:pt x="8851" y="10450"/>
                  </a:lnTo>
                  <a:lnTo>
                    <a:pt x="8553" y="9713"/>
                  </a:lnTo>
                  <a:lnTo>
                    <a:pt x="8255" y="8952"/>
                  </a:lnTo>
                  <a:lnTo>
                    <a:pt x="7961" y="8181"/>
                  </a:lnTo>
                  <a:lnTo>
                    <a:pt x="7672" y="7409"/>
                  </a:lnTo>
                  <a:lnTo>
                    <a:pt x="7387" y="6615"/>
                  </a:lnTo>
                  <a:lnTo>
                    <a:pt x="7102" y="5821"/>
                  </a:lnTo>
                  <a:lnTo>
                    <a:pt x="6826" y="5015"/>
                  </a:lnTo>
                  <a:lnTo>
                    <a:pt x="6550" y="4198"/>
                  </a:lnTo>
                  <a:lnTo>
                    <a:pt x="6282" y="3381"/>
                  </a:lnTo>
                  <a:lnTo>
                    <a:pt x="6015" y="2542"/>
                  </a:lnTo>
                  <a:lnTo>
                    <a:pt x="5753" y="1702"/>
                  </a:lnTo>
                  <a:lnTo>
                    <a:pt x="5490" y="851"/>
                  </a:lnTo>
                  <a:lnTo>
                    <a:pt x="5236"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9"/>
            <p:cNvSpPr/>
            <p:nvPr/>
          </p:nvSpPr>
          <p:spPr>
            <a:xfrm>
              <a:off x="3055575" y="-2076775"/>
              <a:ext cx="211725" cy="525350"/>
            </a:xfrm>
            <a:custGeom>
              <a:avLst/>
              <a:gdLst/>
              <a:ahLst/>
              <a:cxnLst/>
              <a:rect l="l" t="t" r="r" b="b"/>
              <a:pathLst>
                <a:path w="8469" h="21014" extrusionOk="0">
                  <a:moveTo>
                    <a:pt x="8468" y="1"/>
                  </a:moveTo>
                  <a:lnTo>
                    <a:pt x="7970" y="205"/>
                  </a:lnTo>
                  <a:lnTo>
                    <a:pt x="7462" y="375"/>
                  </a:lnTo>
                  <a:lnTo>
                    <a:pt x="6955" y="534"/>
                  </a:lnTo>
                  <a:lnTo>
                    <a:pt x="6447" y="659"/>
                  </a:lnTo>
                  <a:lnTo>
                    <a:pt x="5935" y="784"/>
                  </a:lnTo>
                  <a:lnTo>
                    <a:pt x="5423" y="875"/>
                  </a:lnTo>
                  <a:lnTo>
                    <a:pt x="4911" y="954"/>
                  </a:lnTo>
                  <a:lnTo>
                    <a:pt x="4399" y="1022"/>
                  </a:lnTo>
                  <a:lnTo>
                    <a:pt x="3887" y="1068"/>
                  </a:lnTo>
                  <a:lnTo>
                    <a:pt x="3371" y="1090"/>
                  </a:lnTo>
                  <a:lnTo>
                    <a:pt x="2859" y="1102"/>
                  </a:lnTo>
                  <a:lnTo>
                    <a:pt x="2347" y="1102"/>
                  </a:lnTo>
                  <a:lnTo>
                    <a:pt x="1835" y="1090"/>
                  </a:lnTo>
                  <a:lnTo>
                    <a:pt x="1323" y="1056"/>
                  </a:lnTo>
                  <a:lnTo>
                    <a:pt x="815" y="1011"/>
                  </a:lnTo>
                  <a:lnTo>
                    <a:pt x="308" y="954"/>
                  </a:lnTo>
                  <a:lnTo>
                    <a:pt x="254" y="2145"/>
                  </a:lnTo>
                  <a:lnTo>
                    <a:pt x="201" y="3348"/>
                  </a:lnTo>
                  <a:lnTo>
                    <a:pt x="156" y="4539"/>
                  </a:lnTo>
                  <a:lnTo>
                    <a:pt x="121" y="5742"/>
                  </a:lnTo>
                  <a:lnTo>
                    <a:pt x="85" y="6945"/>
                  </a:lnTo>
                  <a:lnTo>
                    <a:pt x="58" y="8136"/>
                  </a:lnTo>
                  <a:lnTo>
                    <a:pt x="36" y="9339"/>
                  </a:lnTo>
                  <a:lnTo>
                    <a:pt x="18" y="10541"/>
                  </a:lnTo>
                  <a:lnTo>
                    <a:pt x="5" y="11744"/>
                  </a:lnTo>
                  <a:lnTo>
                    <a:pt x="0" y="12947"/>
                  </a:lnTo>
                  <a:lnTo>
                    <a:pt x="0" y="14138"/>
                  </a:lnTo>
                  <a:lnTo>
                    <a:pt x="5" y="15341"/>
                  </a:lnTo>
                  <a:lnTo>
                    <a:pt x="18" y="16544"/>
                  </a:lnTo>
                  <a:lnTo>
                    <a:pt x="36" y="17746"/>
                  </a:lnTo>
                  <a:lnTo>
                    <a:pt x="58" y="18949"/>
                  </a:lnTo>
                  <a:lnTo>
                    <a:pt x="90" y="20152"/>
                  </a:lnTo>
                  <a:lnTo>
                    <a:pt x="579" y="20152"/>
                  </a:lnTo>
                  <a:lnTo>
                    <a:pt x="1073" y="20140"/>
                  </a:lnTo>
                  <a:lnTo>
                    <a:pt x="2066" y="20129"/>
                  </a:lnTo>
                  <a:lnTo>
                    <a:pt x="3064" y="20118"/>
                  </a:lnTo>
                  <a:lnTo>
                    <a:pt x="3562" y="20118"/>
                  </a:lnTo>
                  <a:lnTo>
                    <a:pt x="4061" y="20140"/>
                  </a:lnTo>
                  <a:lnTo>
                    <a:pt x="4555" y="20163"/>
                  </a:lnTo>
                  <a:lnTo>
                    <a:pt x="5054" y="20208"/>
                  </a:lnTo>
                  <a:lnTo>
                    <a:pt x="5548" y="20265"/>
                  </a:lnTo>
                  <a:lnTo>
                    <a:pt x="6042" y="20356"/>
                  </a:lnTo>
                  <a:lnTo>
                    <a:pt x="6532" y="20458"/>
                  </a:lnTo>
                  <a:lnTo>
                    <a:pt x="6777" y="20515"/>
                  </a:lnTo>
                  <a:lnTo>
                    <a:pt x="7021" y="20594"/>
                  </a:lnTo>
                  <a:lnTo>
                    <a:pt x="7262" y="20662"/>
                  </a:lnTo>
                  <a:lnTo>
                    <a:pt x="7507" y="20753"/>
                  </a:lnTo>
                  <a:lnTo>
                    <a:pt x="7747" y="20844"/>
                  </a:lnTo>
                  <a:lnTo>
                    <a:pt x="7988" y="20946"/>
                  </a:lnTo>
                  <a:lnTo>
                    <a:pt x="8001" y="20957"/>
                  </a:lnTo>
                  <a:lnTo>
                    <a:pt x="8005" y="20980"/>
                  </a:lnTo>
                  <a:lnTo>
                    <a:pt x="8014" y="21002"/>
                  </a:lnTo>
                  <a:lnTo>
                    <a:pt x="8023" y="21014"/>
                  </a:lnTo>
                  <a:lnTo>
                    <a:pt x="8005" y="19709"/>
                  </a:lnTo>
                  <a:lnTo>
                    <a:pt x="7988" y="18416"/>
                  </a:lnTo>
                  <a:lnTo>
                    <a:pt x="7979" y="17236"/>
                  </a:lnTo>
                  <a:lnTo>
                    <a:pt x="7970" y="16078"/>
                  </a:lnTo>
                  <a:lnTo>
                    <a:pt x="7970" y="14910"/>
                  </a:lnTo>
                  <a:lnTo>
                    <a:pt x="7970" y="13741"/>
                  </a:lnTo>
                  <a:lnTo>
                    <a:pt x="7979" y="12572"/>
                  </a:lnTo>
                  <a:lnTo>
                    <a:pt x="7992" y="11415"/>
                  </a:lnTo>
                  <a:lnTo>
                    <a:pt x="8014" y="10258"/>
                  </a:lnTo>
                  <a:lnTo>
                    <a:pt x="8037" y="9101"/>
                  </a:lnTo>
                  <a:lnTo>
                    <a:pt x="8068" y="7943"/>
                  </a:lnTo>
                  <a:lnTo>
                    <a:pt x="8108" y="6797"/>
                  </a:lnTo>
                  <a:lnTo>
                    <a:pt x="8152" y="5651"/>
                  </a:lnTo>
                  <a:lnTo>
                    <a:pt x="8201" y="4505"/>
                  </a:lnTo>
                  <a:lnTo>
                    <a:pt x="8259" y="3371"/>
                  </a:lnTo>
                  <a:lnTo>
                    <a:pt x="8321" y="2247"/>
                  </a:lnTo>
                  <a:lnTo>
                    <a:pt x="8393" y="1124"/>
                  </a:lnTo>
                  <a:lnTo>
                    <a:pt x="8468" y="1"/>
                  </a:lnTo>
                  <a:close/>
                  <a:moveTo>
                    <a:pt x="8023" y="21014"/>
                  </a:moveTo>
                  <a:lnTo>
                    <a:pt x="8023" y="21014"/>
                  </a:lnTo>
                  <a:lnTo>
                    <a:pt x="8023" y="21014"/>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9"/>
            <p:cNvSpPr/>
            <p:nvPr/>
          </p:nvSpPr>
          <p:spPr>
            <a:xfrm>
              <a:off x="3060475" y="-1514000"/>
              <a:ext cx="209150" cy="417850"/>
            </a:xfrm>
            <a:custGeom>
              <a:avLst/>
              <a:gdLst/>
              <a:ahLst/>
              <a:cxnLst/>
              <a:rect l="l" t="t" r="r" b="b"/>
              <a:pathLst>
                <a:path w="8366" h="16714" extrusionOk="0">
                  <a:moveTo>
                    <a:pt x="7845" y="1"/>
                  </a:moveTo>
                  <a:lnTo>
                    <a:pt x="7818" y="46"/>
                  </a:lnTo>
                  <a:lnTo>
                    <a:pt x="7792" y="91"/>
                  </a:lnTo>
                  <a:lnTo>
                    <a:pt x="7556" y="193"/>
                  </a:lnTo>
                  <a:lnTo>
                    <a:pt x="7315" y="284"/>
                  </a:lnTo>
                  <a:lnTo>
                    <a:pt x="7079" y="375"/>
                  </a:lnTo>
                  <a:lnTo>
                    <a:pt x="6839" y="454"/>
                  </a:lnTo>
                  <a:lnTo>
                    <a:pt x="6598" y="522"/>
                  </a:lnTo>
                  <a:lnTo>
                    <a:pt x="6358" y="579"/>
                  </a:lnTo>
                  <a:lnTo>
                    <a:pt x="5873" y="693"/>
                  </a:lnTo>
                  <a:lnTo>
                    <a:pt x="5387" y="772"/>
                  </a:lnTo>
                  <a:lnTo>
                    <a:pt x="4898" y="829"/>
                  </a:lnTo>
                  <a:lnTo>
                    <a:pt x="4408" y="874"/>
                  </a:lnTo>
                  <a:lnTo>
                    <a:pt x="3918" y="897"/>
                  </a:lnTo>
                  <a:lnTo>
                    <a:pt x="3428" y="920"/>
                  </a:lnTo>
                  <a:lnTo>
                    <a:pt x="2934" y="920"/>
                  </a:lnTo>
                  <a:lnTo>
                    <a:pt x="1955" y="908"/>
                  </a:lnTo>
                  <a:lnTo>
                    <a:pt x="975" y="874"/>
                  </a:lnTo>
                  <a:lnTo>
                    <a:pt x="0" y="863"/>
                  </a:lnTo>
                  <a:lnTo>
                    <a:pt x="36" y="1759"/>
                  </a:lnTo>
                  <a:lnTo>
                    <a:pt x="72" y="2655"/>
                  </a:lnTo>
                  <a:lnTo>
                    <a:pt x="112" y="3552"/>
                  </a:lnTo>
                  <a:lnTo>
                    <a:pt x="156" y="4437"/>
                  </a:lnTo>
                  <a:lnTo>
                    <a:pt x="205" y="5333"/>
                  </a:lnTo>
                  <a:lnTo>
                    <a:pt x="254" y="6229"/>
                  </a:lnTo>
                  <a:lnTo>
                    <a:pt x="308" y="7126"/>
                  </a:lnTo>
                  <a:lnTo>
                    <a:pt x="361" y="8011"/>
                  </a:lnTo>
                  <a:lnTo>
                    <a:pt x="419" y="8907"/>
                  </a:lnTo>
                  <a:lnTo>
                    <a:pt x="481" y="9792"/>
                  </a:lnTo>
                  <a:lnTo>
                    <a:pt x="548" y="10688"/>
                  </a:lnTo>
                  <a:lnTo>
                    <a:pt x="615" y="11573"/>
                  </a:lnTo>
                  <a:lnTo>
                    <a:pt x="682" y="12458"/>
                  </a:lnTo>
                  <a:lnTo>
                    <a:pt x="757" y="13355"/>
                  </a:lnTo>
                  <a:lnTo>
                    <a:pt x="833" y="14240"/>
                  </a:lnTo>
                  <a:lnTo>
                    <a:pt x="913" y="15125"/>
                  </a:lnTo>
                  <a:lnTo>
                    <a:pt x="1844" y="15284"/>
                  </a:lnTo>
                  <a:lnTo>
                    <a:pt x="2774" y="15465"/>
                  </a:lnTo>
                  <a:lnTo>
                    <a:pt x="3705" y="15647"/>
                  </a:lnTo>
                  <a:lnTo>
                    <a:pt x="4639" y="15840"/>
                  </a:lnTo>
                  <a:lnTo>
                    <a:pt x="5570" y="16044"/>
                  </a:lnTo>
                  <a:lnTo>
                    <a:pt x="6500" y="16259"/>
                  </a:lnTo>
                  <a:lnTo>
                    <a:pt x="7435" y="16486"/>
                  </a:lnTo>
                  <a:lnTo>
                    <a:pt x="8366" y="16713"/>
                  </a:lnTo>
                  <a:lnTo>
                    <a:pt x="8304" y="15658"/>
                  </a:lnTo>
                  <a:lnTo>
                    <a:pt x="8246" y="14603"/>
                  </a:lnTo>
                  <a:lnTo>
                    <a:pt x="8192" y="13548"/>
                  </a:lnTo>
                  <a:lnTo>
                    <a:pt x="8143" y="12493"/>
                  </a:lnTo>
                  <a:lnTo>
                    <a:pt x="8099" y="11437"/>
                  </a:lnTo>
                  <a:lnTo>
                    <a:pt x="8063" y="10371"/>
                  </a:lnTo>
                  <a:lnTo>
                    <a:pt x="8028" y="9316"/>
                  </a:lnTo>
                  <a:lnTo>
                    <a:pt x="7996" y="8260"/>
                  </a:lnTo>
                  <a:lnTo>
                    <a:pt x="7970" y="7205"/>
                  </a:lnTo>
                  <a:lnTo>
                    <a:pt x="7947" y="6161"/>
                  </a:lnTo>
                  <a:lnTo>
                    <a:pt x="7907" y="4074"/>
                  </a:lnTo>
                  <a:lnTo>
                    <a:pt x="7872" y="2020"/>
                  </a:lnTo>
                  <a:lnTo>
                    <a:pt x="7845"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9"/>
            <p:cNvSpPr/>
            <p:nvPr/>
          </p:nvSpPr>
          <p:spPr>
            <a:xfrm>
              <a:off x="3086750" y="-3865475"/>
              <a:ext cx="1362800" cy="1088400"/>
            </a:xfrm>
            <a:custGeom>
              <a:avLst/>
              <a:gdLst/>
              <a:ahLst/>
              <a:cxnLst/>
              <a:rect l="l" t="t" r="r" b="b"/>
              <a:pathLst>
                <a:path w="54512" h="43536" extrusionOk="0">
                  <a:moveTo>
                    <a:pt x="4670" y="9804"/>
                  </a:moveTo>
                  <a:lnTo>
                    <a:pt x="4764" y="9815"/>
                  </a:lnTo>
                  <a:lnTo>
                    <a:pt x="4853" y="9827"/>
                  </a:lnTo>
                  <a:lnTo>
                    <a:pt x="4946" y="9861"/>
                  </a:lnTo>
                  <a:lnTo>
                    <a:pt x="5035" y="9895"/>
                  </a:lnTo>
                  <a:lnTo>
                    <a:pt x="5129" y="9940"/>
                  </a:lnTo>
                  <a:lnTo>
                    <a:pt x="5218" y="9997"/>
                  </a:lnTo>
                  <a:lnTo>
                    <a:pt x="5311" y="10053"/>
                  </a:lnTo>
                  <a:lnTo>
                    <a:pt x="5405" y="10122"/>
                  </a:lnTo>
                  <a:lnTo>
                    <a:pt x="5494" y="10201"/>
                  </a:lnTo>
                  <a:lnTo>
                    <a:pt x="5677" y="10382"/>
                  </a:lnTo>
                  <a:lnTo>
                    <a:pt x="5859" y="10587"/>
                  </a:lnTo>
                  <a:lnTo>
                    <a:pt x="5948" y="10519"/>
                  </a:lnTo>
                  <a:lnTo>
                    <a:pt x="6042" y="10473"/>
                  </a:lnTo>
                  <a:lnTo>
                    <a:pt x="6126" y="10451"/>
                  </a:lnTo>
                  <a:lnTo>
                    <a:pt x="6215" y="10439"/>
                  </a:lnTo>
                  <a:lnTo>
                    <a:pt x="6304" y="10451"/>
                  </a:lnTo>
                  <a:lnTo>
                    <a:pt x="6389" y="10485"/>
                  </a:lnTo>
                  <a:lnTo>
                    <a:pt x="6473" y="10530"/>
                  </a:lnTo>
                  <a:lnTo>
                    <a:pt x="6558" y="10587"/>
                  </a:lnTo>
                  <a:lnTo>
                    <a:pt x="6638" y="10666"/>
                  </a:lnTo>
                  <a:lnTo>
                    <a:pt x="6718" y="10757"/>
                  </a:lnTo>
                  <a:lnTo>
                    <a:pt x="6798" y="10859"/>
                  </a:lnTo>
                  <a:lnTo>
                    <a:pt x="6874" y="10984"/>
                  </a:lnTo>
                  <a:lnTo>
                    <a:pt x="6950" y="11109"/>
                  </a:lnTo>
                  <a:lnTo>
                    <a:pt x="7021" y="11256"/>
                  </a:lnTo>
                  <a:lnTo>
                    <a:pt x="7092" y="11404"/>
                  </a:lnTo>
                  <a:lnTo>
                    <a:pt x="7159" y="11574"/>
                  </a:lnTo>
                  <a:lnTo>
                    <a:pt x="7226" y="11744"/>
                  </a:lnTo>
                  <a:lnTo>
                    <a:pt x="7288" y="11926"/>
                  </a:lnTo>
                  <a:lnTo>
                    <a:pt x="7346" y="12118"/>
                  </a:lnTo>
                  <a:lnTo>
                    <a:pt x="7404" y="12323"/>
                  </a:lnTo>
                  <a:lnTo>
                    <a:pt x="7457" y="12527"/>
                  </a:lnTo>
                  <a:lnTo>
                    <a:pt x="7511" y="12742"/>
                  </a:lnTo>
                  <a:lnTo>
                    <a:pt x="7560" y="12958"/>
                  </a:lnTo>
                  <a:lnTo>
                    <a:pt x="7604" y="13185"/>
                  </a:lnTo>
                  <a:lnTo>
                    <a:pt x="7644" y="13412"/>
                  </a:lnTo>
                  <a:lnTo>
                    <a:pt x="7680" y="13639"/>
                  </a:lnTo>
                  <a:lnTo>
                    <a:pt x="7716" y="13877"/>
                  </a:lnTo>
                  <a:lnTo>
                    <a:pt x="7747" y="14115"/>
                  </a:lnTo>
                  <a:lnTo>
                    <a:pt x="7769" y="14354"/>
                  </a:lnTo>
                  <a:lnTo>
                    <a:pt x="7791" y="14592"/>
                  </a:lnTo>
                  <a:lnTo>
                    <a:pt x="7809" y="14841"/>
                  </a:lnTo>
                  <a:lnTo>
                    <a:pt x="7822" y="15080"/>
                  </a:lnTo>
                  <a:lnTo>
                    <a:pt x="7836" y="15454"/>
                  </a:lnTo>
                  <a:lnTo>
                    <a:pt x="7840" y="15829"/>
                  </a:lnTo>
                  <a:lnTo>
                    <a:pt x="7831" y="16180"/>
                  </a:lnTo>
                  <a:lnTo>
                    <a:pt x="7818" y="16521"/>
                  </a:lnTo>
                  <a:lnTo>
                    <a:pt x="7791" y="16850"/>
                  </a:lnTo>
                  <a:lnTo>
                    <a:pt x="7756" y="17167"/>
                  </a:lnTo>
                  <a:lnTo>
                    <a:pt x="7716" y="17474"/>
                  </a:lnTo>
                  <a:lnTo>
                    <a:pt x="7667" y="17769"/>
                  </a:lnTo>
                  <a:lnTo>
                    <a:pt x="7609" y="18041"/>
                  </a:lnTo>
                  <a:lnTo>
                    <a:pt x="7546" y="18313"/>
                  </a:lnTo>
                  <a:lnTo>
                    <a:pt x="7475" y="18563"/>
                  </a:lnTo>
                  <a:lnTo>
                    <a:pt x="7399" y="18801"/>
                  </a:lnTo>
                  <a:lnTo>
                    <a:pt x="7315" y="19028"/>
                  </a:lnTo>
                  <a:lnTo>
                    <a:pt x="7230" y="19232"/>
                  </a:lnTo>
                  <a:lnTo>
                    <a:pt x="7137" y="19437"/>
                  </a:lnTo>
                  <a:lnTo>
                    <a:pt x="7039" y="19618"/>
                  </a:lnTo>
                  <a:lnTo>
                    <a:pt x="6936" y="19788"/>
                  </a:lnTo>
                  <a:lnTo>
                    <a:pt x="6830" y="19936"/>
                  </a:lnTo>
                  <a:lnTo>
                    <a:pt x="6718" y="20083"/>
                  </a:lnTo>
                  <a:lnTo>
                    <a:pt x="6607" y="20208"/>
                  </a:lnTo>
                  <a:lnTo>
                    <a:pt x="6491" y="20310"/>
                  </a:lnTo>
                  <a:lnTo>
                    <a:pt x="6371" y="20412"/>
                  </a:lnTo>
                  <a:lnTo>
                    <a:pt x="6251" y="20492"/>
                  </a:lnTo>
                  <a:lnTo>
                    <a:pt x="6126" y="20560"/>
                  </a:lnTo>
                  <a:lnTo>
                    <a:pt x="6006" y="20617"/>
                  </a:lnTo>
                  <a:lnTo>
                    <a:pt x="5881" y="20651"/>
                  </a:lnTo>
                  <a:lnTo>
                    <a:pt x="5757" y="20673"/>
                  </a:lnTo>
                  <a:lnTo>
                    <a:pt x="5628" y="20673"/>
                  </a:lnTo>
                  <a:lnTo>
                    <a:pt x="5503" y="20662"/>
                  </a:lnTo>
                  <a:lnTo>
                    <a:pt x="5378" y="20639"/>
                  </a:lnTo>
                  <a:lnTo>
                    <a:pt x="5254" y="20594"/>
                  </a:lnTo>
                  <a:lnTo>
                    <a:pt x="5133" y="20537"/>
                  </a:lnTo>
                  <a:lnTo>
                    <a:pt x="5009" y="20469"/>
                  </a:lnTo>
                  <a:lnTo>
                    <a:pt x="4884" y="20367"/>
                  </a:lnTo>
                  <a:lnTo>
                    <a:pt x="4759" y="20254"/>
                  </a:lnTo>
                  <a:lnTo>
                    <a:pt x="4635" y="20129"/>
                  </a:lnTo>
                  <a:lnTo>
                    <a:pt x="4506" y="19981"/>
                  </a:lnTo>
                  <a:lnTo>
                    <a:pt x="4381" y="19822"/>
                  </a:lnTo>
                  <a:lnTo>
                    <a:pt x="4256" y="19652"/>
                  </a:lnTo>
                  <a:lnTo>
                    <a:pt x="4136" y="19459"/>
                  </a:lnTo>
                  <a:lnTo>
                    <a:pt x="4016" y="19255"/>
                  </a:lnTo>
                  <a:lnTo>
                    <a:pt x="3896" y="19040"/>
                  </a:lnTo>
                  <a:lnTo>
                    <a:pt x="3784" y="18813"/>
                  </a:lnTo>
                  <a:lnTo>
                    <a:pt x="3673" y="18574"/>
                  </a:lnTo>
                  <a:lnTo>
                    <a:pt x="3566" y="18325"/>
                  </a:lnTo>
                  <a:lnTo>
                    <a:pt x="3464" y="18064"/>
                  </a:lnTo>
                  <a:lnTo>
                    <a:pt x="3370" y="17791"/>
                  </a:lnTo>
                  <a:lnTo>
                    <a:pt x="3281" y="17508"/>
                  </a:lnTo>
                  <a:lnTo>
                    <a:pt x="3197" y="17213"/>
                  </a:lnTo>
                  <a:lnTo>
                    <a:pt x="3121" y="16906"/>
                  </a:lnTo>
                  <a:lnTo>
                    <a:pt x="3054" y="16600"/>
                  </a:lnTo>
                  <a:lnTo>
                    <a:pt x="2996" y="16282"/>
                  </a:lnTo>
                  <a:lnTo>
                    <a:pt x="2943" y="15965"/>
                  </a:lnTo>
                  <a:lnTo>
                    <a:pt x="2903" y="15636"/>
                  </a:lnTo>
                  <a:lnTo>
                    <a:pt x="2872" y="15295"/>
                  </a:lnTo>
                  <a:lnTo>
                    <a:pt x="2863" y="15125"/>
                  </a:lnTo>
                  <a:lnTo>
                    <a:pt x="2854" y="14955"/>
                  </a:lnTo>
                  <a:lnTo>
                    <a:pt x="2845" y="14785"/>
                  </a:lnTo>
                  <a:lnTo>
                    <a:pt x="2841" y="14615"/>
                  </a:lnTo>
                  <a:lnTo>
                    <a:pt x="2841" y="14444"/>
                  </a:lnTo>
                  <a:lnTo>
                    <a:pt x="2845" y="14263"/>
                  </a:lnTo>
                  <a:lnTo>
                    <a:pt x="2849" y="14093"/>
                  </a:lnTo>
                  <a:lnTo>
                    <a:pt x="2858" y="13911"/>
                  </a:lnTo>
                  <a:lnTo>
                    <a:pt x="2872" y="13741"/>
                  </a:lnTo>
                  <a:lnTo>
                    <a:pt x="2885" y="13559"/>
                  </a:lnTo>
                  <a:lnTo>
                    <a:pt x="2903" y="13378"/>
                  </a:lnTo>
                  <a:lnTo>
                    <a:pt x="2925" y="13196"/>
                  </a:lnTo>
                  <a:lnTo>
                    <a:pt x="2952" y="13026"/>
                  </a:lnTo>
                  <a:lnTo>
                    <a:pt x="2979" y="12845"/>
                  </a:lnTo>
                  <a:lnTo>
                    <a:pt x="3014" y="12663"/>
                  </a:lnTo>
                  <a:lnTo>
                    <a:pt x="3050" y="12482"/>
                  </a:lnTo>
                  <a:lnTo>
                    <a:pt x="3090" y="12300"/>
                  </a:lnTo>
                  <a:lnTo>
                    <a:pt x="3134" y="12118"/>
                  </a:lnTo>
                  <a:lnTo>
                    <a:pt x="3201" y="11857"/>
                  </a:lnTo>
                  <a:lnTo>
                    <a:pt x="3272" y="11619"/>
                  </a:lnTo>
                  <a:lnTo>
                    <a:pt x="3344" y="11392"/>
                  </a:lnTo>
                  <a:lnTo>
                    <a:pt x="3415" y="11188"/>
                  </a:lnTo>
                  <a:lnTo>
                    <a:pt x="3491" y="10995"/>
                  </a:lnTo>
                  <a:lnTo>
                    <a:pt x="3571" y="10825"/>
                  </a:lnTo>
                  <a:lnTo>
                    <a:pt x="3646" y="10655"/>
                  </a:lnTo>
                  <a:lnTo>
                    <a:pt x="3726" y="10519"/>
                  </a:lnTo>
                  <a:lnTo>
                    <a:pt x="3807" y="10382"/>
                  </a:lnTo>
                  <a:lnTo>
                    <a:pt x="3891" y="10269"/>
                  </a:lnTo>
                  <a:lnTo>
                    <a:pt x="3971" y="10167"/>
                  </a:lnTo>
                  <a:lnTo>
                    <a:pt x="4056" y="10076"/>
                  </a:lnTo>
                  <a:lnTo>
                    <a:pt x="4141" y="9997"/>
                  </a:lnTo>
                  <a:lnTo>
                    <a:pt x="4230" y="9940"/>
                  </a:lnTo>
                  <a:lnTo>
                    <a:pt x="4314" y="9895"/>
                  </a:lnTo>
                  <a:lnTo>
                    <a:pt x="4403" y="9849"/>
                  </a:lnTo>
                  <a:lnTo>
                    <a:pt x="4492" y="9827"/>
                  </a:lnTo>
                  <a:lnTo>
                    <a:pt x="4581" y="9815"/>
                  </a:lnTo>
                  <a:lnTo>
                    <a:pt x="4670" y="9804"/>
                  </a:lnTo>
                  <a:close/>
                  <a:moveTo>
                    <a:pt x="18200" y="16748"/>
                  </a:moveTo>
                  <a:lnTo>
                    <a:pt x="18294" y="16770"/>
                  </a:lnTo>
                  <a:lnTo>
                    <a:pt x="18387" y="16804"/>
                  </a:lnTo>
                  <a:lnTo>
                    <a:pt x="18476" y="16861"/>
                  </a:lnTo>
                  <a:lnTo>
                    <a:pt x="18565" y="16929"/>
                  </a:lnTo>
                  <a:lnTo>
                    <a:pt x="18650" y="17031"/>
                  </a:lnTo>
                  <a:lnTo>
                    <a:pt x="18726" y="17133"/>
                  </a:lnTo>
                  <a:lnTo>
                    <a:pt x="18806" y="17258"/>
                  </a:lnTo>
                  <a:lnTo>
                    <a:pt x="18877" y="17406"/>
                  </a:lnTo>
                  <a:lnTo>
                    <a:pt x="18944" y="17553"/>
                  </a:lnTo>
                  <a:lnTo>
                    <a:pt x="19011" y="17723"/>
                  </a:lnTo>
                  <a:lnTo>
                    <a:pt x="19069" y="17905"/>
                  </a:lnTo>
                  <a:lnTo>
                    <a:pt x="19126" y="18098"/>
                  </a:lnTo>
                  <a:lnTo>
                    <a:pt x="19175" y="18302"/>
                  </a:lnTo>
                  <a:lnTo>
                    <a:pt x="19224" y="18518"/>
                  </a:lnTo>
                  <a:lnTo>
                    <a:pt x="19264" y="18745"/>
                  </a:lnTo>
                  <a:lnTo>
                    <a:pt x="19305" y="18971"/>
                  </a:lnTo>
                  <a:lnTo>
                    <a:pt x="19336" y="19210"/>
                  </a:lnTo>
                  <a:lnTo>
                    <a:pt x="19362" y="19448"/>
                  </a:lnTo>
                  <a:lnTo>
                    <a:pt x="19380" y="19698"/>
                  </a:lnTo>
                  <a:lnTo>
                    <a:pt x="19398" y="19947"/>
                  </a:lnTo>
                  <a:lnTo>
                    <a:pt x="19407" y="20197"/>
                  </a:lnTo>
                  <a:lnTo>
                    <a:pt x="19411" y="20458"/>
                  </a:lnTo>
                  <a:lnTo>
                    <a:pt x="19407" y="20719"/>
                  </a:lnTo>
                  <a:lnTo>
                    <a:pt x="19398" y="20968"/>
                  </a:lnTo>
                  <a:lnTo>
                    <a:pt x="19385" y="21229"/>
                  </a:lnTo>
                  <a:lnTo>
                    <a:pt x="19362" y="21479"/>
                  </a:lnTo>
                  <a:lnTo>
                    <a:pt x="19336" y="21740"/>
                  </a:lnTo>
                  <a:lnTo>
                    <a:pt x="19300" y="21989"/>
                  </a:lnTo>
                  <a:lnTo>
                    <a:pt x="19260" y="22228"/>
                  </a:lnTo>
                  <a:lnTo>
                    <a:pt x="19207" y="22489"/>
                  </a:lnTo>
                  <a:lnTo>
                    <a:pt x="19149" y="22738"/>
                  </a:lnTo>
                  <a:lnTo>
                    <a:pt x="19086" y="22977"/>
                  </a:lnTo>
                  <a:lnTo>
                    <a:pt x="19020" y="23204"/>
                  </a:lnTo>
                  <a:lnTo>
                    <a:pt x="18953" y="23419"/>
                  </a:lnTo>
                  <a:lnTo>
                    <a:pt x="18877" y="23623"/>
                  </a:lnTo>
                  <a:lnTo>
                    <a:pt x="18801" y="23828"/>
                  </a:lnTo>
                  <a:lnTo>
                    <a:pt x="18721" y="24009"/>
                  </a:lnTo>
                  <a:lnTo>
                    <a:pt x="18637" y="24191"/>
                  </a:lnTo>
                  <a:lnTo>
                    <a:pt x="18552" y="24349"/>
                  </a:lnTo>
                  <a:lnTo>
                    <a:pt x="18463" y="24508"/>
                  </a:lnTo>
                  <a:lnTo>
                    <a:pt x="18370" y="24656"/>
                  </a:lnTo>
                  <a:lnTo>
                    <a:pt x="18276" y="24792"/>
                  </a:lnTo>
                  <a:lnTo>
                    <a:pt x="18178" y="24905"/>
                  </a:lnTo>
                  <a:lnTo>
                    <a:pt x="18080" y="25019"/>
                  </a:lnTo>
                  <a:lnTo>
                    <a:pt x="17982" y="25121"/>
                  </a:lnTo>
                  <a:lnTo>
                    <a:pt x="17880" y="25212"/>
                  </a:lnTo>
                  <a:lnTo>
                    <a:pt x="17777" y="25291"/>
                  </a:lnTo>
                  <a:lnTo>
                    <a:pt x="17671" y="25359"/>
                  </a:lnTo>
                  <a:lnTo>
                    <a:pt x="17568" y="25416"/>
                  </a:lnTo>
                  <a:lnTo>
                    <a:pt x="17461" y="25461"/>
                  </a:lnTo>
                  <a:lnTo>
                    <a:pt x="17354" y="25495"/>
                  </a:lnTo>
                  <a:lnTo>
                    <a:pt x="17248" y="25518"/>
                  </a:lnTo>
                  <a:lnTo>
                    <a:pt x="17145" y="25529"/>
                  </a:lnTo>
                  <a:lnTo>
                    <a:pt x="17038" y="25529"/>
                  </a:lnTo>
                  <a:lnTo>
                    <a:pt x="16932" y="25507"/>
                  </a:lnTo>
                  <a:lnTo>
                    <a:pt x="16825" y="25484"/>
                  </a:lnTo>
                  <a:lnTo>
                    <a:pt x="16722" y="25450"/>
                  </a:lnTo>
                  <a:lnTo>
                    <a:pt x="16615" y="25405"/>
                  </a:lnTo>
                  <a:lnTo>
                    <a:pt x="16513" y="25348"/>
                  </a:lnTo>
                  <a:lnTo>
                    <a:pt x="16415" y="25268"/>
                  </a:lnTo>
                  <a:lnTo>
                    <a:pt x="16313" y="25189"/>
                  </a:lnTo>
                  <a:lnTo>
                    <a:pt x="16228" y="25098"/>
                  </a:lnTo>
                  <a:lnTo>
                    <a:pt x="16143" y="24996"/>
                  </a:lnTo>
                  <a:lnTo>
                    <a:pt x="16063" y="24894"/>
                  </a:lnTo>
                  <a:lnTo>
                    <a:pt x="15983" y="24769"/>
                  </a:lnTo>
                  <a:lnTo>
                    <a:pt x="15908" y="24644"/>
                  </a:lnTo>
                  <a:lnTo>
                    <a:pt x="15836" y="24497"/>
                  </a:lnTo>
                  <a:lnTo>
                    <a:pt x="15765" y="24349"/>
                  </a:lnTo>
                  <a:lnTo>
                    <a:pt x="15694" y="24191"/>
                  </a:lnTo>
                  <a:lnTo>
                    <a:pt x="15631" y="24032"/>
                  </a:lnTo>
                  <a:lnTo>
                    <a:pt x="15569" y="23862"/>
                  </a:lnTo>
                  <a:lnTo>
                    <a:pt x="15511" y="23680"/>
                  </a:lnTo>
                  <a:lnTo>
                    <a:pt x="15453" y="23487"/>
                  </a:lnTo>
                  <a:lnTo>
                    <a:pt x="15404" y="23294"/>
                  </a:lnTo>
                  <a:lnTo>
                    <a:pt x="15360" y="23101"/>
                  </a:lnTo>
                  <a:lnTo>
                    <a:pt x="15315" y="22897"/>
                  </a:lnTo>
                  <a:lnTo>
                    <a:pt x="15275" y="22693"/>
                  </a:lnTo>
                  <a:lnTo>
                    <a:pt x="15244" y="22477"/>
                  </a:lnTo>
                  <a:lnTo>
                    <a:pt x="15213" y="22262"/>
                  </a:lnTo>
                  <a:lnTo>
                    <a:pt x="15191" y="22035"/>
                  </a:lnTo>
                  <a:lnTo>
                    <a:pt x="15173" y="21819"/>
                  </a:lnTo>
                  <a:lnTo>
                    <a:pt x="15160" y="21592"/>
                  </a:lnTo>
                  <a:lnTo>
                    <a:pt x="15151" y="21365"/>
                  </a:lnTo>
                  <a:lnTo>
                    <a:pt x="15151" y="21139"/>
                  </a:lnTo>
                  <a:lnTo>
                    <a:pt x="15155" y="20900"/>
                  </a:lnTo>
                  <a:lnTo>
                    <a:pt x="15164" y="20673"/>
                  </a:lnTo>
                  <a:lnTo>
                    <a:pt x="15177" y="20446"/>
                  </a:lnTo>
                  <a:lnTo>
                    <a:pt x="15200" y="20208"/>
                  </a:lnTo>
                  <a:lnTo>
                    <a:pt x="15231" y="19981"/>
                  </a:lnTo>
                  <a:lnTo>
                    <a:pt x="15266" y="19754"/>
                  </a:lnTo>
                  <a:lnTo>
                    <a:pt x="15306" y="19527"/>
                  </a:lnTo>
                  <a:lnTo>
                    <a:pt x="15355" y="19300"/>
                  </a:lnTo>
                  <a:lnTo>
                    <a:pt x="15413" y="19074"/>
                  </a:lnTo>
                  <a:lnTo>
                    <a:pt x="15453" y="18937"/>
                  </a:lnTo>
                  <a:lnTo>
                    <a:pt x="15498" y="18801"/>
                  </a:lnTo>
                  <a:lnTo>
                    <a:pt x="15547" y="18665"/>
                  </a:lnTo>
                  <a:lnTo>
                    <a:pt x="15596" y="18540"/>
                  </a:lnTo>
                  <a:lnTo>
                    <a:pt x="15649" y="18415"/>
                  </a:lnTo>
                  <a:lnTo>
                    <a:pt x="15703" y="18291"/>
                  </a:lnTo>
                  <a:lnTo>
                    <a:pt x="15761" y="18189"/>
                  </a:lnTo>
                  <a:lnTo>
                    <a:pt x="15823" y="18075"/>
                  </a:lnTo>
                  <a:lnTo>
                    <a:pt x="15881" y="17973"/>
                  </a:lnTo>
                  <a:lnTo>
                    <a:pt x="15943" y="17882"/>
                  </a:lnTo>
                  <a:lnTo>
                    <a:pt x="16010" y="17791"/>
                  </a:lnTo>
                  <a:lnTo>
                    <a:pt x="16077" y="17712"/>
                  </a:lnTo>
                  <a:lnTo>
                    <a:pt x="16143" y="17644"/>
                  </a:lnTo>
                  <a:lnTo>
                    <a:pt x="16210" y="17576"/>
                  </a:lnTo>
                  <a:lnTo>
                    <a:pt x="16277" y="17519"/>
                  </a:lnTo>
                  <a:lnTo>
                    <a:pt x="16348" y="17474"/>
                  </a:lnTo>
                  <a:lnTo>
                    <a:pt x="16415" y="17440"/>
                  </a:lnTo>
                  <a:lnTo>
                    <a:pt x="16486" y="17406"/>
                  </a:lnTo>
                  <a:lnTo>
                    <a:pt x="16553" y="17383"/>
                  </a:lnTo>
                  <a:lnTo>
                    <a:pt x="16620" y="17372"/>
                  </a:lnTo>
                  <a:lnTo>
                    <a:pt x="16691" y="17383"/>
                  </a:lnTo>
                  <a:lnTo>
                    <a:pt x="16758" y="17394"/>
                  </a:lnTo>
                  <a:lnTo>
                    <a:pt x="16825" y="17417"/>
                  </a:lnTo>
                  <a:lnTo>
                    <a:pt x="16887" y="17451"/>
                  </a:lnTo>
                  <a:lnTo>
                    <a:pt x="16949" y="17496"/>
                  </a:lnTo>
                  <a:lnTo>
                    <a:pt x="17012" y="17553"/>
                  </a:lnTo>
                  <a:lnTo>
                    <a:pt x="17074" y="17621"/>
                  </a:lnTo>
                  <a:lnTo>
                    <a:pt x="17132" y="17712"/>
                  </a:lnTo>
                  <a:lnTo>
                    <a:pt x="17190" y="17803"/>
                  </a:lnTo>
                  <a:lnTo>
                    <a:pt x="17243" y="17916"/>
                  </a:lnTo>
                  <a:lnTo>
                    <a:pt x="17292" y="18041"/>
                  </a:lnTo>
                  <a:lnTo>
                    <a:pt x="17341" y="18177"/>
                  </a:lnTo>
                  <a:lnTo>
                    <a:pt x="17688" y="17928"/>
                  </a:lnTo>
                  <a:lnTo>
                    <a:pt x="17679" y="17848"/>
                  </a:lnTo>
                  <a:lnTo>
                    <a:pt x="17671" y="17769"/>
                  </a:lnTo>
                  <a:lnTo>
                    <a:pt x="17666" y="17689"/>
                  </a:lnTo>
                  <a:lnTo>
                    <a:pt x="17666" y="17599"/>
                  </a:lnTo>
                  <a:lnTo>
                    <a:pt x="17671" y="17519"/>
                  </a:lnTo>
                  <a:lnTo>
                    <a:pt x="17675" y="17440"/>
                  </a:lnTo>
                  <a:lnTo>
                    <a:pt x="17679" y="17349"/>
                  </a:lnTo>
                  <a:lnTo>
                    <a:pt x="17693" y="17270"/>
                  </a:lnTo>
                  <a:lnTo>
                    <a:pt x="17706" y="17201"/>
                  </a:lnTo>
                  <a:lnTo>
                    <a:pt x="17724" y="17133"/>
                  </a:lnTo>
                  <a:lnTo>
                    <a:pt x="17742" y="17065"/>
                  </a:lnTo>
                  <a:lnTo>
                    <a:pt x="17769" y="17009"/>
                  </a:lnTo>
                  <a:lnTo>
                    <a:pt x="17795" y="16952"/>
                  </a:lnTo>
                  <a:lnTo>
                    <a:pt x="17822" y="16906"/>
                  </a:lnTo>
                  <a:lnTo>
                    <a:pt x="17858" y="16872"/>
                  </a:lnTo>
                  <a:lnTo>
                    <a:pt x="17893" y="16838"/>
                  </a:lnTo>
                  <a:lnTo>
                    <a:pt x="18000" y="16782"/>
                  </a:lnTo>
                  <a:lnTo>
                    <a:pt x="18102" y="16759"/>
                  </a:lnTo>
                  <a:lnTo>
                    <a:pt x="18200" y="16748"/>
                  </a:lnTo>
                  <a:close/>
                  <a:moveTo>
                    <a:pt x="37621" y="18688"/>
                  </a:moveTo>
                  <a:lnTo>
                    <a:pt x="37701" y="18699"/>
                  </a:lnTo>
                  <a:lnTo>
                    <a:pt x="37785" y="18710"/>
                  </a:lnTo>
                  <a:lnTo>
                    <a:pt x="37865" y="18733"/>
                  </a:lnTo>
                  <a:lnTo>
                    <a:pt x="37946" y="18767"/>
                  </a:lnTo>
                  <a:lnTo>
                    <a:pt x="38021" y="18813"/>
                  </a:lnTo>
                  <a:lnTo>
                    <a:pt x="38101" y="18869"/>
                  </a:lnTo>
                  <a:lnTo>
                    <a:pt x="38177" y="18937"/>
                  </a:lnTo>
                  <a:lnTo>
                    <a:pt x="38253" y="19005"/>
                  </a:lnTo>
                  <a:lnTo>
                    <a:pt x="38328" y="19096"/>
                  </a:lnTo>
                  <a:lnTo>
                    <a:pt x="38404" y="19187"/>
                  </a:lnTo>
                  <a:lnTo>
                    <a:pt x="38475" y="19289"/>
                  </a:lnTo>
                  <a:lnTo>
                    <a:pt x="38547" y="19391"/>
                  </a:lnTo>
                  <a:lnTo>
                    <a:pt x="38618" y="19516"/>
                  </a:lnTo>
                  <a:lnTo>
                    <a:pt x="38685" y="19641"/>
                  </a:lnTo>
                  <a:lnTo>
                    <a:pt x="38751" y="19766"/>
                  </a:lnTo>
                  <a:lnTo>
                    <a:pt x="38818" y="19902"/>
                  </a:lnTo>
                  <a:lnTo>
                    <a:pt x="38881" y="20049"/>
                  </a:lnTo>
                  <a:lnTo>
                    <a:pt x="38943" y="20197"/>
                  </a:lnTo>
                  <a:lnTo>
                    <a:pt x="39001" y="20356"/>
                  </a:lnTo>
                  <a:lnTo>
                    <a:pt x="39059" y="20526"/>
                  </a:lnTo>
                  <a:lnTo>
                    <a:pt x="39116" y="20696"/>
                  </a:lnTo>
                  <a:lnTo>
                    <a:pt x="39170" y="20866"/>
                  </a:lnTo>
                  <a:lnTo>
                    <a:pt x="39219" y="21048"/>
                  </a:lnTo>
                  <a:lnTo>
                    <a:pt x="39268" y="21229"/>
                  </a:lnTo>
                  <a:lnTo>
                    <a:pt x="39317" y="21422"/>
                  </a:lnTo>
                  <a:lnTo>
                    <a:pt x="39361" y="21615"/>
                  </a:lnTo>
                  <a:lnTo>
                    <a:pt x="39401" y="21808"/>
                  </a:lnTo>
                  <a:lnTo>
                    <a:pt x="39441" y="22012"/>
                  </a:lnTo>
                  <a:lnTo>
                    <a:pt x="39477" y="22205"/>
                  </a:lnTo>
                  <a:lnTo>
                    <a:pt x="39513" y="22421"/>
                  </a:lnTo>
                  <a:lnTo>
                    <a:pt x="39544" y="22625"/>
                  </a:lnTo>
                  <a:lnTo>
                    <a:pt x="39571" y="22840"/>
                  </a:lnTo>
                  <a:lnTo>
                    <a:pt x="39597" y="23045"/>
                  </a:lnTo>
                  <a:lnTo>
                    <a:pt x="39620" y="23260"/>
                  </a:lnTo>
                  <a:lnTo>
                    <a:pt x="39637" y="23476"/>
                  </a:lnTo>
                  <a:lnTo>
                    <a:pt x="39655" y="23703"/>
                  </a:lnTo>
                  <a:lnTo>
                    <a:pt x="39669" y="23918"/>
                  </a:lnTo>
                  <a:lnTo>
                    <a:pt x="39677" y="24134"/>
                  </a:lnTo>
                  <a:lnTo>
                    <a:pt x="39682" y="24361"/>
                  </a:lnTo>
                  <a:lnTo>
                    <a:pt x="39686" y="24576"/>
                  </a:lnTo>
                  <a:lnTo>
                    <a:pt x="39682" y="24792"/>
                  </a:lnTo>
                  <a:lnTo>
                    <a:pt x="39677" y="25019"/>
                  </a:lnTo>
                  <a:lnTo>
                    <a:pt x="39669" y="25234"/>
                  </a:lnTo>
                  <a:lnTo>
                    <a:pt x="39655" y="25450"/>
                  </a:lnTo>
                  <a:lnTo>
                    <a:pt x="39637" y="25666"/>
                  </a:lnTo>
                  <a:lnTo>
                    <a:pt x="39620" y="25881"/>
                  </a:lnTo>
                  <a:lnTo>
                    <a:pt x="39593" y="26097"/>
                  </a:lnTo>
                  <a:lnTo>
                    <a:pt x="39566" y="26301"/>
                  </a:lnTo>
                  <a:lnTo>
                    <a:pt x="39531" y="26505"/>
                  </a:lnTo>
                  <a:lnTo>
                    <a:pt x="39495" y="26709"/>
                  </a:lnTo>
                  <a:lnTo>
                    <a:pt x="39455" y="26914"/>
                  </a:lnTo>
                  <a:lnTo>
                    <a:pt x="39406" y="27118"/>
                  </a:lnTo>
                  <a:lnTo>
                    <a:pt x="39357" y="27311"/>
                  </a:lnTo>
                  <a:lnTo>
                    <a:pt x="39299" y="27504"/>
                  </a:lnTo>
                  <a:lnTo>
                    <a:pt x="39241" y="27685"/>
                  </a:lnTo>
                  <a:lnTo>
                    <a:pt x="39174" y="27867"/>
                  </a:lnTo>
                  <a:lnTo>
                    <a:pt x="39108" y="28048"/>
                  </a:lnTo>
                  <a:lnTo>
                    <a:pt x="39036" y="28207"/>
                  </a:lnTo>
                  <a:lnTo>
                    <a:pt x="38961" y="28355"/>
                  </a:lnTo>
                  <a:lnTo>
                    <a:pt x="38885" y="28491"/>
                  </a:lnTo>
                  <a:lnTo>
                    <a:pt x="38809" y="28616"/>
                  </a:lnTo>
                  <a:lnTo>
                    <a:pt x="38734" y="28718"/>
                  </a:lnTo>
                  <a:lnTo>
                    <a:pt x="38653" y="28820"/>
                  </a:lnTo>
                  <a:lnTo>
                    <a:pt x="38573" y="28899"/>
                  </a:lnTo>
                  <a:lnTo>
                    <a:pt x="38493" y="28967"/>
                  </a:lnTo>
                  <a:lnTo>
                    <a:pt x="38409" y="29035"/>
                  </a:lnTo>
                  <a:lnTo>
                    <a:pt x="38328" y="29081"/>
                  </a:lnTo>
                  <a:lnTo>
                    <a:pt x="38244" y="29115"/>
                  </a:lnTo>
                  <a:lnTo>
                    <a:pt x="38159" y="29137"/>
                  </a:lnTo>
                  <a:lnTo>
                    <a:pt x="38075" y="29149"/>
                  </a:lnTo>
                  <a:lnTo>
                    <a:pt x="37906" y="29149"/>
                  </a:lnTo>
                  <a:lnTo>
                    <a:pt x="37816" y="29126"/>
                  </a:lnTo>
                  <a:lnTo>
                    <a:pt x="37732" y="29092"/>
                  </a:lnTo>
                  <a:lnTo>
                    <a:pt x="37647" y="29058"/>
                  </a:lnTo>
                  <a:lnTo>
                    <a:pt x="37563" y="29013"/>
                  </a:lnTo>
                  <a:lnTo>
                    <a:pt x="37478" y="28956"/>
                  </a:lnTo>
                  <a:lnTo>
                    <a:pt x="37394" y="28888"/>
                  </a:lnTo>
                  <a:lnTo>
                    <a:pt x="37313" y="28808"/>
                  </a:lnTo>
                  <a:lnTo>
                    <a:pt x="37229" y="28718"/>
                  </a:lnTo>
                  <a:lnTo>
                    <a:pt x="37149" y="28627"/>
                  </a:lnTo>
                  <a:lnTo>
                    <a:pt x="37069" y="28525"/>
                  </a:lnTo>
                  <a:lnTo>
                    <a:pt x="36988" y="28423"/>
                  </a:lnTo>
                  <a:lnTo>
                    <a:pt x="36913" y="28298"/>
                  </a:lnTo>
                  <a:lnTo>
                    <a:pt x="36833" y="28173"/>
                  </a:lnTo>
                  <a:lnTo>
                    <a:pt x="36761" y="28048"/>
                  </a:lnTo>
                  <a:lnTo>
                    <a:pt x="36686" y="27912"/>
                  </a:lnTo>
                  <a:lnTo>
                    <a:pt x="36614" y="27765"/>
                  </a:lnTo>
                  <a:lnTo>
                    <a:pt x="36543" y="27606"/>
                  </a:lnTo>
                  <a:lnTo>
                    <a:pt x="36476" y="27447"/>
                  </a:lnTo>
                  <a:lnTo>
                    <a:pt x="36410" y="27288"/>
                  </a:lnTo>
                  <a:lnTo>
                    <a:pt x="36347" y="27118"/>
                  </a:lnTo>
                  <a:lnTo>
                    <a:pt x="36285" y="26948"/>
                  </a:lnTo>
                  <a:lnTo>
                    <a:pt x="36227" y="26766"/>
                  </a:lnTo>
                  <a:lnTo>
                    <a:pt x="36174" y="26585"/>
                  </a:lnTo>
                  <a:lnTo>
                    <a:pt x="36120" y="26392"/>
                  </a:lnTo>
                  <a:lnTo>
                    <a:pt x="36067" y="26199"/>
                  </a:lnTo>
                  <a:lnTo>
                    <a:pt x="36022" y="25995"/>
                  </a:lnTo>
                  <a:lnTo>
                    <a:pt x="35978" y="25790"/>
                  </a:lnTo>
                  <a:lnTo>
                    <a:pt x="35938" y="25586"/>
                  </a:lnTo>
                  <a:lnTo>
                    <a:pt x="35898" y="25382"/>
                  </a:lnTo>
                  <a:lnTo>
                    <a:pt x="35862" y="25166"/>
                  </a:lnTo>
                  <a:lnTo>
                    <a:pt x="35835" y="24951"/>
                  </a:lnTo>
                  <a:lnTo>
                    <a:pt x="35804" y="24735"/>
                  </a:lnTo>
                  <a:lnTo>
                    <a:pt x="35782" y="24508"/>
                  </a:lnTo>
                  <a:lnTo>
                    <a:pt x="35764" y="24281"/>
                  </a:lnTo>
                  <a:lnTo>
                    <a:pt x="35746" y="24066"/>
                  </a:lnTo>
                  <a:lnTo>
                    <a:pt x="35737" y="23839"/>
                  </a:lnTo>
                  <a:lnTo>
                    <a:pt x="35728" y="23601"/>
                  </a:lnTo>
                  <a:lnTo>
                    <a:pt x="35728" y="23374"/>
                  </a:lnTo>
                  <a:lnTo>
                    <a:pt x="35728" y="23147"/>
                  </a:lnTo>
                  <a:lnTo>
                    <a:pt x="35737" y="22909"/>
                  </a:lnTo>
                  <a:lnTo>
                    <a:pt x="35751" y="22682"/>
                  </a:lnTo>
                  <a:lnTo>
                    <a:pt x="35764" y="22443"/>
                  </a:lnTo>
                  <a:lnTo>
                    <a:pt x="35786" y="22216"/>
                  </a:lnTo>
                  <a:lnTo>
                    <a:pt x="35813" y="21989"/>
                  </a:lnTo>
                  <a:lnTo>
                    <a:pt x="35849" y="21751"/>
                  </a:lnTo>
                  <a:lnTo>
                    <a:pt x="35884" y="21524"/>
                  </a:lnTo>
                  <a:lnTo>
                    <a:pt x="35929" y="21286"/>
                  </a:lnTo>
                  <a:lnTo>
                    <a:pt x="35978" y="21059"/>
                  </a:lnTo>
                  <a:lnTo>
                    <a:pt x="36013" y="20889"/>
                  </a:lnTo>
                  <a:lnTo>
                    <a:pt x="36058" y="20730"/>
                  </a:lnTo>
                  <a:lnTo>
                    <a:pt x="36107" y="20571"/>
                  </a:lnTo>
                  <a:lnTo>
                    <a:pt x="36156" y="20412"/>
                  </a:lnTo>
                  <a:lnTo>
                    <a:pt x="36209" y="20265"/>
                  </a:lnTo>
                  <a:lnTo>
                    <a:pt x="36267" y="20129"/>
                  </a:lnTo>
                  <a:lnTo>
                    <a:pt x="36325" y="19993"/>
                  </a:lnTo>
                  <a:lnTo>
                    <a:pt x="36387" y="19868"/>
                  </a:lnTo>
                  <a:lnTo>
                    <a:pt x="36454" y="19743"/>
                  </a:lnTo>
                  <a:lnTo>
                    <a:pt x="36521" y="19630"/>
                  </a:lnTo>
                  <a:lnTo>
                    <a:pt x="36588" y="19527"/>
                  </a:lnTo>
                  <a:lnTo>
                    <a:pt x="36659" y="19425"/>
                  </a:lnTo>
                  <a:lnTo>
                    <a:pt x="36730" y="19335"/>
                  </a:lnTo>
                  <a:lnTo>
                    <a:pt x="36806" y="19244"/>
                  </a:lnTo>
                  <a:lnTo>
                    <a:pt x="36882" y="19164"/>
                  </a:lnTo>
                  <a:lnTo>
                    <a:pt x="36957" y="19096"/>
                  </a:lnTo>
                  <a:lnTo>
                    <a:pt x="37042" y="19005"/>
                  </a:lnTo>
                  <a:lnTo>
                    <a:pt x="37122" y="18926"/>
                  </a:lnTo>
                  <a:lnTo>
                    <a:pt x="37207" y="18858"/>
                  </a:lnTo>
                  <a:lnTo>
                    <a:pt x="37291" y="18801"/>
                  </a:lnTo>
                  <a:lnTo>
                    <a:pt x="37371" y="18756"/>
                  </a:lnTo>
                  <a:lnTo>
                    <a:pt x="37456" y="18722"/>
                  </a:lnTo>
                  <a:lnTo>
                    <a:pt x="37540" y="18699"/>
                  </a:lnTo>
                  <a:lnTo>
                    <a:pt x="37621" y="18688"/>
                  </a:lnTo>
                  <a:close/>
                  <a:moveTo>
                    <a:pt x="31" y="1"/>
                  </a:moveTo>
                  <a:lnTo>
                    <a:pt x="22" y="2020"/>
                  </a:lnTo>
                  <a:lnTo>
                    <a:pt x="13" y="4029"/>
                  </a:lnTo>
                  <a:lnTo>
                    <a:pt x="0" y="8057"/>
                  </a:lnTo>
                  <a:lnTo>
                    <a:pt x="0" y="12073"/>
                  </a:lnTo>
                  <a:lnTo>
                    <a:pt x="9" y="16090"/>
                  </a:lnTo>
                  <a:lnTo>
                    <a:pt x="27" y="20095"/>
                  </a:lnTo>
                  <a:lnTo>
                    <a:pt x="58" y="24088"/>
                  </a:lnTo>
                  <a:lnTo>
                    <a:pt x="94" y="28082"/>
                  </a:lnTo>
                  <a:lnTo>
                    <a:pt x="143" y="32065"/>
                  </a:lnTo>
                  <a:lnTo>
                    <a:pt x="138" y="32099"/>
                  </a:lnTo>
                  <a:lnTo>
                    <a:pt x="134" y="32144"/>
                  </a:lnTo>
                  <a:lnTo>
                    <a:pt x="245" y="32167"/>
                  </a:lnTo>
                  <a:lnTo>
                    <a:pt x="298" y="32190"/>
                  </a:lnTo>
                  <a:lnTo>
                    <a:pt x="361" y="32235"/>
                  </a:lnTo>
                  <a:lnTo>
                    <a:pt x="775" y="32655"/>
                  </a:lnTo>
                  <a:lnTo>
                    <a:pt x="1193" y="33052"/>
                  </a:lnTo>
                  <a:lnTo>
                    <a:pt x="1607" y="33449"/>
                  </a:lnTo>
                  <a:lnTo>
                    <a:pt x="2021" y="33835"/>
                  </a:lnTo>
                  <a:lnTo>
                    <a:pt x="2440" y="34209"/>
                  </a:lnTo>
                  <a:lnTo>
                    <a:pt x="2854" y="34572"/>
                  </a:lnTo>
                  <a:lnTo>
                    <a:pt x="3272" y="34935"/>
                  </a:lnTo>
                  <a:lnTo>
                    <a:pt x="3686" y="35287"/>
                  </a:lnTo>
                  <a:lnTo>
                    <a:pt x="4105" y="35627"/>
                  </a:lnTo>
                  <a:lnTo>
                    <a:pt x="4519" y="35956"/>
                  </a:lnTo>
                  <a:lnTo>
                    <a:pt x="4937" y="36285"/>
                  </a:lnTo>
                  <a:lnTo>
                    <a:pt x="5352" y="36603"/>
                  </a:lnTo>
                  <a:lnTo>
                    <a:pt x="5770" y="36910"/>
                  </a:lnTo>
                  <a:lnTo>
                    <a:pt x="6184" y="37216"/>
                  </a:lnTo>
                  <a:lnTo>
                    <a:pt x="6603" y="37500"/>
                  </a:lnTo>
                  <a:lnTo>
                    <a:pt x="7021" y="37795"/>
                  </a:lnTo>
                  <a:lnTo>
                    <a:pt x="7435" y="38067"/>
                  </a:lnTo>
                  <a:lnTo>
                    <a:pt x="7854" y="38339"/>
                  </a:lnTo>
                  <a:lnTo>
                    <a:pt x="8272" y="38600"/>
                  </a:lnTo>
                  <a:lnTo>
                    <a:pt x="8686" y="38850"/>
                  </a:lnTo>
                  <a:lnTo>
                    <a:pt x="9105" y="39099"/>
                  </a:lnTo>
                  <a:lnTo>
                    <a:pt x="9523" y="39338"/>
                  </a:lnTo>
                  <a:lnTo>
                    <a:pt x="9942" y="39564"/>
                  </a:lnTo>
                  <a:lnTo>
                    <a:pt x="10356" y="39791"/>
                  </a:lnTo>
                  <a:lnTo>
                    <a:pt x="10774" y="40007"/>
                  </a:lnTo>
                  <a:lnTo>
                    <a:pt x="11193" y="40211"/>
                  </a:lnTo>
                  <a:lnTo>
                    <a:pt x="11611" y="40415"/>
                  </a:lnTo>
                  <a:lnTo>
                    <a:pt x="12030" y="40608"/>
                  </a:lnTo>
                  <a:lnTo>
                    <a:pt x="12448" y="40801"/>
                  </a:lnTo>
                  <a:lnTo>
                    <a:pt x="12867" y="40983"/>
                  </a:lnTo>
                  <a:lnTo>
                    <a:pt x="13704" y="41323"/>
                  </a:lnTo>
                  <a:lnTo>
                    <a:pt x="14541" y="41629"/>
                  </a:lnTo>
                  <a:lnTo>
                    <a:pt x="15378" y="41924"/>
                  </a:lnTo>
                  <a:lnTo>
                    <a:pt x="16215" y="42185"/>
                  </a:lnTo>
                  <a:lnTo>
                    <a:pt x="17052" y="42424"/>
                  </a:lnTo>
                  <a:lnTo>
                    <a:pt x="17889" y="42628"/>
                  </a:lnTo>
                  <a:lnTo>
                    <a:pt x="18730" y="42821"/>
                  </a:lnTo>
                  <a:lnTo>
                    <a:pt x="19567" y="42980"/>
                  </a:lnTo>
                  <a:lnTo>
                    <a:pt x="20409" y="43127"/>
                  </a:lnTo>
                  <a:lnTo>
                    <a:pt x="21250" y="43252"/>
                  </a:lnTo>
                  <a:lnTo>
                    <a:pt x="22087" y="43343"/>
                  </a:lnTo>
                  <a:lnTo>
                    <a:pt x="22929" y="43422"/>
                  </a:lnTo>
                  <a:lnTo>
                    <a:pt x="23770" y="43479"/>
                  </a:lnTo>
                  <a:lnTo>
                    <a:pt x="24611" y="43513"/>
                  </a:lnTo>
                  <a:lnTo>
                    <a:pt x="25453" y="43536"/>
                  </a:lnTo>
                  <a:lnTo>
                    <a:pt x="26294" y="43524"/>
                  </a:lnTo>
                  <a:lnTo>
                    <a:pt x="27136" y="43513"/>
                  </a:lnTo>
                  <a:lnTo>
                    <a:pt x="27982" y="43468"/>
                  </a:lnTo>
                  <a:lnTo>
                    <a:pt x="28823" y="43411"/>
                  </a:lnTo>
                  <a:lnTo>
                    <a:pt x="29669" y="43343"/>
                  </a:lnTo>
                  <a:lnTo>
                    <a:pt x="30511" y="43252"/>
                  </a:lnTo>
                  <a:lnTo>
                    <a:pt x="31356" y="43150"/>
                  </a:lnTo>
                  <a:lnTo>
                    <a:pt x="32198" y="43036"/>
                  </a:lnTo>
                  <a:lnTo>
                    <a:pt x="33044" y="42900"/>
                  </a:lnTo>
                  <a:lnTo>
                    <a:pt x="33890" y="42764"/>
                  </a:lnTo>
                  <a:lnTo>
                    <a:pt x="34736" y="42605"/>
                  </a:lnTo>
                  <a:lnTo>
                    <a:pt x="35581" y="42435"/>
                  </a:lnTo>
                  <a:lnTo>
                    <a:pt x="36427" y="42254"/>
                  </a:lnTo>
                  <a:lnTo>
                    <a:pt x="37273" y="42061"/>
                  </a:lnTo>
                  <a:lnTo>
                    <a:pt x="38124" y="41856"/>
                  </a:lnTo>
                  <a:lnTo>
                    <a:pt x="38970" y="41641"/>
                  </a:lnTo>
                  <a:lnTo>
                    <a:pt x="39815" y="41414"/>
                  </a:lnTo>
                  <a:lnTo>
                    <a:pt x="40666" y="41176"/>
                  </a:lnTo>
                  <a:lnTo>
                    <a:pt x="41516" y="40937"/>
                  </a:lnTo>
                  <a:lnTo>
                    <a:pt x="42362" y="40688"/>
                  </a:lnTo>
                  <a:lnTo>
                    <a:pt x="44063" y="40166"/>
                  </a:lnTo>
                  <a:lnTo>
                    <a:pt x="45764" y="39621"/>
                  </a:lnTo>
                  <a:lnTo>
                    <a:pt x="47464" y="39065"/>
                  </a:lnTo>
                  <a:lnTo>
                    <a:pt x="49165" y="38487"/>
                  </a:lnTo>
                  <a:lnTo>
                    <a:pt x="50870" y="37897"/>
                  </a:lnTo>
                  <a:lnTo>
                    <a:pt x="54285" y="36705"/>
                  </a:lnTo>
                  <a:lnTo>
                    <a:pt x="54249" y="36615"/>
                  </a:lnTo>
                  <a:lnTo>
                    <a:pt x="54223" y="36501"/>
                  </a:lnTo>
                  <a:lnTo>
                    <a:pt x="54200" y="36388"/>
                  </a:lnTo>
                  <a:lnTo>
                    <a:pt x="54178" y="36263"/>
                  </a:lnTo>
                  <a:lnTo>
                    <a:pt x="54165" y="36138"/>
                  </a:lnTo>
                  <a:lnTo>
                    <a:pt x="54151" y="36002"/>
                  </a:lnTo>
                  <a:lnTo>
                    <a:pt x="54147" y="35866"/>
                  </a:lnTo>
                  <a:lnTo>
                    <a:pt x="54147" y="35718"/>
                  </a:lnTo>
                  <a:lnTo>
                    <a:pt x="54231" y="31078"/>
                  </a:lnTo>
                  <a:lnTo>
                    <a:pt x="54325" y="26426"/>
                  </a:lnTo>
                  <a:lnTo>
                    <a:pt x="54418" y="21785"/>
                  </a:lnTo>
                  <a:lnTo>
                    <a:pt x="54512" y="17133"/>
                  </a:lnTo>
                  <a:lnTo>
                    <a:pt x="52557" y="16838"/>
                  </a:lnTo>
                  <a:lnTo>
                    <a:pt x="52544" y="17054"/>
                  </a:lnTo>
                  <a:lnTo>
                    <a:pt x="52531" y="17270"/>
                  </a:lnTo>
                  <a:lnTo>
                    <a:pt x="52513" y="17485"/>
                  </a:lnTo>
                  <a:lnTo>
                    <a:pt x="52495" y="17689"/>
                  </a:lnTo>
                  <a:lnTo>
                    <a:pt x="52473" y="17894"/>
                  </a:lnTo>
                  <a:lnTo>
                    <a:pt x="52446" y="18109"/>
                  </a:lnTo>
                  <a:lnTo>
                    <a:pt x="52415" y="18302"/>
                  </a:lnTo>
                  <a:lnTo>
                    <a:pt x="52384" y="18506"/>
                  </a:lnTo>
                  <a:lnTo>
                    <a:pt x="52335" y="18779"/>
                  </a:lnTo>
                  <a:lnTo>
                    <a:pt x="52286" y="19028"/>
                  </a:lnTo>
                  <a:lnTo>
                    <a:pt x="52228" y="19278"/>
                  </a:lnTo>
                  <a:lnTo>
                    <a:pt x="52166" y="19516"/>
                  </a:lnTo>
                  <a:lnTo>
                    <a:pt x="52103" y="19743"/>
                  </a:lnTo>
                  <a:lnTo>
                    <a:pt x="52037" y="19947"/>
                  </a:lnTo>
                  <a:lnTo>
                    <a:pt x="51965" y="20151"/>
                  </a:lnTo>
                  <a:lnTo>
                    <a:pt x="51890" y="20333"/>
                  </a:lnTo>
                  <a:lnTo>
                    <a:pt x="51814" y="20514"/>
                  </a:lnTo>
                  <a:lnTo>
                    <a:pt x="51734" y="20673"/>
                  </a:lnTo>
                  <a:lnTo>
                    <a:pt x="51649" y="20821"/>
                  </a:lnTo>
                  <a:lnTo>
                    <a:pt x="51565" y="20957"/>
                  </a:lnTo>
                  <a:lnTo>
                    <a:pt x="51476" y="21082"/>
                  </a:lnTo>
                  <a:lnTo>
                    <a:pt x="51387" y="21195"/>
                  </a:lnTo>
                  <a:lnTo>
                    <a:pt x="51293" y="21286"/>
                  </a:lnTo>
                  <a:lnTo>
                    <a:pt x="51200" y="21365"/>
                  </a:lnTo>
                  <a:lnTo>
                    <a:pt x="51106" y="21434"/>
                  </a:lnTo>
                  <a:lnTo>
                    <a:pt x="51013" y="21479"/>
                  </a:lnTo>
                  <a:lnTo>
                    <a:pt x="50915" y="21524"/>
                  </a:lnTo>
                  <a:lnTo>
                    <a:pt x="50817" y="21547"/>
                  </a:lnTo>
                  <a:lnTo>
                    <a:pt x="50719" y="21547"/>
                  </a:lnTo>
                  <a:lnTo>
                    <a:pt x="50621" y="21536"/>
                  </a:lnTo>
                  <a:lnTo>
                    <a:pt x="50518" y="21513"/>
                  </a:lnTo>
                  <a:lnTo>
                    <a:pt x="50420" y="21468"/>
                  </a:lnTo>
                  <a:lnTo>
                    <a:pt x="50322" y="21411"/>
                  </a:lnTo>
                  <a:lnTo>
                    <a:pt x="50225" y="21343"/>
                  </a:lnTo>
                  <a:lnTo>
                    <a:pt x="50127" y="21252"/>
                  </a:lnTo>
                  <a:lnTo>
                    <a:pt x="50029" y="21139"/>
                  </a:lnTo>
                  <a:lnTo>
                    <a:pt x="49935" y="21014"/>
                  </a:lnTo>
                  <a:lnTo>
                    <a:pt x="49842" y="20878"/>
                  </a:lnTo>
                  <a:lnTo>
                    <a:pt x="49748" y="20719"/>
                  </a:lnTo>
                  <a:lnTo>
                    <a:pt x="49655" y="20537"/>
                  </a:lnTo>
                  <a:lnTo>
                    <a:pt x="49575" y="20367"/>
                  </a:lnTo>
                  <a:lnTo>
                    <a:pt x="49494" y="20174"/>
                  </a:lnTo>
                  <a:lnTo>
                    <a:pt x="49419" y="19981"/>
                  </a:lnTo>
                  <a:lnTo>
                    <a:pt x="49347" y="19766"/>
                  </a:lnTo>
                  <a:lnTo>
                    <a:pt x="49281" y="19550"/>
                  </a:lnTo>
                  <a:lnTo>
                    <a:pt x="49218" y="19335"/>
                  </a:lnTo>
                  <a:lnTo>
                    <a:pt x="49160" y="19108"/>
                  </a:lnTo>
                  <a:lnTo>
                    <a:pt x="49107" y="18869"/>
                  </a:lnTo>
                  <a:lnTo>
                    <a:pt x="49054" y="18620"/>
                  </a:lnTo>
                  <a:lnTo>
                    <a:pt x="49009" y="18370"/>
                  </a:lnTo>
                  <a:lnTo>
                    <a:pt x="48969" y="18120"/>
                  </a:lnTo>
                  <a:lnTo>
                    <a:pt x="48933" y="17860"/>
                  </a:lnTo>
                  <a:lnTo>
                    <a:pt x="48902" y="17599"/>
                  </a:lnTo>
                  <a:lnTo>
                    <a:pt x="48880" y="17338"/>
                  </a:lnTo>
                  <a:lnTo>
                    <a:pt x="48858" y="17077"/>
                  </a:lnTo>
                  <a:lnTo>
                    <a:pt x="48840" y="16804"/>
                  </a:lnTo>
                  <a:lnTo>
                    <a:pt x="48831" y="16532"/>
                  </a:lnTo>
                  <a:lnTo>
                    <a:pt x="48827" y="16260"/>
                  </a:lnTo>
                  <a:lnTo>
                    <a:pt x="48827" y="15999"/>
                  </a:lnTo>
                  <a:lnTo>
                    <a:pt x="48831" y="15726"/>
                  </a:lnTo>
                  <a:lnTo>
                    <a:pt x="48844" y="15454"/>
                  </a:lnTo>
                  <a:lnTo>
                    <a:pt x="48862" y="15193"/>
                  </a:lnTo>
                  <a:lnTo>
                    <a:pt x="48884" y="14932"/>
                  </a:lnTo>
                  <a:lnTo>
                    <a:pt x="48911" y="14671"/>
                  </a:lnTo>
                  <a:lnTo>
                    <a:pt x="48947" y="14410"/>
                  </a:lnTo>
                  <a:lnTo>
                    <a:pt x="48987" y="14161"/>
                  </a:lnTo>
                  <a:lnTo>
                    <a:pt x="49031" y="13911"/>
                  </a:lnTo>
                  <a:lnTo>
                    <a:pt x="49085" y="13673"/>
                  </a:lnTo>
                  <a:lnTo>
                    <a:pt x="49143" y="13435"/>
                  </a:lnTo>
                  <a:lnTo>
                    <a:pt x="49209" y="13208"/>
                  </a:lnTo>
                  <a:lnTo>
                    <a:pt x="49281" y="12981"/>
                  </a:lnTo>
                  <a:lnTo>
                    <a:pt x="49356" y="12765"/>
                  </a:lnTo>
                  <a:lnTo>
                    <a:pt x="49441" y="12561"/>
                  </a:lnTo>
                  <a:lnTo>
                    <a:pt x="49534" y="12368"/>
                  </a:lnTo>
                  <a:lnTo>
                    <a:pt x="49628" y="12187"/>
                  </a:lnTo>
                  <a:lnTo>
                    <a:pt x="49730" y="12028"/>
                  </a:lnTo>
                  <a:lnTo>
                    <a:pt x="49837" y="11880"/>
                  </a:lnTo>
                  <a:lnTo>
                    <a:pt x="49949" y="11744"/>
                  </a:lnTo>
                  <a:lnTo>
                    <a:pt x="50060" y="11631"/>
                  </a:lnTo>
                  <a:lnTo>
                    <a:pt x="50176" y="11528"/>
                  </a:lnTo>
                  <a:lnTo>
                    <a:pt x="49811" y="6230"/>
                  </a:lnTo>
                  <a:lnTo>
                    <a:pt x="49040" y="6638"/>
                  </a:lnTo>
                  <a:lnTo>
                    <a:pt x="48270" y="7024"/>
                  </a:lnTo>
                  <a:lnTo>
                    <a:pt x="47495" y="7387"/>
                  </a:lnTo>
                  <a:lnTo>
                    <a:pt x="46725" y="7739"/>
                  </a:lnTo>
                  <a:lnTo>
                    <a:pt x="45951" y="8068"/>
                  </a:lnTo>
                  <a:lnTo>
                    <a:pt x="45171" y="8386"/>
                  </a:lnTo>
                  <a:lnTo>
                    <a:pt x="44397" y="8692"/>
                  </a:lnTo>
                  <a:lnTo>
                    <a:pt x="43618" y="8976"/>
                  </a:lnTo>
                  <a:lnTo>
                    <a:pt x="42838" y="9237"/>
                  </a:lnTo>
                  <a:lnTo>
                    <a:pt x="42059" y="9486"/>
                  </a:lnTo>
                  <a:lnTo>
                    <a:pt x="41280" y="9724"/>
                  </a:lnTo>
                  <a:lnTo>
                    <a:pt x="40497" y="9940"/>
                  </a:lnTo>
                  <a:lnTo>
                    <a:pt x="39718" y="10133"/>
                  </a:lnTo>
                  <a:lnTo>
                    <a:pt x="38934" y="10326"/>
                  </a:lnTo>
                  <a:lnTo>
                    <a:pt x="38150" y="10485"/>
                  </a:lnTo>
                  <a:lnTo>
                    <a:pt x="37367" y="10643"/>
                  </a:lnTo>
                  <a:lnTo>
                    <a:pt x="36583" y="10780"/>
                  </a:lnTo>
                  <a:lnTo>
                    <a:pt x="35795" y="10893"/>
                  </a:lnTo>
                  <a:lnTo>
                    <a:pt x="35012" y="10995"/>
                  </a:lnTo>
                  <a:lnTo>
                    <a:pt x="34228" y="11086"/>
                  </a:lnTo>
                  <a:lnTo>
                    <a:pt x="33440" y="11154"/>
                  </a:lnTo>
                  <a:lnTo>
                    <a:pt x="32656" y="11211"/>
                  </a:lnTo>
                  <a:lnTo>
                    <a:pt x="31868" y="11245"/>
                  </a:lnTo>
                  <a:lnTo>
                    <a:pt x="31080" y="11279"/>
                  </a:lnTo>
                  <a:lnTo>
                    <a:pt x="29509" y="11279"/>
                  </a:lnTo>
                  <a:lnTo>
                    <a:pt x="28721" y="11256"/>
                  </a:lnTo>
                  <a:lnTo>
                    <a:pt x="27937" y="11211"/>
                  </a:lnTo>
                  <a:lnTo>
                    <a:pt x="27149" y="11154"/>
                  </a:lnTo>
                  <a:lnTo>
                    <a:pt x="26361" y="11086"/>
                  </a:lnTo>
                  <a:lnTo>
                    <a:pt x="25578" y="11007"/>
                  </a:lnTo>
                  <a:lnTo>
                    <a:pt x="24790" y="10904"/>
                  </a:lnTo>
                  <a:lnTo>
                    <a:pt x="24001" y="10791"/>
                  </a:lnTo>
                  <a:lnTo>
                    <a:pt x="23218" y="10655"/>
                  </a:lnTo>
                  <a:lnTo>
                    <a:pt x="22434" y="10519"/>
                  </a:lnTo>
                  <a:lnTo>
                    <a:pt x="21646" y="10348"/>
                  </a:lnTo>
                  <a:lnTo>
                    <a:pt x="20863" y="10178"/>
                  </a:lnTo>
                  <a:lnTo>
                    <a:pt x="20079" y="9985"/>
                  </a:lnTo>
                  <a:lnTo>
                    <a:pt x="19296" y="9781"/>
                  </a:lnTo>
                  <a:lnTo>
                    <a:pt x="18512" y="9566"/>
                  </a:lnTo>
                  <a:lnTo>
                    <a:pt x="17733" y="9327"/>
                  </a:lnTo>
                  <a:lnTo>
                    <a:pt x="16949" y="9078"/>
                  </a:lnTo>
                  <a:lnTo>
                    <a:pt x="16170" y="8817"/>
                  </a:lnTo>
                  <a:lnTo>
                    <a:pt x="15391" y="8533"/>
                  </a:lnTo>
                  <a:lnTo>
                    <a:pt x="14612" y="8238"/>
                  </a:lnTo>
                  <a:lnTo>
                    <a:pt x="13833" y="7932"/>
                  </a:lnTo>
                  <a:lnTo>
                    <a:pt x="13054" y="7614"/>
                  </a:lnTo>
                  <a:lnTo>
                    <a:pt x="12279" y="7274"/>
                  </a:lnTo>
                  <a:lnTo>
                    <a:pt x="11504" y="6922"/>
                  </a:lnTo>
                  <a:lnTo>
                    <a:pt x="10730" y="6559"/>
                  </a:lnTo>
                  <a:lnTo>
                    <a:pt x="9955" y="6184"/>
                  </a:lnTo>
                  <a:lnTo>
                    <a:pt x="9185" y="5787"/>
                  </a:lnTo>
                  <a:lnTo>
                    <a:pt x="8415" y="5379"/>
                  </a:lnTo>
                  <a:lnTo>
                    <a:pt x="7644" y="4959"/>
                  </a:lnTo>
                  <a:lnTo>
                    <a:pt x="6879" y="4528"/>
                  </a:lnTo>
                  <a:lnTo>
                    <a:pt x="6108" y="4074"/>
                  </a:lnTo>
                  <a:lnTo>
                    <a:pt x="5347" y="3620"/>
                  </a:lnTo>
                  <a:lnTo>
                    <a:pt x="4581" y="3144"/>
                  </a:lnTo>
                  <a:lnTo>
                    <a:pt x="3820" y="2656"/>
                  </a:lnTo>
                  <a:lnTo>
                    <a:pt x="3059" y="2145"/>
                  </a:lnTo>
                  <a:lnTo>
                    <a:pt x="2302" y="1635"/>
                  </a:lnTo>
                  <a:lnTo>
                    <a:pt x="1540" y="1101"/>
                  </a:lnTo>
                  <a:lnTo>
                    <a:pt x="788" y="557"/>
                  </a:lnTo>
                  <a:lnTo>
                    <a:pt x="31"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9"/>
            <p:cNvSpPr/>
            <p:nvPr/>
          </p:nvSpPr>
          <p:spPr>
            <a:xfrm>
              <a:off x="3088525" y="-7039525"/>
              <a:ext cx="1370050" cy="3330375"/>
            </a:xfrm>
            <a:custGeom>
              <a:avLst/>
              <a:gdLst/>
              <a:ahLst/>
              <a:cxnLst/>
              <a:rect l="l" t="t" r="r" b="b"/>
              <a:pathLst>
                <a:path w="54802" h="133215" extrusionOk="0">
                  <a:moveTo>
                    <a:pt x="28160" y="64333"/>
                  </a:moveTo>
                  <a:lnTo>
                    <a:pt x="28405" y="64344"/>
                  </a:lnTo>
                  <a:lnTo>
                    <a:pt x="28645" y="64355"/>
                  </a:lnTo>
                  <a:lnTo>
                    <a:pt x="28886" y="64378"/>
                  </a:lnTo>
                  <a:lnTo>
                    <a:pt x="29126" y="64412"/>
                  </a:lnTo>
                  <a:lnTo>
                    <a:pt x="29367" y="64446"/>
                  </a:lnTo>
                  <a:lnTo>
                    <a:pt x="29603" y="64492"/>
                  </a:lnTo>
                  <a:lnTo>
                    <a:pt x="29843" y="64537"/>
                  </a:lnTo>
                  <a:lnTo>
                    <a:pt x="30079" y="64594"/>
                  </a:lnTo>
                  <a:lnTo>
                    <a:pt x="30315" y="64662"/>
                  </a:lnTo>
                  <a:lnTo>
                    <a:pt x="30551" y="64741"/>
                  </a:lnTo>
                  <a:lnTo>
                    <a:pt x="30782" y="64821"/>
                  </a:lnTo>
                  <a:lnTo>
                    <a:pt x="31018" y="64900"/>
                  </a:lnTo>
                  <a:lnTo>
                    <a:pt x="31250" y="65002"/>
                  </a:lnTo>
                  <a:lnTo>
                    <a:pt x="31481" y="65093"/>
                  </a:lnTo>
                  <a:lnTo>
                    <a:pt x="31713" y="65206"/>
                  </a:lnTo>
                  <a:lnTo>
                    <a:pt x="31940" y="65320"/>
                  </a:lnTo>
                  <a:lnTo>
                    <a:pt x="32167" y="65445"/>
                  </a:lnTo>
                  <a:lnTo>
                    <a:pt x="32394" y="65569"/>
                  </a:lnTo>
                  <a:lnTo>
                    <a:pt x="32621" y="65706"/>
                  </a:lnTo>
                  <a:lnTo>
                    <a:pt x="32844" y="65842"/>
                  </a:lnTo>
                  <a:lnTo>
                    <a:pt x="33071" y="66001"/>
                  </a:lnTo>
                  <a:lnTo>
                    <a:pt x="33289" y="66148"/>
                  </a:lnTo>
                  <a:lnTo>
                    <a:pt x="33511" y="66318"/>
                  </a:lnTo>
                  <a:lnTo>
                    <a:pt x="33730" y="66488"/>
                  </a:lnTo>
                  <a:lnTo>
                    <a:pt x="33948" y="66659"/>
                  </a:lnTo>
                  <a:lnTo>
                    <a:pt x="34166" y="66840"/>
                  </a:lnTo>
                  <a:lnTo>
                    <a:pt x="34380" y="67033"/>
                  </a:lnTo>
                  <a:lnTo>
                    <a:pt x="34593" y="67226"/>
                  </a:lnTo>
                  <a:lnTo>
                    <a:pt x="34807" y="67430"/>
                  </a:lnTo>
                  <a:lnTo>
                    <a:pt x="35016" y="67634"/>
                  </a:lnTo>
                  <a:lnTo>
                    <a:pt x="35226" y="67850"/>
                  </a:lnTo>
                  <a:lnTo>
                    <a:pt x="35430" y="68077"/>
                  </a:lnTo>
                  <a:lnTo>
                    <a:pt x="35640" y="68304"/>
                  </a:lnTo>
                  <a:lnTo>
                    <a:pt x="35840" y="68542"/>
                  </a:lnTo>
                  <a:lnTo>
                    <a:pt x="36045" y="68780"/>
                  </a:lnTo>
                  <a:lnTo>
                    <a:pt x="36245" y="69030"/>
                  </a:lnTo>
                  <a:lnTo>
                    <a:pt x="36445" y="69280"/>
                  </a:lnTo>
                  <a:lnTo>
                    <a:pt x="36641" y="69541"/>
                  </a:lnTo>
                  <a:lnTo>
                    <a:pt x="36837" y="69813"/>
                  </a:lnTo>
                  <a:lnTo>
                    <a:pt x="37029" y="70085"/>
                  </a:lnTo>
                  <a:lnTo>
                    <a:pt x="37220" y="70357"/>
                  </a:lnTo>
                  <a:lnTo>
                    <a:pt x="37407" y="70641"/>
                  </a:lnTo>
                  <a:lnTo>
                    <a:pt x="37599" y="70936"/>
                  </a:lnTo>
                  <a:lnTo>
                    <a:pt x="37781" y="71231"/>
                  </a:lnTo>
                  <a:lnTo>
                    <a:pt x="37964" y="71537"/>
                  </a:lnTo>
                  <a:lnTo>
                    <a:pt x="38146" y="71844"/>
                  </a:lnTo>
                  <a:lnTo>
                    <a:pt x="38324" y="72161"/>
                  </a:lnTo>
                  <a:lnTo>
                    <a:pt x="38502" y="72491"/>
                  </a:lnTo>
                  <a:lnTo>
                    <a:pt x="38680" y="72820"/>
                  </a:lnTo>
                  <a:lnTo>
                    <a:pt x="38850" y="73149"/>
                  </a:lnTo>
                  <a:lnTo>
                    <a:pt x="39023" y="73489"/>
                  </a:lnTo>
                  <a:lnTo>
                    <a:pt x="39188" y="73829"/>
                  </a:lnTo>
                  <a:lnTo>
                    <a:pt x="39357" y="74181"/>
                  </a:lnTo>
                  <a:lnTo>
                    <a:pt x="39517" y="74544"/>
                  </a:lnTo>
                  <a:lnTo>
                    <a:pt x="39682" y="74907"/>
                  </a:lnTo>
                  <a:lnTo>
                    <a:pt x="39838" y="75282"/>
                  </a:lnTo>
                  <a:lnTo>
                    <a:pt x="39998" y="75656"/>
                  </a:lnTo>
                  <a:lnTo>
                    <a:pt x="40150" y="76030"/>
                  </a:lnTo>
                  <a:lnTo>
                    <a:pt x="40301" y="76416"/>
                  </a:lnTo>
                  <a:lnTo>
                    <a:pt x="40452" y="76813"/>
                  </a:lnTo>
                  <a:lnTo>
                    <a:pt x="40599" y="77210"/>
                  </a:lnTo>
                  <a:lnTo>
                    <a:pt x="40742" y="77619"/>
                  </a:lnTo>
                  <a:lnTo>
                    <a:pt x="40884" y="78027"/>
                  </a:lnTo>
                  <a:lnTo>
                    <a:pt x="41022" y="78436"/>
                  </a:lnTo>
                  <a:lnTo>
                    <a:pt x="41156" y="78856"/>
                  </a:lnTo>
                  <a:lnTo>
                    <a:pt x="41289" y="79287"/>
                  </a:lnTo>
                  <a:lnTo>
                    <a:pt x="41423" y="79718"/>
                  </a:lnTo>
                  <a:lnTo>
                    <a:pt x="41548" y="80149"/>
                  </a:lnTo>
                  <a:lnTo>
                    <a:pt x="41672" y="80592"/>
                  </a:lnTo>
                  <a:lnTo>
                    <a:pt x="41797" y="81045"/>
                  </a:lnTo>
                  <a:lnTo>
                    <a:pt x="41917" y="81499"/>
                  </a:lnTo>
                  <a:lnTo>
                    <a:pt x="42033" y="81953"/>
                  </a:lnTo>
                  <a:lnTo>
                    <a:pt x="42144" y="82418"/>
                  </a:lnTo>
                  <a:lnTo>
                    <a:pt x="42255" y="82895"/>
                  </a:lnTo>
                  <a:lnTo>
                    <a:pt x="42362" y="83360"/>
                  </a:lnTo>
                  <a:lnTo>
                    <a:pt x="42469" y="83848"/>
                  </a:lnTo>
                  <a:lnTo>
                    <a:pt x="42567" y="84336"/>
                  </a:lnTo>
                  <a:lnTo>
                    <a:pt x="42670" y="84824"/>
                  </a:lnTo>
                  <a:lnTo>
                    <a:pt x="42763" y="85312"/>
                  </a:lnTo>
                  <a:lnTo>
                    <a:pt x="42857" y="85822"/>
                  </a:lnTo>
                  <a:lnTo>
                    <a:pt x="42941" y="86321"/>
                  </a:lnTo>
                  <a:lnTo>
                    <a:pt x="43030" y="86832"/>
                  </a:lnTo>
                  <a:lnTo>
                    <a:pt x="43110" y="87354"/>
                  </a:lnTo>
                  <a:lnTo>
                    <a:pt x="43190" y="87876"/>
                  </a:lnTo>
                  <a:lnTo>
                    <a:pt x="43266" y="88398"/>
                  </a:lnTo>
                  <a:lnTo>
                    <a:pt x="43337" y="88931"/>
                  </a:lnTo>
                  <a:lnTo>
                    <a:pt x="43409" y="89464"/>
                  </a:lnTo>
                  <a:lnTo>
                    <a:pt x="43471" y="90009"/>
                  </a:lnTo>
                  <a:lnTo>
                    <a:pt x="43533" y="90553"/>
                  </a:lnTo>
                  <a:lnTo>
                    <a:pt x="43591" y="91098"/>
                  </a:lnTo>
                  <a:lnTo>
                    <a:pt x="43649" y="91654"/>
                  </a:lnTo>
                  <a:lnTo>
                    <a:pt x="43698" y="92221"/>
                  </a:lnTo>
                  <a:lnTo>
                    <a:pt x="43747" y="92789"/>
                  </a:lnTo>
                  <a:lnTo>
                    <a:pt x="43791" y="93356"/>
                  </a:lnTo>
                  <a:lnTo>
                    <a:pt x="43832" y="93923"/>
                  </a:lnTo>
                  <a:lnTo>
                    <a:pt x="43867" y="94513"/>
                  </a:lnTo>
                  <a:lnTo>
                    <a:pt x="43903" y="95092"/>
                  </a:lnTo>
                  <a:lnTo>
                    <a:pt x="43934" y="95682"/>
                  </a:lnTo>
                  <a:lnTo>
                    <a:pt x="43956" y="96272"/>
                  </a:lnTo>
                  <a:lnTo>
                    <a:pt x="43978" y="96873"/>
                  </a:lnTo>
                  <a:lnTo>
                    <a:pt x="43996" y="97475"/>
                  </a:lnTo>
                  <a:lnTo>
                    <a:pt x="44010" y="98087"/>
                  </a:lnTo>
                  <a:lnTo>
                    <a:pt x="44023" y="98700"/>
                  </a:lnTo>
                  <a:lnTo>
                    <a:pt x="44027" y="99313"/>
                  </a:lnTo>
                  <a:lnTo>
                    <a:pt x="44032" y="99937"/>
                  </a:lnTo>
                  <a:lnTo>
                    <a:pt x="44027" y="100561"/>
                  </a:lnTo>
                  <a:lnTo>
                    <a:pt x="44023" y="101185"/>
                  </a:lnTo>
                  <a:lnTo>
                    <a:pt x="44014" y="101820"/>
                  </a:lnTo>
                  <a:lnTo>
                    <a:pt x="44001" y="102455"/>
                  </a:lnTo>
                  <a:lnTo>
                    <a:pt x="43983" y="103102"/>
                  </a:lnTo>
                  <a:lnTo>
                    <a:pt x="43961" y="103749"/>
                  </a:lnTo>
                  <a:lnTo>
                    <a:pt x="43934" y="104396"/>
                  </a:lnTo>
                  <a:lnTo>
                    <a:pt x="43903" y="105054"/>
                  </a:lnTo>
                  <a:lnTo>
                    <a:pt x="43867" y="105712"/>
                  </a:lnTo>
                  <a:lnTo>
                    <a:pt x="43827" y="106381"/>
                  </a:lnTo>
                  <a:lnTo>
                    <a:pt x="43787" y="107039"/>
                  </a:lnTo>
                  <a:lnTo>
                    <a:pt x="43738" y="107720"/>
                  </a:lnTo>
                  <a:lnTo>
                    <a:pt x="43685" y="108389"/>
                  </a:lnTo>
                  <a:lnTo>
                    <a:pt x="43627" y="109070"/>
                  </a:lnTo>
                  <a:lnTo>
                    <a:pt x="43569" y="109762"/>
                  </a:lnTo>
                  <a:lnTo>
                    <a:pt x="43502" y="110443"/>
                  </a:lnTo>
                  <a:lnTo>
                    <a:pt x="43431" y="111135"/>
                  </a:lnTo>
                  <a:lnTo>
                    <a:pt x="43355" y="111839"/>
                  </a:lnTo>
                  <a:lnTo>
                    <a:pt x="43275" y="112531"/>
                  </a:lnTo>
                  <a:lnTo>
                    <a:pt x="43257" y="112656"/>
                  </a:lnTo>
                  <a:lnTo>
                    <a:pt x="43239" y="112769"/>
                  </a:lnTo>
                  <a:lnTo>
                    <a:pt x="43217" y="112871"/>
                  </a:lnTo>
                  <a:lnTo>
                    <a:pt x="43190" y="112973"/>
                  </a:lnTo>
                  <a:lnTo>
                    <a:pt x="43164" y="113053"/>
                  </a:lnTo>
                  <a:lnTo>
                    <a:pt x="43137" y="113132"/>
                  </a:lnTo>
                  <a:lnTo>
                    <a:pt x="43106" y="113189"/>
                  </a:lnTo>
                  <a:lnTo>
                    <a:pt x="43079" y="113257"/>
                  </a:lnTo>
                  <a:lnTo>
                    <a:pt x="43110" y="113302"/>
                  </a:lnTo>
                  <a:lnTo>
                    <a:pt x="43146" y="113348"/>
                  </a:lnTo>
                  <a:lnTo>
                    <a:pt x="43177" y="113404"/>
                  </a:lnTo>
                  <a:lnTo>
                    <a:pt x="43208" y="113472"/>
                  </a:lnTo>
                  <a:lnTo>
                    <a:pt x="43235" y="113540"/>
                  </a:lnTo>
                  <a:lnTo>
                    <a:pt x="43262" y="113609"/>
                  </a:lnTo>
                  <a:lnTo>
                    <a:pt x="43306" y="113779"/>
                  </a:lnTo>
                  <a:lnTo>
                    <a:pt x="43346" y="113949"/>
                  </a:lnTo>
                  <a:lnTo>
                    <a:pt x="43373" y="114130"/>
                  </a:lnTo>
                  <a:lnTo>
                    <a:pt x="43391" y="114312"/>
                  </a:lnTo>
                  <a:lnTo>
                    <a:pt x="43404" y="114505"/>
                  </a:lnTo>
                  <a:lnTo>
                    <a:pt x="43404" y="114596"/>
                  </a:lnTo>
                  <a:lnTo>
                    <a:pt x="43400" y="114698"/>
                  </a:lnTo>
                  <a:lnTo>
                    <a:pt x="43395" y="114789"/>
                  </a:lnTo>
                  <a:lnTo>
                    <a:pt x="43391" y="114879"/>
                  </a:lnTo>
                  <a:lnTo>
                    <a:pt x="43377" y="114970"/>
                  </a:lnTo>
                  <a:lnTo>
                    <a:pt x="43364" y="115050"/>
                  </a:lnTo>
                  <a:lnTo>
                    <a:pt x="43351" y="115129"/>
                  </a:lnTo>
                  <a:lnTo>
                    <a:pt x="43328" y="115208"/>
                  </a:lnTo>
                  <a:lnTo>
                    <a:pt x="43306" y="115288"/>
                  </a:lnTo>
                  <a:lnTo>
                    <a:pt x="43284" y="115356"/>
                  </a:lnTo>
                  <a:lnTo>
                    <a:pt x="43253" y="115424"/>
                  </a:lnTo>
                  <a:lnTo>
                    <a:pt x="43222" y="115481"/>
                  </a:lnTo>
                  <a:lnTo>
                    <a:pt x="43186" y="115537"/>
                  </a:lnTo>
                  <a:lnTo>
                    <a:pt x="43146" y="115583"/>
                  </a:lnTo>
                  <a:lnTo>
                    <a:pt x="43106" y="115628"/>
                  </a:lnTo>
                  <a:lnTo>
                    <a:pt x="43057" y="115662"/>
                  </a:lnTo>
                  <a:lnTo>
                    <a:pt x="42616" y="115946"/>
                  </a:lnTo>
                  <a:lnTo>
                    <a:pt x="42166" y="116218"/>
                  </a:lnTo>
                  <a:lnTo>
                    <a:pt x="41721" y="116490"/>
                  </a:lnTo>
                  <a:lnTo>
                    <a:pt x="41272" y="116751"/>
                  </a:lnTo>
                  <a:lnTo>
                    <a:pt x="40822" y="117001"/>
                  </a:lnTo>
                  <a:lnTo>
                    <a:pt x="40372" y="117251"/>
                  </a:lnTo>
                  <a:lnTo>
                    <a:pt x="39918" y="117489"/>
                  </a:lnTo>
                  <a:lnTo>
                    <a:pt x="39468" y="117727"/>
                  </a:lnTo>
                  <a:lnTo>
                    <a:pt x="39014" y="117954"/>
                  </a:lnTo>
                  <a:lnTo>
                    <a:pt x="38560" y="118170"/>
                  </a:lnTo>
                  <a:lnTo>
                    <a:pt x="38102" y="118374"/>
                  </a:lnTo>
                  <a:lnTo>
                    <a:pt x="37648" y="118578"/>
                  </a:lnTo>
                  <a:lnTo>
                    <a:pt x="37189" y="118782"/>
                  </a:lnTo>
                  <a:lnTo>
                    <a:pt x="36730" y="118975"/>
                  </a:lnTo>
                  <a:lnTo>
                    <a:pt x="36272" y="119157"/>
                  </a:lnTo>
                  <a:lnTo>
                    <a:pt x="35813" y="119327"/>
                  </a:lnTo>
                  <a:lnTo>
                    <a:pt x="35355" y="119497"/>
                  </a:lnTo>
                  <a:lnTo>
                    <a:pt x="34892" y="119656"/>
                  </a:lnTo>
                  <a:lnTo>
                    <a:pt x="34433" y="119804"/>
                  </a:lnTo>
                  <a:lnTo>
                    <a:pt x="33970" y="119951"/>
                  </a:lnTo>
                  <a:lnTo>
                    <a:pt x="33507" y="120087"/>
                  </a:lnTo>
                  <a:lnTo>
                    <a:pt x="33044" y="120212"/>
                  </a:lnTo>
                  <a:lnTo>
                    <a:pt x="32581" y="120337"/>
                  </a:lnTo>
                  <a:lnTo>
                    <a:pt x="32118" y="120450"/>
                  </a:lnTo>
                  <a:lnTo>
                    <a:pt x="31655" y="120552"/>
                  </a:lnTo>
                  <a:lnTo>
                    <a:pt x="31192" y="120654"/>
                  </a:lnTo>
                  <a:lnTo>
                    <a:pt x="30729" y="120745"/>
                  </a:lnTo>
                  <a:lnTo>
                    <a:pt x="30261" y="120825"/>
                  </a:lnTo>
                  <a:lnTo>
                    <a:pt x="29798" y="120904"/>
                  </a:lnTo>
                  <a:lnTo>
                    <a:pt x="29331" y="120972"/>
                  </a:lnTo>
                  <a:lnTo>
                    <a:pt x="28868" y="121029"/>
                  </a:lnTo>
                  <a:lnTo>
                    <a:pt x="28400" y="121074"/>
                  </a:lnTo>
                  <a:lnTo>
                    <a:pt x="27937" y="121120"/>
                  </a:lnTo>
                  <a:lnTo>
                    <a:pt x="27470" y="121154"/>
                  </a:lnTo>
                  <a:lnTo>
                    <a:pt x="27002" y="121176"/>
                  </a:lnTo>
                  <a:lnTo>
                    <a:pt x="26539" y="121199"/>
                  </a:lnTo>
                  <a:lnTo>
                    <a:pt x="25141" y="121199"/>
                  </a:lnTo>
                  <a:lnTo>
                    <a:pt x="24678" y="121176"/>
                  </a:lnTo>
                  <a:lnTo>
                    <a:pt x="24211" y="121154"/>
                  </a:lnTo>
                  <a:lnTo>
                    <a:pt x="23748" y="121120"/>
                  </a:lnTo>
                  <a:lnTo>
                    <a:pt x="23285" y="121086"/>
                  </a:lnTo>
                  <a:lnTo>
                    <a:pt x="22817" y="121029"/>
                  </a:lnTo>
                  <a:lnTo>
                    <a:pt x="22354" y="120972"/>
                  </a:lnTo>
                  <a:lnTo>
                    <a:pt x="21891" y="120904"/>
                  </a:lnTo>
                  <a:lnTo>
                    <a:pt x="21428" y="120825"/>
                  </a:lnTo>
                  <a:lnTo>
                    <a:pt x="20965" y="120745"/>
                  </a:lnTo>
                  <a:lnTo>
                    <a:pt x="20507" y="120643"/>
                  </a:lnTo>
                  <a:lnTo>
                    <a:pt x="20044" y="120541"/>
                  </a:lnTo>
                  <a:lnTo>
                    <a:pt x="19581" y="120428"/>
                  </a:lnTo>
                  <a:lnTo>
                    <a:pt x="19122" y="120314"/>
                  </a:lnTo>
                  <a:lnTo>
                    <a:pt x="18664" y="120178"/>
                  </a:lnTo>
                  <a:lnTo>
                    <a:pt x="18205" y="120042"/>
                  </a:lnTo>
                  <a:lnTo>
                    <a:pt x="17746" y="119894"/>
                  </a:lnTo>
                  <a:lnTo>
                    <a:pt x="17288" y="119735"/>
                  </a:lnTo>
                  <a:lnTo>
                    <a:pt x="16834" y="119565"/>
                  </a:lnTo>
                  <a:lnTo>
                    <a:pt x="16375" y="119395"/>
                  </a:lnTo>
                  <a:lnTo>
                    <a:pt x="15921" y="119214"/>
                  </a:lnTo>
                  <a:lnTo>
                    <a:pt x="15467" y="119021"/>
                  </a:lnTo>
                  <a:lnTo>
                    <a:pt x="15013" y="118816"/>
                  </a:lnTo>
                  <a:lnTo>
                    <a:pt x="14563" y="118601"/>
                  </a:lnTo>
                  <a:lnTo>
                    <a:pt x="14109" y="118374"/>
                  </a:lnTo>
                  <a:lnTo>
                    <a:pt x="13659" y="118147"/>
                  </a:lnTo>
                  <a:lnTo>
                    <a:pt x="13606" y="118113"/>
                  </a:lnTo>
                  <a:lnTo>
                    <a:pt x="13557" y="118068"/>
                  </a:lnTo>
                  <a:lnTo>
                    <a:pt x="13513" y="118022"/>
                  </a:lnTo>
                  <a:lnTo>
                    <a:pt x="13468" y="117954"/>
                  </a:lnTo>
                  <a:lnTo>
                    <a:pt x="13428" y="117886"/>
                  </a:lnTo>
                  <a:lnTo>
                    <a:pt x="13388" y="117807"/>
                  </a:lnTo>
                  <a:lnTo>
                    <a:pt x="13352" y="117727"/>
                  </a:lnTo>
                  <a:lnTo>
                    <a:pt x="13321" y="117636"/>
                  </a:lnTo>
                  <a:lnTo>
                    <a:pt x="13294" y="117546"/>
                  </a:lnTo>
                  <a:lnTo>
                    <a:pt x="13268" y="117444"/>
                  </a:lnTo>
                  <a:lnTo>
                    <a:pt x="13241" y="117330"/>
                  </a:lnTo>
                  <a:lnTo>
                    <a:pt x="13223" y="117217"/>
                  </a:lnTo>
                  <a:lnTo>
                    <a:pt x="13205" y="117103"/>
                  </a:lnTo>
                  <a:lnTo>
                    <a:pt x="13188" y="116978"/>
                  </a:lnTo>
                  <a:lnTo>
                    <a:pt x="13179" y="116865"/>
                  </a:lnTo>
                  <a:lnTo>
                    <a:pt x="13165" y="116740"/>
                  </a:lnTo>
                  <a:lnTo>
                    <a:pt x="13161" y="116615"/>
                  </a:lnTo>
                  <a:lnTo>
                    <a:pt x="13156" y="116479"/>
                  </a:lnTo>
                  <a:lnTo>
                    <a:pt x="13156" y="116230"/>
                  </a:lnTo>
                  <a:lnTo>
                    <a:pt x="13165" y="115969"/>
                  </a:lnTo>
                  <a:lnTo>
                    <a:pt x="13183" y="115719"/>
                  </a:lnTo>
                  <a:lnTo>
                    <a:pt x="13196" y="115594"/>
                  </a:lnTo>
                  <a:lnTo>
                    <a:pt x="13214" y="115469"/>
                  </a:lnTo>
                  <a:lnTo>
                    <a:pt x="13232" y="115356"/>
                  </a:lnTo>
                  <a:lnTo>
                    <a:pt x="13254" y="115242"/>
                  </a:lnTo>
                  <a:lnTo>
                    <a:pt x="13277" y="115140"/>
                  </a:lnTo>
                  <a:lnTo>
                    <a:pt x="13303" y="115027"/>
                  </a:lnTo>
                  <a:lnTo>
                    <a:pt x="13330" y="114936"/>
                  </a:lnTo>
                  <a:lnTo>
                    <a:pt x="13361" y="114845"/>
                  </a:lnTo>
                  <a:lnTo>
                    <a:pt x="13343" y="114766"/>
                  </a:lnTo>
                  <a:lnTo>
                    <a:pt x="13277" y="114913"/>
                  </a:lnTo>
                  <a:lnTo>
                    <a:pt x="13205" y="115038"/>
                  </a:lnTo>
                  <a:lnTo>
                    <a:pt x="13130" y="115140"/>
                  </a:lnTo>
                  <a:lnTo>
                    <a:pt x="13049" y="115220"/>
                  </a:lnTo>
                  <a:lnTo>
                    <a:pt x="12969" y="115276"/>
                  </a:lnTo>
                  <a:lnTo>
                    <a:pt x="12885" y="115299"/>
                  </a:lnTo>
                  <a:lnTo>
                    <a:pt x="12805" y="115299"/>
                  </a:lnTo>
                  <a:lnTo>
                    <a:pt x="12760" y="115288"/>
                  </a:lnTo>
                  <a:lnTo>
                    <a:pt x="12720" y="115276"/>
                  </a:lnTo>
                  <a:lnTo>
                    <a:pt x="12680" y="115242"/>
                  </a:lnTo>
                  <a:lnTo>
                    <a:pt x="12640" y="115220"/>
                  </a:lnTo>
                  <a:lnTo>
                    <a:pt x="12600" y="115174"/>
                  </a:lnTo>
                  <a:lnTo>
                    <a:pt x="12560" y="115129"/>
                  </a:lnTo>
                  <a:lnTo>
                    <a:pt x="12524" y="115072"/>
                  </a:lnTo>
                  <a:lnTo>
                    <a:pt x="12489" y="115015"/>
                  </a:lnTo>
                  <a:lnTo>
                    <a:pt x="12453" y="114947"/>
                  </a:lnTo>
                  <a:lnTo>
                    <a:pt x="12417" y="114868"/>
                  </a:lnTo>
                  <a:lnTo>
                    <a:pt x="12386" y="114777"/>
                  </a:lnTo>
                  <a:lnTo>
                    <a:pt x="12355" y="114686"/>
                  </a:lnTo>
                  <a:lnTo>
                    <a:pt x="12324" y="114584"/>
                  </a:lnTo>
                  <a:lnTo>
                    <a:pt x="12297" y="114471"/>
                  </a:lnTo>
                  <a:lnTo>
                    <a:pt x="12270" y="114357"/>
                  </a:lnTo>
                  <a:lnTo>
                    <a:pt x="12248" y="114233"/>
                  </a:lnTo>
                  <a:lnTo>
                    <a:pt x="12226" y="114096"/>
                  </a:lnTo>
                  <a:lnTo>
                    <a:pt x="12208" y="113949"/>
                  </a:lnTo>
                  <a:lnTo>
                    <a:pt x="12132" y="113336"/>
                  </a:lnTo>
                  <a:lnTo>
                    <a:pt x="12066" y="112724"/>
                  </a:lnTo>
                  <a:lnTo>
                    <a:pt x="11999" y="112111"/>
                  </a:lnTo>
                  <a:lnTo>
                    <a:pt x="11941" y="111510"/>
                  </a:lnTo>
                  <a:lnTo>
                    <a:pt x="11887" y="110897"/>
                  </a:lnTo>
                  <a:lnTo>
                    <a:pt x="11834" y="110296"/>
                  </a:lnTo>
                  <a:lnTo>
                    <a:pt x="11790" y="109694"/>
                  </a:lnTo>
                  <a:lnTo>
                    <a:pt x="11745" y="109093"/>
                  </a:lnTo>
                  <a:lnTo>
                    <a:pt x="11709" y="108492"/>
                  </a:lnTo>
                  <a:lnTo>
                    <a:pt x="11674" y="107890"/>
                  </a:lnTo>
                  <a:lnTo>
                    <a:pt x="11647" y="107300"/>
                  </a:lnTo>
                  <a:lnTo>
                    <a:pt x="11620" y="106710"/>
                  </a:lnTo>
                  <a:lnTo>
                    <a:pt x="11598" y="106109"/>
                  </a:lnTo>
                  <a:lnTo>
                    <a:pt x="11580" y="105519"/>
                  </a:lnTo>
                  <a:lnTo>
                    <a:pt x="11571" y="104929"/>
                  </a:lnTo>
                  <a:lnTo>
                    <a:pt x="11562" y="104350"/>
                  </a:lnTo>
                  <a:lnTo>
                    <a:pt x="11554" y="103760"/>
                  </a:lnTo>
                  <a:lnTo>
                    <a:pt x="11554" y="103182"/>
                  </a:lnTo>
                  <a:lnTo>
                    <a:pt x="11558" y="102603"/>
                  </a:lnTo>
                  <a:lnTo>
                    <a:pt x="11562" y="102024"/>
                  </a:lnTo>
                  <a:lnTo>
                    <a:pt x="11576" y="101446"/>
                  </a:lnTo>
                  <a:lnTo>
                    <a:pt x="11589" y="100878"/>
                  </a:lnTo>
                  <a:lnTo>
                    <a:pt x="11607" y="100311"/>
                  </a:lnTo>
                  <a:lnTo>
                    <a:pt x="11629" y="99744"/>
                  </a:lnTo>
                  <a:lnTo>
                    <a:pt x="11656" y="99176"/>
                  </a:lnTo>
                  <a:lnTo>
                    <a:pt x="11683" y="98609"/>
                  </a:lnTo>
                  <a:lnTo>
                    <a:pt x="11718" y="98053"/>
                  </a:lnTo>
                  <a:lnTo>
                    <a:pt x="11754" y="97497"/>
                  </a:lnTo>
                  <a:lnTo>
                    <a:pt x="11794" y="96941"/>
                  </a:lnTo>
                  <a:lnTo>
                    <a:pt x="11839" y="96397"/>
                  </a:lnTo>
                  <a:lnTo>
                    <a:pt x="11883" y="95841"/>
                  </a:lnTo>
                  <a:lnTo>
                    <a:pt x="11936" y="95296"/>
                  </a:lnTo>
                  <a:lnTo>
                    <a:pt x="11990" y="94751"/>
                  </a:lnTo>
                  <a:lnTo>
                    <a:pt x="12043" y="94218"/>
                  </a:lnTo>
                  <a:lnTo>
                    <a:pt x="12106" y="93685"/>
                  </a:lnTo>
                  <a:lnTo>
                    <a:pt x="12168" y="93152"/>
                  </a:lnTo>
                  <a:lnTo>
                    <a:pt x="12235" y="92618"/>
                  </a:lnTo>
                  <a:lnTo>
                    <a:pt x="12306" y="92096"/>
                  </a:lnTo>
                  <a:lnTo>
                    <a:pt x="12382" y="91563"/>
                  </a:lnTo>
                  <a:lnTo>
                    <a:pt x="12457" y="91053"/>
                  </a:lnTo>
                  <a:lnTo>
                    <a:pt x="12537" y="90531"/>
                  </a:lnTo>
                  <a:lnTo>
                    <a:pt x="12618" y="90020"/>
                  </a:lnTo>
                  <a:lnTo>
                    <a:pt x="12707" y="89510"/>
                  </a:lnTo>
                  <a:lnTo>
                    <a:pt x="12796" y="88999"/>
                  </a:lnTo>
                  <a:lnTo>
                    <a:pt x="12885" y="88500"/>
                  </a:lnTo>
                  <a:lnTo>
                    <a:pt x="12983" y="88001"/>
                  </a:lnTo>
                  <a:lnTo>
                    <a:pt x="13076" y="87501"/>
                  </a:lnTo>
                  <a:lnTo>
                    <a:pt x="13179" y="87013"/>
                  </a:lnTo>
                  <a:lnTo>
                    <a:pt x="13281" y="86526"/>
                  </a:lnTo>
                  <a:lnTo>
                    <a:pt x="13388" y="86038"/>
                  </a:lnTo>
                  <a:lnTo>
                    <a:pt x="13495" y="85561"/>
                  </a:lnTo>
                  <a:lnTo>
                    <a:pt x="13606" y="85085"/>
                  </a:lnTo>
                  <a:lnTo>
                    <a:pt x="13722" y="84608"/>
                  </a:lnTo>
                  <a:lnTo>
                    <a:pt x="13838" y="84143"/>
                  </a:lnTo>
                  <a:lnTo>
                    <a:pt x="13958" y="83678"/>
                  </a:lnTo>
                  <a:lnTo>
                    <a:pt x="14082" y="83224"/>
                  </a:lnTo>
                  <a:lnTo>
                    <a:pt x="14203" y="82770"/>
                  </a:lnTo>
                  <a:lnTo>
                    <a:pt x="14332" y="82316"/>
                  </a:lnTo>
                  <a:lnTo>
                    <a:pt x="14461" y="81862"/>
                  </a:lnTo>
                  <a:lnTo>
                    <a:pt x="14594" y="81420"/>
                  </a:lnTo>
                  <a:lnTo>
                    <a:pt x="14728" y="80989"/>
                  </a:lnTo>
                  <a:lnTo>
                    <a:pt x="14862" y="80558"/>
                  </a:lnTo>
                  <a:lnTo>
                    <a:pt x="15004" y="80126"/>
                  </a:lnTo>
                  <a:lnTo>
                    <a:pt x="15142" y="79695"/>
                  </a:lnTo>
                  <a:lnTo>
                    <a:pt x="15284" y="79275"/>
                  </a:lnTo>
                  <a:lnTo>
                    <a:pt x="15431" y="78867"/>
                  </a:lnTo>
                  <a:lnTo>
                    <a:pt x="15578" y="78459"/>
                  </a:lnTo>
                  <a:lnTo>
                    <a:pt x="15730" y="78050"/>
                  </a:lnTo>
                  <a:lnTo>
                    <a:pt x="15881" y="77642"/>
                  </a:lnTo>
                  <a:lnTo>
                    <a:pt x="16032" y="77256"/>
                  </a:lnTo>
                  <a:lnTo>
                    <a:pt x="16188" y="76859"/>
                  </a:lnTo>
                  <a:lnTo>
                    <a:pt x="16349" y="76473"/>
                  </a:lnTo>
                  <a:lnTo>
                    <a:pt x="16509" y="76087"/>
                  </a:lnTo>
                  <a:lnTo>
                    <a:pt x="16669" y="75713"/>
                  </a:lnTo>
                  <a:lnTo>
                    <a:pt x="16834" y="75350"/>
                  </a:lnTo>
                  <a:lnTo>
                    <a:pt x="16999" y="74975"/>
                  </a:lnTo>
                  <a:lnTo>
                    <a:pt x="17163" y="74624"/>
                  </a:lnTo>
                  <a:lnTo>
                    <a:pt x="17332" y="74261"/>
                  </a:lnTo>
                  <a:lnTo>
                    <a:pt x="17506" y="73909"/>
                  </a:lnTo>
                  <a:lnTo>
                    <a:pt x="17675" y="73568"/>
                  </a:lnTo>
                  <a:lnTo>
                    <a:pt x="17849" y="73228"/>
                  </a:lnTo>
                  <a:lnTo>
                    <a:pt x="18027" y="72899"/>
                  </a:lnTo>
                  <a:lnTo>
                    <a:pt x="18201" y="72570"/>
                  </a:lnTo>
                  <a:lnTo>
                    <a:pt x="18379" y="72241"/>
                  </a:lnTo>
                  <a:lnTo>
                    <a:pt x="18744" y="71617"/>
                  </a:lnTo>
                  <a:lnTo>
                    <a:pt x="19109" y="71016"/>
                  </a:lnTo>
                  <a:lnTo>
                    <a:pt x="19483" y="70437"/>
                  </a:lnTo>
                  <a:lnTo>
                    <a:pt x="19861" y="69870"/>
                  </a:lnTo>
                  <a:lnTo>
                    <a:pt x="20240" y="69336"/>
                  </a:lnTo>
                  <a:lnTo>
                    <a:pt x="20627" y="68837"/>
                  </a:lnTo>
                  <a:lnTo>
                    <a:pt x="20823" y="68587"/>
                  </a:lnTo>
                  <a:lnTo>
                    <a:pt x="21019" y="68349"/>
                  </a:lnTo>
                  <a:lnTo>
                    <a:pt x="21215" y="68111"/>
                  </a:lnTo>
                  <a:lnTo>
                    <a:pt x="21415" y="67884"/>
                  </a:lnTo>
                  <a:lnTo>
                    <a:pt x="21611" y="67668"/>
                  </a:lnTo>
                  <a:lnTo>
                    <a:pt x="21811" y="67453"/>
                  </a:lnTo>
                  <a:lnTo>
                    <a:pt x="22012" y="67249"/>
                  </a:lnTo>
                  <a:lnTo>
                    <a:pt x="22216" y="67056"/>
                  </a:lnTo>
                  <a:lnTo>
                    <a:pt x="22417" y="66863"/>
                  </a:lnTo>
                  <a:lnTo>
                    <a:pt x="22617" y="66670"/>
                  </a:lnTo>
                  <a:lnTo>
                    <a:pt x="22822" y="66488"/>
                  </a:lnTo>
                  <a:lnTo>
                    <a:pt x="23027" y="66318"/>
                  </a:lnTo>
                  <a:lnTo>
                    <a:pt x="23232" y="66148"/>
                  </a:lnTo>
                  <a:lnTo>
                    <a:pt x="23436" y="65989"/>
                  </a:lnTo>
                  <a:lnTo>
                    <a:pt x="23641" y="65842"/>
                  </a:lnTo>
                  <a:lnTo>
                    <a:pt x="23850" y="65694"/>
                  </a:lnTo>
                  <a:lnTo>
                    <a:pt x="24055" y="65558"/>
                  </a:lnTo>
                  <a:lnTo>
                    <a:pt x="24264" y="65433"/>
                  </a:lnTo>
                  <a:lnTo>
                    <a:pt x="24469" y="65308"/>
                  </a:lnTo>
                  <a:lnTo>
                    <a:pt x="24678" y="65184"/>
                  </a:lnTo>
                  <a:lnTo>
                    <a:pt x="24888" y="65082"/>
                  </a:lnTo>
                  <a:lnTo>
                    <a:pt x="25097" y="64979"/>
                  </a:lnTo>
                  <a:lnTo>
                    <a:pt x="25302" y="64889"/>
                  </a:lnTo>
                  <a:lnTo>
                    <a:pt x="25511" y="64798"/>
                  </a:lnTo>
                  <a:lnTo>
                    <a:pt x="25720" y="64718"/>
                  </a:lnTo>
                  <a:lnTo>
                    <a:pt x="25930" y="64650"/>
                  </a:lnTo>
                  <a:lnTo>
                    <a:pt x="26139" y="64582"/>
                  </a:lnTo>
                  <a:lnTo>
                    <a:pt x="26348" y="64526"/>
                  </a:lnTo>
                  <a:lnTo>
                    <a:pt x="26557" y="64480"/>
                  </a:lnTo>
                  <a:lnTo>
                    <a:pt x="26767" y="64435"/>
                  </a:lnTo>
                  <a:lnTo>
                    <a:pt x="26980" y="64401"/>
                  </a:lnTo>
                  <a:lnTo>
                    <a:pt x="27189" y="64378"/>
                  </a:lnTo>
                  <a:lnTo>
                    <a:pt x="27430" y="64355"/>
                  </a:lnTo>
                  <a:lnTo>
                    <a:pt x="27675" y="64344"/>
                  </a:lnTo>
                  <a:lnTo>
                    <a:pt x="27920" y="64333"/>
                  </a:lnTo>
                  <a:close/>
                  <a:moveTo>
                    <a:pt x="24398" y="1"/>
                  </a:moveTo>
                  <a:lnTo>
                    <a:pt x="24109" y="12"/>
                  </a:lnTo>
                  <a:lnTo>
                    <a:pt x="23824" y="23"/>
                  </a:lnTo>
                  <a:lnTo>
                    <a:pt x="23543" y="46"/>
                  </a:lnTo>
                  <a:lnTo>
                    <a:pt x="23258" y="80"/>
                  </a:lnTo>
                  <a:lnTo>
                    <a:pt x="22978" y="125"/>
                  </a:lnTo>
                  <a:lnTo>
                    <a:pt x="22697" y="171"/>
                  </a:lnTo>
                  <a:lnTo>
                    <a:pt x="22421" y="239"/>
                  </a:lnTo>
                  <a:lnTo>
                    <a:pt x="22145" y="307"/>
                  </a:lnTo>
                  <a:lnTo>
                    <a:pt x="21869" y="386"/>
                  </a:lnTo>
                  <a:lnTo>
                    <a:pt x="21598" y="477"/>
                  </a:lnTo>
                  <a:lnTo>
                    <a:pt x="21326" y="568"/>
                  </a:lnTo>
                  <a:lnTo>
                    <a:pt x="21059" y="681"/>
                  </a:lnTo>
                  <a:lnTo>
                    <a:pt x="20792" y="795"/>
                  </a:lnTo>
                  <a:lnTo>
                    <a:pt x="20525" y="920"/>
                  </a:lnTo>
                  <a:lnTo>
                    <a:pt x="20262" y="1045"/>
                  </a:lnTo>
                  <a:lnTo>
                    <a:pt x="19999" y="1192"/>
                  </a:lnTo>
                  <a:lnTo>
                    <a:pt x="19737" y="1340"/>
                  </a:lnTo>
                  <a:lnTo>
                    <a:pt x="19478" y="1498"/>
                  </a:lnTo>
                  <a:lnTo>
                    <a:pt x="19220" y="1669"/>
                  </a:lnTo>
                  <a:lnTo>
                    <a:pt x="18962" y="1839"/>
                  </a:lnTo>
                  <a:lnTo>
                    <a:pt x="18708" y="2020"/>
                  </a:lnTo>
                  <a:lnTo>
                    <a:pt x="18454" y="2213"/>
                  </a:lnTo>
                  <a:lnTo>
                    <a:pt x="18205" y="2417"/>
                  </a:lnTo>
                  <a:lnTo>
                    <a:pt x="17956" y="2622"/>
                  </a:lnTo>
                  <a:lnTo>
                    <a:pt x="17711" y="2849"/>
                  </a:lnTo>
                  <a:lnTo>
                    <a:pt x="17462" y="3064"/>
                  </a:lnTo>
                  <a:lnTo>
                    <a:pt x="17221" y="3302"/>
                  </a:lnTo>
                  <a:lnTo>
                    <a:pt x="16976" y="3541"/>
                  </a:lnTo>
                  <a:lnTo>
                    <a:pt x="16736" y="3802"/>
                  </a:lnTo>
                  <a:lnTo>
                    <a:pt x="16495" y="4051"/>
                  </a:lnTo>
                  <a:lnTo>
                    <a:pt x="16259" y="4324"/>
                  </a:lnTo>
                  <a:lnTo>
                    <a:pt x="16024" y="4596"/>
                  </a:lnTo>
                  <a:lnTo>
                    <a:pt x="15792" y="4879"/>
                  </a:lnTo>
                  <a:lnTo>
                    <a:pt x="15560" y="5163"/>
                  </a:lnTo>
                  <a:lnTo>
                    <a:pt x="15329" y="5469"/>
                  </a:lnTo>
                  <a:lnTo>
                    <a:pt x="15102" y="5776"/>
                  </a:lnTo>
                  <a:lnTo>
                    <a:pt x="14875" y="6082"/>
                  </a:lnTo>
                  <a:lnTo>
                    <a:pt x="14652" y="6411"/>
                  </a:lnTo>
                  <a:lnTo>
                    <a:pt x="14430" y="6740"/>
                  </a:lnTo>
                  <a:lnTo>
                    <a:pt x="14207" y="7069"/>
                  </a:lnTo>
                  <a:lnTo>
                    <a:pt x="13989" y="7421"/>
                  </a:lnTo>
                  <a:lnTo>
                    <a:pt x="13771" y="7761"/>
                  </a:lnTo>
                  <a:lnTo>
                    <a:pt x="13553" y="8124"/>
                  </a:lnTo>
                  <a:lnTo>
                    <a:pt x="13339" y="8488"/>
                  </a:lnTo>
                  <a:lnTo>
                    <a:pt x="13130" y="8862"/>
                  </a:lnTo>
                  <a:lnTo>
                    <a:pt x="12920" y="9248"/>
                  </a:lnTo>
                  <a:lnTo>
                    <a:pt x="12711" y="9633"/>
                  </a:lnTo>
                  <a:lnTo>
                    <a:pt x="12502" y="10031"/>
                  </a:lnTo>
                  <a:lnTo>
                    <a:pt x="12297" y="10439"/>
                  </a:lnTo>
                  <a:lnTo>
                    <a:pt x="12097" y="10847"/>
                  </a:lnTo>
                  <a:lnTo>
                    <a:pt x="11896" y="11267"/>
                  </a:lnTo>
                  <a:lnTo>
                    <a:pt x="11696" y="11687"/>
                  </a:lnTo>
                  <a:lnTo>
                    <a:pt x="11500" y="12118"/>
                  </a:lnTo>
                  <a:lnTo>
                    <a:pt x="11304" y="12561"/>
                  </a:lnTo>
                  <a:lnTo>
                    <a:pt x="11108" y="13003"/>
                  </a:lnTo>
                  <a:lnTo>
                    <a:pt x="10917" y="13457"/>
                  </a:lnTo>
                  <a:lnTo>
                    <a:pt x="10730" y="13911"/>
                  </a:lnTo>
                  <a:lnTo>
                    <a:pt x="10543" y="14376"/>
                  </a:lnTo>
                  <a:lnTo>
                    <a:pt x="10356" y="14853"/>
                  </a:lnTo>
                  <a:lnTo>
                    <a:pt x="10169" y="15329"/>
                  </a:lnTo>
                  <a:lnTo>
                    <a:pt x="9991" y="15817"/>
                  </a:lnTo>
                  <a:lnTo>
                    <a:pt x="9808" y="16305"/>
                  </a:lnTo>
                  <a:lnTo>
                    <a:pt x="9630" y="16804"/>
                  </a:lnTo>
                  <a:lnTo>
                    <a:pt x="9452" y="17315"/>
                  </a:lnTo>
                  <a:lnTo>
                    <a:pt x="9279" y="17825"/>
                  </a:lnTo>
                  <a:lnTo>
                    <a:pt x="9109" y="18336"/>
                  </a:lnTo>
                  <a:lnTo>
                    <a:pt x="8936" y="18869"/>
                  </a:lnTo>
                  <a:lnTo>
                    <a:pt x="8767" y="19391"/>
                  </a:lnTo>
                  <a:lnTo>
                    <a:pt x="8602" y="19936"/>
                  </a:lnTo>
                  <a:lnTo>
                    <a:pt x="8437" y="20480"/>
                  </a:lnTo>
                  <a:lnTo>
                    <a:pt x="8272" y="21025"/>
                  </a:lnTo>
                  <a:lnTo>
                    <a:pt x="8112" y="21581"/>
                  </a:lnTo>
                  <a:lnTo>
                    <a:pt x="7956" y="22137"/>
                  </a:lnTo>
                  <a:lnTo>
                    <a:pt x="7796" y="22704"/>
                  </a:lnTo>
                  <a:lnTo>
                    <a:pt x="7645" y="23283"/>
                  </a:lnTo>
                  <a:lnTo>
                    <a:pt x="7489" y="23861"/>
                  </a:lnTo>
                  <a:lnTo>
                    <a:pt x="7342" y="24451"/>
                  </a:lnTo>
                  <a:lnTo>
                    <a:pt x="7190" y="25041"/>
                  </a:lnTo>
                  <a:lnTo>
                    <a:pt x="7044" y="25631"/>
                  </a:lnTo>
                  <a:lnTo>
                    <a:pt x="6901" y="26244"/>
                  </a:lnTo>
                  <a:lnTo>
                    <a:pt x="6759" y="26845"/>
                  </a:lnTo>
                  <a:lnTo>
                    <a:pt x="6616" y="27458"/>
                  </a:lnTo>
                  <a:lnTo>
                    <a:pt x="6478" y="28082"/>
                  </a:lnTo>
                  <a:lnTo>
                    <a:pt x="6340" y="28706"/>
                  </a:lnTo>
                  <a:lnTo>
                    <a:pt x="6207" y="29342"/>
                  </a:lnTo>
                  <a:lnTo>
                    <a:pt x="6073" y="29977"/>
                  </a:lnTo>
                  <a:lnTo>
                    <a:pt x="5944" y="30624"/>
                  </a:lnTo>
                  <a:lnTo>
                    <a:pt x="5815" y="31270"/>
                  </a:lnTo>
                  <a:lnTo>
                    <a:pt x="5690" y="31917"/>
                  </a:lnTo>
                  <a:lnTo>
                    <a:pt x="5565" y="32575"/>
                  </a:lnTo>
                  <a:lnTo>
                    <a:pt x="5441" y="33245"/>
                  </a:lnTo>
                  <a:lnTo>
                    <a:pt x="5321" y="33914"/>
                  </a:lnTo>
                  <a:lnTo>
                    <a:pt x="5205" y="34583"/>
                  </a:lnTo>
                  <a:lnTo>
                    <a:pt x="5089" y="35264"/>
                  </a:lnTo>
                  <a:lnTo>
                    <a:pt x="4973" y="35945"/>
                  </a:lnTo>
                  <a:lnTo>
                    <a:pt x="4862" y="36637"/>
                  </a:lnTo>
                  <a:lnTo>
                    <a:pt x="4751" y="37329"/>
                  </a:lnTo>
                  <a:lnTo>
                    <a:pt x="4537" y="38736"/>
                  </a:lnTo>
                  <a:lnTo>
                    <a:pt x="4332" y="40154"/>
                  </a:lnTo>
                  <a:lnTo>
                    <a:pt x="4136" y="41595"/>
                  </a:lnTo>
                  <a:lnTo>
                    <a:pt x="3949" y="43048"/>
                  </a:lnTo>
                  <a:lnTo>
                    <a:pt x="3771" y="44534"/>
                  </a:lnTo>
                  <a:lnTo>
                    <a:pt x="3602" y="46032"/>
                  </a:lnTo>
                  <a:lnTo>
                    <a:pt x="3437" y="47541"/>
                  </a:lnTo>
                  <a:lnTo>
                    <a:pt x="3286" y="49072"/>
                  </a:lnTo>
                  <a:lnTo>
                    <a:pt x="3143" y="50615"/>
                  </a:lnTo>
                  <a:lnTo>
                    <a:pt x="3005" y="52181"/>
                  </a:lnTo>
                  <a:lnTo>
                    <a:pt x="2832" y="54326"/>
                  </a:lnTo>
                  <a:lnTo>
                    <a:pt x="2663" y="56470"/>
                  </a:lnTo>
                  <a:lnTo>
                    <a:pt x="2498" y="58614"/>
                  </a:lnTo>
                  <a:lnTo>
                    <a:pt x="2342" y="60770"/>
                  </a:lnTo>
                  <a:lnTo>
                    <a:pt x="2191" y="62937"/>
                  </a:lnTo>
                  <a:lnTo>
                    <a:pt x="2044" y="65093"/>
                  </a:lnTo>
                  <a:lnTo>
                    <a:pt x="1906" y="67271"/>
                  </a:lnTo>
                  <a:lnTo>
                    <a:pt x="1772" y="69438"/>
                  </a:lnTo>
                  <a:lnTo>
                    <a:pt x="1639" y="71617"/>
                  </a:lnTo>
                  <a:lnTo>
                    <a:pt x="1518" y="73795"/>
                  </a:lnTo>
                  <a:lnTo>
                    <a:pt x="1398" y="75985"/>
                  </a:lnTo>
                  <a:lnTo>
                    <a:pt x="1287" y="78175"/>
                  </a:lnTo>
                  <a:lnTo>
                    <a:pt x="1176" y="80365"/>
                  </a:lnTo>
                  <a:lnTo>
                    <a:pt x="1073" y="82566"/>
                  </a:lnTo>
                  <a:lnTo>
                    <a:pt x="975" y="84756"/>
                  </a:lnTo>
                  <a:lnTo>
                    <a:pt x="882" y="86957"/>
                  </a:lnTo>
                  <a:lnTo>
                    <a:pt x="793" y="89158"/>
                  </a:lnTo>
                  <a:lnTo>
                    <a:pt x="713" y="91370"/>
                  </a:lnTo>
                  <a:lnTo>
                    <a:pt x="632" y="93571"/>
                  </a:lnTo>
                  <a:lnTo>
                    <a:pt x="557" y="95784"/>
                  </a:lnTo>
                  <a:lnTo>
                    <a:pt x="486" y="97996"/>
                  </a:lnTo>
                  <a:lnTo>
                    <a:pt x="423" y="100209"/>
                  </a:lnTo>
                  <a:lnTo>
                    <a:pt x="361" y="102421"/>
                  </a:lnTo>
                  <a:lnTo>
                    <a:pt x="303" y="104634"/>
                  </a:lnTo>
                  <a:lnTo>
                    <a:pt x="254" y="106846"/>
                  </a:lnTo>
                  <a:lnTo>
                    <a:pt x="205" y="109070"/>
                  </a:lnTo>
                  <a:lnTo>
                    <a:pt x="161" y="111283"/>
                  </a:lnTo>
                  <a:lnTo>
                    <a:pt x="120" y="113495"/>
                  </a:lnTo>
                  <a:lnTo>
                    <a:pt x="85" y="115719"/>
                  </a:lnTo>
                  <a:lnTo>
                    <a:pt x="54" y="117931"/>
                  </a:lnTo>
                  <a:lnTo>
                    <a:pt x="23" y="120155"/>
                  </a:lnTo>
                  <a:lnTo>
                    <a:pt x="0" y="122368"/>
                  </a:lnTo>
                  <a:lnTo>
                    <a:pt x="1136" y="122617"/>
                  </a:lnTo>
                  <a:lnTo>
                    <a:pt x="1189" y="122629"/>
                  </a:lnTo>
                  <a:lnTo>
                    <a:pt x="1238" y="122651"/>
                  </a:lnTo>
                  <a:lnTo>
                    <a:pt x="1287" y="122685"/>
                  </a:lnTo>
                  <a:lnTo>
                    <a:pt x="1336" y="122719"/>
                  </a:lnTo>
                  <a:lnTo>
                    <a:pt x="1380" y="122765"/>
                  </a:lnTo>
                  <a:lnTo>
                    <a:pt x="1421" y="122810"/>
                  </a:lnTo>
                  <a:lnTo>
                    <a:pt x="1461" y="122878"/>
                  </a:lnTo>
                  <a:lnTo>
                    <a:pt x="1501" y="122935"/>
                  </a:lnTo>
                  <a:lnTo>
                    <a:pt x="1536" y="123003"/>
                  </a:lnTo>
                  <a:lnTo>
                    <a:pt x="1567" y="123083"/>
                  </a:lnTo>
                  <a:lnTo>
                    <a:pt x="1630" y="123241"/>
                  </a:lnTo>
                  <a:lnTo>
                    <a:pt x="1688" y="123423"/>
                  </a:lnTo>
                  <a:lnTo>
                    <a:pt x="1737" y="123616"/>
                  </a:lnTo>
                  <a:lnTo>
                    <a:pt x="2560" y="124160"/>
                  </a:lnTo>
                  <a:lnTo>
                    <a:pt x="3384" y="124705"/>
                  </a:lnTo>
                  <a:lnTo>
                    <a:pt x="4212" y="125227"/>
                  </a:lnTo>
                  <a:lnTo>
                    <a:pt x="5036" y="125726"/>
                  </a:lnTo>
                  <a:lnTo>
                    <a:pt x="5859" y="126214"/>
                  </a:lnTo>
                  <a:lnTo>
                    <a:pt x="6683" y="126691"/>
                  </a:lnTo>
                  <a:lnTo>
                    <a:pt x="7511" y="127144"/>
                  </a:lnTo>
                  <a:lnTo>
                    <a:pt x="8335" y="127576"/>
                  </a:lnTo>
                  <a:lnTo>
                    <a:pt x="9158" y="127995"/>
                  </a:lnTo>
                  <a:lnTo>
                    <a:pt x="9982" y="128392"/>
                  </a:lnTo>
                  <a:lnTo>
                    <a:pt x="10806" y="128778"/>
                  </a:lnTo>
                  <a:lnTo>
                    <a:pt x="11634" y="129153"/>
                  </a:lnTo>
                  <a:lnTo>
                    <a:pt x="12457" y="129504"/>
                  </a:lnTo>
                  <a:lnTo>
                    <a:pt x="13281" y="129833"/>
                  </a:lnTo>
                  <a:lnTo>
                    <a:pt x="14105" y="130162"/>
                  </a:lnTo>
                  <a:lnTo>
                    <a:pt x="14928" y="130457"/>
                  </a:lnTo>
                  <a:lnTo>
                    <a:pt x="15752" y="130752"/>
                  </a:lnTo>
                  <a:lnTo>
                    <a:pt x="16580" y="131013"/>
                  </a:lnTo>
                  <a:lnTo>
                    <a:pt x="17404" y="131274"/>
                  </a:lnTo>
                  <a:lnTo>
                    <a:pt x="18227" y="131513"/>
                  </a:lnTo>
                  <a:lnTo>
                    <a:pt x="19051" y="131728"/>
                  </a:lnTo>
                  <a:lnTo>
                    <a:pt x="19875" y="131944"/>
                  </a:lnTo>
                  <a:lnTo>
                    <a:pt x="20703" y="132125"/>
                  </a:lnTo>
                  <a:lnTo>
                    <a:pt x="21526" y="132307"/>
                  </a:lnTo>
                  <a:lnTo>
                    <a:pt x="22350" y="132466"/>
                  </a:lnTo>
                  <a:lnTo>
                    <a:pt x="23178" y="132613"/>
                  </a:lnTo>
                  <a:lnTo>
                    <a:pt x="24002" y="132738"/>
                  </a:lnTo>
                  <a:lnTo>
                    <a:pt x="24825" y="132851"/>
                  </a:lnTo>
                  <a:lnTo>
                    <a:pt x="25653" y="132942"/>
                  </a:lnTo>
                  <a:lnTo>
                    <a:pt x="26477" y="133033"/>
                  </a:lnTo>
                  <a:lnTo>
                    <a:pt x="27305" y="133101"/>
                  </a:lnTo>
                  <a:lnTo>
                    <a:pt x="28129" y="133146"/>
                  </a:lnTo>
                  <a:lnTo>
                    <a:pt x="28957" y="133180"/>
                  </a:lnTo>
                  <a:lnTo>
                    <a:pt x="29785" y="133203"/>
                  </a:lnTo>
                  <a:lnTo>
                    <a:pt x="30609" y="133215"/>
                  </a:lnTo>
                  <a:lnTo>
                    <a:pt x="31437" y="133203"/>
                  </a:lnTo>
                  <a:lnTo>
                    <a:pt x="32265" y="133180"/>
                  </a:lnTo>
                  <a:lnTo>
                    <a:pt x="33093" y="133146"/>
                  </a:lnTo>
                  <a:lnTo>
                    <a:pt x="33921" y="133090"/>
                  </a:lnTo>
                  <a:lnTo>
                    <a:pt x="34749" y="133022"/>
                  </a:lnTo>
                  <a:lnTo>
                    <a:pt x="35577" y="132942"/>
                  </a:lnTo>
                  <a:lnTo>
                    <a:pt x="36405" y="132851"/>
                  </a:lnTo>
                  <a:lnTo>
                    <a:pt x="37233" y="132738"/>
                  </a:lnTo>
                  <a:lnTo>
                    <a:pt x="38062" y="132613"/>
                  </a:lnTo>
                  <a:lnTo>
                    <a:pt x="38894" y="132477"/>
                  </a:lnTo>
                  <a:lnTo>
                    <a:pt x="39722" y="132330"/>
                  </a:lnTo>
                  <a:lnTo>
                    <a:pt x="40550" y="132159"/>
                  </a:lnTo>
                  <a:lnTo>
                    <a:pt x="41383" y="131978"/>
                  </a:lnTo>
                  <a:lnTo>
                    <a:pt x="42215" y="131785"/>
                  </a:lnTo>
                  <a:lnTo>
                    <a:pt x="43043" y="131581"/>
                  </a:lnTo>
                  <a:lnTo>
                    <a:pt x="43876" y="131354"/>
                  </a:lnTo>
                  <a:lnTo>
                    <a:pt x="44709" y="131116"/>
                  </a:lnTo>
                  <a:lnTo>
                    <a:pt x="45541" y="130866"/>
                  </a:lnTo>
                  <a:lnTo>
                    <a:pt x="46374" y="130605"/>
                  </a:lnTo>
                  <a:lnTo>
                    <a:pt x="47206" y="130333"/>
                  </a:lnTo>
                  <a:lnTo>
                    <a:pt x="48043" y="130049"/>
                  </a:lnTo>
                  <a:lnTo>
                    <a:pt x="48876" y="129743"/>
                  </a:lnTo>
                  <a:lnTo>
                    <a:pt x="49713" y="129425"/>
                  </a:lnTo>
                  <a:lnTo>
                    <a:pt x="50545" y="129096"/>
                  </a:lnTo>
                  <a:lnTo>
                    <a:pt x="51382" y="128756"/>
                  </a:lnTo>
                  <a:lnTo>
                    <a:pt x="52219" y="128404"/>
                  </a:lnTo>
                  <a:lnTo>
                    <a:pt x="53056" y="128029"/>
                  </a:lnTo>
                  <a:lnTo>
                    <a:pt x="53893" y="127655"/>
                  </a:lnTo>
                  <a:lnTo>
                    <a:pt x="54730" y="127258"/>
                  </a:lnTo>
                  <a:lnTo>
                    <a:pt x="54753" y="125204"/>
                  </a:lnTo>
                  <a:lnTo>
                    <a:pt x="54770" y="123151"/>
                  </a:lnTo>
                  <a:lnTo>
                    <a:pt x="54784" y="121097"/>
                  </a:lnTo>
                  <a:lnTo>
                    <a:pt x="54797" y="119043"/>
                  </a:lnTo>
                  <a:lnTo>
                    <a:pt x="54802" y="116990"/>
                  </a:lnTo>
                  <a:lnTo>
                    <a:pt x="54802" y="114936"/>
                  </a:lnTo>
                  <a:lnTo>
                    <a:pt x="54793" y="112894"/>
                  </a:lnTo>
                  <a:lnTo>
                    <a:pt x="54784" y="110840"/>
                  </a:lnTo>
                  <a:lnTo>
                    <a:pt x="54766" y="108798"/>
                  </a:lnTo>
                  <a:lnTo>
                    <a:pt x="54744" y="106744"/>
                  </a:lnTo>
                  <a:lnTo>
                    <a:pt x="54713" y="104702"/>
                  </a:lnTo>
                  <a:lnTo>
                    <a:pt x="54677" y="102660"/>
                  </a:lnTo>
                  <a:lnTo>
                    <a:pt x="54632" y="100629"/>
                  </a:lnTo>
                  <a:lnTo>
                    <a:pt x="54579" y="98586"/>
                  </a:lnTo>
                  <a:lnTo>
                    <a:pt x="54517" y="96555"/>
                  </a:lnTo>
                  <a:lnTo>
                    <a:pt x="54450" y="94513"/>
                  </a:lnTo>
                  <a:lnTo>
                    <a:pt x="54370" y="92482"/>
                  </a:lnTo>
                  <a:lnTo>
                    <a:pt x="54285" y="90463"/>
                  </a:lnTo>
                  <a:lnTo>
                    <a:pt x="54192" y="88432"/>
                  </a:lnTo>
                  <a:lnTo>
                    <a:pt x="54085" y="86412"/>
                  </a:lnTo>
                  <a:lnTo>
                    <a:pt x="53969" y="84393"/>
                  </a:lnTo>
                  <a:lnTo>
                    <a:pt x="53844" y="82373"/>
                  </a:lnTo>
                  <a:lnTo>
                    <a:pt x="53778" y="81363"/>
                  </a:lnTo>
                  <a:lnTo>
                    <a:pt x="53711" y="80353"/>
                  </a:lnTo>
                  <a:lnTo>
                    <a:pt x="53635" y="79355"/>
                  </a:lnTo>
                  <a:lnTo>
                    <a:pt x="53564" y="78345"/>
                  </a:lnTo>
                  <a:lnTo>
                    <a:pt x="53484" y="77347"/>
                  </a:lnTo>
                  <a:lnTo>
                    <a:pt x="53404" y="76337"/>
                  </a:lnTo>
                  <a:lnTo>
                    <a:pt x="53323" y="75338"/>
                  </a:lnTo>
                  <a:lnTo>
                    <a:pt x="53234" y="74340"/>
                  </a:lnTo>
                  <a:lnTo>
                    <a:pt x="53145" y="73330"/>
                  </a:lnTo>
                  <a:lnTo>
                    <a:pt x="53052" y="72332"/>
                  </a:lnTo>
                  <a:lnTo>
                    <a:pt x="52958" y="71333"/>
                  </a:lnTo>
                  <a:lnTo>
                    <a:pt x="52860" y="70335"/>
                  </a:lnTo>
                  <a:lnTo>
                    <a:pt x="52758" y="69336"/>
                  </a:lnTo>
                  <a:lnTo>
                    <a:pt x="52656" y="68349"/>
                  </a:lnTo>
                  <a:lnTo>
                    <a:pt x="52549" y="67351"/>
                  </a:lnTo>
                  <a:lnTo>
                    <a:pt x="52437" y="66352"/>
                  </a:lnTo>
                  <a:lnTo>
                    <a:pt x="52322" y="65365"/>
                  </a:lnTo>
                  <a:lnTo>
                    <a:pt x="52202" y="64367"/>
                  </a:lnTo>
                  <a:lnTo>
                    <a:pt x="52081" y="63380"/>
                  </a:lnTo>
                  <a:lnTo>
                    <a:pt x="51957" y="62393"/>
                  </a:lnTo>
                  <a:lnTo>
                    <a:pt x="51779" y="60986"/>
                  </a:lnTo>
                  <a:lnTo>
                    <a:pt x="51587" y="59579"/>
                  </a:lnTo>
                  <a:lnTo>
                    <a:pt x="51391" y="58183"/>
                  </a:lnTo>
                  <a:lnTo>
                    <a:pt x="51191" y="56799"/>
                  </a:lnTo>
                  <a:lnTo>
                    <a:pt x="50982" y="55415"/>
                  </a:lnTo>
                  <a:lnTo>
                    <a:pt x="50768" y="54031"/>
                  </a:lnTo>
                  <a:lnTo>
                    <a:pt x="50545" y="52658"/>
                  </a:lnTo>
                  <a:lnTo>
                    <a:pt x="50318" y="51285"/>
                  </a:lnTo>
                  <a:lnTo>
                    <a:pt x="50082" y="49935"/>
                  </a:lnTo>
                  <a:lnTo>
                    <a:pt x="49842" y="48573"/>
                  </a:lnTo>
                  <a:lnTo>
                    <a:pt x="49593" y="47234"/>
                  </a:lnTo>
                  <a:lnTo>
                    <a:pt x="49339" y="45895"/>
                  </a:lnTo>
                  <a:lnTo>
                    <a:pt x="49081" y="44579"/>
                  </a:lnTo>
                  <a:lnTo>
                    <a:pt x="48809" y="43263"/>
                  </a:lnTo>
                  <a:lnTo>
                    <a:pt x="48537" y="41958"/>
                  </a:lnTo>
                  <a:lnTo>
                    <a:pt x="48257" y="40665"/>
                  </a:lnTo>
                  <a:lnTo>
                    <a:pt x="47972" y="39371"/>
                  </a:lnTo>
                  <a:lnTo>
                    <a:pt x="47678" y="38101"/>
                  </a:lnTo>
                  <a:lnTo>
                    <a:pt x="47380" y="36841"/>
                  </a:lnTo>
                  <a:lnTo>
                    <a:pt x="47073" y="35593"/>
                  </a:lnTo>
                  <a:lnTo>
                    <a:pt x="46761" y="34368"/>
                  </a:lnTo>
                  <a:lnTo>
                    <a:pt x="46445" y="33142"/>
                  </a:lnTo>
                  <a:lnTo>
                    <a:pt x="46120" y="31940"/>
                  </a:lnTo>
                  <a:lnTo>
                    <a:pt x="45790" y="30748"/>
                  </a:lnTo>
                  <a:lnTo>
                    <a:pt x="45452" y="29568"/>
                  </a:lnTo>
                  <a:lnTo>
                    <a:pt x="45109" y="28411"/>
                  </a:lnTo>
                  <a:lnTo>
                    <a:pt x="44762" y="27265"/>
                  </a:lnTo>
                  <a:lnTo>
                    <a:pt x="44406" y="26131"/>
                  </a:lnTo>
                  <a:lnTo>
                    <a:pt x="44041" y="25019"/>
                  </a:lnTo>
                  <a:lnTo>
                    <a:pt x="43676" y="23929"/>
                  </a:lnTo>
                  <a:lnTo>
                    <a:pt x="43302" y="22852"/>
                  </a:lnTo>
                  <a:lnTo>
                    <a:pt x="42923" y="21796"/>
                  </a:lnTo>
                  <a:lnTo>
                    <a:pt x="42536" y="20753"/>
                  </a:lnTo>
                  <a:lnTo>
                    <a:pt x="42144" y="19731"/>
                  </a:lnTo>
                  <a:lnTo>
                    <a:pt x="41743" y="18733"/>
                  </a:lnTo>
                  <a:lnTo>
                    <a:pt x="41343" y="17757"/>
                  </a:lnTo>
                  <a:lnTo>
                    <a:pt x="40933" y="16804"/>
                  </a:lnTo>
                  <a:lnTo>
                    <a:pt x="40515" y="15862"/>
                  </a:lnTo>
                  <a:lnTo>
                    <a:pt x="40092" y="14943"/>
                  </a:lnTo>
                  <a:lnTo>
                    <a:pt x="39664" y="14058"/>
                  </a:lnTo>
                  <a:lnTo>
                    <a:pt x="39451" y="13616"/>
                  </a:lnTo>
                  <a:lnTo>
                    <a:pt x="39232" y="13185"/>
                  </a:lnTo>
                  <a:lnTo>
                    <a:pt x="39010" y="12754"/>
                  </a:lnTo>
                  <a:lnTo>
                    <a:pt x="38792" y="12334"/>
                  </a:lnTo>
                  <a:lnTo>
                    <a:pt x="38569" y="11925"/>
                  </a:lnTo>
                  <a:lnTo>
                    <a:pt x="38346" y="11517"/>
                  </a:lnTo>
                  <a:lnTo>
                    <a:pt x="38119" y="11108"/>
                  </a:lnTo>
                  <a:lnTo>
                    <a:pt x="37892" y="10711"/>
                  </a:lnTo>
                  <a:lnTo>
                    <a:pt x="37665" y="10326"/>
                  </a:lnTo>
                  <a:lnTo>
                    <a:pt x="37438" y="9940"/>
                  </a:lnTo>
                  <a:lnTo>
                    <a:pt x="37207" y="9565"/>
                  </a:lnTo>
                  <a:lnTo>
                    <a:pt x="36975" y="9191"/>
                  </a:lnTo>
                  <a:lnTo>
                    <a:pt x="36739" y="8828"/>
                  </a:lnTo>
                  <a:lnTo>
                    <a:pt x="36503" y="8465"/>
                  </a:lnTo>
                  <a:lnTo>
                    <a:pt x="36267" y="8113"/>
                  </a:lnTo>
                  <a:lnTo>
                    <a:pt x="36027" y="7773"/>
                  </a:lnTo>
                  <a:lnTo>
                    <a:pt x="35791" y="7432"/>
                  </a:lnTo>
                  <a:lnTo>
                    <a:pt x="35551" y="7103"/>
                  </a:lnTo>
                  <a:lnTo>
                    <a:pt x="35306" y="6774"/>
                  </a:lnTo>
                  <a:lnTo>
                    <a:pt x="35061" y="6457"/>
                  </a:lnTo>
                  <a:lnTo>
                    <a:pt x="34816" y="6150"/>
                  </a:lnTo>
                  <a:lnTo>
                    <a:pt x="34571" y="5844"/>
                  </a:lnTo>
                  <a:lnTo>
                    <a:pt x="34322" y="5549"/>
                  </a:lnTo>
                  <a:lnTo>
                    <a:pt x="34072" y="5254"/>
                  </a:lnTo>
                  <a:lnTo>
                    <a:pt x="33823" y="4970"/>
                  </a:lnTo>
                  <a:lnTo>
                    <a:pt x="33569" y="4698"/>
                  </a:lnTo>
                  <a:lnTo>
                    <a:pt x="33316" y="4426"/>
                  </a:lnTo>
                  <a:lnTo>
                    <a:pt x="33057" y="4165"/>
                  </a:lnTo>
                  <a:lnTo>
                    <a:pt x="32804" y="3915"/>
                  </a:lnTo>
                  <a:lnTo>
                    <a:pt x="32545" y="3665"/>
                  </a:lnTo>
                  <a:lnTo>
                    <a:pt x="32287" y="3427"/>
                  </a:lnTo>
                  <a:lnTo>
                    <a:pt x="32024" y="3200"/>
                  </a:lnTo>
                  <a:lnTo>
                    <a:pt x="31762" y="2973"/>
                  </a:lnTo>
                  <a:lnTo>
                    <a:pt x="31499" y="2758"/>
                  </a:lnTo>
                  <a:lnTo>
                    <a:pt x="31232" y="2542"/>
                  </a:lnTo>
                  <a:lnTo>
                    <a:pt x="30965" y="2349"/>
                  </a:lnTo>
                  <a:lnTo>
                    <a:pt x="30698" y="2156"/>
                  </a:lnTo>
                  <a:lnTo>
                    <a:pt x="30431" y="1964"/>
                  </a:lnTo>
                  <a:lnTo>
                    <a:pt x="30159" y="1793"/>
                  </a:lnTo>
                  <a:lnTo>
                    <a:pt x="29887" y="1623"/>
                  </a:lnTo>
                  <a:lnTo>
                    <a:pt x="29611" y="1464"/>
                  </a:lnTo>
                  <a:lnTo>
                    <a:pt x="29340" y="1305"/>
                  </a:lnTo>
                  <a:lnTo>
                    <a:pt x="29064" y="1169"/>
                  </a:lnTo>
                  <a:lnTo>
                    <a:pt x="28783" y="1033"/>
                  </a:lnTo>
                  <a:lnTo>
                    <a:pt x="28507" y="908"/>
                  </a:lnTo>
                  <a:lnTo>
                    <a:pt x="28227" y="784"/>
                  </a:lnTo>
                  <a:lnTo>
                    <a:pt x="27942" y="670"/>
                  </a:lnTo>
                  <a:lnTo>
                    <a:pt x="27661" y="568"/>
                  </a:lnTo>
                  <a:lnTo>
                    <a:pt x="27354" y="466"/>
                  </a:lnTo>
                  <a:lnTo>
                    <a:pt x="27051" y="375"/>
                  </a:lnTo>
                  <a:lnTo>
                    <a:pt x="26753" y="296"/>
                  </a:lnTo>
                  <a:lnTo>
                    <a:pt x="26450" y="228"/>
                  </a:lnTo>
                  <a:lnTo>
                    <a:pt x="26152" y="171"/>
                  </a:lnTo>
                  <a:lnTo>
                    <a:pt x="25858" y="114"/>
                  </a:lnTo>
                  <a:lnTo>
                    <a:pt x="25560" y="69"/>
                  </a:lnTo>
                  <a:lnTo>
                    <a:pt x="25271" y="46"/>
                  </a:lnTo>
                  <a:lnTo>
                    <a:pt x="24977" y="23"/>
                  </a:lnTo>
                  <a:lnTo>
                    <a:pt x="2468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9"/>
            <p:cNvSpPr/>
            <p:nvPr/>
          </p:nvSpPr>
          <p:spPr>
            <a:xfrm>
              <a:off x="3067600" y="-2491450"/>
              <a:ext cx="255025" cy="366500"/>
            </a:xfrm>
            <a:custGeom>
              <a:avLst/>
              <a:gdLst/>
              <a:ahLst/>
              <a:cxnLst/>
              <a:rect l="l" t="t" r="r" b="b"/>
              <a:pathLst>
                <a:path w="10201" h="14660" extrusionOk="0">
                  <a:moveTo>
                    <a:pt x="1327" y="0"/>
                  </a:moveTo>
                  <a:lnTo>
                    <a:pt x="1220" y="896"/>
                  </a:lnTo>
                  <a:lnTo>
                    <a:pt x="1113" y="1793"/>
                  </a:lnTo>
                  <a:lnTo>
                    <a:pt x="1015" y="2689"/>
                  </a:lnTo>
                  <a:lnTo>
                    <a:pt x="917" y="3585"/>
                  </a:lnTo>
                  <a:lnTo>
                    <a:pt x="819" y="4493"/>
                  </a:lnTo>
                  <a:lnTo>
                    <a:pt x="730" y="5389"/>
                  </a:lnTo>
                  <a:lnTo>
                    <a:pt x="641" y="6286"/>
                  </a:lnTo>
                  <a:lnTo>
                    <a:pt x="557" y="7193"/>
                  </a:lnTo>
                  <a:lnTo>
                    <a:pt x="477" y="8101"/>
                  </a:lnTo>
                  <a:lnTo>
                    <a:pt x="397" y="8997"/>
                  </a:lnTo>
                  <a:lnTo>
                    <a:pt x="321" y="9905"/>
                  </a:lnTo>
                  <a:lnTo>
                    <a:pt x="250" y="10813"/>
                  </a:lnTo>
                  <a:lnTo>
                    <a:pt x="183" y="11721"/>
                  </a:lnTo>
                  <a:lnTo>
                    <a:pt x="120" y="12640"/>
                  </a:lnTo>
                  <a:lnTo>
                    <a:pt x="58" y="13547"/>
                  </a:lnTo>
                  <a:lnTo>
                    <a:pt x="0" y="14455"/>
                  </a:lnTo>
                  <a:lnTo>
                    <a:pt x="1020" y="14512"/>
                  </a:lnTo>
                  <a:lnTo>
                    <a:pt x="2039" y="14546"/>
                  </a:lnTo>
                  <a:lnTo>
                    <a:pt x="3059" y="14568"/>
                  </a:lnTo>
                  <a:lnTo>
                    <a:pt x="4078" y="14580"/>
                  </a:lnTo>
                  <a:lnTo>
                    <a:pt x="6118" y="14602"/>
                  </a:lnTo>
                  <a:lnTo>
                    <a:pt x="7133" y="14625"/>
                  </a:lnTo>
                  <a:lnTo>
                    <a:pt x="8152" y="14659"/>
                  </a:lnTo>
                  <a:lnTo>
                    <a:pt x="8237" y="13729"/>
                  </a:lnTo>
                  <a:lnTo>
                    <a:pt x="8326" y="12810"/>
                  </a:lnTo>
                  <a:lnTo>
                    <a:pt x="8419" y="11902"/>
                  </a:lnTo>
                  <a:lnTo>
                    <a:pt x="8517" y="10994"/>
                  </a:lnTo>
                  <a:lnTo>
                    <a:pt x="8624" y="10098"/>
                  </a:lnTo>
                  <a:lnTo>
                    <a:pt x="8735" y="9202"/>
                  </a:lnTo>
                  <a:lnTo>
                    <a:pt x="8856" y="8317"/>
                  </a:lnTo>
                  <a:lnTo>
                    <a:pt x="8976" y="7432"/>
                  </a:lnTo>
                  <a:lnTo>
                    <a:pt x="9109" y="6558"/>
                  </a:lnTo>
                  <a:lnTo>
                    <a:pt x="9243" y="5696"/>
                  </a:lnTo>
                  <a:lnTo>
                    <a:pt x="9385" y="4845"/>
                  </a:lnTo>
                  <a:lnTo>
                    <a:pt x="9537" y="3994"/>
                  </a:lnTo>
                  <a:lnTo>
                    <a:pt x="9693" y="3154"/>
                  </a:lnTo>
                  <a:lnTo>
                    <a:pt x="9853" y="2326"/>
                  </a:lnTo>
                  <a:lnTo>
                    <a:pt x="10022" y="1509"/>
                  </a:lnTo>
                  <a:lnTo>
                    <a:pt x="10200" y="704"/>
                  </a:lnTo>
                  <a:lnTo>
                    <a:pt x="7983" y="601"/>
                  </a:lnTo>
                  <a:lnTo>
                    <a:pt x="6870" y="545"/>
                  </a:lnTo>
                  <a:lnTo>
                    <a:pt x="5761" y="477"/>
                  </a:lnTo>
                  <a:lnTo>
                    <a:pt x="4653" y="386"/>
                  </a:lnTo>
                  <a:lnTo>
                    <a:pt x="3544" y="284"/>
                  </a:lnTo>
                  <a:lnTo>
                    <a:pt x="2436" y="159"/>
                  </a:lnTo>
                  <a:lnTo>
                    <a:pt x="1879" y="79"/>
                  </a:lnTo>
                  <a:lnTo>
                    <a:pt x="1327"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9"/>
            <p:cNvSpPr/>
            <p:nvPr/>
          </p:nvSpPr>
          <p:spPr>
            <a:xfrm>
              <a:off x="3001925" y="-6601275"/>
              <a:ext cx="218400" cy="473150"/>
            </a:xfrm>
            <a:custGeom>
              <a:avLst/>
              <a:gdLst/>
              <a:ahLst/>
              <a:cxnLst/>
              <a:rect l="l" t="t" r="r" b="b"/>
              <a:pathLst>
                <a:path w="8736" h="18926" extrusionOk="0">
                  <a:moveTo>
                    <a:pt x="5454" y="0"/>
                  </a:moveTo>
                  <a:lnTo>
                    <a:pt x="4782" y="1271"/>
                  </a:lnTo>
                  <a:lnTo>
                    <a:pt x="4110" y="2542"/>
                  </a:lnTo>
                  <a:lnTo>
                    <a:pt x="3433" y="3801"/>
                  </a:lnTo>
                  <a:lnTo>
                    <a:pt x="2752" y="5038"/>
                  </a:lnTo>
                  <a:lnTo>
                    <a:pt x="2066" y="6275"/>
                  </a:lnTo>
                  <a:lnTo>
                    <a:pt x="1381" y="7500"/>
                  </a:lnTo>
                  <a:lnTo>
                    <a:pt x="691" y="8714"/>
                  </a:lnTo>
                  <a:lnTo>
                    <a:pt x="1" y="9917"/>
                  </a:lnTo>
                  <a:lnTo>
                    <a:pt x="174" y="10314"/>
                  </a:lnTo>
                  <a:lnTo>
                    <a:pt x="348" y="10700"/>
                  </a:lnTo>
                  <a:lnTo>
                    <a:pt x="526" y="11085"/>
                  </a:lnTo>
                  <a:lnTo>
                    <a:pt x="704" y="11460"/>
                  </a:lnTo>
                  <a:lnTo>
                    <a:pt x="887" y="11834"/>
                  </a:lnTo>
                  <a:lnTo>
                    <a:pt x="1069" y="12197"/>
                  </a:lnTo>
                  <a:lnTo>
                    <a:pt x="1252" y="12549"/>
                  </a:lnTo>
                  <a:lnTo>
                    <a:pt x="1439" y="12901"/>
                  </a:lnTo>
                  <a:lnTo>
                    <a:pt x="1626" y="13241"/>
                  </a:lnTo>
                  <a:lnTo>
                    <a:pt x="1813" y="13582"/>
                  </a:lnTo>
                  <a:lnTo>
                    <a:pt x="2004" y="13911"/>
                  </a:lnTo>
                  <a:lnTo>
                    <a:pt x="2200" y="14228"/>
                  </a:lnTo>
                  <a:lnTo>
                    <a:pt x="2396" y="14546"/>
                  </a:lnTo>
                  <a:lnTo>
                    <a:pt x="2592" y="14852"/>
                  </a:lnTo>
                  <a:lnTo>
                    <a:pt x="2788" y="15159"/>
                  </a:lnTo>
                  <a:lnTo>
                    <a:pt x="2988" y="15442"/>
                  </a:lnTo>
                  <a:lnTo>
                    <a:pt x="3193" y="15726"/>
                  </a:lnTo>
                  <a:lnTo>
                    <a:pt x="3398" y="16010"/>
                  </a:lnTo>
                  <a:lnTo>
                    <a:pt x="3602" y="16271"/>
                  </a:lnTo>
                  <a:lnTo>
                    <a:pt x="3812" y="16531"/>
                  </a:lnTo>
                  <a:lnTo>
                    <a:pt x="4021" y="16781"/>
                  </a:lnTo>
                  <a:lnTo>
                    <a:pt x="4235" y="17019"/>
                  </a:lnTo>
                  <a:lnTo>
                    <a:pt x="4448" y="17258"/>
                  </a:lnTo>
                  <a:lnTo>
                    <a:pt x="4666" y="17485"/>
                  </a:lnTo>
                  <a:lnTo>
                    <a:pt x="4885" y="17689"/>
                  </a:lnTo>
                  <a:lnTo>
                    <a:pt x="5103" y="17904"/>
                  </a:lnTo>
                  <a:lnTo>
                    <a:pt x="5325" y="18097"/>
                  </a:lnTo>
                  <a:lnTo>
                    <a:pt x="5552" y="18279"/>
                  </a:lnTo>
                  <a:lnTo>
                    <a:pt x="5779" y="18460"/>
                  </a:lnTo>
                  <a:lnTo>
                    <a:pt x="6006" y="18631"/>
                  </a:lnTo>
                  <a:lnTo>
                    <a:pt x="6238" y="18778"/>
                  </a:lnTo>
                  <a:lnTo>
                    <a:pt x="6469" y="18926"/>
                  </a:lnTo>
                  <a:lnTo>
                    <a:pt x="6674" y="17405"/>
                  </a:lnTo>
                  <a:lnTo>
                    <a:pt x="6772" y="16645"/>
                  </a:lnTo>
                  <a:lnTo>
                    <a:pt x="6879" y="15896"/>
                  </a:lnTo>
                  <a:lnTo>
                    <a:pt x="6981" y="15249"/>
                  </a:lnTo>
                  <a:lnTo>
                    <a:pt x="7084" y="14603"/>
                  </a:lnTo>
                  <a:lnTo>
                    <a:pt x="7186" y="13967"/>
                  </a:lnTo>
                  <a:lnTo>
                    <a:pt x="7293" y="13332"/>
                  </a:lnTo>
                  <a:lnTo>
                    <a:pt x="7404" y="12708"/>
                  </a:lnTo>
                  <a:lnTo>
                    <a:pt x="7516" y="12084"/>
                  </a:lnTo>
                  <a:lnTo>
                    <a:pt x="7627" y="11471"/>
                  </a:lnTo>
                  <a:lnTo>
                    <a:pt x="7743" y="10858"/>
                  </a:lnTo>
                  <a:lnTo>
                    <a:pt x="7859" y="10246"/>
                  </a:lnTo>
                  <a:lnTo>
                    <a:pt x="7979" y="9644"/>
                  </a:lnTo>
                  <a:lnTo>
                    <a:pt x="8099" y="9054"/>
                  </a:lnTo>
                  <a:lnTo>
                    <a:pt x="8224" y="8464"/>
                  </a:lnTo>
                  <a:lnTo>
                    <a:pt x="8348" y="7886"/>
                  </a:lnTo>
                  <a:lnTo>
                    <a:pt x="8477" y="7307"/>
                  </a:lnTo>
                  <a:lnTo>
                    <a:pt x="8736" y="6161"/>
                  </a:lnTo>
                  <a:lnTo>
                    <a:pt x="8517" y="5809"/>
                  </a:lnTo>
                  <a:lnTo>
                    <a:pt x="8304" y="5458"/>
                  </a:lnTo>
                  <a:lnTo>
                    <a:pt x="7876" y="4732"/>
                  </a:lnTo>
                  <a:lnTo>
                    <a:pt x="7458" y="3983"/>
                  </a:lnTo>
                  <a:lnTo>
                    <a:pt x="7048" y="3211"/>
                  </a:lnTo>
                  <a:lnTo>
                    <a:pt x="6639" y="2428"/>
                  </a:lnTo>
                  <a:lnTo>
                    <a:pt x="6238" y="1634"/>
                  </a:lnTo>
                  <a:lnTo>
                    <a:pt x="5846" y="829"/>
                  </a:lnTo>
                  <a:lnTo>
                    <a:pt x="5454"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9"/>
            <p:cNvSpPr/>
            <p:nvPr/>
          </p:nvSpPr>
          <p:spPr>
            <a:xfrm>
              <a:off x="3111000" y="-2878925"/>
              <a:ext cx="288200" cy="352875"/>
            </a:xfrm>
            <a:custGeom>
              <a:avLst/>
              <a:gdLst/>
              <a:ahLst/>
              <a:cxnLst/>
              <a:rect l="l" t="t" r="r" b="b"/>
              <a:pathLst>
                <a:path w="11528" h="14115" extrusionOk="0">
                  <a:moveTo>
                    <a:pt x="2098" y="0"/>
                  </a:moveTo>
                  <a:lnTo>
                    <a:pt x="1946" y="772"/>
                  </a:lnTo>
                  <a:lnTo>
                    <a:pt x="1795" y="1532"/>
                  </a:lnTo>
                  <a:lnTo>
                    <a:pt x="1648" y="2304"/>
                  </a:lnTo>
                  <a:lnTo>
                    <a:pt x="1501" y="3075"/>
                  </a:lnTo>
                  <a:lnTo>
                    <a:pt x="1363" y="3847"/>
                  </a:lnTo>
                  <a:lnTo>
                    <a:pt x="1221" y="4618"/>
                  </a:lnTo>
                  <a:lnTo>
                    <a:pt x="1087" y="5390"/>
                  </a:lnTo>
                  <a:lnTo>
                    <a:pt x="953" y="6161"/>
                  </a:lnTo>
                  <a:lnTo>
                    <a:pt x="824" y="6944"/>
                  </a:lnTo>
                  <a:lnTo>
                    <a:pt x="695" y="7727"/>
                  </a:lnTo>
                  <a:lnTo>
                    <a:pt x="575" y="8499"/>
                  </a:lnTo>
                  <a:lnTo>
                    <a:pt x="455" y="9281"/>
                  </a:lnTo>
                  <a:lnTo>
                    <a:pt x="335" y="10064"/>
                  </a:lnTo>
                  <a:lnTo>
                    <a:pt x="219" y="10847"/>
                  </a:lnTo>
                  <a:lnTo>
                    <a:pt x="107" y="11630"/>
                  </a:lnTo>
                  <a:lnTo>
                    <a:pt x="1" y="12424"/>
                  </a:lnTo>
                  <a:lnTo>
                    <a:pt x="1118" y="12572"/>
                  </a:lnTo>
                  <a:lnTo>
                    <a:pt x="2236" y="12753"/>
                  </a:lnTo>
                  <a:lnTo>
                    <a:pt x="3353" y="12946"/>
                  </a:lnTo>
                  <a:lnTo>
                    <a:pt x="4471" y="13150"/>
                  </a:lnTo>
                  <a:lnTo>
                    <a:pt x="5588" y="13377"/>
                  </a:lnTo>
                  <a:lnTo>
                    <a:pt x="6706" y="13616"/>
                  </a:lnTo>
                  <a:lnTo>
                    <a:pt x="8936" y="14115"/>
                  </a:lnTo>
                  <a:lnTo>
                    <a:pt x="9070" y="13582"/>
                  </a:lnTo>
                  <a:lnTo>
                    <a:pt x="9212" y="13048"/>
                  </a:lnTo>
                  <a:lnTo>
                    <a:pt x="9355" y="12526"/>
                  </a:lnTo>
                  <a:lnTo>
                    <a:pt x="9501" y="12004"/>
                  </a:lnTo>
                  <a:lnTo>
                    <a:pt x="9648" y="11494"/>
                  </a:lnTo>
                  <a:lnTo>
                    <a:pt x="9800" y="10983"/>
                  </a:lnTo>
                  <a:lnTo>
                    <a:pt x="9960" y="10484"/>
                  </a:lnTo>
                  <a:lnTo>
                    <a:pt x="10116" y="9985"/>
                  </a:lnTo>
                  <a:lnTo>
                    <a:pt x="10281" y="9497"/>
                  </a:lnTo>
                  <a:lnTo>
                    <a:pt x="10450" y="9009"/>
                  </a:lnTo>
                  <a:lnTo>
                    <a:pt x="10619" y="8521"/>
                  </a:lnTo>
                  <a:lnTo>
                    <a:pt x="10793" y="8056"/>
                  </a:lnTo>
                  <a:lnTo>
                    <a:pt x="10971" y="7580"/>
                  </a:lnTo>
                  <a:lnTo>
                    <a:pt x="11153" y="7114"/>
                  </a:lnTo>
                  <a:lnTo>
                    <a:pt x="11336" y="6661"/>
                  </a:lnTo>
                  <a:lnTo>
                    <a:pt x="11527" y="6218"/>
                  </a:lnTo>
                  <a:lnTo>
                    <a:pt x="10926" y="5934"/>
                  </a:lnTo>
                  <a:lnTo>
                    <a:pt x="10330" y="5639"/>
                  </a:lnTo>
                  <a:lnTo>
                    <a:pt x="9733" y="5333"/>
                  </a:lnTo>
                  <a:lnTo>
                    <a:pt x="9141" y="5004"/>
                  </a:lnTo>
                  <a:lnTo>
                    <a:pt x="8544" y="4664"/>
                  </a:lnTo>
                  <a:lnTo>
                    <a:pt x="7952" y="4323"/>
                  </a:lnTo>
                  <a:lnTo>
                    <a:pt x="7360" y="3949"/>
                  </a:lnTo>
                  <a:lnTo>
                    <a:pt x="6772" y="3574"/>
                  </a:lnTo>
                  <a:lnTo>
                    <a:pt x="6185" y="3177"/>
                  </a:lnTo>
                  <a:lnTo>
                    <a:pt x="5597" y="2769"/>
                  </a:lnTo>
                  <a:lnTo>
                    <a:pt x="5009" y="2349"/>
                  </a:lnTo>
                  <a:lnTo>
                    <a:pt x="4422" y="1907"/>
                  </a:lnTo>
                  <a:lnTo>
                    <a:pt x="3838" y="1453"/>
                  </a:lnTo>
                  <a:lnTo>
                    <a:pt x="3260" y="987"/>
                  </a:lnTo>
                  <a:lnTo>
                    <a:pt x="2676" y="500"/>
                  </a:lnTo>
                  <a:lnTo>
                    <a:pt x="2098"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9"/>
            <p:cNvSpPr/>
            <p:nvPr/>
          </p:nvSpPr>
          <p:spPr>
            <a:xfrm>
              <a:off x="3090750" y="-1062150"/>
              <a:ext cx="247450" cy="494425"/>
            </a:xfrm>
            <a:custGeom>
              <a:avLst/>
              <a:gdLst/>
              <a:ahLst/>
              <a:cxnLst/>
              <a:rect l="l" t="t" r="r" b="b"/>
              <a:pathLst>
                <a:path w="9898" h="19777" extrusionOk="0">
                  <a:moveTo>
                    <a:pt x="0" y="1"/>
                  </a:moveTo>
                  <a:lnTo>
                    <a:pt x="129" y="1260"/>
                  </a:lnTo>
                  <a:lnTo>
                    <a:pt x="267" y="2508"/>
                  </a:lnTo>
                  <a:lnTo>
                    <a:pt x="410" y="3768"/>
                  </a:lnTo>
                  <a:lnTo>
                    <a:pt x="552" y="5016"/>
                  </a:lnTo>
                  <a:lnTo>
                    <a:pt x="708" y="6264"/>
                  </a:lnTo>
                  <a:lnTo>
                    <a:pt x="864" y="7500"/>
                  </a:lnTo>
                  <a:lnTo>
                    <a:pt x="1029" y="8749"/>
                  </a:lnTo>
                  <a:lnTo>
                    <a:pt x="1194" y="9985"/>
                  </a:lnTo>
                  <a:lnTo>
                    <a:pt x="1372" y="11222"/>
                  </a:lnTo>
                  <a:lnTo>
                    <a:pt x="1550" y="12447"/>
                  </a:lnTo>
                  <a:lnTo>
                    <a:pt x="1737" y="13673"/>
                  </a:lnTo>
                  <a:lnTo>
                    <a:pt x="1924" y="14898"/>
                  </a:lnTo>
                  <a:lnTo>
                    <a:pt x="2124" y="16123"/>
                  </a:lnTo>
                  <a:lnTo>
                    <a:pt x="2324" y="17349"/>
                  </a:lnTo>
                  <a:lnTo>
                    <a:pt x="2534" y="18563"/>
                  </a:lnTo>
                  <a:lnTo>
                    <a:pt x="2747" y="19777"/>
                  </a:lnTo>
                  <a:lnTo>
                    <a:pt x="2921" y="19482"/>
                  </a:lnTo>
                  <a:lnTo>
                    <a:pt x="3099" y="19210"/>
                  </a:lnTo>
                  <a:lnTo>
                    <a:pt x="3282" y="18937"/>
                  </a:lnTo>
                  <a:lnTo>
                    <a:pt x="3464" y="18676"/>
                  </a:lnTo>
                  <a:lnTo>
                    <a:pt x="3647" y="18427"/>
                  </a:lnTo>
                  <a:lnTo>
                    <a:pt x="3834" y="18188"/>
                  </a:lnTo>
                  <a:lnTo>
                    <a:pt x="4025" y="17962"/>
                  </a:lnTo>
                  <a:lnTo>
                    <a:pt x="4212" y="17746"/>
                  </a:lnTo>
                  <a:lnTo>
                    <a:pt x="4403" y="17542"/>
                  </a:lnTo>
                  <a:lnTo>
                    <a:pt x="4599" y="17349"/>
                  </a:lnTo>
                  <a:lnTo>
                    <a:pt x="4795" y="17167"/>
                  </a:lnTo>
                  <a:lnTo>
                    <a:pt x="4991" y="16986"/>
                  </a:lnTo>
                  <a:lnTo>
                    <a:pt x="5187" y="16827"/>
                  </a:lnTo>
                  <a:lnTo>
                    <a:pt x="5387" y="16679"/>
                  </a:lnTo>
                  <a:lnTo>
                    <a:pt x="5592" y="16543"/>
                  </a:lnTo>
                  <a:lnTo>
                    <a:pt x="5793" y="16418"/>
                  </a:lnTo>
                  <a:lnTo>
                    <a:pt x="5997" y="16305"/>
                  </a:lnTo>
                  <a:lnTo>
                    <a:pt x="6202" y="16203"/>
                  </a:lnTo>
                  <a:lnTo>
                    <a:pt x="6411" y="16112"/>
                  </a:lnTo>
                  <a:lnTo>
                    <a:pt x="6621" y="16033"/>
                  </a:lnTo>
                  <a:lnTo>
                    <a:pt x="6830" y="15965"/>
                  </a:lnTo>
                  <a:lnTo>
                    <a:pt x="7039" y="15919"/>
                  </a:lnTo>
                  <a:lnTo>
                    <a:pt x="7253" y="15885"/>
                  </a:lnTo>
                  <a:lnTo>
                    <a:pt x="7467" y="15851"/>
                  </a:lnTo>
                  <a:lnTo>
                    <a:pt x="7680" y="15840"/>
                  </a:lnTo>
                  <a:lnTo>
                    <a:pt x="7894" y="15840"/>
                  </a:lnTo>
                  <a:lnTo>
                    <a:pt x="8112" y="15863"/>
                  </a:lnTo>
                  <a:lnTo>
                    <a:pt x="8330" y="15885"/>
                  </a:lnTo>
                  <a:lnTo>
                    <a:pt x="8548" y="15931"/>
                  </a:lnTo>
                  <a:lnTo>
                    <a:pt x="8767" y="15987"/>
                  </a:lnTo>
                  <a:lnTo>
                    <a:pt x="8989" y="16067"/>
                  </a:lnTo>
                  <a:lnTo>
                    <a:pt x="9207" y="16146"/>
                  </a:lnTo>
                  <a:lnTo>
                    <a:pt x="9385" y="16226"/>
                  </a:lnTo>
                  <a:lnTo>
                    <a:pt x="9559" y="16328"/>
                  </a:lnTo>
                  <a:lnTo>
                    <a:pt x="9897" y="16543"/>
                  </a:lnTo>
                  <a:lnTo>
                    <a:pt x="9773" y="16135"/>
                  </a:lnTo>
                  <a:lnTo>
                    <a:pt x="9648" y="15715"/>
                  </a:lnTo>
                  <a:lnTo>
                    <a:pt x="9528" y="15295"/>
                  </a:lnTo>
                  <a:lnTo>
                    <a:pt x="9412" y="14864"/>
                  </a:lnTo>
                  <a:lnTo>
                    <a:pt x="9296" y="14433"/>
                  </a:lnTo>
                  <a:lnTo>
                    <a:pt x="9190" y="13990"/>
                  </a:lnTo>
                  <a:lnTo>
                    <a:pt x="9083" y="13537"/>
                  </a:lnTo>
                  <a:lnTo>
                    <a:pt x="8976" y="13083"/>
                  </a:lnTo>
                  <a:lnTo>
                    <a:pt x="8878" y="12629"/>
                  </a:lnTo>
                  <a:lnTo>
                    <a:pt x="8780" y="12152"/>
                  </a:lnTo>
                  <a:lnTo>
                    <a:pt x="8682" y="11687"/>
                  </a:lnTo>
                  <a:lnTo>
                    <a:pt x="8593" y="11211"/>
                  </a:lnTo>
                  <a:lnTo>
                    <a:pt x="8499" y="10723"/>
                  </a:lnTo>
                  <a:lnTo>
                    <a:pt x="8415" y="10235"/>
                  </a:lnTo>
                  <a:lnTo>
                    <a:pt x="8330" y="9736"/>
                  </a:lnTo>
                  <a:lnTo>
                    <a:pt x="8250" y="9248"/>
                  </a:lnTo>
                  <a:lnTo>
                    <a:pt x="8174" y="8737"/>
                  </a:lnTo>
                  <a:lnTo>
                    <a:pt x="8099" y="8238"/>
                  </a:lnTo>
                  <a:lnTo>
                    <a:pt x="8023" y="7716"/>
                  </a:lnTo>
                  <a:lnTo>
                    <a:pt x="7952" y="7205"/>
                  </a:lnTo>
                  <a:lnTo>
                    <a:pt x="7885" y="6684"/>
                  </a:lnTo>
                  <a:lnTo>
                    <a:pt x="7823" y="6162"/>
                  </a:lnTo>
                  <a:lnTo>
                    <a:pt x="7698" y="5106"/>
                  </a:lnTo>
                  <a:lnTo>
                    <a:pt x="7582" y="4029"/>
                  </a:lnTo>
                  <a:lnTo>
                    <a:pt x="7475" y="2951"/>
                  </a:lnTo>
                  <a:lnTo>
                    <a:pt x="7382" y="1850"/>
                  </a:lnTo>
                  <a:lnTo>
                    <a:pt x="7288" y="750"/>
                  </a:lnTo>
                  <a:lnTo>
                    <a:pt x="5468" y="613"/>
                  </a:lnTo>
                  <a:lnTo>
                    <a:pt x="4559" y="534"/>
                  </a:lnTo>
                  <a:lnTo>
                    <a:pt x="3647" y="443"/>
                  </a:lnTo>
                  <a:lnTo>
                    <a:pt x="2734" y="341"/>
                  </a:lnTo>
                  <a:lnTo>
                    <a:pt x="1821" y="239"/>
                  </a:lnTo>
                  <a:lnTo>
                    <a:pt x="913" y="126"/>
                  </a:lnTo>
                  <a:lnTo>
                    <a:pt x="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9"/>
            <p:cNvSpPr/>
            <p:nvPr/>
          </p:nvSpPr>
          <p:spPr>
            <a:xfrm>
              <a:off x="3157750" y="-3620400"/>
              <a:ext cx="125025" cy="271775"/>
            </a:xfrm>
            <a:custGeom>
              <a:avLst/>
              <a:gdLst/>
              <a:ahLst/>
              <a:cxnLst/>
              <a:rect l="l" t="t" r="r" b="b"/>
              <a:pathLst>
                <a:path w="5001" h="10871" extrusionOk="0">
                  <a:moveTo>
                    <a:pt x="2017" y="2837"/>
                  </a:moveTo>
                  <a:lnTo>
                    <a:pt x="2097" y="2849"/>
                  </a:lnTo>
                  <a:lnTo>
                    <a:pt x="2178" y="2871"/>
                  </a:lnTo>
                  <a:lnTo>
                    <a:pt x="2258" y="2905"/>
                  </a:lnTo>
                  <a:lnTo>
                    <a:pt x="2333" y="2951"/>
                  </a:lnTo>
                  <a:lnTo>
                    <a:pt x="2414" y="3008"/>
                  </a:lnTo>
                  <a:lnTo>
                    <a:pt x="2494" y="3076"/>
                  </a:lnTo>
                  <a:lnTo>
                    <a:pt x="2574" y="3155"/>
                  </a:lnTo>
                  <a:lnTo>
                    <a:pt x="2654" y="3246"/>
                  </a:lnTo>
                  <a:lnTo>
                    <a:pt x="2730" y="3348"/>
                  </a:lnTo>
                  <a:lnTo>
                    <a:pt x="2810" y="3450"/>
                  </a:lnTo>
                  <a:lnTo>
                    <a:pt x="2961" y="3677"/>
                  </a:lnTo>
                  <a:lnTo>
                    <a:pt x="3113" y="3927"/>
                  </a:lnTo>
                  <a:lnTo>
                    <a:pt x="3255" y="4188"/>
                  </a:lnTo>
                  <a:lnTo>
                    <a:pt x="3397" y="4460"/>
                  </a:lnTo>
                  <a:lnTo>
                    <a:pt x="3531" y="4732"/>
                  </a:lnTo>
                  <a:lnTo>
                    <a:pt x="3776" y="5254"/>
                  </a:lnTo>
                  <a:lnTo>
                    <a:pt x="3807" y="5322"/>
                  </a:lnTo>
                  <a:lnTo>
                    <a:pt x="3843" y="5379"/>
                  </a:lnTo>
                  <a:lnTo>
                    <a:pt x="3878" y="5424"/>
                  </a:lnTo>
                  <a:lnTo>
                    <a:pt x="3909" y="5458"/>
                  </a:lnTo>
                  <a:lnTo>
                    <a:pt x="3945" y="5492"/>
                  </a:lnTo>
                  <a:lnTo>
                    <a:pt x="3981" y="5515"/>
                  </a:lnTo>
                  <a:lnTo>
                    <a:pt x="4048" y="5549"/>
                  </a:lnTo>
                  <a:lnTo>
                    <a:pt x="4048" y="5731"/>
                  </a:lnTo>
                  <a:lnTo>
                    <a:pt x="4043" y="5821"/>
                  </a:lnTo>
                  <a:lnTo>
                    <a:pt x="4039" y="5923"/>
                  </a:lnTo>
                  <a:lnTo>
                    <a:pt x="4025" y="6094"/>
                  </a:lnTo>
                  <a:lnTo>
                    <a:pt x="4012" y="6264"/>
                  </a:lnTo>
                  <a:lnTo>
                    <a:pt x="3990" y="6423"/>
                  </a:lnTo>
                  <a:lnTo>
                    <a:pt x="3967" y="6570"/>
                  </a:lnTo>
                  <a:lnTo>
                    <a:pt x="3941" y="6718"/>
                  </a:lnTo>
                  <a:lnTo>
                    <a:pt x="3905" y="6854"/>
                  </a:lnTo>
                  <a:lnTo>
                    <a:pt x="3874" y="6979"/>
                  </a:lnTo>
                  <a:lnTo>
                    <a:pt x="3834" y="7092"/>
                  </a:lnTo>
                  <a:lnTo>
                    <a:pt x="3794" y="7206"/>
                  </a:lnTo>
                  <a:lnTo>
                    <a:pt x="3749" y="7308"/>
                  </a:lnTo>
                  <a:lnTo>
                    <a:pt x="3705" y="7398"/>
                  </a:lnTo>
                  <a:lnTo>
                    <a:pt x="3656" y="7478"/>
                  </a:lnTo>
                  <a:lnTo>
                    <a:pt x="3607" y="7557"/>
                  </a:lnTo>
                  <a:lnTo>
                    <a:pt x="3553" y="7637"/>
                  </a:lnTo>
                  <a:lnTo>
                    <a:pt x="3495" y="7693"/>
                  </a:lnTo>
                  <a:lnTo>
                    <a:pt x="3442" y="7750"/>
                  </a:lnTo>
                  <a:lnTo>
                    <a:pt x="3384" y="7807"/>
                  </a:lnTo>
                  <a:lnTo>
                    <a:pt x="3326" y="7852"/>
                  </a:lnTo>
                  <a:lnTo>
                    <a:pt x="3206" y="7920"/>
                  </a:lnTo>
                  <a:lnTo>
                    <a:pt x="3081" y="7966"/>
                  </a:lnTo>
                  <a:lnTo>
                    <a:pt x="2957" y="7988"/>
                  </a:lnTo>
                  <a:lnTo>
                    <a:pt x="2837" y="7977"/>
                  </a:lnTo>
                  <a:lnTo>
                    <a:pt x="2712" y="7954"/>
                  </a:lnTo>
                  <a:lnTo>
                    <a:pt x="2596" y="7920"/>
                  </a:lnTo>
                  <a:lnTo>
                    <a:pt x="2485" y="7852"/>
                  </a:lnTo>
                  <a:lnTo>
                    <a:pt x="2422" y="7818"/>
                  </a:lnTo>
                  <a:lnTo>
                    <a:pt x="2360" y="7762"/>
                  </a:lnTo>
                  <a:lnTo>
                    <a:pt x="2227" y="7625"/>
                  </a:lnTo>
                  <a:lnTo>
                    <a:pt x="2080" y="7444"/>
                  </a:lnTo>
                  <a:lnTo>
                    <a:pt x="1933" y="7240"/>
                  </a:lnTo>
                  <a:lnTo>
                    <a:pt x="1857" y="7115"/>
                  </a:lnTo>
                  <a:lnTo>
                    <a:pt x="1781" y="6990"/>
                  </a:lnTo>
                  <a:lnTo>
                    <a:pt x="1710" y="6865"/>
                  </a:lnTo>
                  <a:lnTo>
                    <a:pt x="1639" y="6729"/>
                  </a:lnTo>
                  <a:lnTo>
                    <a:pt x="1568" y="6582"/>
                  </a:lnTo>
                  <a:lnTo>
                    <a:pt x="1501" y="6434"/>
                  </a:lnTo>
                  <a:lnTo>
                    <a:pt x="1439" y="6287"/>
                  </a:lnTo>
                  <a:lnTo>
                    <a:pt x="1381" y="6128"/>
                  </a:lnTo>
                  <a:lnTo>
                    <a:pt x="1327" y="5958"/>
                  </a:lnTo>
                  <a:lnTo>
                    <a:pt x="1274" y="5799"/>
                  </a:lnTo>
                  <a:lnTo>
                    <a:pt x="1229" y="5628"/>
                  </a:lnTo>
                  <a:lnTo>
                    <a:pt x="1194" y="5458"/>
                  </a:lnTo>
                  <a:lnTo>
                    <a:pt x="1158" y="5288"/>
                  </a:lnTo>
                  <a:lnTo>
                    <a:pt x="1136" y="5118"/>
                  </a:lnTo>
                  <a:lnTo>
                    <a:pt x="1118" y="4936"/>
                  </a:lnTo>
                  <a:lnTo>
                    <a:pt x="1109" y="4766"/>
                  </a:lnTo>
                  <a:lnTo>
                    <a:pt x="1109" y="4585"/>
                  </a:lnTo>
                  <a:lnTo>
                    <a:pt x="1118" y="4414"/>
                  </a:lnTo>
                  <a:lnTo>
                    <a:pt x="1136" y="4233"/>
                  </a:lnTo>
                  <a:lnTo>
                    <a:pt x="1167" y="4063"/>
                  </a:lnTo>
                  <a:lnTo>
                    <a:pt x="1207" y="3893"/>
                  </a:lnTo>
                  <a:lnTo>
                    <a:pt x="1260" y="3722"/>
                  </a:lnTo>
                  <a:lnTo>
                    <a:pt x="1323" y="3552"/>
                  </a:lnTo>
                  <a:lnTo>
                    <a:pt x="1403" y="3382"/>
                  </a:lnTo>
                  <a:lnTo>
                    <a:pt x="1474" y="3257"/>
                  </a:lnTo>
                  <a:lnTo>
                    <a:pt x="1550" y="3144"/>
                  </a:lnTo>
                  <a:lnTo>
                    <a:pt x="1626" y="3042"/>
                  </a:lnTo>
                  <a:lnTo>
                    <a:pt x="1701" y="2973"/>
                  </a:lnTo>
                  <a:lnTo>
                    <a:pt x="1781" y="2917"/>
                  </a:lnTo>
                  <a:lnTo>
                    <a:pt x="1857" y="2871"/>
                  </a:lnTo>
                  <a:lnTo>
                    <a:pt x="1937" y="2849"/>
                  </a:lnTo>
                  <a:lnTo>
                    <a:pt x="2017" y="2837"/>
                  </a:lnTo>
                  <a:close/>
                  <a:moveTo>
                    <a:pt x="1830" y="1"/>
                  </a:moveTo>
                  <a:lnTo>
                    <a:pt x="1741" y="12"/>
                  </a:lnTo>
                  <a:lnTo>
                    <a:pt x="1652" y="24"/>
                  </a:lnTo>
                  <a:lnTo>
                    <a:pt x="1563" y="46"/>
                  </a:lnTo>
                  <a:lnTo>
                    <a:pt x="1474" y="92"/>
                  </a:lnTo>
                  <a:lnTo>
                    <a:pt x="1390" y="137"/>
                  </a:lnTo>
                  <a:lnTo>
                    <a:pt x="1301" y="194"/>
                  </a:lnTo>
                  <a:lnTo>
                    <a:pt x="1216" y="273"/>
                  </a:lnTo>
                  <a:lnTo>
                    <a:pt x="1131" y="364"/>
                  </a:lnTo>
                  <a:lnTo>
                    <a:pt x="1051" y="466"/>
                  </a:lnTo>
                  <a:lnTo>
                    <a:pt x="967" y="579"/>
                  </a:lnTo>
                  <a:lnTo>
                    <a:pt x="886" y="716"/>
                  </a:lnTo>
                  <a:lnTo>
                    <a:pt x="806" y="852"/>
                  </a:lnTo>
                  <a:lnTo>
                    <a:pt x="731" y="1022"/>
                  </a:lnTo>
                  <a:lnTo>
                    <a:pt x="651" y="1192"/>
                  </a:lnTo>
                  <a:lnTo>
                    <a:pt x="575" y="1385"/>
                  </a:lnTo>
                  <a:lnTo>
                    <a:pt x="504" y="1589"/>
                  </a:lnTo>
                  <a:lnTo>
                    <a:pt x="432" y="1816"/>
                  </a:lnTo>
                  <a:lnTo>
                    <a:pt x="361" y="2054"/>
                  </a:lnTo>
                  <a:lnTo>
                    <a:pt x="294" y="2315"/>
                  </a:lnTo>
                  <a:lnTo>
                    <a:pt x="250" y="2497"/>
                  </a:lnTo>
                  <a:lnTo>
                    <a:pt x="210" y="2679"/>
                  </a:lnTo>
                  <a:lnTo>
                    <a:pt x="174" y="2860"/>
                  </a:lnTo>
                  <a:lnTo>
                    <a:pt x="139" y="3042"/>
                  </a:lnTo>
                  <a:lnTo>
                    <a:pt x="112" y="3223"/>
                  </a:lnTo>
                  <a:lnTo>
                    <a:pt x="85" y="3393"/>
                  </a:lnTo>
                  <a:lnTo>
                    <a:pt x="63" y="3575"/>
                  </a:lnTo>
                  <a:lnTo>
                    <a:pt x="45" y="3756"/>
                  </a:lnTo>
                  <a:lnTo>
                    <a:pt x="32" y="3938"/>
                  </a:lnTo>
                  <a:lnTo>
                    <a:pt x="18" y="4108"/>
                  </a:lnTo>
                  <a:lnTo>
                    <a:pt x="9" y="4290"/>
                  </a:lnTo>
                  <a:lnTo>
                    <a:pt x="5" y="4460"/>
                  </a:lnTo>
                  <a:lnTo>
                    <a:pt x="1" y="4641"/>
                  </a:lnTo>
                  <a:lnTo>
                    <a:pt x="1" y="4812"/>
                  </a:lnTo>
                  <a:lnTo>
                    <a:pt x="5" y="4982"/>
                  </a:lnTo>
                  <a:lnTo>
                    <a:pt x="14" y="5152"/>
                  </a:lnTo>
                  <a:lnTo>
                    <a:pt x="23" y="5322"/>
                  </a:lnTo>
                  <a:lnTo>
                    <a:pt x="32" y="5492"/>
                  </a:lnTo>
                  <a:lnTo>
                    <a:pt x="63" y="5833"/>
                  </a:lnTo>
                  <a:lnTo>
                    <a:pt x="103" y="6162"/>
                  </a:lnTo>
                  <a:lnTo>
                    <a:pt x="156" y="6479"/>
                  </a:lnTo>
                  <a:lnTo>
                    <a:pt x="214" y="6797"/>
                  </a:lnTo>
                  <a:lnTo>
                    <a:pt x="281" y="7103"/>
                  </a:lnTo>
                  <a:lnTo>
                    <a:pt x="357" y="7410"/>
                  </a:lnTo>
                  <a:lnTo>
                    <a:pt x="441" y="7705"/>
                  </a:lnTo>
                  <a:lnTo>
                    <a:pt x="530" y="7988"/>
                  </a:lnTo>
                  <a:lnTo>
                    <a:pt x="624" y="8261"/>
                  </a:lnTo>
                  <a:lnTo>
                    <a:pt x="726" y="8522"/>
                  </a:lnTo>
                  <a:lnTo>
                    <a:pt x="833" y="8771"/>
                  </a:lnTo>
                  <a:lnTo>
                    <a:pt x="944" y="9010"/>
                  </a:lnTo>
                  <a:lnTo>
                    <a:pt x="1056" y="9237"/>
                  </a:lnTo>
                  <a:lnTo>
                    <a:pt x="1176" y="9452"/>
                  </a:lnTo>
                  <a:lnTo>
                    <a:pt x="1296" y="9656"/>
                  </a:lnTo>
                  <a:lnTo>
                    <a:pt x="1416" y="9849"/>
                  </a:lnTo>
                  <a:lnTo>
                    <a:pt x="1541" y="10019"/>
                  </a:lnTo>
                  <a:lnTo>
                    <a:pt x="1666" y="10178"/>
                  </a:lnTo>
                  <a:lnTo>
                    <a:pt x="1795" y="10326"/>
                  </a:lnTo>
                  <a:lnTo>
                    <a:pt x="1919" y="10451"/>
                  </a:lnTo>
                  <a:lnTo>
                    <a:pt x="2044" y="10564"/>
                  </a:lnTo>
                  <a:lnTo>
                    <a:pt x="2169" y="10666"/>
                  </a:lnTo>
                  <a:lnTo>
                    <a:pt x="2293" y="10734"/>
                  </a:lnTo>
                  <a:lnTo>
                    <a:pt x="2414" y="10791"/>
                  </a:lnTo>
                  <a:lnTo>
                    <a:pt x="2538" y="10836"/>
                  </a:lnTo>
                  <a:lnTo>
                    <a:pt x="2663" y="10859"/>
                  </a:lnTo>
                  <a:lnTo>
                    <a:pt x="2788" y="10870"/>
                  </a:lnTo>
                  <a:lnTo>
                    <a:pt x="2917" y="10870"/>
                  </a:lnTo>
                  <a:lnTo>
                    <a:pt x="3041" y="10848"/>
                  </a:lnTo>
                  <a:lnTo>
                    <a:pt x="3166" y="10814"/>
                  </a:lnTo>
                  <a:lnTo>
                    <a:pt x="3286" y="10757"/>
                  </a:lnTo>
                  <a:lnTo>
                    <a:pt x="3411" y="10689"/>
                  </a:lnTo>
                  <a:lnTo>
                    <a:pt x="3531" y="10609"/>
                  </a:lnTo>
                  <a:lnTo>
                    <a:pt x="3651" y="10507"/>
                  </a:lnTo>
                  <a:lnTo>
                    <a:pt x="3767" y="10405"/>
                  </a:lnTo>
                  <a:lnTo>
                    <a:pt x="3878" y="10280"/>
                  </a:lnTo>
                  <a:lnTo>
                    <a:pt x="3990" y="10133"/>
                  </a:lnTo>
                  <a:lnTo>
                    <a:pt x="4096" y="9985"/>
                  </a:lnTo>
                  <a:lnTo>
                    <a:pt x="4199" y="9815"/>
                  </a:lnTo>
                  <a:lnTo>
                    <a:pt x="4297" y="9634"/>
                  </a:lnTo>
                  <a:lnTo>
                    <a:pt x="4390" y="9429"/>
                  </a:lnTo>
                  <a:lnTo>
                    <a:pt x="4475" y="9225"/>
                  </a:lnTo>
                  <a:lnTo>
                    <a:pt x="4559" y="8998"/>
                  </a:lnTo>
                  <a:lnTo>
                    <a:pt x="4635" y="8760"/>
                  </a:lnTo>
                  <a:lnTo>
                    <a:pt x="4706" y="8510"/>
                  </a:lnTo>
                  <a:lnTo>
                    <a:pt x="4769" y="8238"/>
                  </a:lnTo>
                  <a:lnTo>
                    <a:pt x="4827" y="7966"/>
                  </a:lnTo>
                  <a:lnTo>
                    <a:pt x="4876" y="7671"/>
                  </a:lnTo>
                  <a:lnTo>
                    <a:pt x="4916" y="7364"/>
                  </a:lnTo>
                  <a:lnTo>
                    <a:pt x="4951" y="7047"/>
                  </a:lnTo>
                  <a:lnTo>
                    <a:pt x="4978" y="6718"/>
                  </a:lnTo>
                  <a:lnTo>
                    <a:pt x="4991" y="6377"/>
                  </a:lnTo>
                  <a:lnTo>
                    <a:pt x="5000" y="6026"/>
                  </a:lnTo>
                  <a:lnTo>
                    <a:pt x="4996" y="5651"/>
                  </a:lnTo>
                  <a:lnTo>
                    <a:pt x="4982" y="5277"/>
                  </a:lnTo>
                  <a:lnTo>
                    <a:pt x="4969" y="5038"/>
                  </a:lnTo>
                  <a:lnTo>
                    <a:pt x="4951" y="4789"/>
                  </a:lnTo>
                  <a:lnTo>
                    <a:pt x="4929" y="4551"/>
                  </a:lnTo>
                  <a:lnTo>
                    <a:pt x="4907" y="4312"/>
                  </a:lnTo>
                  <a:lnTo>
                    <a:pt x="4876" y="4074"/>
                  </a:lnTo>
                  <a:lnTo>
                    <a:pt x="4840" y="3836"/>
                  </a:lnTo>
                  <a:lnTo>
                    <a:pt x="4804" y="3609"/>
                  </a:lnTo>
                  <a:lnTo>
                    <a:pt x="4764" y="3382"/>
                  </a:lnTo>
                  <a:lnTo>
                    <a:pt x="4720" y="3155"/>
                  </a:lnTo>
                  <a:lnTo>
                    <a:pt x="4671" y="2939"/>
                  </a:lnTo>
                  <a:lnTo>
                    <a:pt x="4617" y="2724"/>
                  </a:lnTo>
                  <a:lnTo>
                    <a:pt x="4564" y="2520"/>
                  </a:lnTo>
                  <a:lnTo>
                    <a:pt x="4506" y="2315"/>
                  </a:lnTo>
                  <a:lnTo>
                    <a:pt x="4448" y="2123"/>
                  </a:lnTo>
                  <a:lnTo>
                    <a:pt x="4386" y="1941"/>
                  </a:lnTo>
                  <a:lnTo>
                    <a:pt x="4319" y="1771"/>
                  </a:lnTo>
                  <a:lnTo>
                    <a:pt x="4252" y="1601"/>
                  </a:lnTo>
                  <a:lnTo>
                    <a:pt x="4181" y="1453"/>
                  </a:lnTo>
                  <a:lnTo>
                    <a:pt x="4110" y="1306"/>
                  </a:lnTo>
                  <a:lnTo>
                    <a:pt x="4034" y="1181"/>
                  </a:lnTo>
                  <a:lnTo>
                    <a:pt x="3958" y="1056"/>
                  </a:lnTo>
                  <a:lnTo>
                    <a:pt x="3878" y="954"/>
                  </a:lnTo>
                  <a:lnTo>
                    <a:pt x="3798" y="863"/>
                  </a:lnTo>
                  <a:lnTo>
                    <a:pt x="3718" y="784"/>
                  </a:lnTo>
                  <a:lnTo>
                    <a:pt x="3633" y="727"/>
                  </a:lnTo>
                  <a:lnTo>
                    <a:pt x="3549" y="682"/>
                  </a:lnTo>
                  <a:lnTo>
                    <a:pt x="3464" y="648"/>
                  </a:lnTo>
                  <a:lnTo>
                    <a:pt x="3375" y="636"/>
                  </a:lnTo>
                  <a:lnTo>
                    <a:pt x="3286" y="648"/>
                  </a:lnTo>
                  <a:lnTo>
                    <a:pt x="3202" y="670"/>
                  </a:lnTo>
                  <a:lnTo>
                    <a:pt x="3108" y="716"/>
                  </a:lnTo>
                  <a:lnTo>
                    <a:pt x="3019" y="784"/>
                  </a:lnTo>
                  <a:lnTo>
                    <a:pt x="2837" y="579"/>
                  </a:lnTo>
                  <a:lnTo>
                    <a:pt x="2654" y="398"/>
                  </a:lnTo>
                  <a:lnTo>
                    <a:pt x="2565" y="319"/>
                  </a:lnTo>
                  <a:lnTo>
                    <a:pt x="2471" y="250"/>
                  </a:lnTo>
                  <a:lnTo>
                    <a:pt x="2378" y="194"/>
                  </a:lnTo>
                  <a:lnTo>
                    <a:pt x="2289" y="137"/>
                  </a:lnTo>
                  <a:lnTo>
                    <a:pt x="2195" y="92"/>
                  </a:lnTo>
                  <a:lnTo>
                    <a:pt x="2106" y="58"/>
                  </a:lnTo>
                  <a:lnTo>
                    <a:pt x="2013" y="24"/>
                  </a:lnTo>
                  <a:lnTo>
                    <a:pt x="1924" y="12"/>
                  </a:lnTo>
                  <a:lnTo>
                    <a:pt x="183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9"/>
            <p:cNvSpPr/>
            <p:nvPr/>
          </p:nvSpPr>
          <p:spPr>
            <a:xfrm>
              <a:off x="3181025" y="-13112500"/>
              <a:ext cx="1302600" cy="5721000"/>
            </a:xfrm>
            <a:custGeom>
              <a:avLst/>
              <a:gdLst/>
              <a:ahLst/>
              <a:cxnLst/>
              <a:rect l="l" t="t" r="r" b="b"/>
              <a:pathLst>
                <a:path w="52104" h="228840" extrusionOk="0">
                  <a:moveTo>
                    <a:pt x="26179" y="3768"/>
                  </a:moveTo>
                  <a:lnTo>
                    <a:pt x="26321" y="3779"/>
                  </a:lnTo>
                  <a:lnTo>
                    <a:pt x="26463" y="3813"/>
                  </a:lnTo>
                  <a:lnTo>
                    <a:pt x="26610" y="3847"/>
                  </a:lnTo>
                  <a:lnTo>
                    <a:pt x="26753" y="3904"/>
                  </a:lnTo>
                  <a:lnTo>
                    <a:pt x="26891" y="3983"/>
                  </a:lnTo>
                  <a:lnTo>
                    <a:pt x="27033" y="4063"/>
                  </a:lnTo>
                  <a:lnTo>
                    <a:pt x="27171" y="4165"/>
                  </a:lnTo>
                  <a:lnTo>
                    <a:pt x="27309" y="4278"/>
                  </a:lnTo>
                  <a:lnTo>
                    <a:pt x="27447" y="4415"/>
                  </a:lnTo>
                  <a:lnTo>
                    <a:pt x="27581" y="4551"/>
                  </a:lnTo>
                  <a:lnTo>
                    <a:pt x="27710" y="4710"/>
                  </a:lnTo>
                  <a:lnTo>
                    <a:pt x="27839" y="4880"/>
                  </a:lnTo>
                  <a:lnTo>
                    <a:pt x="27968" y="5061"/>
                  </a:lnTo>
                  <a:lnTo>
                    <a:pt x="28093" y="5254"/>
                  </a:lnTo>
                  <a:lnTo>
                    <a:pt x="28213" y="5470"/>
                  </a:lnTo>
                  <a:lnTo>
                    <a:pt x="28329" y="5685"/>
                  </a:lnTo>
                  <a:lnTo>
                    <a:pt x="28445" y="5924"/>
                  </a:lnTo>
                  <a:lnTo>
                    <a:pt x="28556" y="6173"/>
                  </a:lnTo>
                  <a:lnTo>
                    <a:pt x="28663" y="6434"/>
                  </a:lnTo>
                  <a:lnTo>
                    <a:pt x="28770" y="6706"/>
                  </a:lnTo>
                  <a:lnTo>
                    <a:pt x="28868" y="6990"/>
                  </a:lnTo>
                  <a:lnTo>
                    <a:pt x="28966" y="7285"/>
                  </a:lnTo>
                  <a:lnTo>
                    <a:pt x="29055" y="7591"/>
                  </a:lnTo>
                  <a:lnTo>
                    <a:pt x="29139" y="7909"/>
                  </a:lnTo>
                  <a:lnTo>
                    <a:pt x="29224" y="8238"/>
                  </a:lnTo>
                  <a:lnTo>
                    <a:pt x="29299" y="8579"/>
                  </a:lnTo>
                  <a:lnTo>
                    <a:pt x="29371" y="8942"/>
                  </a:lnTo>
                  <a:lnTo>
                    <a:pt x="29411" y="9169"/>
                  </a:lnTo>
                  <a:lnTo>
                    <a:pt x="29451" y="9396"/>
                  </a:lnTo>
                  <a:lnTo>
                    <a:pt x="29482" y="9634"/>
                  </a:lnTo>
                  <a:lnTo>
                    <a:pt x="29513" y="9872"/>
                  </a:lnTo>
                  <a:lnTo>
                    <a:pt x="29540" y="10110"/>
                  </a:lnTo>
                  <a:lnTo>
                    <a:pt x="29562" y="10349"/>
                  </a:lnTo>
                  <a:lnTo>
                    <a:pt x="29580" y="10587"/>
                  </a:lnTo>
                  <a:lnTo>
                    <a:pt x="29598" y="10836"/>
                  </a:lnTo>
                  <a:lnTo>
                    <a:pt x="29611" y="11075"/>
                  </a:lnTo>
                  <a:lnTo>
                    <a:pt x="29620" y="11324"/>
                  </a:lnTo>
                  <a:lnTo>
                    <a:pt x="29624" y="11563"/>
                  </a:lnTo>
                  <a:lnTo>
                    <a:pt x="29624" y="11801"/>
                  </a:lnTo>
                  <a:lnTo>
                    <a:pt x="29624" y="12050"/>
                  </a:lnTo>
                  <a:lnTo>
                    <a:pt x="29620" y="12289"/>
                  </a:lnTo>
                  <a:lnTo>
                    <a:pt x="29611" y="12527"/>
                  </a:lnTo>
                  <a:lnTo>
                    <a:pt x="29602" y="12765"/>
                  </a:lnTo>
                  <a:lnTo>
                    <a:pt x="29589" y="13004"/>
                  </a:lnTo>
                  <a:lnTo>
                    <a:pt x="29571" y="13242"/>
                  </a:lnTo>
                  <a:lnTo>
                    <a:pt x="29553" y="13480"/>
                  </a:lnTo>
                  <a:lnTo>
                    <a:pt x="29527" y="13707"/>
                  </a:lnTo>
                  <a:lnTo>
                    <a:pt x="29504" y="13945"/>
                  </a:lnTo>
                  <a:lnTo>
                    <a:pt x="29473" y="14172"/>
                  </a:lnTo>
                  <a:lnTo>
                    <a:pt x="29442" y="14388"/>
                  </a:lnTo>
                  <a:lnTo>
                    <a:pt x="29411" y="14615"/>
                  </a:lnTo>
                  <a:lnTo>
                    <a:pt x="29375" y="14830"/>
                  </a:lnTo>
                  <a:lnTo>
                    <a:pt x="29335" y="15046"/>
                  </a:lnTo>
                  <a:lnTo>
                    <a:pt x="29295" y="15250"/>
                  </a:lnTo>
                  <a:lnTo>
                    <a:pt x="29251" y="15454"/>
                  </a:lnTo>
                  <a:lnTo>
                    <a:pt x="29206" y="15659"/>
                  </a:lnTo>
                  <a:lnTo>
                    <a:pt x="29157" y="15851"/>
                  </a:lnTo>
                  <a:lnTo>
                    <a:pt x="29104" y="16044"/>
                  </a:lnTo>
                  <a:lnTo>
                    <a:pt x="29050" y="16226"/>
                  </a:lnTo>
                  <a:lnTo>
                    <a:pt x="28997" y="16407"/>
                  </a:lnTo>
                  <a:lnTo>
                    <a:pt x="28939" y="16578"/>
                  </a:lnTo>
                  <a:lnTo>
                    <a:pt x="28881" y="16748"/>
                  </a:lnTo>
                  <a:lnTo>
                    <a:pt x="28819" y="16907"/>
                  </a:lnTo>
                  <a:lnTo>
                    <a:pt x="28756" y="17065"/>
                  </a:lnTo>
                  <a:lnTo>
                    <a:pt x="28690" y="17213"/>
                  </a:lnTo>
                  <a:lnTo>
                    <a:pt x="28623" y="17349"/>
                  </a:lnTo>
                  <a:lnTo>
                    <a:pt x="28556" y="17485"/>
                  </a:lnTo>
                  <a:lnTo>
                    <a:pt x="28485" y="17610"/>
                  </a:lnTo>
                  <a:lnTo>
                    <a:pt x="28414" y="17723"/>
                  </a:lnTo>
                  <a:lnTo>
                    <a:pt x="28342" y="17837"/>
                  </a:lnTo>
                  <a:lnTo>
                    <a:pt x="28267" y="17939"/>
                  </a:lnTo>
                  <a:lnTo>
                    <a:pt x="28186" y="18030"/>
                  </a:lnTo>
                  <a:lnTo>
                    <a:pt x="28111" y="18109"/>
                  </a:lnTo>
                  <a:lnTo>
                    <a:pt x="28031" y="18189"/>
                  </a:lnTo>
                  <a:lnTo>
                    <a:pt x="27950" y="18245"/>
                  </a:lnTo>
                  <a:lnTo>
                    <a:pt x="27870" y="18302"/>
                  </a:lnTo>
                  <a:lnTo>
                    <a:pt x="27786" y="18348"/>
                  </a:lnTo>
                  <a:lnTo>
                    <a:pt x="27701" y="18382"/>
                  </a:lnTo>
                  <a:lnTo>
                    <a:pt x="27617" y="18404"/>
                  </a:lnTo>
                  <a:lnTo>
                    <a:pt x="27532" y="18416"/>
                  </a:lnTo>
                  <a:lnTo>
                    <a:pt x="27354" y="18416"/>
                  </a:lnTo>
                  <a:lnTo>
                    <a:pt x="27265" y="18393"/>
                  </a:lnTo>
                  <a:lnTo>
                    <a:pt x="27176" y="18359"/>
                  </a:lnTo>
                  <a:lnTo>
                    <a:pt x="27087" y="18313"/>
                  </a:lnTo>
                  <a:lnTo>
                    <a:pt x="26998" y="18257"/>
                  </a:lnTo>
                  <a:lnTo>
                    <a:pt x="26904" y="18189"/>
                  </a:lnTo>
                  <a:lnTo>
                    <a:pt x="26811" y="18109"/>
                  </a:lnTo>
                  <a:lnTo>
                    <a:pt x="26717" y="18007"/>
                  </a:lnTo>
                  <a:lnTo>
                    <a:pt x="26628" y="17905"/>
                  </a:lnTo>
                  <a:lnTo>
                    <a:pt x="26535" y="17780"/>
                  </a:lnTo>
                  <a:lnTo>
                    <a:pt x="26490" y="17723"/>
                  </a:lnTo>
                  <a:lnTo>
                    <a:pt x="26450" y="17678"/>
                  </a:lnTo>
                  <a:lnTo>
                    <a:pt x="26406" y="17644"/>
                  </a:lnTo>
                  <a:lnTo>
                    <a:pt x="26366" y="17621"/>
                  </a:lnTo>
                  <a:lnTo>
                    <a:pt x="26325" y="17599"/>
                  </a:lnTo>
                  <a:lnTo>
                    <a:pt x="26285" y="17587"/>
                  </a:lnTo>
                  <a:lnTo>
                    <a:pt x="26205" y="17576"/>
                  </a:lnTo>
                  <a:lnTo>
                    <a:pt x="26130" y="17599"/>
                  </a:lnTo>
                  <a:lnTo>
                    <a:pt x="26054" y="17644"/>
                  </a:lnTo>
                  <a:lnTo>
                    <a:pt x="25983" y="17701"/>
                  </a:lnTo>
                  <a:lnTo>
                    <a:pt x="25916" y="17792"/>
                  </a:lnTo>
                  <a:lnTo>
                    <a:pt x="25854" y="17894"/>
                  </a:lnTo>
                  <a:lnTo>
                    <a:pt x="25800" y="18018"/>
                  </a:lnTo>
                  <a:lnTo>
                    <a:pt x="25747" y="18155"/>
                  </a:lnTo>
                  <a:lnTo>
                    <a:pt x="25698" y="18302"/>
                  </a:lnTo>
                  <a:lnTo>
                    <a:pt x="25658" y="18461"/>
                  </a:lnTo>
                  <a:lnTo>
                    <a:pt x="25622" y="18631"/>
                  </a:lnTo>
                  <a:lnTo>
                    <a:pt x="25591" y="18813"/>
                  </a:lnTo>
                  <a:lnTo>
                    <a:pt x="25569" y="18994"/>
                  </a:lnTo>
                  <a:lnTo>
                    <a:pt x="25444" y="19051"/>
                  </a:lnTo>
                  <a:lnTo>
                    <a:pt x="25324" y="19085"/>
                  </a:lnTo>
                  <a:lnTo>
                    <a:pt x="25199" y="19108"/>
                  </a:lnTo>
                  <a:lnTo>
                    <a:pt x="25074" y="19108"/>
                  </a:lnTo>
                  <a:lnTo>
                    <a:pt x="24954" y="19085"/>
                  </a:lnTo>
                  <a:lnTo>
                    <a:pt x="24830" y="19051"/>
                  </a:lnTo>
                  <a:lnTo>
                    <a:pt x="24709" y="18994"/>
                  </a:lnTo>
                  <a:lnTo>
                    <a:pt x="24589" y="18926"/>
                  </a:lnTo>
                  <a:lnTo>
                    <a:pt x="24469" y="18847"/>
                  </a:lnTo>
                  <a:lnTo>
                    <a:pt x="24349" y="18745"/>
                  </a:lnTo>
                  <a:lnTo>
                    <a:pt x="24233" y="18620"/>
                  </a:lnTo>
                  <a:lnTo>
                    <a:pt x="24117" y="18495"/>
                  </a:lnTo>
                  <a:lnTo>
                    <a:pt x="24006" y="18348"/>
                  </a:lnTo>
                  <a:lnTo>
                    <a:pt x="23895" y="18189"/>
                  </a:lnTo>
                  <a:lnTo>
                    <a:pt x="23788" y="18007"/>
                  </a:lnTo>
                  <a:lnTo>
                    <a:pt x="23685" y="17826"/>
                  </a:lnTo>
                  <a:lnTo>
                    <a:pt x="23583" y="17621"/>
                  </a:lnTo>
                  <a:lnTo>
                    <a:pt x="23485" y="17417"/>
                  </a:lnTo>
                  <a:lnTo>
                    <a:pt x="23387" y="17190"/>
                  </a:lnTo>
                  <a:lnTo>
                    <a:pt x="23298" y="16952"/>
                  </a:lnTo>
                  <a:lnTo>
                    <a:pt x="23209" y="16702"/>
                  </a:lnTo>
                  <a:lnTo>
                    <a:pt x="23124" y="16441"/>
                  </a:lnTo>
                  <a:lnTo>
                    <a:pt x="23049" y="16180"/>
                  </a:lnTo>
                  <a:lnTo>
                    <a:pt x="22973" y="15897"/>
                  </a:lnTo>
                  <a:lnTo>
                    <a:pt x="22902" y="15613"/>
                  </a:lnTo>
                  <a:lnTo>
                    <a:pt x="22839" y="15307"/>
                  </a:lnTo>
                  <a:lnTo>
                    <a:pt x="22777" y="15000"/>
                  </a:lnTo>
                  <a:lnTo>
                    <a:pt x="22724" y="14694"/>
                  </a:lnTo>
                  <a:lnTo>
                    <a:pt x="22679" y="14365"/>
                  </a:lnTo>
                  <a:lnTo>
                    <a:pt x="22635" y="14036"/>
                  </a:lnTo>
                  <a:lnTo>
                    <a:pt x="22599" y="13696"/>
                  </a:lnTo>
                  <a:lnTo>
                    <a:pt x="22568" y="13355"/>
                  </a:lnTo>
                  <a:lnTo>
                    <a:pt x="22555" y="13128"/>
                  </a:lnTo>
                  <a:lnTo>
                    <a:pt x="22541" y="12901"/>
                  </a:lnTo>
                  <a:lnTo>
                    <a:pt x="22532" y="12686"/>
                  </a:lnTo>
                  <a:lnTo>
                    <a:pt x="22528" y="12459"/>
                  </a:lnTo>
                  <a:lnTo>
                    <a:pt x="22523" y="12243"/>
                  </a:lnTo>
                  <a:lnTo>
                    <a:pt x="22523" y="12028"/>
                  </a:lnTo>
                  <a:lnTo>
                    <a:pt x="22523" y="11812"/>
                  </a:lnTo>
                  <a:lnTo>
                    <a:pt x="22528" y="11597"/>
                  </a:lnTo>
                  <a:lnTo>
                    <a:pt x="22546" y="11177"/>
                  </a:lnTo>
                  <a:lnTo>
                    <a:pt x="22572" y="10757"/>
                  </a:lnTo>
                  <a:lnTo>
                    <a:pt x="22608" y="10349"/>
                  </a:lnTo>
                  <a:lnTo>
                    <a:pt x="22652" y="9951"/>
                  </a:lnTo>
                  <a:lnTo>
                    <a:pt x="22706" y="9566"/>
                  </a:lnTo>
                  <a:lnTo>
                    <a:pt x="22768" y="9191"/>
                  </a:lnTo>
                  <a:lnTo>
                    <a:pt x="22839" y="8817"/>
                  </a:lnTo>
                  <a:lnTo>
                    <a:pt x="22920" y="8465"/>
                  </a:lnTo>
                  <a:lnTo>
                    <a:pt x="23004" y="8113"/>
                  </a:lnTo>
                  <a:lnTo>
                    <a:pt x="23098" y="7773"/>
                  </a:lnTo>
                  <a:lnTo>
                    <a:pt x="23196" y="7444"/>
                  </a:lnTo>
                  <a:lnTo>
                    <a:pt x="23298" y="7138"/>
                  </a:lnTo>
                  <a:lnTo>
                    <a:pt x="23409" y="6831"/>
                  </a:lnTo>
                  <a:lnTo>
                    <a:pt x="23525" y="6536"/>
                  </a:lnTo>
                  <a:lnTo>
                    <a:pt x="23645" y="6264"/>
                  </a:lnTo>
                  <a:lnTo>
                    <a:pt x="23770" y="5992"/>
                  </a:lnTo>
                  <a:lnTo>
                    <a:pt x="23899" y="5742"/>
                  </a:lnTo>
                  <a:lnTo>
                    <a:pt x="24028" y="5504"/>
                  </a:lnTo>
                  <a:lnTo>
                    <a:pt x="24166" y="5277"/>
                  </a:lnTo>
                  <a:lnTo>
                    <a:pt x="24304" y="5073"/>
                  </a:lnTo>
                  <a:lnTo>
                    <a:pt x="24442" y="4868"/>
                  </a:lnTo>
                  <a:lnTo>
                    <a:pt x="24585" y="4698"/>
                  </a:lnTo>
                  <a:lnTo>
                    <a:pt x="24732" y="4528"/>
                  </a:lnTo>
                  <a:lnTo>
                    <a:pt x="24874" y="4381"/>
                  </a:lnTo>
                  <a:lnTo>
                    <a:pt x="25021" y="4244"/>
                  </a:lnTo>
                  <a:lnTo>
                    <a:pt x="25168" y="4131"/>
                  </a:lnTo>
                  <a:lnTo>
                    <a:pt x="25315" y="4029"/>
                  </a:lnTo>
                  <a:lnTo>
                    <a:pt x="25462" y="3949"/>
                  </a:lnTo>
                  <a:lnTo>
                    <a:pt x="25604" y="3881"/>
                  </a:lnTo>
                  <a:lnTo>
                    <a:pt x="25747" y="3825"/>
                  </a:lnTo>
                  <a:lnTo>
                    <a:pt x="25889" y="3791"/>
                  </a:lnTo>
                  <a:lnTo>
                    <a:pt x="26036" y="3779"/>
                  </a:lnTo>
                  <a:lnTo>
                    <a:pt x="26179" y="3768"/>
                  </a:lnTo>
                  <a:close/>
                  <a:moveTo>
                    <a:pt x="25333" y="41891"/>
                  </a:moveTo>
                  <a:lnTo>
                    <a:pt x="25609" y="41913"/>
                  </a:lnTo>
                  <a:lnTo>
                    <a:pt x="25880" y="41947"/>
                  </a:lnTo>
                  <a:lnTo>
                    <a:pt x="26156" y="42004"/>
                  </a:lnTo>
                  <a:lnTo>
                    <a:pt x="26428" y="42083"/>
                  </a:lnTo>
                  <a:lnTo>
                    <a:pt x="26695" y="42174"/>
                  </a:lnTo>
                  <a:lnTo>
                    <a:pt x="26962" y="42288"/>
                  </a:lnTo>
                  <a:lnTo>
                    <a:pt x="27220" y="42412"/>
                  </a:lnTo>
                  <a:lnTo>
                    <a:pt x="27474" y="42560"/>
                  </a:lnTo>
                  <a:lnTo>
                    <a:pt x="27723" y="42730"/>
                  </a:lnTo>
                  <a:lnTo>
                    <a:pt x="27964" y="42912"/>
                  </a:lnTo>
                  <a:lnTo>
                    <a:pt x="28200" y="43116"/>
                  </a:lnTo>
                  <a:lnTo>
                    <a:pt x="28422" y="43343"/>
                  </a:lnTo>
                  <a:lnTo>
                    <a:pt x="28641" y="43581"/>
                  </a:lnTo>
                  <a:lnTo>
                    <a:pt x="28743" y="43706"/>
                  </a:lnTo>
                  <a:lnTo>
                    <a:pt x="28845" y="43842"/>
                  </a:lnTo>
                  <a:lnTo>
                    <a:pt x="28943" y="43978"/>
                  </a:lnTo>
                  <a:lnTo>
                    <a:pt x="29041" y="44114"/>
                  </a:lnTo>
                  <a:lnTo>
                    <a:pt x="29135" y="44262"/>
                  </a:lnTo>
                  <a:lnTo>
                    <a:pt x="29224" y="44409"/>
                  </a:lnTo>
                  <a:lnTo>
                    <a:pt x="29308" y="44568"/>
                  </a:lnTo>
                  <a:lnTo>
                    <a:pt x="29393" y="44727"/>
                  </a:lnTo>
                  <a:lnTo>
                    <a:pt x="29473" y="44886"/>
                  </a:lnTo>
                  <a:lnTo>
                    <a:pt x="29549" y="45056"/>
                  </a:lnTo>
                  <a:lnTo>
                    <a:pt x="29624" y="45226"/>
                  </a:lnTo>
                  <a:lnTo>
                    <a:pt x="29691" y="45408"/>
                  </a:lnTo>
                  <a:lnTo>
                    <a:pt x="29758" y="45589"/>
                  </a:lnTo>
                  <a:lnTo>
                    <a:pt x="29820" y="45771"/>
                  </a:lnTo>
                  <a:lnTo>
                    <a:pt x="29878" y="45964"/>
                  </a:lnTo>
                  <a:lnTo>
                    <a:pt x="29932" y="46157"/>
                  </a:lnTo>
                  <a:lnTo>
                    <a:pt x="29985" y="46361"/>
                  </a:lnTo>
                  <a:lnTo>
                    <a:pt x="30030" y="46565"/>
                  </a:lnTo>
                  <a:lnTo>
                    <a:pt x="30070" y="46769"/>
                  </a:lnTo>
                  <a:lnTo>
                    <a:pt x="30110" y="46985"/>
                  </a:lnTo>
                  <a:lnTo>
                    <a:pt x="30141" y="47201"/>
                  </a:lnTo>
                  <a:lnTo>
                    <a:pt x="30168" y="47427"/>
                  </a:lnTo>
                  <a:lnTo>
                    <a:pt x="30190" y="47654"/>
                  </a:lnTo>
                  <a:lnTo>
                    <a:pt x="30212" y="47881"/>
                  </a:lnTo>
                  <a:lnTo>
                    <a:pt x="30226" y="48120"/>
                  </a:lnTo>
                  <a:lnTo>
                    <a:pt x="30234" y="48358"/>
                  </a:lnTo>
                  <a:lnTo>
                    <a:pt x="30234" y="48607"/>
                  </a:lnTo>
                  <a:lnTo>
                    <a:pt x="30234" y="48857"/>
                  </a:lnTo>
                  <a:lnTo>
                    <a:pt x="30226" y="49107"/>
                  </a:lnTo>
                  <a:lnTo>
                    <a:pt x="30217" y="49368"/>
                  </a:lnTo>
                  <a:lnTo>
                    <a:pt x="30199" y="49629"/>
                  </a:lnTo>
                  <a:lnTo>
                    <a:pt x="30172" y="49901"/>
                  </a:lnTo>
                  <a:lnTo>
                    <a:pt x="30145" y="50173"/>
                  </a:lnTo>
                  <a:lnTo>
                    <a:pt x="30110" y="50445"/>
                  </a:lnTo>
                  <a:lnTo>
                    <a:pt x="30070" y="50729"/>
                  </a:lnTo>
                  <a:lnTo>
                    <a:pt x="30025" y="51013"/>
                  </a:lnTo>
                  <a:lnTo>
                    <a:pt x="30003" y="51194"/>
                  </a:lnTo>
                  <a:lnTo>
                    <a:pt x="29985" y="51365"/>
                  </a:lnTo>
                  <a:lnTo>
                    <a:pt x="29981" y="51523"/>
                  </a:lnTo>
                  <a:lnTo>
                    <a:pt x="29976" y="51682"/>
                  </a:lnTo>
                  <a:lnTo>
                    <a:pt x="29678" y="51546"/>
                  </a:lnTo>
                  <a:lnTo>
                    <a:pt x="29380" y="51433"/>
                  </a:lnTo>
                  <a:lnTo>
                    <a:pt x="29081" y="51319"/>
                  </a:lnTo>
                  <a:lnTo>
                    <a:pt x="28783" y="51228"/>
                  </a:lnTo>
                  <a:lnTo>
                    <a:pt x="28480" y="51138"/>
                  </a:lnTo>
                  <a:lnTo>
                    <a:pt x="28182" y="51058"/>
                  </a:lnTo>
                  <a:lnTo>
                    <a:pt x="27884" y="50990"/>
                  </a:lnTo>
                  <a:lnTo>
                    <a:pt x="27585" y="50933"/>
                  </a:lnTo>
                  <a:lnTo>
                    <a:pt x="27287" y="50888"/>
                  </a:lnTo>
                  <a:lnTo>
                    <a:pt x="26989" y="50843"/>
                  </a:lnTo>
                  <a:lnTo>
                    <a:pt x="26691" y="50820"/>
                  </a:lnTo>
                  <a:lnTo>
                    <a:pt x="26397" y="50797"/>
                  </a:lnTo>
                  <a:lnTo>
                    <a:pt x="26098" y="50775"/>
                  </a:lnTo>
                  <a:lnTo>
                    <a:pt x="25515" y="50775"/>
                  </a:lnTo>
                  <a:lnTo>
                    <a:pt x="25226" y="50786"/>
                  </a:lnTo>
                  <a:lnTo>
                    <a:pt x="24954" y="50809"/>
                  </a:lnTo>
                  <a:lnTo>
                    <a:pt x="24683" y="50831"/>
                  </a:lnTo>
                  <a:lnTo>
                    <a:pt x="24411" y="50865"/>
                  </a:lnTo>
                  <a:lnTo>
                    <a:pt x="24139" y="50911"/>
                  </a:lnTo>
                  <a:lnTo>
                    <a:pt x="23868" y="50956"/>
                  </a:lnTo>
                  <a:lnTo>
                    <a:pt x="23601" y="51013"/>
                  </a:lnTo>
                  <a:lnTo>
                    <a:pt x="23329" y="51081"/>
                  </a:lnTo>
                  <a:lnTo>
                    <a:pt x="23062" y="51149"/>
                  </a:lnTo>
                  <a:lnTo>
                    <a:pt x="22790" y="51228"/>
                  </a:lnTo>
                  <a:lnTo>
                    <a:pt x="22523" y="51319"/>
                  </a:lnTo>
                  <a:lnTo>
                    <a:pt x="22256" y="51421"/>
                  </a:lnTo>
                  <a:lnTo>
                    <a:pt x="21989" y="51523"/>
                  </a:lnTo>
                  <a:lnTo>
                    <a:pt x="21722" y="51625"/>
                  </a:lnTo>
                  <a:lnTo>
                    <a:pt x="21455" y="51750"/>
                  </a:lnTo>
                  <a:lnTo>
                    <a:pt x="21188" y="51875"/>
                  </a:lnTo>
                  <a:lnTo>
                    <a:pt x="20925" y="52000"/>
                  </a:lnTo>
                  <a:lnTo>
                    <a:pt x="20849" y="51694"/>
                  </a:lnTo>
                  <a:lnTo>
                    <a:pt x="20787" y="51387"/>
                  </a:lnTo>
                  <a:lnTo>
                    <a:pt x="20725" y="51081"/>
                  </a:lnTo>
                  <a:lnTo>
                    <a:pt x="20671" y="50786"/>
                  </a:lnTo>
                  <a:lnTo>
                    <a:pt x="20622" y="50491"/>
                  </a:lnTo>
                  <a:lnTo>
                    <a:pt x="20582" y="50207"/>
                  </a:lnTo>
                  <a:lnTo>
                    <a:pt x="20547" y="49924"/>
                  </a:lnTo>
                  <a:lnTo>
                    <a:pt x="20515" y="49651"/>
                  </a:lnTo>
                  <a:lnTo>
                    <a:pt x="20493" y="49379"/>
                  </a:lnTo>
                  <a:lnTo>
                    <a:pt x="20471" y="49107"/>
                  </a:lnTo>
                  <a:lnTo>
                    <a:pt x="20458" y="48846"/>
                  </a:lnTo>
                  <a:lnTo>
                    <a:pt x="20453" y="48596"/>
                  </a:lnTo>
                  <a:lnTo>
                    <a:pt x="20449" y="48346"/>
                  </a:lnTo>
                  <a:lnTo>
                    <a:pt x="20453" y="48097"/>
                  </a:lnTo>
                  <a:lnTo>
                    <a:pt x="20462" y="47847"/>
                  </a:lnTo>
                  <a:lnTo>
                    <a:pt x="20471" y="47609"/>
                  </a:lnTo>
                  <a:lnTo>
                    <a:pt x="20489" y="47382"/>
                  </a:lnTo>
                  <a:lnTo>
                    <a:pt x="20511" y="47155"/>
                  </a:lnTo>
                  <a:lnTo>
                    <a:pt x="20542" y="46928"/>
                  </a:lnTo>
                  <a:lnTo>
                    <a:pt x="20573" y="46713"/>
                  </a:lnTo>
                  <a:lnTo>
                    <a:pt x="20609" y="46497"/>
                  </a:lnTo>
                  <a:lnTo>
                    <a:pt x="20649" y="46293"/>
                  </a:lnTo>
                  <a:lnTo>
                    <a:pt x="20694" y="46089"/>
                  </a:lnTo>
                  <a:lnTo>
                    <a:pt x="20742" y="45896"/>
                  </a:lnTo>
                  <a:lnTo>
                    <a:pt x="20796" y="45691"/>
                  </a:lnTo>
                  <a:lnTo>
                    <a:pt x="20854" y="45510"/>
                  </a:lnTo>
                  <a:lnTo>
                    <a:pt x="20916" y="45328"/>
                  </a:lnTo>
                  <a:lnTo>
                    <a:pt x="20983" y="45147"/>
                  </a:lnTo>
                  <a:lnTo>
                    <a:pt x="21050" y="44977"/>
                  </a:lnTo>
                  <a:lnTo>
                    <a:pt x="21121" y="44806"/>
                  </a:lnTo>
                  <a:lnTo>
                    <a:pt x="21197" y="44636"/>
                  </a:lnTo>
                  <a:lnTo>
                    <a:pt x="21277" y="44477"/>
                  </a:lnTo>
                  <a:lnTo>
                    <a:pt x="21361" y="44319"/>
                  </a:lnTo>
                  <a:lnTo>
                    <a:pt x="21446" y="44171"/>
                  </a:lnTo>
                  <a:lnTo>
                    <a:pt x="21535" y="44024"/>
                  </a:lnTo>
                  <a:lnTo>
                    <a:pt x="21628" y="43887"/>
                  </a:lnTo>
                  <a:lnTo>
                    <a:pt x="21726" y="43751"/>
                  </a:lnTo>
                  <a:lnTo>
                    <a:pt x="21824" y="43627"/>
                  </a:lnTo>
                  <a:lnTo>
                    <a:pt x="21922" y="43490"/>
                  </a:lnTo>
                  <a:lnTo>
                    <a:pt x="22029" y="43377"/>
                  </a:lnTo>
                  <a:lnTo>
                    <a:pt x="22132" y="43252"/>
                  </a:lnTo>
                  <a:lnTo>
                    <a:pt x="22243" y="43150"/>
                  </a:lnTo>
                  <a:lnTo>
                    <a:pt x="22465" y="42934"/>
                  </a:lnTo>
                  <a:lnTo>
                    <a:pt x="22697" y="42753"/>
                  </a:lnTo>
                  <a:lnTo>
                    <a:pt x="22937" y="42571"/>
                  </a:lnTo>
                  <a:lnTo>
                    <a:pt x="23187" y="42424"/>
                  </a:lnTo>
                  <a:lnTo>
                    <a:pt x="23440" y="42288"/>
                  </a:lnTo>
                  <a:lnTo>
                    <a:pt x="23699" y="42174"/>
                  </a:lnTo>
                  <a:lnTo>
                    <a:pt x="23966" y="42083"/>
                  </a:lnTo>
                  <a:lnTo>
                    <a:pt x="24233" y="42004"/>
                  </a:lnTo>
                  <a:lnTo>
                    <a:pt x="24505" y="41947"/>
                  </a:lnTo>
                  <a:lnTo>
                    <a:pt x="24781" y="41913"/>
                  </a:lnTo>
                  <a:lnTo>
                    <a:pt x="25052" y="41891"/>
                  </a:lnTo>
                  <a:close/>
                  <a:moveTo>
                    <a:pt x="25511" y="55199"/>
                  </a:moveTo>
                  <a:lnTo>
                    <a:pt x="26018" y="55211"/>
                  </a:lnTo>
                  <a:lnTo>
                    <a:pt x="26272" y="55222"/>
                  </a:lnTo>
                  <a:lnTo>
                    <a:pt x="26526" y="55234"/>
                  </a:lnTo>
                  <a:lnTo>
                    <a:pt x="26780" y="55256"/>
                  </a:lnTo>
                  <a:lnTo>
                    <a:pt x="27033" y="55290"/>
                  </a:lnTo>
                  <a:lnTo>
                    <a:pt x="27287" y="55324"/>
                  </a:lnTo>
                  <a:lnTo>
                    <a:pt x="27541" y="55381"/>
                  </a:lnTo>
                  <a:lnTo>
                    <a:pt x="27790" y="55426"/>
                  </a:lnTo>
                  <a:lnTo>
                    <a:pt x="28044" y="55494"/>
                  </a:lnTo>
                  <a:lnTo>
                    <a:pt x="28298" y="55563"/>
                  </a:lnTo>
                  <a:lnTo>
                    <a:pt x="28547" y="55642"/>
                  </a:lnTo>
                  <a:lnTo>
                    <a:pt x="28801" y="55721"/>
                  </a:lnTo>
                  <a:lnTo>
                    <a:pt x="29050" y="55823"/>
                  </a:lnTo>
                  <a:lnTo>
                    <a:pt x="29299" y="55926"/>
                  </a:lnTo>
                  <a:lnTo>
                    <a:pt x="29549" y="56039"/>
                  </a:lnTo>
                  <a:lnTo>
                    <a:pt x="29798" y="56153"/>
                  </a:lnTo>
                  <a:lnTo>
                    <a:pt x="30047" y="56277"/>
                  </a:lnTo>
                  <a:lnTo>
                    <a:pt x="30292" y="56425"/>
                  </a:lnTo>
                  <a:lnTo>
                    <a:pt x="30537" y="56561"/>
                  </a:lnTo>
                  <a:lnTo>
                    <a:pt x="30782" y="56720"/>
                  </a:lnTo>
                  <a:lnTo>
                    <a:pt x="31027" y="56890"/>
                  </a:lnTo>
                  <a:lnTo>
                    <a:pt x="31267" y="57060"/>
                  </a:lnTo>
                  <a:lnTo>
                    <a:pt x="31512" y="57242"/>
                  </a:lnTo>
                  <a:lnTo>
                    <a:pt x="31748" y="57435"/>
                  </a:lnTo>
                  <a:lnTo>
                    <a:pt x="31989" y="57639"/>
                  </a:lnTo>
                  <a:lnTo>
                    <a:pt x="32225" y="57854"/>
                  </a:lnTo>
                  <a:lnTo>
                    <a:pt x="32461" y="58081"/>
                  </a:lnTo>
                  <a:lnTo>
                    <a:pt x="32692" y="58320"/>
                  </a:lnTo>
                  <a:lnTo>
                    <a:pt x="32924" y="58558"/>
                  </a:lnTo>
                  <a:lnTo>
                    <a:pt x="33155" y="58819"/>
                  </a:lnTo>
                  <a:lnTo>
                    <a:pt x="33382" y="59080"/>
                  </a:lnTo>
                  <a:lnTo>
                    <a:pt x="33605" y="59352"/>
                  </a:lnTo>
                  <a:lnTo>
                    <a:pt x="33832" y="59647"/>
                  </a:lnTo>
                  <a:lnTo>
                    <a:pt x="34050" y="59942"/>
                  </a:lnTo>
                  <a:lnTo>
                    <a:pt x="34273" y="60248"/>
                  </a:lnTo>
                  <a:lnTo>
                    <a:pt x="34486" y="60577"/>
                  </a:lnTo>
                  <a:lnTo>
                    <a:pt x="34704" y="60907"/>
                  </a:lnTo>
                  <a:lnTo>
                    <a:pt x="34914" y="61247"/>
                  </a:lnTo>
                  <a:lnTo>
                    <a:pt x="35127" y="61599"/>
                  </a:lnTo>
                  <a:lnTo>
                    <a:pt x="35332" y="61973"/>
                  </a:lnTo>
                  <a:lnTo>
                    <a:pt x="35537" y="62347"/>
                  </a:lnTo>
                  <a:lnTo>
                    <a:pt x="35737" y="62745"/>
                  </a:lnTo>
                  <a:lnTo>
                    <a:pt x="35938" y="63142"/>
                  </a:lnTo>
                  <a:lnTo>
                    <a:pt x="36134" y="63561"/>
                  </a:lnTo>
                  <a:lnTo>
                    <a:pt x="36329" y="63993"/>
                  </a:lnTo>
                  <a:lnTo>
                    <a:pt x="36516" y="64435"/>
                  </a:lnTo>
                  <a:lnTo>
                    <a:pt x="36708" y="64889"/>
                  </a:lnTo>
                  <a:lnTo>
                    <a:pt x="36890" y="65354"/>
                  </a:lnTo>
                  <a:lnTo>
                    <a:pt x="37073" y="65831"/>
                  </a:lnTo>
                  <a:lnTo>
                    <a:pt x="37251" y="66330"/>
                  </a:lnTo>
                  <a:lnTo>
                    <a:pt x="37425" y="66829"/>
                  </a:lnTo>
                  <a:lnTo>
                    <a:pt x="37594" y="67351"/>
                  </a:lnTo>
                  <a:lnTo>
                    <a:pt x="37763" y="67884"/>
                  </a:lnTo>
                  <a:lnTo>
                    <a:pt x="37928" y="68429"/>
                  </a:lnTo>
                  <a:lnTo>
                    <a:pt x="38088" y="68996"/>
                  </a:lnTo>
                  <a:lnTo>
                    <a:pt x="38244" y="69564"/>
                  </a:lnTo>
                  <a:lnTo>
                    <a:pt x="38395" y="70154"/>
                  </a:lnTo>
                  <a:lnTo>
                    <a:pt x="38524" y="70664"/>
                  </a:lnTo>
                  <a:lnTo>
                    <a:pt x="38649" y="71186"/>
                  </a:lnTo>
                  <a:lnTo>
                    <a:pt x="38769" y="71708"/>
                  </a:lnTo>
                  <a:lnTo>
                    <a:pt x="38889" y="72230"/>
                  </a:lnTo>
                  <a:lnTo>
                    <a:pt x="39005" y="72763"/>
                  </a:lnTo>
                  <a:lnTo>
                    <a:pt x="39121" y="73296"/>
                  </a:lnTo>
                  <a:lnTo>
                    <a:pt x="39232" y="73841"/>
                  </a:lnTo>
                  <a:lnTo>
                    <a:pt x="39343" y="74386"/>
                  </a:lnTo>
                  <a:lnTo>
                    <a:pt x="39450" y="74942"/>
                  </a:lnTo>
                  <a:lnTo>
                    <a:pt x="39557" y="75486"/>
                  </a:lnTo>
                  <a:lnTo>
                    <a:pt x="39758" y="76609"/>
                  </a:lnTo>
                  <a:lnTo>
                    <a:pt x="39953" y="77755"/>
                  </a:lnTo>
                  <a:lnTo>
                    <a:pt x="40145" y="78901"/>
                  </a:lnTo>
                  <a:lnTo>
                    <a:pt x="40323" y="80070"/>
                  </a:lnTo>
                  <a:lnTo>
                    <a:pt x="40492" y="81250"/>
                  </a:lnTo>
                  <a:lnTo>
                    <a:pt x="40657" y="82441"/>
                  </a:lnTo>
                  <a:lnTo>
                    <a:pt x="40817" y="83644"/>
                  </a:lnTo>
                  <a:lnTo>
                    <a:pt x="40969" y="84858"/>
                  </a:lnTo>
                  <a:lnTo>
                    <a:pt x="41111" y="86083"/>
                  </a:lnTo>
                  <a:lnTo>
                    <a:pt x="41249" y="87309"/>
                  </a:lnTo>
                  <a:lnTo>
                    <a:pt x="41383" y="88545"/>
                  </a:lnTo>
                  <a:lnTo>
                    <a:pt x="41512" y="89782"/>
                  </a:lnTo>
                  <a:lnTo>
                    <a:pt x="41632" y="91030"/>
                  </a:lnTo>
                  <a:lnTo>
                    <a:pt x="41752" y="92278"/>
                  </a:lnTo>
                  <a:lnTo>
                    <a:pt x="41863" y="93526"/>
                  </a:lnTo>
                  <a:lnTo>
                    <a:pt x="41970" y="94786"/>
                  </a:lnTo>
                  <a:lnTo>
                    <a:pt x="42077" y="96034"/>
                  </a:lnTo>
                  <a:lnTo>
                    <a:pt x="42175" y="97282"/>
                  </a:lnTo>
                  <a:lnTo>
                    <a:pt x="42273" y="98530"/>
                  </a:lnTo>
                  <a:lnTo>
                    <a:pt x="42460" y="101026"/>
                  </a:lnTo>
                  <a:lnTo>
                    <a:pt x="42634" y="103488"/>
                  </a:lnTo>
                  <a:lnTo>
                    <a:pt x="42803" y="105928"/>
                  </a:lnTo>
                  <a:lnTo>
                    <a:pt x="42968" y="108333"/>
                  </a:lnTo>
                  <a:lnTo>
                    <a:pt x="43119" y="110625"/>
                  </a:lnTo>
                  <a:lnTo>
                    <a:pt x="43257" y="112928"/>
                  </a:lnTo>
                  <a:lnTo>
                    <a:pt x="43390" y="115220"/>
                  </a:lnTo>
                  <a:lnTo>
                    <a:pt x="43511" y="117523"/>
                  </a:lnTo>
                  <a:lnTo>
                    <a:pt x="43626" y="119827"/>
                  </a:lnTo>
                  <a:lnTo>
                    <a:pt x="43729" y="122130"/>
                  </a:lnTo>
                  <a:lnTo>
                    <a:pt x="43822" y="124433"/>
                  </a:lnTo>
                  <a:lnTo>
                    <a:pt x="43907" y="126736"/>
                  </a:lnTo>
                  <a:lnTo>
                    <a:pt x="43983" y="129039"/>
                  </a:lnTo>
                  <a:lnTo>
                    <a:pt x="44049" y="131343"/>
                  </a:lnTo>
                  <a:lnTo>
                    <a:pt x="44107" y="133646"/>
                  </a:lnTo>
                  <a:lnTo>
                    <a:pt x="44156" y="135949"/>
                  </a:lnTo>
                  <a:lnTo>
                    <a:pt x="44196" y="138264"/>
                  </a:lnTo>
                  <a:lnTo>
                    <a:pt x="44232" y="140567"/>
                  </a:lnTo>
                  <a:lnTo>
                    <a:pt x="44254" y="142882"/>
                  </a:lnTo>
                  <a:lnTo>
                    <a:pt x="44268" y="145185"/>
                  </a:lnTo>
                  <a:lnTo>
                    <a:pt x="44170" y="145026"/>
                  </a:lnTo>
                  <a:lnTo>
                    <a:pt x="44063" y="144879"/>
                  </a:lnTo>
                  <a:lnTo>
                    <a:pt x="43947" y="144742"/>
                  </a:lnTo>
                  <a:lnTo>
                    <a:pt x="43827" y="144618"/>
                  </a:lnTo>
                  <a:lnTo>
                    <a:pt x="43693" y="144504"/>
                  </a:lnTo>
                  <a:lnTo>
                    <a:pt x="43551" y="144391"/>
                  </a:lnTo>
                  <a:lnTo>
                    <a:pt x="43404" y="144300"/>
                  </a:lnTo>
                  <a:lnTo>
                    <a:pt x="43248" y="144220"/>
                  </a:lnTo>
                  <a:lnTo>
                    <a:pt x="43088" y="144141"/>
                  </a:lnTo>
                  <a:lnTo>
                    <a:pt x="42919" y="144073"/>
                  </a:lnTo>
                  <a:lnTo>
                    <a:pt x="42740" y="144016"/>
                  </a:lnTo>
                  <a:lnTo>
                    <a:pt x="42562" y="143971"/>
                  </a:lnTo>
                  <a:lnTo>
                    <a:pt x="42371" y="143937"/>
                  </a:lnTo>
                  <a:lnTo>
                    <a:pt x="42180" y="143903"/>
                  </a:lnTo>
                  <a:lnTo>
                    <a:pt x="41984" y="143880"/>
                  </a:lnTo>
                  <a:lnTo>
                    <a:pt x="41779" y="143869"/>
                  </a:lnTo>
                  <a:lnTo>
                    <a:pt x="41570" y="143857"/>
                  </a:lnTo>
                  <a:lnTo>
                    <a:pt x="41356" y="143857"/>
                  </a:lnTo>
                  <a:lnTo>
                    <a:pt x="40920" y="143880"/>
                  </a:lnTo>
                  <a:lnTo>
                    <a:pt x="40470" y="143914"/>
                  </a:lnTo>
                  <a:lnTo>
                    <a:pt x="40011" y="143982"/>
                  </a:lnTo>
                  <a:lnTo>
                    <a:pt x="39539" y="144073"/>
                  </a:lnTo>
                  <a:lnTo>
                    <a:pt x="39063" y="144175"/>
                  </a:lnTo>
                  <a:lnTo>
                    <a:pt x="38587" y="144300"/>
                  </a:lnTo>
                  <a:lnTo>
                    <a:pt x="38101" y="144436"/>
                  </a:lnTo>
                  <a:lnTo>
                    <a:pt x="37625" y="144584"/>
                  </a:lnTo>
                  <a:lnTo>
                    <a:pt x="37144" y="144731"/>
                  </a:lnTo>
                  <a:lnTo>
                    <a:pt x="36677" y="144890"/>
                  </a:lnTo>
                  <a:lnTo>
                    <a:pt x="36214" y="145060"/>
                  </a:lnTo>
                  <a:lnTo>
                    <a:pt x="35323" y="145389"/>
                  </a:lnTo>
                  <a:lnTo>
                    <a:pt x="34495" y="145718"/>
                  </a:lnTo>
                  <a:lnTo>
                    <a:pt x="33752" y="146013"/>
                  </a:lnTo>
                  <a:lnTo>
                    <a:pt x="33106" y="146251"/>
                  </a:lnTo>
                  <a:lnTo>
                    <a:pt x="32830" y="146354"/>
                  </a:lnTo>
                  <a:lnTo>
                    <a:pt x="32585" y="146433"/>
                  </a:lnTo>
                  <a:lnTo>
                    <a:pt x="32376" y="146490"/>
                  </a:lnTo>
                  <a:lnTo>
                    <a:pt x="32207" y="146524"/>
                  </a:lnTo>
                  <a:lnTo>
                    <a:pt x="31459" y="146637"/>
                  </a:lnTo>
                  <a:lnTo>
                    <a:pt x="30711" y="146728"/>
                  </a:lnTo>
                  <a:lnTo>
                    <a:pt x="29963" y="146819"/>
                  </a:lnTo>
                  <a:lnTo>
                    <a:pt x="29219" y="146887"/>
                  </a:lnTo>
                  <a:lnTo>
                    <a:pt x="28476" y="146955"/>
                  </a:lnTo>
                  <a:lnTo>
                    <a:pt x="27728" y="147000"/>
                  </a:lnTo>
                  <a:lnTo>
                    <a:pt x="26984" y="147034"/>
                  </a:lnTo>
                  <a:lnTo>
                    <a:pt x="26241" y="147068"/>
                  </a:lnTo>
                  <a:lnTo>
                    <a:pt x="25497" y="147091"/>
                  </a:lnTo>
                  <a:lnTo>
                    <a:pt x="24754" y="147102"/>
                  </a:lnTo>
                  <a:lnTo>
                    <a:pt x="23267" y="147102"/>
                  </a:lnTo>
                  <a:lnTo>
                    <a:pt x="22523" y="147080"/>
                  </a:lnTo>
                  <a:lnTo>
                    <a:pt x="21780" y="147057"/>
                  </a:lnTo>
                  <a:lnTo>
                    <a:pt x="21036" y="147034"/>
                  </a:lnTo>
                  <a:lnTo>
                    <a:pt x="20293" y="147000"/>
                  </a:lnTo>
                  <a:lnTo>
                    <a:pt x="18806" y="146910"/>
                  </a:lnTo>
                  <a:lnTo>
                    <a:pt x="17319" y="146796"/>
                  </a:lnTo>
                  <a:lnTo>
                    <a:pt x="15832" y="146660"/>
                  </a:lnTo>
                  <a:lnTo>
                    <a:pt x="14345" y="146512"/>
                  </a:lnTo>
                  <a:lnTo>
                    <a:pt x="12853" y="146354"/>
                  </a:lnTo>
                  <a:lnTo>
                    <a:pt x="11366" y="146172"/>
                  </a:lnTo>
                  <a:lnTo>
                    <a:pt x="8379" y="145809"/>
                  </a:lnTo>
                  <a:lnTo>
                    <a:pt x="8321" y="145809"/>
                  </a:lnTo>
                  <a:lnTo>
                    <a:pt x="8272" y="145832"/>
                  </a:lnTo>
                  <a:lnTo>
                    <a:pt x="8219" y="145843"/>
                  </a:lnTo>
                  <a:lnTo>
                    <a:pt x="8174" y="145877"/>
                  </a:lnTo>
                  <a:lnTo>
                    <a:pt x="8130" y="145911"/>
                  </a:lnTo>
                  <a:lnTo>
                    <a:pt x="8085" y="145956"/>
                  </a:lnTo>
                  <a:lnTo>
                    <a:pt x="8045" y="146002"/>
                  </a:lnTo>
                  <a:lnTo>
                    <a:pt x="8005" y="146059"/>
                  </a:lnTo>
                  <a:lnTo>
                    <a:pt x="8081" y="127950"/>
                  </a:lnTo>
                  <a:lnTo>
                    <a:pt x="8152" y="109842"/>
                  </a:lnTo>
                  <a:lnTo>
                    <a:pt x="8161" y="107074"/>
                  </a:lnTo>
                  <a:lnTo>
                    <a:pt x="8165" y="104282"/>
                  </a:lnTo>
                  <a:lnTo>
                    <a:pt x="8179" y="101480"/>
                  </a:lnTo>
                  <a:lnTo>
                    <a:pt x="8187" y="100084"/>
                  </a:lnTo>
                  <a:lnTo>
                    <a:pt x="8201" y="98689"/>
                  </a:lnTo>
                  <a:lnTo>
                    <a:pt x="8223" y="97293"/>
                  </a:lnTo>
                  <a:lnTo>
                    <a:pt x="8245" y="95898"/>
                  </a:lnTo>
                  <a:lnTo>
                    <a:pt x="8277" y="94502"/>
                  </a:lnTo>
                  <a:lnTo>
                    <a:pt x="8317" y="93118"/>
                  </a:lnTo>
                  <a:lnTo>
                    <a:pt x="8366" y="91745"/>
                  </a:lnTo>
                  <a:lnTo>
                    <a:pt x="8423" y="90372"/>
                  </a:lnTo>
                  <a:lnTo>
                    <a:pt x="8459" y="89691"/>
                  </a:lnTo>
                  <a:lnTo>
                    <a:pt x="8490" y="89011"/>
                  </a:lnTo>
                  <a:lnTo>
                    <a:pt x="8530" y="88341"/>
                  </a:lnTo>
                  <a:lnTo>
                    <a:pt x="8570" y="87660"/>
                  </a:lnTo>
                  <a:lnTo>
                    <a:pt x="8615" y="86991"/>
                  </a:lnTo>
                  <a:lnTo>
                    <a:pt x="8664" y="86322"/>
                  </a:lnTo>
                  <a:lnTo>
                    <a:pt x="8713" y="85652"/>
                  </a:lnTo>
                  <a:lnTo>
                    <a:pt x="8766" y="84994"/>
                  </a:lnTo>
                  <a:lnTo>
                    <a:pt x="8824" y="84325"/>
                  </a:lnTo>
                  <a:lnTo>
                    <a:pt x="8886" y="83678"/>
                  </a:lnTo>
                  <a:lnTo>
                    <a:pt x="8949" y="83020"/>
                  </a:lnTo>
                  <a:lnTo>
                    <a:pt x="9016" y="82373"/>
                  </a:lnTo>
                  <a:lnTo>
                    <a:pt x="9091" y="81727"/>
                  </a:lnTo>
                  <a:lnTo>
                    <a:pt x="9167" y="81080"/>
                  </a:lnTo>
                  <a:lnTo>
                    <a:pt x="9247" y="80444"/>
                  </a:lnTo>
                  <a:lnTo>
                    <a:pt x="9332" y="79809"/>
                  </a:lnTo>
                  <a:lnTo>
                    <a:pt x="9421" y="79174"/>
                  </a:lnTo>
                  <a:lnTo>
                    <a:pt x="9514" y="78550"/>
                  </a:lnTo>
                  <a:lnTo>
                    <a:pt x="9612" y="77937"/>
                  </a:lnTo>
                  <a:lnTo>
                    <a:pt x="9715" y="77313"/>
                  </a:lnTo>
                  <a:lnTo>
                    <a:pt x="9821" y="76700"/>
                  </a:lnTo>
                  <a:lnTo>
                    <a:pt x="9933" y="76099"/>
                  </a:lnTo>
                  <a:lnTo>
                    <a:pt x="10048" y="75498"/>
                  </a:lnTo>
                  <a:lnTo>
                    <a:pt x="10173" y="74896"/>
                  </a:lnTo>
                  <a:lnTo>
                    <a:pt x="10298" y="74306"/>
                  </a:lnTo>
                  <a:lnTo>
                    <a:pt x="10431" y="73728"/>
                  </a:lnTo>
                  <a:lnTo>
                    <a:pt x="10569" y="73138"/>
                  </a:lnTo>
                  <a:lnTo>
                    <a:pt x="10716" y="72570"/>
                  </a:lnTo>
                  <a:lnTo>
                    <a:pt x="10863" y="72003"/>
                  </a:lnTo>
                  <a:lnTo>
                    <a:pt x="11019" y="71436"/>
                  </a:lnTo>
                  <a:lnTo>
                    <a:pt x="11179" y="70880"/>
                  </a:lnTo>
                  <a:lnTo>
                    <a:pt x="11348" y="70335"/>
                  </a:lnTo>
                  <a:lnTo>
                    <a:pt x="11522" y="69790"/>
                  </a:lnTo>
                  <a:lnTo>
                    <a:pt x="11700" y="69246"/>
                  </a:lnTo>
                  <a:lnTo>
                    <a:pt x="11887" y="68724"/>
                  </a:lnTo>
                  <a:lnTo>
                    <a:pt x="12079" y="68191"/>
                  </a:lnTo>
                  <a:lnTo>
                    <a:pt x="12226" y="67805"/>
                  </a:lnTo>
                  <a:lnTo>
                    <a:pt x="12377" y="67430"/>
                  </a:lnTo>
                  <a:lnTo>
                    <a:pt x="12528" y="67056"/>
                  </a:lnTo>
                  <a:lnTo>
                    <a:pt x="12680" y="66693"/>
                  </a:lnTo>
                  <a:lnTo>
                    <a:pt x="12836" y="66330"/>
                  </a:lnTo>
                  <a:lnTo>
                    <a:pt x="12991" y="65978"/>
                  </a:lnTo>
                  <a:lnTo>
                    <a:pt x="13152" y="65626"/>
                  </a:lnTo>
                  <a:lnTo>
                    <a:pt x="13312" y="65286"/>
                  </a:lnTo>
                  <a:lnTo>
                    <a:pt x="13472" y="64946"/>
                  </a:lnTo>
                  <a:lnTo>
                    <a:pt x="13637" y="64628"/>
                  </a:lnTo>
                  <a:lnTo>
                    <a:pt x="13806" y="64299"/>
                  </a:lnTo>
                  <a:lnTo>
                    <a:pt x="13971" y="63981"/>
                  </a:lnTo>
                  <a:lnTo>
                    <a:pt x="14140" y="63675"/>
                  </a:lnTo>
                  <a:lnTo>
                    <a:pt x="14309" y="63369"/>
                  </a:lnTo>
                  <a:lnTo>
                    <a:pt x="14483" y="63074"/>
                  </a:lnTo>
                  <a:lnTo>
                    <a:pt x="14656" y="62779"/>
                  </a:lnTo>
                  <a:lnTo>
                    <a:pt x="14835" y="62495"/>
                  </a:lnTo>
                  <a:lnTo>
                    <a:pt x="15008" y="62223"/>
                  </a:lnTo>
                  <a:lnTo>
                    <a:pt x="15186" y="61950"/>
                  </a:lnTo>
                  <a:lnTo>
                    <a:pt x="15364" y="61678"/>
                  </a:lnTo>
                  <a:lnTo>
                    <a:pt x="15729" y="61167"/>
                  </a:lnTo>
                  <a:lnTo>
                    <a:pt x="16094" y="60668"/>
                  </a:lnTo>
                  <a:lnTo>
                    <a:pt x="16468" y="60203"/>
                  </a:lnTo>
                  <a:lnTo>
                    <a:pt x="16847" y="59761"/>
                  </a:lnTo>
                  <a:lnTo>
                    <a:pt x="17225" y="59341"/>
                  </a:lnTo>
                  <a:lnTo>
                    <a:pt x="17608" y="58932"/>
                  </a:lnTo>
                  <a:lnTo>
                    <a:pt x="17996" y="58558"/>
                  </a:lnTo>
                  <a:lnTo>
                    <a:pt x="18387" y="58195"/>
                  </a:lnTo>
                  <a:lnTo>
                    <a:pt x="18779" y="57866"/>
                  </a:lnTo>
                  <a:lnTo>
                    <a:pt x="19175" y="57548"/>
                  </a:lnTo>
                  <a:lnTo>
                    <a:pt x="19576" y="57264"/>
                  </a:lnTo>
                  <a:lnTo>
                    <a:pt x="19972" y="56992"/>
                  </a:lnTo>
                  <a:lnTo>
                    <a:pt x="20377" y="56731"/>
                  </a:lnTo>
                  <a:lnTo>
                    <a:pt x="20778" y="56504"/>
                  </a:lnTo>
                  <a:lnTo>
                    <a:pt x="21183" y="56300"/>
                  </a:lnTo>
                  <a:lnTo>
                    <a:pt x="21584" y="56107"/>
                  </a:lnTo>
                  <a:lnTo>
                    <a:pt x="21989" y="55937"/>
                  </a:lnTo>
                  <a:lnTo>
                    <a:pt x="22394" y="55778"/>
                  </a:lnTo>
                  <a:lnTo>
                    <a:pt x="22799" y="55642"/>
                  </a:lnTo>
                  <a:lnTo>
                    <a:pt x="23200" y="55528"/>
                  </a:lnTo>
                  <a:lnTo>
                    <a:pt x="23605" y="55438"/>
                  </a:lnTo>
                  <a:lnTo>
                    <a:pt x="24006" y="55358"/>
                  </a:lnTo>
                  <a:lnTo>
                    <a:pt x="24505" y="55279"/>
                  </a:lnTo>
                  <a:lnTo>
                    <a:pt x="25008" y="55234"/>
                  </a:lnTo>
                  <a:lnTo>
                    <a:pt x="25511" y="55199"/>
                  </a:lnTo>
                  <a:close/>
                  <a:moveTo>
                    <a:pt x="7987" y="149360"/>
                  </a:moveTo>
                  <a:lnTo>
                    <a:pt x="8032" y="149440"/>
                  </a:lnTo>
                  <a:lnTo>
                    <a:pt x="8072" y="149519"/>
                  </a:lnTo>
                  <a:lnTo>
                    <a:pt x="8121" y="149587"/>
                  </a:lnTo>
                  <a:lnTo>
                    <a:pt x="8165" y="149644"/>
                  </a:lnTo>
                  <a:lnTo>
                    <a:pt x="8219" y="149701"/>
                  </a:lnTo>
                  <a:lnTo>
                    <a:pt x="8268" y="149746"/>
                  </a:lnTo>
                  <a:lnTo>
                    <a:pt x="8321" y="149780"/>
                  </a:lnTo>
                  <a:lnTo>
                    <a:pt x="8379" y="149803"/>
                  </a:lnTo>
                  <a:lnTo>
                    <a:pt x="8927" y="149984"/>
                  </a:lnTo>
                  <a:lnTo>
                    <a:pt x="9470" y="150143"/>
                  </a:lnTo>
                  <a:lnTo>
                    <a:pt x="10017" y="150291"/>
                  </a:lnTo>
                  <a:lnTo>
                    <a:pt x="10560" y="150427"/>
                  </a:lnTo>
                  <a:lnTo>
                    <a:pt x="11108" y="150563"/>
                  </a:lnTo>
                  <a:lnTo>
                    <a:pt x="11656" y="150676"/>
                  </a:lnTo>
                  <a:lnTo>
                    <a:pt x="12203" y="150790"/>
                  </a:lnTo>
                  <a:lnTo>
                    <a:pt x="12751" y="150903"/>
                  </a:lnTo>
                  <a:lnTo>
                    <a:pt x="12733" y="151788"/>
                  </a:lnTo>
                  <a:lnTo>
                    <a:pt x="12724" y="152696"/>
                  </a:lnTo>
                  <a:lnTo>
                    <a:pt x="12715" y="153592"/>
                  </a:lnTo>
                  <a:lnTo>
                    <a:pt x="12711" y="154511"/>
                  </a:lnTo>
                  <a:lnTo>
                    <a:pt x="12711" y="155419"/>
                  </a:lnTo>
                  <a:lnTo>
                    <a:pt x="12715" y="156338"/>
                  </a:lnTo>
                  <a:lnTo>
                    <a:pt x="12724" y="157257"/>
                  </a:lnTo>
                  <a:lnTo>
                    <a:pt x="12738" y="158176"/>
                  </a:lnTo>
                  <a:lnTo>
                    <a:pt x="12751" y="159095"/>
                  </a:lnTo>
                  <a:lnTo>
                    <a:pt x="12769" y="160014"/>
                  </a:lnTo>
                  <a:lnTo>
                    <a:pt x="12787" y="160933"/>
                  </a:lnTo>
                  <a:lnTo>
                    <a:pt x="12809" y="161841"/>
                  </a:lnTo>
                  <a:lnTo>
                    <a:pt x="12862" y="163668"/>
                  </a:lnTo>
                  <a:lnTo>
                    <a:pt x="12925" y="165483"/>
                  </a:lnTo>
                  <a:lnTo>
                    <a:pt x="12755" y="165131"/>
                  </a:lnTo>
                  <a:lnTo>
                    <a:pt x="12586" y="164780"/>
                  </a:lnTo>
                  <a:lnTo>
                    <a:pt x="12421" y="164416"/>
                  </a:lnTo>
                  <a:lnTo>
                    <a:pt x="12257" y="164042"/>
                  </a:lnTo>
                  <a:lnTo>
                    <a:pt x="12092" y="163668"/>
                  </a:lnTo>
                  <a:lnTo>
                    <a:pt x="11932" y="163282"/>
                  </a:lnTo>
                  <a:lnTo>
                    <a:pt x="11771" y="162896"/>
                  </a:lnTo>
                  <a:lnTo>
                    <a:pt x="11611" y="162499"/>
                  </a:lnTo>
                  <a:lnTo>
                    <a:pt x="11455" y="162091"/>
                  </a:lnTo>
                  <a:lnTo>
                    <a:pt x="11300" y="161682"/>
                  </a:lnTo>
                  <a:lnTo>
                    <a:pt x="11148" y="161262"/>
                  </a:lnTo>
                  <a:lnTo>
                    <a:pt x="10997" y="160831"/>
                  </a:lnTo>
                  <a:lnTo>
                    <a:pt x="10850" y="160400"/>
                  </a:lnTo>
                  <a:lnTo>
                    <a:pt x="10703" y="159957"/>
                  </a:lnTo>
                  <a:lnTo>
                    <a:pt x="10556" y="159515"/>
                  </a:lnTo>
                  <a:lnTo>
                    <a:pt x="10414" y="159050"/>
                  </a:lnTo>
                  <a:lnTo>
                    <a:pt x="10271" y="158585"/>
                  </a:lnTo>
                  <a:lnTo>
                    <a:pt x="10133" y="158119"/>
                  </a:lnTo>
                  <a:lnTo>
                    <a:pt x="9995" y="157632"/>
                  </a:lnTo>
                  <a:lnTo>
                    <a:pt x="9861" y="157144"/>
                  </a:lnTo>
                  <a:lnTo>
                    <a:pt x="9728" y="156656"/>
                  </a:lnTo>
                  <a:lnTo>
                    <a:pt x="9594" y="156145"/>
                  </a:lnTo>
                  <a:lnTo>
                    <a:pt x="9465" y="155635"/>
                  </a:lnTo>
                  <a:lnTo>
                    <a:pt x="9341" y="155113"/>
                  </a:lnTo>
                  <a:lnTo>
                    <a:pt x="9216" y="154579"/>
                  </a:lnTo>
                  <a:lnTo>
                    <a:pt x="9091" y="154046"/>
                  </a:lnTo>
                  <a:lnTo>
                    <a:pt x="8971" y="153502"/>
                  </a:lnTo>
                  <a:lnTo>
                    <a:pt x="8855" y="152946"/>
                  </a:lnTo>
                  <a:lnTo>
                    <a:pt x="8740" y="152390"/>
                  </a:lnTo>
                  <a:lnTo>
                    <a:pt x="8628" y="151822"/>
                  </a:lnTo>
                  <a:lnTo>
                    <a:pt x="8517" y="151244"/>
                  </a:lnTo>
                  <a:lnTo>
                    <a:pt x="8406" y="150654"/>
                  </a:lnTo>
                  <a:lnTo>
                    <a:pt x="8366" y="150449"/>
                  </a:lnTo>
                  <a:lnTo>
                    <a:pt x="8317" y="150268"/>
                  </a:lnTo>
                  <a:lnTo>
                    <a:pt x="8268" y="150120"/>
                  </a:lnTo>
                  <a:lnTo>
                    <a:pt x="8219" y="149984"/>
                  </a:lnTo>
                  <a:lnTo>
                    <a:pt x="8165" y="149882"/>
                  </a:lnTo>
                  <a:lnTo>
                    <a:pt x="8107" y="149791"/>
                  </a:lnTo>
                  <a:lnTo>
                    <a:pt x="8049" y="149712"/>
                  </a:lnTo>
                  <a:lnTo>
                    <a:pt x="7987" y="149655"/>
                  </a:lnTo>
                  <a:lnTo>
                    <a:pt x="7987" y="149360"/>
                  </a:lnTo>
                  <a:close/>
                  <a:moveTo>
                    <a:pt x="47665" y="141531"/>
                  </a:moveTo>
                  <a:lnTo>
                    <a:pt x="47771" y="141543"/>
                  </a:lnTo>
                  <a:lnTo>
                    <a:pt x="47878" y="141566"/>
                  </a:lnTo>
                  <a:lnTo>
                    <a:pt x="47981" y="141611"/>
                  </a:lnTo>
                  <a:lnTo>
                    <a:pt x="48083" y="141668"/>
                  </a:lnTo>
                  <a:lnTo>
                    <a:pt x="48185" y="141736"/>
                  </a:lnTo>
                  <a:lnTo>
                    <a:pt x="48283" y="141826"/>
                  </a:lnTo>
                  <a:lnTo>
                    <a:pt x="48381" y="141929"/>
                  </a:lnTo>
                  <a:lnTo>
                    <a:pt x="48475" y="142042"/>
                  </a:lnTo>
                  <a:lnTo>
                    <a:pt x="48568" y="142178"/>
                  </a:lnTo>
                  <a:lnTo>
                    <a:pt x="48662" y="142326"/>
                  </a:lnTo>
                  <a:lnTo>
                    <a:pt x="48751" y="142485"/>
                  </a:lnTo>
                  <a:lnTo>
                    <a:pt x="48840" y="142655"/>
                  </a:lnTo>
                  <a:lnTo>
                    <a:pt x="48924" y="142836"/>
                  </a:lnTo>
                  <a:lnTo>
                    <a:pt x="49009" y="143041"/>
                  </a:lnTo>
                  <a:lnTo>
                    <a:pt x="49089" y="143245"/>
                  </a:lnTo>
                  <a:lnTo>
                    <a:pt x="49174" y="143472"/>
                  </a:lnTo>
                  <a:lnTo>
                    <a:pt x="49249" y="143710"/>
                  </a:lnTo>
                  <a:lnTo>
                    <a:pt x="49325" y="143948"/>
                  </a:lnTo>
                  <a:lnTo>
                    <a:pt x="49401" y="144209"/>
                  </a:lnTo>
                  <a:lnTo>
                    <a:pt x="49477" y="144481"/>
                  </a:lnTo>
                  <a:lnTo>
                    <a:pt x="49543" y="144754"/>
                  </a:lnTo>
                  <a:lnTo>
                    <a:pt x="49615" y="145049"/>
                  </a:lnTo>
                  <a:lnTo>
                    <a:pt x="49681" y="145344"/>
                  </a:lnTo>
                  <a:lnTo>
                    <a:pt x="49748" y="145650"/>
                  </a:lnTo>
                  <a:lnTo>
                    <a:pt x="49810" y="145968"/>
                  </a:lnTo>
                  <a:lnTo>
                    <a:pt x="49868" y="146297"/>
                  </a:lnTo>
                  <a:lnTo>
                    <a:pt x="49931" y="146626"/>
                  </a:lnTo>
                  <a:lnTo>
                    <a:pt x="49989" y="146966"/>
                  </a:lnTo>
                  <a:lnTo>
                    <a:pt x="50042" y="147318"/>
                  </a:lnTo>
                  <a:lnTo>
                    <a:pt x="50095" y="147681"/>
                  </a:lnTo>
                  <a:lnTo>
                    <a:pt x="50144" y="148044"/>
                  </a:lnTo>
                  <a:lnTo>
                    <a:pt x="50193" y="148407"/>
                  </a:lnTo>
                  <a:lnTo>
                    <a:pt x="50242" y="148793"/>
                  </a:lnTo>
                  <a:lnTo>
                    <a:pt x="50287" y="149179"/>
                  </a:lnTo>
                  <a:lnTo>
                    <a:pt x="50371" y="149962"/>
                  </a:lnTo>
                  <a:lnTo>
                    <a:pt x="50447" y="150767"/>
                  </a:lnTo>
                  <a:lnTo>
                    <a:pt x="50514" y="151595"/>
                  </a:lnTo>
                  <a:lnTo>
                    <a:pt x="50572" y="152446"/>
                  </a:lnTo>
                  <a:lnTo>
                    <a:pt x="50621" y="153297"/>
                  </a:lnTo>
                  <a:lnTo>
                    <a:pt x="50661" y="154171"/>
                  </a:lnTo>
                  <a:lnTo>
                    <a:pt x="50696" y="155045"/>
                  </a:lnTo>
                  <a:lnTo>
                    <a:pt x="50719" y="155930"/>
                  </a:lnTo>
                  <a:lnTo>
                    <a:pt x="50732" y="156826"/>
                  </a:lnTo>
                  <a:lnTo>
                    <a:pt x="50741" y="157711"/>
                  </a:lnTo>
                  <a:lnTo>
                    <a:pt x="50737" y="158596"/>
                  </a:lnTo>
                  <a:lnTo>
                    <a:pt x="50723" y="159481"/>
                  </a:lnTo>
                  <a:lnTo>
                    <a:pt x="50701" y="160355"/>
                  </a:lnTo>
                  <a:lnTo>
                    <a:pt x="50674" y="161228"/>
                  </a:lnTo>
                  <a:lnTo>
                    <a:pt x="50634" y="162079"/>
                  </a:lnTo>
                  <a:lnTo>
                    <a:pt x="50585" y="162919"/>
                  </a:lnTo>
                  <a:lnTo>
                    <a:pt x="50523" y="163747"/>
                  </a:lnTo>
                  <a:lnTo>
                    <a:pt x="50492" y="164155"/>
                  </a:lnTo>
                  <a:lnTo>
                    <a:pt x="50456" y="164553"/>
                  </a:lnTo>
                  <a:lnTo>
                    <a:pt x="50420" y="164950"/>
                  </a:lnTo>
                  <a:lnTo>
                    <a:pt x="50376" y="165335"/>
                  </a:lnTo>
                  <a:lnTo>
                    <a:pt x="50336" y="165721"/>
                  </a:lnTo>
                  <a:lnTo>
                    <a:pt x="50291" y="166096"/>
                  </a:lnTo>
                  <a:lnTo>
                    <a:pt x="50242" y="166470"/>
                  </a:lnTo>
                  <a:lnTo>
                    <a:pt x="50193" y="166833"/>
                  </a:lnTo>
                  <a:lnTo>
                    <a:pt x="50140" y="167185"/>
                  </a:lnTo>
                  <a:lnTo>
                    <a:pt x="50086" y="167537"/>
                  </a:lnTo>
                  <a:lnTo>
                    <a:pt x="50029" y="167877"/>
                  </a:lnTo>
                  <a:lnTo>
                    <a:pt x="49971" y="168206"/>
                  </a:lnTo>
                  <a:lnTo>
                    <a:pt x="49908" y="168524"/>
                  </a:lnTo>
                  <a:lnTo>
                    <a:pt x="49842" y="168841"/>
                  </a:lnTo>
                  <a:lnTo>
                    <a:pt x="49775" y="169148"/>
                  </a:lnTo>
                  <a:lnTo>
                    <a:pt x="49704" y="169443"/>
                  </a:lnTo>
                  <a:lnTo>
                    <a:pt x="49632" y="169726"/>
                  </a:lnTo>
                  <a:lnTo>
                    <a:pt x="49557" y="169999"/>
                  </a:lnTo>
                  <a:lnTo>
                    <a:pt x="49481" y="170260"/>
                  </a:lnTo>
                  <a:lnTo>
                    <a:pt x="49401" y="170521"/>
                  </a:lnTo>
                  <a:lnTo>
                    <a:pt x="49316" y="170759"/>
                  </a:lnTo>
                  <a:lnTo>
                    <a:pt x="49232" y="170986"/>
                  </a:lnTo>
                  <a:lnTo>
                    <a:pt x="49143" y="171213"/>
                  </a:lnTo>
                  <a:lnTo>
                    <a:pt x="49054" y="171417"/>
                  </a:lnTo>
                  <a:lnTo>
                    <a:pt x="48960" y="171610"/>
                  </a:lnTo>
                  <a:lnTo>
                    <a:pt x="48867" y="171791"/>
                  </a:lnTo>
                  <a:lnTo>
                    <a:pt x="48764" y="171962"/>
                  </a:lnTo>
                  <a:lnTo>
                    <a:pt x="48666" y="172120"/>
                  </a:lnTo>
                  <a:lnTo>
                    <a:pt x="48564" y="172257"/>
                  </a:lnTo>
                  <a:lnTo>
                    <a:pt x="48457" y="172381"/>
                  </a:lnTo>
                  <a:lnTo>
                    <a:pt x="48346" y="172495"/>
                  </a:lnTo>
                  <a:lnTo>
                    <a:pt x="48234" y="172597"/>
                  </a:lnTo>
                  <a:lnTo>
                    <a:pt x="48119" y="172676"/>
                  </a:lnTo>
                  <a:lnTo>
                    <a:pt x="48003" y="172744"/>
                  </a:lnTo>
                  <a:lnTo>
                    <a:pt x="47883" y="172801"/>
                  </a:lnTo>
                  <a:lnTo>
                    <a:pt x="47762" y="172835"/>
                  </a:lnTo>
                  <a:lnTo>
                    <a:pt x="47638" y="172858"/>
                  </a:lnTo>
                  <a:lnTo>
                    <a:pt x="47509" y="172858"/>
                  </a:lnTo>
                  <a:lnTo>
                    <a:pt x="47380" y="172847"/>
                  </a:lnTo>
                  <a:lnTo>
                    <a:pt x="47246" y="172813"/>
                  </a:lnTo>
                  <a:lnTo>
                    <a:pt x="47108" y="172767"/>
                  </a:lnTo>
                  <a:lnTo>
                    <a:pt x="46970" y="172699"/>
                  </a:lnTo>
                  <a:lnTo>
                    <a:pt x="46828" y="172620"/>
                  </a:lnTo>
                  <a:lnTo>
                    <a:pt x="46685" y="172518"/>
                  </a:lnTo>
                  <a:lnTo>
                    <a:pt x="46534" y="172393"/>
                  </a:lnTo>
                  <a:lnTo>
                    <a:pt x="46387" y="172257"/>
                  </a:lnTo>
                  <a:lnTo>
                    <a:pt x="46231" y="172086"/>
                  </a:lnTo>
                  <a:lnTo>
                    <a:pt x="46075" y="171916"/>
                  </a:lnTo>
                  <a:lnTo>
                    <a:pt x="46031" y="171859"/>
                  </a:lnTo>
                  <a:lnTo>
                    <a:pt x="45986" y="171825"/>
                  </a:lnTo>
                  <a:lnTo>
                    <a:pt x="45942" y="171791"/>
                  </a:lnTo>
                  <a:lnTo>
                    <a:pt x="45897" y="171769"/>
                  </a:lnTo>
                  <a:lnTo>
                    <a:pt x="45857" y="171757"/>
                  </a:lnTo>
                  <a:lnTo>
                    <a:pt x="45812" y="171757"/>
                  </a:lnTo>
                  <a:lnTo>
                    <a:pt x="45772" y="171769"/>
                  </a:lnTo>
                  <a:lnTo>
                    <a:pt x="45737" y="171780"/>
                  </a:lnTo>
                  <a:lnTo>
                    <a:pt x="45697" y="171803"/>
                  </a:lnTo>
                  <a:lnTo>
                    <a:pt x="45661" y="171837"/>
                  </a:lnTo>
                  <a:lnTo>
                    <a:pt x="45625" y="171871"/>
                  </a:lnTo>
                  <a:lnTo>
                    <a:pt x="45590" y="171916"/>
                  </a:lnTo>
                  <a:lnTo>
                    <a:pt x="45528" y="172018"/>
                  </a:lnTo>
                  <a:lnTo>
                    <a:pt x="45470" y="172132"/>
                  </a:lnTo>
                  <a:lnTo>
                    <a:pt x="45536" y="170328"/>
                  </a:lnTo>
                  <a:lnTo>
                    <a:pt x="45594" y="168524"/>
                  </a:lnTo>
                  <a:lnTo>
                    <a:pt x="45652" y="166708"/>
                  </a:lnTo>
                  <a:lnTo>
                    <a:pt x="45701" y="164904"/>
                  </a:lnTo>
                  <a:lnTo>
                    <a:pt x="45750" y="163089"/>
                  </a:lnTo>
                  <a:lnTo>
                    <a:pt x="45790" y="161274"/>
                  </a:lnTo>
                  <a:lnTo>
                    <a:pt x="45821" y="159458"/>
                  </a:lnTo>
                  <a:lnTo>
                    <a:pt x="45853" y="157643"/>
                  </a:lnTo>
                  <a:lnTo>
                    <a:pt x="45875" y="155827"/>
                  </a:lnTo>
                  <a:lnTo>
                    <a:pt x="45893" y="154012"/>
                  </a:lnTo>
                  <a:lnTo>
                    <a:pt x="45906" y="152197"/>
                  </a:lnTo>
                  <a:lnTo>
                    <a:pt x="45915" y="150381"/>
                  </a:lnTo>
                  <a:lnTo>
                    <a:pt x="45919" y="148566"/>
                  </a:lnTo>
                  <a:lnTo>
                    <a:pt x="45915" y="146739"/>
                  </a:lnTo>
                  <a:lnTo>
                    <a:pt x="45906" y="144924"/>
                  </a:lnTo>
                  <a:lnTo>
                    <a:pt x="45893" y="143097"/>
                  </a:lnTo>
                  <a:lnTo>
                    <a:pt x="45937" y="143097"/>
                  </a:lnTo>
                  <a:lnTo>
                    <a:pt x="45977" y="143086"/>
                  </a:lnTo>
                  <a:lnTo>
                    <a:pt x="46022" y="143063"/>
                  </a:lnTo>
                  <a:lnTo>
                    <a:pt x="46066" y="143041"/>
                  </a:lnTo>
                  <a:lnTo>
                    <a:pt x="46106" y="143006"/>
                  </a:lnTo>
                  <a:lnTo>
                    <a:pt x="46151" y="142950"/>
                  </a:lnTo>
                  <a:lnTo>
                    <a:pt x="46195" y="142893"/>
                  </a:lnTo>
                  <a:lnTo>
                    <a:pt x="46240" y="142825"/>
                  </a:lnTo>
                  <a:lnTo>
                    <a:pt x="46369" y="142609"/>
                  </a:lnTo>
                  <a:lnTo>
                    <a:pt x="46494" y="142416"/>
                  </a:lnTo>
                  <a:lnTo>
                    <a:pt x="46618" y="142246"/>
                  </a:lnTo>
                  <a:lnTo>
                    <a:pt x="46743" y="142099"/>
                  </a:lnTo>
                  <a:lnTo>
                    <a:pt x="46863" y="141963"/>
                  </a:lnTo>
                  <a:lnTo>
                    <a:pt x="46983" y="141849"/>
                  </a:lnTo>
                  <a:lnTo>
                    <a:pt x="47099" y="141747"/>
                  </a:lnTo>
                  <a:lnTo>
                    <a:pt x="47215" y="141668"/>
                  </a:lnTo>
                  <a:lnTo>
                    <a:pt x="47331" y="141611"/>
                  </a:lnTo>
                  <a:lnTo>
                    <a:pt x="47446" y="141566"/>
                  </a:lnTo>
                  <a:lnTo>
                    <a:pt x="47553" y="141543"/>
                  </a:lnTo>
                  <a:lnTo>
                    <a:pt x="47665" y="141531"/>
                  </a:lnTo>
                  <a:close/>
                  <a:moveTo>
                    <a:pt x="43969" y="146467"/>
                  </a:moveTo>
                  <a:lnTo>
                    <a:pt x="44023" y="146478"/>
                  </a:lnTo>
                  <a:lnTo>
                    <a:pt x="44000" y="146512"/>
                  </a:lnTo>
                  <a:lnTo>
                    <a:pt x="43978" y="146558"/>
                  </a:lnTo>
                  <a:lnTo>
                    <a:pt x="43960" y="146615"/>
                  </a:lnTo>
                  <a:lnTo>
                    <a:pt x="43947" y="146683"/>
                  </a:lnTo>
                  <a:lnTo>
                    <a:pt x="43943" y="146751"/>
                  </a:lnTo>
                  <a:lnTo>
                    <a:pt x="43943" y="146830"/>
                  </a:lnTo>
                  <a:lnTo>
                    <a:pt x="43956" y="146910"/>
                  </a:lnTo>
                  <a:lnTo>
                    <a:pt x="43965" y="146944"/>
                  </a:lnTo>
                  <a:lnTo>
                    <a:pt x="43978" y="146978"/>
                  </a:lnTo>
                  <a:lnTo>
                    <a:pt x="44058" y="147193"/>
                  </a:lnTo>
                  <a:lnTo>
                    <a:pt x="44147" y="147397"/>
                  </a:lnTo>
                  <a:lnTo>
                    <a:pt x="44063" y="148373"/>
                  </a:lnTo>
                  <a:lnTo>
                    <a:pt x="43969" y="149315"/>
                  </a:lnTo>
                  <a:lnTo>
                    <a:pt x="43871" y="150245"/>
                  </a:lnTo>
                  <a:lnTo>
                    <a:pt x="43760" y="151153"/>
                  </a:lnTo>
                  <a:lnTo>
                    <a:pt x="43640" y="152038"/>
                  </a:lnTo>
                  <a:lnTo>
                    <a:pt x="43511" y="152900"/>
                  </a:lnTo>
                  <a:lnTo>
                    <a:pt x="43377" y="153751"/>
                  </a:lnTo>
                  <a:lnTo>
                    <a:pt x="43235" y="154579"/>
                  </a:lnTo>
                  <a:lnTo>
                    <a:pt x="43083" y="155385"/>
                  </a:lnTo>
                  <a:lnTo>
                    <a:pt x="42923" y="156168"/>
                  </a:lnTo>
                  <a:lnTo>
                    <a:pt x="42754" y="156939"/>
                  </a:lnTo>
                  <a:lnTo>
                    <a:pt x="42580" y="157688"/>
                  </a:lnTo>
                  <a:lnTo>
                    <a:pt x="42402" y="158414"/>
                  </a:lnTo>
                  <a:lnTo>
                    <a:pt x="42215" y="159129"/>
                  </a:lnTo>
                  <a:lnTo>
                    <a:pt x="42019" y="159821"/>
                  </a:lnTo>
                  <a:lnTo>
                    <a:pt x="41819" y="160502"/>
                  </a:lnTo>
                  <a:lnTo>
                    <a:pt x="41610" y="161149"/>
                  </a:lnTo>
                  <a:lnTo>
                    <a:pt x="41396" y="161796"/>
                  </a:lnTo>
                  <a:lnTo>
                    <a:pt x="41178" y="162408"/>
                  </a:lnTo>
                  <a:lnTo>
                    <a:pt x="40951" y="163010"/>
                  </a:lnTo>
                  <a:lnTo>
                    <a:pt x="40719" y="163600"/>
                  </a:lnTo>
                  <a:lnTo>
                    <a:pt x="40479" y="164167"/>
                  </a:lnTo>
                  <a:lnTo>
                    <a:pt x="40234" y="164723"/>
                  </a:lnTo>
                  <a:lnTo>
                    <a:pt x="39989" y="165256"/>
                  </a:lnTo>
                  <a:lnTo>
                    <a:pt x="39735" y="165778"/>
                  </a:lnTo>
                  <a:lnTo>
                    <a:pt x="39473" y="166277"/>
                  </a:lnTo>
                  <a:lnTo>
                    <a:pt x="39210" y="166765"/>
                  </a:lnTo>
                  <a:lnTo>
                    <a:pt x="38943" y="167230"/>
                  </a:lnTo>
                  <a:lnTo>
                    <a:pt x="38667" y="167684"/>
                  </a:lnTo>
                  <a:lnTo>
                    <a:pt x="38391" y="168127"/>
                  </a:lnTo>
                  <a:lnTo>
                    <a:pt x="38110" y="168546"/>
                  </a:lnTo>
                  <a:lnTo>
                    <a:pt x="37821" y="168955"/>
                  </a:lnTo>
                  <a:lnTo>
                    <a:pt x="37505" y="169397"/>
                  </a:lnTo>
                  <a:lnTo>
                    <a:pt x="37180" y="169817"/>
                  </a:lnTo>
                  <a:lnTo>
                    <a:pt x="36850" y="170214"/>
                  </a:lnTo>
                  <a:lnTo>
                    <a:pt x="36516" y="170600"/>
                  </a:lnTo>
                  <a:lnTo>
                    <a:pt x="36182" y="170974"/>
                  </a:lnTo>
                  <a:lnTo>
                    <a:pt x="35840" y="171326"/>
                  </a:lnTo>
                  <a:lnTo>
                    <a:pt x="35497" y="171655"/>
                  </a:lnTo>
                  <a:lnTo>
                    <a:pt x="35150" y="171973"/>
                  </a:lnTo>
                  <a:lnTo>
                    <a:pt x="34798" y="172279"/>
                  </a:lnTo>
                  <a:lnTo>
                    <a:pt x="34446" y="172563"/>
                  </a:lnTo>
                  <a:lnTo>
                    <a:pt x="34090" y="172835"/>
                  </a:lnTo>
                  <a:lnTo>
                    <a:pt x="33729" y="173096"/>
                  </a:lnTo>
                  <a:lnTo>
                    <a:pt x="33369" y="173334"/>
                  </a:lnTo>
                  <a:lnTo>
                    <a:pt x="33008" y="173561"/>
                  </a:lnTo>
                  <a:lnTo>
                    <a:pt x="32643" y="173777"/>
                  </a:lnTo>
                  <a:lnTo>
                    <a:pt x="32278" y="173970"/>
                  </a:lnTo>
                  <a:lnTo>
                    <a:pt x="32278" y="173970"/>
                  </a:lnTo>
                  <a:lnTo>
                    <a:pt x="32380" y="172620"/>
                  </a:lnTo>
                  <a:lnTo>
                    <a:pt x="32469" y="171235"/>
                  </a:lnTo>
                  <a:lnTo>
                    <a:pt x="32554" y="169840"/>
                  </a:lnTo>
                  <a:lnTo>
                    <a:pt x="32630" y="168433"/>
                  </a:lnTo>
                  <a:lnTo>
                    <a:pt x="32696" y="167015"/>
                  </a:lnTo>
                  <a:lnTo>
                    <a:pt x="32759" y="165585"/>
                  </a:lnTo>
                  <a:lnTo>
                    <a:pt x="32812" y="164155"/>
                  </a:lnTo>
                  <a:lnTo>
                    <a:pt x="32857" y="162715"/>
                  </a:lnTo>
                  <a:lnTo>
                    <a:pt x="32897" y="161285"/>
                  </a:lnTo>
                  <a:lnTo>
                    <a:pt x="32932" y="159855"/>
                  </a:lnTo>
                  <a:lnTo>
                    <a:pt x="32959" y="158426"/>
                  </a:lnTo>
                  <a:lnTo>
                    <a:pt x="32981" y="157019"/>
                  </a:lnTo>
                  <a:lnTo>
                    <a:pt x="32999" y="155612"/>
                  </a:lnTo>
                  <a:lnTo>
                    <a:pt x="33013" y="154228"/>
                  </a:lnTo>
                  <a:lnTo>
                    <a:pt x="33021" y="152866"/>
                  </a:lnTo>
                  <a:lnTo>
                    <a:pt x="33021" y="151516"/>
                  </a:lnTo>
                  <a:lnTo>
                    <a:pt x="33021" y="151391"/>
                  </a:lnTo>
                  <a:lnTo>
                    <a:pt x="33017" y="151278"/>
                  </a:lnTo>
                  <a:lnTo>
                    <a:pt x="33004" y="151164"/>
                  </a:lnTo>
                  <a:lnTo>
                    <a:pt x="32990" y="151062"/>
                  </a:lnTo>
                  <a:lnTo>
                    <a:pt x="32977" y="150960"/>
                  </a:lnTo>
                  <a:lnTo>
                    <a:pt x="32959" y="150869"/>
                  </a:lnTo>
                  <a:lnTo>
                    <a:pt x="32915" y="150676"/>
                  </a:lnTo>
                  <a:lnTo>
                    <a:pt x="33484" y="150574"/>
                  </a:lnTo>
                  <a:lnTo>
                    <a:pt x="34059" y="150461"/>
                  </a:lnTo>
                  <a:lnTo>
                    <a:pt x="34633" y="150336"/>
                  </a:lnTo>
                  <a:lnTo>
                    <a:pt x="35203" y="150211"/>
                  </a:lnTo>
                  <a:lnTo>
                    <a:pt x="35777" y="150075"/>
                  </a:lnTo>
                  <a:lnTo>
                    <a:pt x="36347" y="149928"/>
                  </a:lnTo>
                  <a:lnTo>
                    <a:pt x="36917" y="149769"/>
                  </a:lnTo>
                  <a:lnTo>
                    <a:pt x="37487" y="149610"/>
                  </a:lnTo>
                  <a:lnTo>
                    <a:pt x="37536" y="149599"/>
                  </a:lnTo>
                  <a:lnTo>
                    <a:pt x="37594" y="149576"/>
                  </a:lnTo>
                  <a:lnTo>
                    <a:pt x="37661" y="149553"/>
                  </a:lnTo>
                  <a:lnTo>
                    <a:pt x="37732" y="149530"/>
                  </a:lnTo>
                  <a:lnTo>
                    <a:pt x="37772" y="150109"/>
                  </a:lnTo>
                  <a:lnTo>
                    <a:pt x="37808" y="150688"/>
                  </a:lnTo>
                  <a:lnTo>
                    <a:pt x="37839" y="151255"/>
                  </a:lnTo>
                  <a:lnTo>
                    <a:pt x="37865" y="151834"/>
                  </a:lnTo>
                  <a:lnTo>
                    <a:pt x="37892" y="152401"/>
                  </a:lnTo>
                  <a:lnTo>
                    <a:pt x="37914" y="152968"/>
                  </a:lnTo>
                  <a:lnTo>
                    <a:pt x="37928" y="153536"/>
                  </a:lnTo>
                  <a:lnTo>
                    <a:pt x="37941" y="154114"/>
                  </a:lnTo>
                  <a:lnTo>
                    <a:pt x="37954" y="154682"/>
                  </a:lnTo>
                  <a:lnTo>
                    <a:pt x="37959" y="155249"/>
                  </a:lnTo>
                  <a:lnTo>
                    <a:pt x="37963" y="155816"/>
                  </a:lnTo>
                  <a:lnTo>
                    <a:pt x="37959" y="156383"/>
                  </a:lnTo>
                  <a:lnTo>
                    <a:pt x="37959" y="156951"/>
                  </a:lnTo>
                  <a:lnTo>
                    <a:pt x="37950" y="157518"/>
                  </a:lnTo>
                  <a:lnTo>
                    <a:pt x="37941" y="158074"/>
                  </a:lnTo>
                  <a:lnTo>
                    <a:pt x="37928" y="158641"/>
                  </a:lnTo>
                  <a:lnTo>
                    <a:pt x="37910" y="159209"/>
                  </a:lnTo>
                  <a:lnTo>
                    <a:pt x="37888" y="159776"/>
                  </a:lnTo>
                  <a:lnTo>
                    <a:pt x="37865" y="160332"/>
                  </a:lnTo>
                  <a:lnTo>
                    <a:pt x="37843" y="160899"/>
                  </a:lnTo>
                  <a:lnTo>
                    <a:pt x="37812" y="161466"/>
                  </a:lnTo>
                  <a:lnTo>
                    <a:pt x="37781" y="162022"/>
                  </a:lnTo>
                  <a:lnTo>
                    <a:pt x="37745" y="162590"/>
                  </a:lnTo>
                  <a:lnTo>
                    <a:pt x="37710" y="163146"/>
                  </a:lnTo>
                  <a:lnTo>
                    <a:pt x="37629" y="164269"/>
                  </a:lnTo>
                  <a:lnTo>
                    <a:pt x="37536" y="165392"/>
                  </a:lnTo>
                  <a:lnTo>
                    <a:pt x="37434" y="166515"/>
                  </a:lnTo>
                  <a:lnTo>
                    <a:pt x="37322" y="167639"/>
                  </a:lnTo>
                  <a:lnTo>
                    <a:pt x="37313" y="167764"/>
                  </a:lnTo>
                  <a:lnTo>
                    <a:pt x="37313" y="167888"/>
                  </a:lnTo>
                  <a:lnTo>
                    <a:pt x="37318" y="168013"/>
                  </a:lnTo>
                  <a:lnTo>
                    <a:pt x="37331" y="168127"/>
                  </a:lnTo>
                  <a:lnTo>
                    <a:pt x="37349" y="168229"/>
                  </a:lnTo>
                  <a:lnTo>
                    <a:pt x="37376" y="168319"/>
                  </a:lnTo>
                  <a:lnTo>
                    <a:pt x="37407" y="168410"/>
                  </a:lnTo>
                  <a:lnTo>
                    <a:pt x="37438" y="168478"/>
                  </a:lnTo>
                  <a:lnTo>
                    <a:pt x="37474" y="168535"/>
                  </a:lnTo>
                  <a:lnTo>
                    <a:pt x="37514" y="168592"/>
                  </a:lnTo>
                  <a:lnTo>
                    <a:pt x="37554" y="168626"/>
                  </a:lnTo>
                  <a:lnTo>
                    <a:pt x="37594" y="168637"/>
                  </a:lnTo>
                  <a:lnTo>
                    <a:pt x="37634" y="168637"/>
                  </a:lnTo>
                  <a:lnTo>
                    <a:pt x="37674" y="168626"/>
                  </a:lnTo>
                  <a:lnTo>
                    <a:pt x="37714" y="168592"/>
                  </a:lnTo>
                  <a:lnTo>
                    <a:pt x="37750" y="168535"/>
                  </a:lnTo>
                  <a:lnTo>
                    <a:pt x="37781" y="168490"/>
                  </a:lnTo>
                  <a:lnTo>
                    <a:pt x="37812" y="168422"/>
                  </a:lnTo>
                  <a:lnTo>
                    <a:pt x="37839" y="168342"/>
                  </a:lnTo>
                  <a:lnTo>
                    <a:pt x="37861" y="168240"/>
                  </a:lnTo>
                  <a:lnTo>
                    <a:pt x="37959" y="167661"/>
                  </a:lnTo>
                  <a:lnTo>
                    <a:pt x="38052" y="167094"/>
                  </a:lnTo>
                  <a:lnTo>
                    <a:pt x="38141" y="166515"/>
                  </a:lnTo>
                  <a:lnTo>
                    <a:pt x="38226" y="165937"/>
                  </a:lnTo>
                  <a:lnTo>
                    <a:pt x="38306" y="165347"/>
                  </a:lnTo>
                  <a:lnTo>
                    <a:pt x="38377" y="164768"/>
                  </a:lnTo>
                  <a:lnTo>
                    <a:pt x="38449" y="164178"/>
                  </a:lnTo>
                  <a:lnTo>
                    <a:pt x="38515" y="163588"/>
                  </a:lnTo>
                  <a:lnTo>
                    <a:pt x="38573" y="162998"/>
                  </a:lnTo>
                  <a:lnTo>
                    <a:pt x="38631" y="162408"/>
                  </a:lnTo>
                  <a:lnTo>
                    <a:pt x="38685" y="161818"/>
                  </a:lnTo>
                  <a:lnTo>
                    <a:pt x="38729" y="161217"/>
                  </a:lnTo>
                  <a:lnTo>
                    <a:pt x="38774" y="160616"/>
                  </a:lnTo>
                  <a:lnTo>
                    <a:pt x="38814" y="160026"/>
                  </a:lnTo>
                  <a:lnTo>
                    <a:pt x="38845" y="159413"/>
                  </a:lnTo>
                  <a:lnTo>
                    <a:pt x="38876" y="158811"/>
                  </a:lnTo>
                  <a:lnTo>
                    <a:pt x="38903" y="158210"/>
                  </a:lnTo>
                  <a:lnTo>
                    <a:pt x="38925" y="157597"/>
                  </a:lnTo>
                  <a:lnTo>
                    <a:pt x="38943" y="156996"/>
                  </a:lnTo>
                  <a:lnTo>
                    <a:pt x="38956" y="156383"/>
                  </a:lnTo>
                  <a:lnTo>
                    <a:pt x="38965" y="155771"/>
                  </a:lnTo>
                  <a:lnTo>
                    <a:pt x="38974" y="155158"/>
                  </a:lnTo>
                  <a:lnTo>
                    <a:pt x="38974" y="154545"/>
                  </a:lnTo>
                  <a:lnTo>
                    <a:pt x="38974" y="153933"/>
                  </a:lnTo>
                  <a:lnTo>
                    <a:pt x="38970" y="153309"/>
                  </a:lnTo>
                  <a:lnTo>
                    <a:pt x="38961" y="152696"/>
                  </a:lnTo>
                  <a:lnTo>
                    <a:pt x="38947" y="152072"/>
                  </a:lnTo>
                  <a:lnTo>
                    <a:pt x="38929" y="151448"/>
                  </a:lnTo>
                  <a:lnTo>
                    <a:pt x="38912" y="150835"/>
                  </a:lnTo>
                  <a:lnTo>
                    <a:pt x="38889" y="150211"/>
                  </a:lnTo>
                  <a:lnTo>
                    <a:pt x="38863" y="149587"/>
                  </a:lnTo>
                  <a:lnTo>
                    <a:pt x="38832" y="148963"/>
                  </a:lnTo>
                  <a:lnTo>
                    <a:pt x="40327" y="148135"/>
                  </a:lnTo>
                  <a:lnTo>
                    <a:pt x="41133" y="147692"/>
                  </a:lnTo>
                  <a:lnTo>
                    <a:pt x="41912" y="147284"/>
                  </a:lnTo>
                  <a:lnTo>
                    <a:pt x="42286" y="147102"/>
                  </a:lnTo>
                  <a:lnTo>
                    <a:pt x="42638" y="146932"/>
                  </a:lnTo>
                  <a:lnTo>
                    <a:pt x="42963" y="146773"/>
                  </a:lnTo>
                  <a:lnTo>
                    <a:pt x="43257" y="146660"/>
                  </a:lnTo>
                  <a:lnTo>
                    <a:pt x="43515" y="146558"/>
                  </a:lnTo>
                  <a:lnTo>
                    <a:pt x="43733" y="146501"/>
                  </a:lnTo>
                  <a:lnTo>
                    <a:pt x="43822" y="146478"/>
                  </a:lnTo>
                  <a:lnTo>
                    <a:pt x="43902" y="146467"/>
                  </a:lnTo>
                  <a:close/>
                  <a:moveTo>
                    <a:pt x="4261" y="137458"/>
                  </a:moveTo>
                  <a:lnTo>
                    <a:pt x="4327" y="137470"/>
                  </a:lnTo>
                  <a:lnTo>
                    <a:pt x="4394" y="137481"/>
                  </a:lnTo>
                  <a:lnTo>
                    <a:pt x="4457" y="137492"/>
                  </a:lnTo>
                  <a:lnTo>
                    <a:pt x="4528" y="137515"/>
                  </a:lnTo>
                  <a:lnTo>
                    <a:pt x="4595" y="137560"/>
                  </a:lnTo>
                  <a:lnTo>
                    <a:pt x="4661" y="137594"/>
                  </a:lnTo>
                  <a:lnTo>
                    <a:pt x="4733" y="137651"/>
                  </a:lnTo>
                  <a:lnTo>
                    <a:pt x="4804" y="137708"/>
                  </a:lnTo>
                  <a:lnTo>
                    <a:pt x="4875" y="137776"/>
                  </a:lnTo>
                  <a:lnTo>
                    <a:pt x="4951" y="137844"/>
                  </a:lnTo>
                  <a:lnTo>
                    <a:pt x="5026" y="137935"/>
                  </a:lnTo>
                  <a:lnTo>
                    <a:pt x="5098" y="138026"/>
                  </a:lnTo>
                  <a:lnTo>
                    <a:pt x="5254" y="138241"/>
                  </a:lnTo>
                  <a:lnTo>
                    <a:pt x="5409" y="138479"/>
                  </a:lnTo>
                  <a:lnTo>
                    <a:pt x="5570" y="138763"/>
                  </a:lnTo>
                  <a:lnTo>
                    <a:pt x="5739" y="139092"/>
                  </a:lnTo>
                  <a:lnTo>
                    <a:pt x="5908" y="139455"/>
                  </a:lnTo>
                  <a:lnTo>
                    <a:pt x="5970" y="139580"/>
                  </a:lnTo>
                  <a:lnTo>
                    <a:pt x="6033" y="139682"/>
                  </a:lnTo>
                  <a:lnTo>
                    <a:pt x="6095" y="139761"/>
                  </a:lnTo>
                  <a:lnTo>
                    <a:pt x="6157" y="139830"/>
                  </a:lnTo>
                  <a:lnTo>
                    <a:pt x="6224" y="139875"/>
                  </a:lnTo>
                  <a:lnTo>
                    <a:pt x="6286" y="139898"/>
                  </a:lnTo>
                  <a:lnTo>
                    <a:pt x="6353" y="139920"/>
                  </a:lnTo>
                  <a:lnTo>
                    <a:pt x="6416" y="139920"/>
                  </a:lnTo>
                  <a:lnTo>
                    <a:pt x="6278" y="173924"/>
                  </a:lnTo>
                  <a:lnTo>
                    <a:pt x="6095" y="174049"/>
                  </a:lnTo>
                  <a:lnTo>
                    <a:pt x="5912" y="174140"/>
                  </a:lnTo>
                  <a:lnTo>
                    <a:pt x="5734" y="174219"/>
                  </a:lnTo>
                  <a:lnTo>
                    <a:pt x="5561" y="174265"/>
                  </a:lnTo>
                  <a:lnTo>
                    <a:pt x="5396" y="174299"/>
                  </a:lnTo>
                  <a:lnTo>
                    <a:pt x="5231" y="174310"/>
                  </a:lnTo>
                  <a:lnTo>
                    <a:pt x="5071" y="174299"/>
                  </a:lnTo>
                  <a:lnTo>
                    <a:pt x="4920" y="174265"/>
                  </a:lnTo>
                  <a:lnTo>
                    <a:pt x="4768" y="174219"/>
                  </a:lnTo>
                  <a:lnTo>
                    <a:pt x="4621" y="174140"/>
                  </a:lnTo>
                  <a:lnTo>
                    <a:pt x="4479" y="174061"/>
                  </a:lnTo>
                  <a:lnTo>
                    <a:pt x="4341" y="173947"/>
                  </a:lnTo>
                  <a:lnTo>
                    <a:pt x="4207" y="173822"/>
                  </a:lnTo>
                  <a:lnTo>
                    <a:pt x="4078" y="173686"/>
                  </a:lnTo>
                  <a:lnTo>
                    <a:pt x="3954" y="173527"/>
                  </a:lnTo>
                  <a:lnTo>
                    <a:pt x="3833" y="173357"/>
                  </a:lnTo>
                  <a:lnTo>
                    <a:pt x="3713" y="173164"/>
                  </a:lnTo>
                  <a:lnTo>
                    <a:pt x="3602" y="172960"/>
                  </a:lnTo>
                  <a:lnTo>
                    <a:pt x="3490" y="172744"/>
                  </a:lnTo>
                  <a:lnTo>
                    <a:pt x="3384" y="172506"/>
                  </a:lnTo>
                  <a:lnTo>
                    <a:pt x="3281" y="172257"/>
                  </a:lnTo>
                  <a:lnTo>
                    <a:pt x="3179" y="171996"/>
                  </a:lnTo>
                  <a:lnTo>
                    <a:pt x="3085" y="171723"/>
                  </a:lnTo>
                  <a:lnTo>
                    <a:pt x="2992" y="171440"/>
                  </a:lnTo>
                  <a:lnTo>
                    <a:pt x="2903" y="171145"/>
                  </a:lnTo>
                  <a:lnTo>
                    <a:pt x="2818" y="170838"/>
                  </a:lnTo>
                  <a:lnTo>
                    <a:pt x="2734" y="170521"/>
                  </a:lnTo>
                  <a:lnTo>
                    <a:pt x="2658" y="170192"/>
                  </a:lnTo>
                  <a:lnTo>
                    <a:pt x="2582" y="169851"/>
                  </a:lnTo>
                  <a:lnTo>
                    <a:pt x="2507" y="169511"/>
                  </a:lnTo>
                  <a:lnTo>
                    <a:pt x="2440" y="169148"/>
                  </a:lnTo>
                  <a:lnTo>
                    <a:pt x="2369" y="168785"/>
                  </a:lnTo>
                  <a:lnTo>
                    <a:pt x="2306" y="168410"/>
                  </a:lnTo>
                  <a:lnTo>
                    <a:pt x="2244" y="168036"/>
                  </a:lnTo>
                  <a:lnTo>
                    <a:pt x="2186" y="167650"/>
                  </a:lnTo>
                  <a:lnTo>
                    <a:pt x="2133" y="167253"/>
                  </a:lnTo>
                  <a:lnTo>
                    <a:pt x="2079" y="166856"/>
                  </a:lnTo>
                  <a:lnTo>
                    <a:pt x="2030" y="166459"/>
                  </a:lnTo>
                  <a:lnTo>
                    <a:pt x="1981" y="166050"/>
                  </a:lnTo>
                  <a:lnTo>
                    <a:pt x="1937" y="165642"/>
                  </a:lnTo>
                  <a:lnTo>
                    <a:pt x="1892" y="165222"/>
                  </a:lnTo>
                  <a:lnTo>
                    <a:pt x="1852" y="164802"/>
                  </a:lnTo>
                  <a:lnTo>
                    <a:pt x="1781" y="163951"/>
                  </a:lnTo>
                  <a:lnTo>
                    <a:pt x="1714" y="163100"/>
                  </a:lnTo>
                  <a:lnTo>
                    <a:pt x="1661" y="162249"/>
                  </a:lnTo>
                  <a:lnTo>
                    <a:pt x="1612" y="161398"/>
                  </a:lnTo>
                  <a:lnTo>
                    <a:pt x="1572" y="160547"/>
                  </a:lnTo>
                  <a:lnTo>
                    <a:pt x="1536" y="159708"/>
                  </a:lnTo>
                  <a:lnTo>
                    <a:pt x="1509" y="158880"/>
                  </a:lnTo>
                  <a:lnTo>
                    <a:pt x="1491" y="158063"/>
                  </a:lnTo>
                  <a:lnTo>
                    <a:pt x="1478" y="157268"/>
                  </a:lnTo>
                  <a:lnTo>
                    <a:pt x="1465" y="156508"/>
                  </a:lnTo>
                  <a:lnTo>
                    <a:pt x="1460" y="155771"/>
                  </a:lnTo>
                  <a:lnTo>
                    <a:pt x="1465" y="155215"/>
                  </a:lnTo>
                  <a:lnTo>
                    <a:pt x="1469" y="154602"/>
                  </a:lnTo>
                  <a:lnTo>
                    <a:pt x="1483" y="153910"/>
                  </a:lnTo>
                  <a:lnTo>
                    <a:pt x="1500" y="153173"/>
                  </a:lnTo>
                  <a:lnTo>
                    <a:pt x="1523" y="152378"/>
                  </a:lnTo>
                  <a:lnTo>
                    <a:pt x="1554" y="151550"/>
                  </a:lnTo>
                  <a:lnTo>
                    <a:pt x="1594" y="150676"/>
                  </a:lnTo>
                  <a:lnTo>
                    <a:pt x="1638" y="149780"/>
                  </a:lnTo>
                  <a:lnTo>
                    <a:pt x="1692" y="148861"/>
                  </a:lnTo>
                  <a:lnTo>
                    <a:pt x="1750" y="147942"/>
                  </a:lnTo>
                  <a:lnTo>
                    <a:pt x="1821" y="147000"/>
                  </a:lnTo>
                  <a:lnTo>
                    <a:pt x="1897" y="146070"/>
                  </a:lnTo>
                  <a:lnTo>
                    <a:pt x="1986" y="145151"/>
                  </a:lnTo>
                  <a:lnTo>
                    <a:pt x="2035" y="144697"/>
                  </a:lnTo>
                  <a:lnTo>
                    <a:pt x="2084" y="144255"/>
                  </a:lnTo>
                  <a:lnTo>
                    <a:pt x="2137" y="143812"/>
                  </a:lnTo>
                  <a:lnTo>
                    <a:pt x="2190" y="143370"/>
                  </a:lnTo>
                  <a:lnTo>
                    <a:pt x="2248" y="142938"/>
                  </a:lnTo>
                  <a:lnTo>
                    <a:pt x="2306" y="142530"/>
                  </a:lnTo>
                  <a:lnTo>
                    <a:pt x="2369" y="142110"/>
                  </a:lnTo>
                  <a:lnTo>
                    <a:pt x="2435" y="141713"/>
                  </a:lnTo>
                  <a:lnTo>
                    <a:pt x="2502" y="141327"/>
                  </a:lnTo>
                  <a:lnTo>
                    <a:pt x="2573" y="140953"/>
                  </a:lnTo>
                  <a:lnTo>
                    <a:pt x="2649" y="140601"/>
                  </a:lnTo>
                  <a:lnTo>
                    <a:pt x="2725" y="140249"/>
                  </a:lnTo>
                  <a:lnTo>
                    <a:pt x="2805" y="139920"/>
                  </a:lnTo>
                  <a:lnTo>
                    <a:pt x="2889" y="139614"/>
                  </a:lnTo>
                  <a:lnTo>
                    <a:pt x="2974" y="139319"/>
                  </a:lnTo>
                  <a:lnTo>
                    <a:pt x="3063" y="139035"/>
                  </a:lnTo>
                  <a:lnTo>
                    <a:pt x="3157" y="138774"/>
                  </a:lnTo>
                  <a:lnTo>
                    <a:pt x="3250" y="138536"/>
                  </a:lnTo>
                  <a:lnTo>
                    <a:pt x="3348" y="138321"/>
                  </a:lnTo>
                  <a:lnTo>
                    <a:pt x="3450" y="138128"/>
                  </a:lnTo>
                  <a:lnTo>
                    <a:pt x="3557" y="137957"/>
                  </a:lnTo>
                  <a:lnTo>
                    <a:pt x="3664" y="137810"/>
                  </a:lnTo>
                  <a:lnTo>
                    <a:pt x="3780" y="137685"/>
                  </a:lnTo>
                  <a:lnTo>
                    <a:pt x="3833" y="137640"/>
                  </a:lnTo>
                  <a:lnTo>
                    <a:pt x="3891" y="137594"/>
                  </a:lnTo>
                  <a:lnTo>
                    <a:pt x="3954" y="137549"/>
                  </a:lnTo>
                  <a:lnTo>
                    <a:pt x="4011" y="137515"/>
                  </a:lnTo>
                  <a:lnTo>
                    <a:pt x="4074" y="137492"/>
                  </a:lnTo>
                  <a:lnTo>
                    <a:pt x="4136" y="137470"/>
                  </a:lnTo>
                  <a:lnTo>
                    <a:pt x="4198" y="137470"/>
                  </a:lnTo>
                  <a:lnTo>
                    <a:pt x="4261" y="137458"/>
                  </a:lnTo>
                  <a:close/>
                  <a:moveTo>
                    <a:pt x="31904" y="150847"/>
                  </a:moveTo>
                  <a:lnTo>
                    <a:pt x="31877" y="151096"/>
                  </a:lnTo>
                  <a:lnTo>
                    <a:pt x="31806" y="152480"/>
                  </a:lnTo>
                  <a:lnTo>
                    <a:pt x="31739" y="153887"/>
                  </a:lnTo>
                  <a:lnTo>
                    <a:pt x="31677" y="155317"/>
                  </a:lnTo>
                  <a:lnTo>
                    <a:pt x="31615" y="156758"/>
                  </a:lnTo>
                  <a:lnTo>
                    <a:pt x="31561" y="158222"/>
                  </a:lnTo>
                  <a:lnTo>
                    <a:pt x="31512" y="159685"/>
                  </a:lnTo>
                  <a:lnTo>
                    <a:pt x="31468" y="161171"/>
                  </a:lnTo>
                  <a:lnTo>
                    <a:pt x="31428" y="162646"/>
                  </a:lnTo>
                  <a:lnTo>
                    <a:pt x="31396" y="164144"/>
                  </a:lnTo>
                  <a:lnTo>
                    <a:pt x="31374" y="165630"/>
                  </a:lnTo>
                  <a:lnTo>
                    <a:pt x="31361" y="167105"/>
                  </a:lnTo>
                  <a:lnTo>
                    <a:pt x="31352" y="168592"/>
                  </a:lnTo>
                  <a:lnTo>
                    <a:pt x="31356" y="170055"/>
                  </a:lnTo>
                  <a:lnTo>
                    <a:pt x="31365" y="171508"/>
                  </a:lnTo>
                  <a:lnTo>
                    <a:pt x="31379" y="172234"/>
                  </a:lnTo>
                  <a:lnTo>
                    <a:pt x="31388" y="172949"/>
                  </a:lnTo>
                  <a:lnTo>
                    <a:pt x="31405" y="173663"/>
                  </a:lnTo>
                  <a:lnTo>
                    <a:pt x="31423" y="174367"/>
                  </a:lnTo>
                  <a:lnTo>
                    <a:pt x="31165" y="174480"/>
                  </a:lnTo>
                  <a:lnTo>
                    <a:pt x="30902" y="174594"/>
                  </a:lnTo>
                  <a:lnTo>
                    <a:pt x="30381" y="174787"/>
                  </a:lnTo>
                  <a:lnTo>
                    <a:pt x="29860" y="174946"/>
                  </a:lnTo>
                  <a:lnTo>
                    <a:pt x="29340" y="175093"/>
                  </a:lnTo>
                  <a:lnTo>
                    <a:pt x="28814" y="175207"/>
                  </a:lnTo>
                  <a:lnTo>
                    <a:pt x="28293" y="175297"/>
                  </a:lnTo>
                  <a:lnTo>
                    <a:pt x="27777" y="175365"/>
                  </a:lnTo>
                  <a:lnTo>
                    <a:pt x="27260" y="175411"/>
                  </a:lnTo>
                  <a:lnTo>
                    <a:pt x="27189" y="175433"/>
                  </a:lnTo>
                  <a:lnTo>
                    <a:pt x="26980" y="175433"/>
                  </a:lnTo>
                  <a:lnTo>
                    <a:pt x="27020" y="174049"/>
                  </a:lnTo>
                  <a:lnTo>
                    <a:pt x="27056" y="172642"/>
                  </a:lnTo>
                  <a:lnTo>
                    <a:pt x="27091" y="171224"/>
                  </a:lnTo>
                  <a:lnTo>
                    <a:pt x="27122" y="169806"/>
                  </a:lnTo>
                  <a:lnTo>
                    <a:pt x="27149" y="168376"/>
                  </a:lnTo>
                  <a:lnTo>
                    <a:pt x="27171" y="166947"/>
                  </a:lnTo>
                  <a:lnTo>
                    <a:pt x="27189" y="165506"/>
                  </a:lnTo>
                  <a:lnTo>
                    <a:pt x="27203" y="164065"/>
                  </a:lnTo>
                  <a:lnTo>
                    <a:pt x="27207" y="162635"/>
                  </a:lnTo>
                  <a:lnTo>
                    <a:pt x="27207" y="161206"/>
                  </a:lnTo>
                  <a:lnTo>
                    <a:pt x="27203" y="159776"/>
                  </a:lnTo>
                  <a:lnTo>
                    <a:pt x="27189" y="158346"/>
                  </a:lnTo>
                  <a:lnTo>
                    <a:pt x="27171" y="156928"/>
                  </a:lnTo>
                  <a:lnTo>
                    <a:pt x="27145" y="155521"/>
                  </a:lnTo>
                  <a:lnTo>
                    <a:pt x="27109" y="154126"/>
                  </a:lnTo>
                  <a:lnTo>
                    <a:pt x="27069" y="152741"/>
                  </a:lnTo>
                  <a:lnTo>
                    <a:pt x="27065" y="152617"/>
                  </a:lnTo>
                  <a:lnTo>
                    <a:pt x="27056" y="152503"/>
                  </a:lnTo>
                  <a:lnTo>
                    <a:pt x="27047" y="152401"/>
                  </a:lnTo>
                  <a:lnTo>
                    <a:pt x="27038" y="152299"/>
                  </a:lnTo>
                  <a:lnTo>
                    <a:pt x="27007" y="152106"/>
                  </a:lnTo>
                  <a:lnTo>
                    <a:pt x="26971" y="151936"/>
                  </a:lnTo>
                  <a:lnTo>
                    <a:pt x="26927" y="151788"/>
                  </a:lnTo>
                  <a:lnTo>
                    <a:pt x="26878" y="151663"/>
                  </a:lnTo>
                  <a:lnTo>
                    <a:pt x="26824" y="151561"/>
                  </a:lnTo>
                  <a:lnTo>
                    <a:pt x="26771" y="151471"/>
                  </a:lnTo>
                  <a:lnTo>
                    <a:pt x="27795" y="151403"/>
                  </a:lnTo>
                  <a:lnTo>
                    <a:pt x="28828" y="151278"/>
                  </a:lnTo>
                  <a:lnTo>
                    <a:pt x="29856" y="151153"/>
                  </a:lnTo>
                  <a:lnTo>
                    <a:pt x="30880" y="151005"/>
                  </a:lnTo>
                  <a:lnTo>
                    <a:pt x="31904" y="150847"/>
                  </a:lnTo>
                  <a:close/>
                  <a:moveTo>
                    <a:pt x="13935" y="151096"/>
                  </a:moveTo>
                  <a:lnTo>
                    <a:pt x="14625" y="151210"/>
                  </a:lnTo>
                  <a:lnTo>
                    <a:pt x="15320" y="151300"/>
                  </a:lnTo>
                  <a:lnTo>
                    <a:pt x="16014" y="151380"/>
                  </a:lnTo>
                  <a:lnTo>
                    <a:pt x="16709" y="151459"/>
                  </a:lnTo>
                  <a:lnTo>
                    <a:pt x="17403" y="151516"/>
                  </a:lnTo>
                  <a:lnTo>
                    <a:pt x="18098" y="151573"/>
                  </a:lnTo>
                  <a:lnTo>
                    <a:pt x="18792" y="151618"/>
                  </a:lnTo>
                  <a:lnTo>
                    <a:pt x="19487" y="151641"/>
                  </a:lnTo>
                  <a:lnTo>
                    <a:pt x="20333" y="151663"/>
                  </a:lnTo>
                  <a:lnTo>
                    <a:pt x="21179" y="151675"/>
                  </a:lnTo>
                  <a:lnTo>
                    <a:pt x="22025" y="151675"/>
                  </a:lnTo>
                  <a:lnTo>
                    <a:pt x="22871" y="151663"/>
                  </a:lnTo>
                  <a:lnTo>
                    <a:pt x="23717" y="151641"/>
                  </a:lnTo>
                  <a:lnTo>
                    <a:pt x="24562" y="151607"/>
                  </a:lnTo>
                  <a:lnTo>
                    <a:pt x="25408" y="151561"/>
                  </a:lnTo>
                  <a:lnTo>
                    <a:pt x="26250" y="151493"/>
                  </a:lnTo>
                  <a:lnTo>
                    <a:pt x="26250" y="151493"/>
                  </a:lnTo>
                  <a:lnTo>
                    <a:pt x="26196" y="151584"/>
                  </a:lnTo>
                  <a:lnTo>
                    <a:pt x="26147" y="151698"/>
                  </a:lnTo>
                  <a:lnTo>
                    <a:pt x="26103" y="151834"/>
                  </a:lnTo>
                  <a:lnTo>
                    <a:pt x="26063" y="151981"/>
                  </a:lnTo>
                  <a:lnTo>
                    <a:pt x="26027" y="152140"/>
                  </a:lnTo>
                  <a:lnTo>
                    <a:pt x="26000" y="152322"/>
                  </a:lnTo>
                  <a:lnTo>
                    <a:pt x="25978" y="152526"/>
                  </a:lnTo>
                  <a:lnTo>
                    <a:pt x="25969" y="152741"/>
                  </a:lnTo>
                  <a:lnTo>
                    <a:pt x="25929" y="154126"/>
                  </a:lnTo>
                  <a:lnTo>
                    <a:pt x="25894" y="155532"/>
                  </a:lnTo>
                  <a:lnTo>
                    <a:pt x="25871" y="156939"/>
                  </a:lnTo>
                  <a:lnTo>
                    <a:pt x="25854" y="158358"/>
                  </a:lnTo>
                  <a:lnTo>
                    <a:pt x="25840" y="159787"/>
                  </a:lnTo>
                  <a:lnTo>
                    <a:pt x="25836" y="161217"/>
                  </a:lnTo>
                  <a:lnTo>
                    <a:pt x="25836" y="162658"/>
                  </a:lnTo>
                  <a:lnTo>
                    <a:pt x="25840" y="164087"/>
                  </a:lnTo>
                  <a:lnTo>
                    <a:pt x="25854" y="165528"/>
                  </a:lnTo>
                  <a:lnTo>
                    <a:pt x="25871" y="166969"/>
                  </a:lnTo>
                  <a:lnTo>
                    <a:pt x="25894" y="168399"/>
                  </a:lnTo>
                  <a:lnTo>
                    <a:pt x="25920" y="169828"/>
                  </a:lnTo>
                  <a:lnTo>
                    <a:pt x="25951" y="171247"/>
                  </a:lnTo>
                  <a:lnTo>
                    <a:pt x="25987" y="172665"/>
                  </a:lnTo>
                  <a:lnTo>
                    <a:pt x="26027" y="174072"/>
                  </a:lnTo>
                  <a:lnTo>
                    <a:pt x="26067" y="175467"/>
                  </a:lnTo>
                  <a:lnTo>
                    <a:pt x="25684" y="175456"/>
                  </a:lnTo>
                  <a:lnTo>
                    <a:pt x="25297" y="175433"/>
                  </a:lnTo>
                  <a:lnTo>
                    <a:pt x="24910" y="175399"/>
                  </a:lnTo>
                  <a:lnTo>
                    <a:pt x="24527" y="175354"/>
                  </a:lnTo>
                  <a:lnTo>
                    <a:pt x="24144" y="175297"/>
                  </a:lnTo>
                  <a:lnTo>
                    <a:pt x="23761" y="175229"/>
                  </a:lnTo>
                  <a:lnTo>
                    <a:pt x="23383" y="175150"/>
                  </a:lnTo>
                  <a:lnTo>
                    <a:pt x="23004" y="175059"/>
                  </a:lnTo>
                  <a:lnTo>
                    <a:pt x="22626" y="174946"/>
                  </a:lnTo>
                  <a:lnTo>
                    <a:pt x="22247" y="174832"/>
                  </a:lnTo>
                  <a:lnTo>
                    <a:pt x="21873" y="174696"/>
                  </a:lnTo>
                  <a:lnTo>
                    <a:pt x="21499" y="174548"/>
                  </a:lnTo>
                  <a:lnTo>
                    <a:pt x="21125" y="174390"/>
                  </a:lnTo>
                  <a:lnTo>
                    <a:pt x="20756" y="174219"/>
                  </a:lnTo>
                  <a:lnTo>
                    <a:pt x="20391" y="174027"/>
                  </a:lnTo>
                  <a:lnTo>
                    <a:pt x="20026" y="173822"/>
                  </a:lnTo>
                  <a:lnTo>
                    <a:pt x="20084" y="172574"/>
                  </a:lnTo>
                  <a:lnTo>
                    <a:pt x="20141" y="171315"/>
                  </a:lnTo>
                  <a:lnTo>
                    <a:pt x="20186" y="170044"/>
                  </a:lnTo>
                  <a:lnTo>
                    <a:pt x="20226" y="168773"/>
                  </a:lnTo>
                  <a:lnTo>
                    <a:pt x="20257" y="167491"/>
                  </a:lnTo>
                  <a:lnTo>
                    <a:pt x="20279" y="166209"/>
                  </a:lnTo>
                  <a:lnTo>
                    <a:pt x="20293" y="164927"/>
                  </a:lnTo>
                  <a:lnTo>
                    <a:pt x="20297" y="163645"/>
                  </a:lnTo>
                  <a:lnTo>
                    <a:pt x="20293" y="162363"/>
                  </a:lnTo>
                  <a:lnTo>
                    <a:pt x="20279" y="161081"/>
                  </a:lnTo>
                  <a:lnTo>
                    <a:pt x="20257" y="159810"/>
                  </a:lnTo>
                  <a:lnTo>
                    <a:pt x="20222" y="158539"/>
                  </a:lnTo>
                  <a:lnTo>
                    <a:pt x="20199" y="157904"/>
                  </a:lnTo>
                  <a:lnTo>
                    <a:pt x="20177" y="157268"/>
                  </a:lnTo>
                  <a:lnTo>
                    <a:pt x="20150" y="156633"/>
                  </a:lnTo>
                  <a:lnTo>
                    <a:pt x="20124" y="156009"/>
                  </a:lnTo>
                  <a:lnTo>
                    <a:pt x="20092" y="155374"/>
                  </a:lnTo>
                  <a:lnTo>
                    <a:pt x="20057" y="154750"/>
                  </a:lnTo>
                  <a:lnTo>
                    <a:pt x="20017" y="154126"/>
                  </a:lnTo>
                  <a:lnTo>
                    <a:pt x="19977" y="153513"/>
                  </a:lnTo>
                  <a:lnTo>
                    <a:pt x="19968" y="153377"/>
                  </a:lnTo>
                  <a:lnTo>
                    <a:pt x="19954" y="153252"/>
                  </a:lnTo>
                  <a:lnTo>
                    <a:pt x="19937" y="153150"/>
                  </a:lnTo>
                  <a:lnTo>
                    <a:pt x="19914" y="153036"/>
                  </a:lnTo>
                  <a:lnTo>
                    <a:pt x="19888" y="152946"/>
                  </a:lnTo>
                  <a:lnTo>
                    <a:pt x="19861" y="152866"/>
                  </a:lnTo>
                  <a:lnTo>
                    <a:pt x="19830" y="152787"/>
                  </a:lnTo>
                  <a:lnTo>
                    <a:pt x="19799" y="152719"/>
                  </a:lnTo>
                  <a:lnTo>
                    <a:pt x="19763" y="152662"/>
                  </a:lnTo>
                  <a:lnTo>
                    <a:pt x="19723" y="152605"/>
                  </a:lnTo>
                  <a:lnTo>
                    <a:pt x="19687" y="152560"/>
                  </a:lnTo>
                  <a:lnTo>
                    <a:pt x="19647" y="152526"/>
                  </a:lnTo>
                  <a:lnTo>
                    <a:pt x="19607" y="152503"/>
                  </a:lnTo>
                  <a:lnTo>
                    <a:pt x="19563" y="152480"/>
                  </a:lnTo>
                  <a:lnTo>
                    <a:pt x="19523" y="152469"/>
                  </a:lnTo>
                  <a:lnTo>
                    <a:pt x="19425" y="152469"/>
                  </a:lnTo>
                  <a:lnTo>
                    <a:pt x="19371" y="152492"/>
                  </a:lnTo>
                  <a:lnTo>
                    <a:pt x="19318" y="152514"/>
                  </a:lnTo>
                  <a:lnTo>
                    <a:pt x="19264" y="152560"/>
                  </a:lnTo>
                  <a:lnTo>
                    <a:pt x="19215" y="152617"/>
                  </a:lnTo>
                  <a:lnTo>
                    <a:pt x="19166" y="152673"/>
                  </a:lnTo>
                  <a:lnTo>
                    <a:pt x="19117" y="152753"/>
                  </a:lnTo>
                  <a:lnTo>
                    <a:pt x="19077" y="152843"/>
                  </a:lnTo>
                  <a:lnTo>
                    <a:pt x="19037" y="152934"/>
                  </a:lnTo>
                  <a:lnTo>
                    <a:pt x="19006" y="153048"/>
                  </a:lnTo>
                  <a:lnTo>
                    <a:pt x="18975" y="153161"/>
                  </a:lnTo>
                  <a:lnTo>
                    <a:pt x="18953" y="153297"/>
                  </a:lnTo>
                  <a:lnTo>
                    <a:pt x="18930" y="153433"/>
                  </a:lnTo>
                  <a:lnTo>
                    <a:pt x="18922" y="153581"/>
                  </a:lnTo>
                  <a:lnTo>
                    <a:pt x="18913" y="153740"/>
                  </a:lnTo>
                  <a:lnTo>
                    <a:pt x="18917" y="153910"/>
                  </a:lnTo>
                  <a:lnTo>
                    <a:pt x="18997" y="156349"/>
                  </a:lnTo>
                  <a:lnTo>
                    <a:pt x="19068" y="158789"/>
                  </a:lnTo>
                  <a:lnTo>
                    <a:pt x="19140" y="161217"/>
                  </a:lnTo>
                  <a:lnTo>
                    <a:pt x="19171" y="162420"/>
                  </a:lnTo>
                  <a:lnTo>
                    <a:pt x="19198" y="163634"/>
                  </a:lnTo>
                  <a:lnTo>
                    <a:pt x="19220" y="164848"/>
                  </a:lnTo>
                  <a:lnTo>
                    <a:pt x="19242" y="166050"/>
                  </a:lnTo>
                  <a:lnTo>
                    <a:pt x="19260" y="167264"/>
                  </a:lnTo>
                  <a:lnTo>
                    <a:pt x="19273" y="168478"/>
                  </a:lnTo>
                  <a:lnTo>
                    <a:pt x="19287" y="169704"/>
                  </a:lnTo>
                  <a:lnTo>
                    <a:pt x="19291" y="170918"/>
                  </a:lnTo>
                  <a:lnTo>
                    <a:pt x="19291" y="172143"/>
                  </a:lnTo>
                  <a:lnTo>
                    <a:pt x="19287" y="173380"/>
                  </a:lnTo>
                  <a:lnTo>
                    <a:pt x="18913" y="173108"/>
                  </a:lnTo>
                  <a:lnTo>
                    <a:pt x="18539" y="172824"/>
                  </a:lnTo>
                  <a:lnTo>
                    <a:pt x="18174" y="172529"/>
                  </a:lnTo>
                  <a:lnTo>
                    <a:pt x="17804" y="172211"/>
                  </a:lnTo>
                  <a:lnTo>
                    <a:pt x="17443" y="171871"/>
                  </a:lnTo>
                  <a:lnTo>
                    <a:pt x="17083" y="171508"/>
                  </a:lnTo>
                  <a:lnTo>
                    <a:pt x="16731" y="171133"/>
                  </a:lnTo>
                  <a:lnTo>
                    <a:pt x="16379" y="170736"/>
                  </a:lnTo>
                  <a:lnTo>
                    <a:pt x="16028" y="170328"/>
                  </a:lnTo>
                  <a:lnTo>
                    <a:pt x="15685" y="169897"/>
                  </a:lnTo>
                  <a:lnTo>
                    <a:pt x="15347" y="169443"/>
                  </a:lnTo>
                  <a:lnTo>
                    <a:pt x="15008" y="168978"/>
                  </a:lnTo>
                  <a:lnTo>
                    <a:pt x="14679" y="168478"/>
                  </a:lnTo>
                  <a:lnTo>
                    <a:pt x="14349" y="167968"/>
                  </a:lnTo>
                  <a:lnTo>
                    <a:pt x="14024" y="167446"/>
                  </a:lnTo>
                  <a:lnTo>
                    <a:pt x="13708" y="166890"/>
                  </a:lnTo>
                  <a:lnTo>
                    <a:pt x="13779" y="164950"/>
                  </a:lnTo>
                  <a:lnTo>
                    <a:pt x="13842" y="162987"/>
                  </a:lnTo>
                  <a:lnTo>
                    <a:pt x="13868" y="161988"/>
                  </a:lnTo>
                  <a:lnTo>
                    <a:pt x="13891" y="161001"/>
                  </a:lnTo>
                  <a:lnTo>
                    <a:pt x="13913" y="160003"/>
                  </a:lnTo>
                  <a:lnTo>
                    <a:pt x="13931" y="159004"/>
                  </a:lnTo>
                  <a:lnTo>
                    <a:pt x="13949" y="158006"/>
                  </a:lnTo>
                  <a:lnTo>
                    <a:pt x="13957" y="157007"/>
                  </a:lnTo>
                  <a:lnTo>
                    <a:pt x="13966" y="156020"/>
                  </a:lnTo>
                  <a:lnTo>
                    <a:pt x="13966" y="155022"/>
                  </a:lnTo>
                  <a:lnTo>
                    <a:pt x="13966" y="154035"/>
                  </a:lnTo>
                  <a:lnTo>
                    <a:pt x="13962" y="153048"/>
                  </a:lnTo>
                  <a:lnTo>
                    <a:pt x="13949" y="152072"/>
                  </a:lnTo>
                  <a:lnTo>
                    <a:pt x="13935" y="151096"/>
                  </a:lnTo>
                  <a:close/>
                  <a:moveTo>
                    <a:pt x="7960" y="156883"/>
                  </a:moveTo>
                  <a:lnTo>
                    <a:pt x="8121" y="157563"/>
                  </a:lnTo>
                  <a:lnTo>
                    <a:pt x="8285" y="158233"/>
                  </a:lnTo>
                  <a:lnTo>
                    <a:pt x="8459" y="158880"/>
                  </a:lnTo>
                  <a:lnTo>
                    <a:pt x="8637" y="159538"/>
                  </a:lnTo>
                  <a:lnTo>
                    <a:pt x="8820" y="160173"/>
                  </a:lnTo>
                  <a:lnTo>
                    <a:pt x="9011" y="160797"/>
                  </a:lnTo>
                  <a:lnTo>
                    <a:pt x="9203" y="161421"/>
                  </a:lnTo>
                  <a:lnTo>
                    <a:pt x="9407" y="162034"/>
                  </a:lnTo>
                  <a:lnTo>
                    <a:pt x="9612" y="162635"/>
                  </a:lnTo>
                  <a:lnTo>
                    <a:pt x="9826" y="163225"/>
                  </a:lnTo>
                  <a:lnTo>
                    <a:pt x="10044" y="163804"/>
                  </a:lnTo>
                  <a:lnTo>
                    <a:pt x="10267" y="164382"/>
                  </a:lnTo>
                  <a:lnTo>
                    <a:pt x="10494" y="164938"/>
                  </a:lnTo>
                  <a:lnTo>
                    <a:pt x="10725" y="165494"/>
                  </a:lnTo>
                  <a:lnTo>
                    <a:pt x="10966" y="166039"/>
                  </a:lnTo>
                  <a:lnTo>
                    <a:pt x="11210" y="166572"/>
                  </a:lnTo>
                  <a:lnTo>
                    <a:pt x="11455" y="167094"/>
                  </a:lnTo>
                  <a:lnTo>
                    <a:pt x="11709" y="167616"/>
                  </a:lnTo>
                  <a:lnTo>
                    <a:pt x="11967" y="168115"/>
                  </a:lnTo>
                  <a:lnTo>
                    <a:pt x="12226" y="168614"/>
                  </a:lnTo>
                  <a:lnTo>
                    <a:pt x="12493" y="169102"/>
                  </a:lnTo>
                  <a:lnTo>
                    <a:pt x="12764" y="169579"/>
                  </a:lnTo>
                  <a:lnTo>
                    <a:pt x="13036" y="170044"/>
                  </a:lnTo>
                  <a:lnTo>
                    <a:pt x="13316" y="170498"/>
                  </a:lnTo>
                  <a:lnTo>
                    <a:pt x="13597" y="170952"/>
                  </a:lnTo>
                  <a:lnTo>
                    <a:pt x="13886" y="171383"/>
                  </a:lnTo>
                  <a:lnTo>
                    <a:pt x="14176" y="171814"/>
                  </a:lnTo>
                  <a:lnTo>
                    <a:pt x="14469" y="172234"/>
                  </a:lnTo>
                  <a:lnTo>
                    <a:pt x="14763" y="172631"/>
                  </a:lnTo>
                  <a:lnTo>
                    <a:pt x="15066" y="173028"/>
                  </a:lnTo>
                  <a:lnTo>
                    <a:pt x="15369" y="173414"/>
                  </a:lnTo>
                  <a:lnTo>
                    <a:pt x="15676" y="173800"/>
                  </a:lnTo>
                  <a:lnTo>
                    <a:pt x="15988" y="174163"/>
                  </a:lnTo>
                  <a:lnTo>
                    <a:pt x="16299" y="174514"/>
                  </a:lnTo>
                  <a:lnTo>
                    <a:pt x="16615" y="174866"/>
                  </a:lnTo>
                  <a:lnTo>
                    <a:pt x="16931" y="175195"/>
                  </a:lnTo>
                  <a:lnTo>
                    <a:pt x="17256" y="175524"/>
                  </a:lnTo>
                  <a:lnTo>
                    <a:pt x="17577" y="175842"/>
                  </a:lnTo>
                  <a:lnTo>
                    <a:pt x="17906" y="176148"/>
                  </a:lnTo>
                  <a:lnTo>
                    <a:pt x="18231" y="176443"/>
                  </a:lnTo>
                  <a:lnTo>
                    <a:pt x="18565" y="176727"/>
                  </a:lnTo>
                  <a:lnTo>
                    <a:pt x="18899" y="176999"/>
                  </a:lnTo>
                  <a:lnTo>
                    <a:pt x="19233" y="177260"/>
                  </a:lnTo>
                  <a:lnTo>
                    <a:pt x="19572" y="177510"/>
                  </a:lnTo>
                  <a:lnTo>
                    <a:pt x="19910" y="177759"/>
                  </a:lnTo>
                  <a:lnTo>
                    <a:pt x="20248" y="177986"/>
                  </a:lnTo>
                  <a:lnTo>
                    <a:pt x="20591" y="178202"/>
                  </a:lnTo>
                  <a:lnTo>
                    <a:pt x="20934" y="178417"/>
                  </a:lnTo>
                  <a:lnTo>
                    <a:pt x="21281" y="178622"/>
                  </a:lnTo>
                  <a:lnTo>
                    <a:pt x="21628" y="178803"/>
                  </a:lnTo>
                  <a:lnTo>
                    <a:pt x="21976" y="178985"/>
                  </a:lnTo>
                  <a:lnTo>
                    <a:pt x="22323" y="179155"/>
                  </a:lnTo>
                  <a:lnTo>
                    <a:pt x="22675" y="179302"/>
                  </a:lnTo>
                  <a:lnTo>
                    <a:pt x="23026" y="179450"/>
                  </a:lnTo>
                  <a:lnTo>
                    <a:pt x="23378" y="179586"/>
                  </a:lnTo>
                  <a:lnTo>
                    <a:pt x="23730" y="179711"/>
                  </a:lnTo>
                  <a:lnTo>
                    <a:pt x="24082" y="179824"/>
                  </a:lnTo>
                  <a:lnTo>
                    <a:pt x="24438" y="179926"/>
                  </a:lnTo>
                  <a:lnTo>
                    <a:pt x="24789" y="180017"/>
                  </a:lnTo>
                  <a:lnTo>
                    <a:pt x="25146" y="180097"/>
                  </a:lnTo>
                  <a:lnTo>
                    <a:pt x="25497" y="180165"/>
                  </a:lnTo>
                  <a:lnTo>
                    <a:pt x="25854" y="180221"/>
                  </a:lnTo>
                  <a:lnTo>
                    <a:pt x="26210" y="180267"/>
                  </a:lnTo>
                  <a:lnTo>
                    <a:pt x="26561" y="180312"/>
                  </a:lnTo>
                  <a:lnTo>
                    <a:pt x="26918" y="180335"/>
                  </a:lnTo>
                  <a:lnTo>
                    <a:pt x="27269" y="180346"/>
                  </a:lnTo>
                  <a:lnTo>
                    <a:pt x="27621" y="180346"/>
                  </a:lnTo>
                  <a:lnTo>
                    <a:pt x="27977" y="180335"/>
                  </a:lnTo>
                  <a:lnTo>
                    <a:pt x="28329" y="180312"/>
                  </a:lnTo>
                  <a:lnTo>
                    <a:pt x="28681" y="180290"/>
                  </a:lnTo>
                  <a:lnTo>
                    <a:pt x="29028" y="180244"/>
                  </a:lnTo>
                  <a:lnTo>
                    <a:pt x="29380" y="180187"/>
                  </a:lnTo>
                  <a:lnTo>
                    <a:pt x="29727" y="180119"/>
                  </a:lnTo>
                  <a:lnTo>
                    <a:pt x="30074" y="180040"/>
                  </a:lnTo>
                  <a:lnTo>
                    <a:pt x="30421" y="179949"/>
                  </a:lnTo>
                  <a:lnTo>
                    <a:pt x="30764" y="179847"/>
                  </a:lnTo>
                  <a:lnTo>
                    <a:pt x="31107" y="179745"/>
                  </a:lnTo>
                  <a:lnTo>
                    <a:pt x="31450" y="179620"/>
                  </a:lnTo>
                  <a:lnTo>
                    <a:pt x="31788" y="179484"/>
                  </a:lnTo>
                  <a:lnTo>
                    <a:pt x="32127" y="179336"/>
                  </a:lnTo>
                  <a:lnTo>
                    <a:pt x="32465" y="179178"/>
                  </a:lnTo>
                  <a:lnTo>
                    <a:pt x="32799" y="179007"/>
                  </a:lnTo>
                  <a:lnTo>
                    <a:pt x="33128" y="178815"/>
                  </a:lnTo>
                  <a:lnTo>
                    <a:pt x="33458" y="178622"/>
                  </a:lnTo>
                  <a:lnTo>
                    <a:pt x="33787" y="178417"/>
                  </a:lnTo>
                  <a:lnTo>
                    <a:pt x="34112" y="178202"/>
                  </a:lnTo>
                  <a:lnTo>
                    <a:pt x="34433" y="177975"/>
                  </a:lnTo>
                  <a:lnTo>
                    <a:pt x="34753" y="177725"/>
                  </a:lnTo>
                  <a:lnTo>
                    <a:pt x="35074" y="177476"/>
                  </a:lnTo>
                  <a:lnTo>
                    <a:pt x="35386" y="177215"/>
                  </a:lnTo>
                  <a:lnTo>
                    <a:pt x="35697" y="176931"/>
                  </a:lnTo>
                  <a:lnTo>
                    <a:pt x="36004" y="176647"/>
                  </a:lnTo>
                  <a:lnTo>
                    <a:pt x="36312" y="176341"/>
                  </a:lnTo>
                  <a:lnTo>
                    <a:pt x="36614" y="176023"/>
                  </a:lnTo>
                  <a:lnTo>
                    <a:pt x="36913" y="175706"/>
                  </a:lnTo>
                  <a:lnTo>
                    <a:pt x="37206" y="175365"/>
                  </a:lnTo>
                  <a:lnTo>
                    <a:pt x="37496" y="175014"/>
                  </a:lnTo>
                  <a:lnTo>
                    <a:pt x="37785" y="174651"/>
                  </a:lnTo>
                  <a:lnTo>
                    <a:pt x="38070" y="174276"/>
                  </a:lnTo>
                  <a:lnTo>
                    <a:pt x="38351" y="173890"/>
                  </a:lnTo>
                  <a:lnTo>
                    <a:pt x="38627" y="173482"/>
                  </a:lnTo>
                  <a:lnTo>
                    <a:pt x="38898" y="173073"/>
                  </a:lnTo>
                  <a:lnTo>
                    <a:pt x="39165" y="172654"/>
                  </a:lnTo>
                  <a:lnTo>
                    <a:pt x="39428" y="172211"/>
                  </a:lnTo>
                  <a:lnTo>
                    <a:pt x="39691" y="171757"/>
                  </a:lnTo>
                  <a:lnTo>
                    <a:pt x="39945" y="171303"/>
                  </a:lnTo>
                  <a:lnTo>
                    <a:pt x="40194" y="170827"/>
                  </a:lnTo>
                  <a:lnTo>
                    <a:pt x="40439" y="170339"/>
                  </a:lnTo>
                  <a:lnTo>
                    <a:pt x="40679" y="169840"/>
                  </a:lnTo>
                  <a:lnTo>
                    <a:pt x="40915" y="169329"/>
                  </a:lnTo>
                  <a:lnTo>
                    <a:pt x="41147" y="168796"/>
                  </a:lnTo>
                  <a:lnTo>
                    <a:pt x="41369" y="168263"/>
                  </a:lnTo>
                  <a:lnTo>
                    <a:pt x="41592" y="167718"/>
                  </a:lnTo>
                  <a:lnTo>
                    <a:pt x="41806" y="167151"/>
                  </a:lnTo>
                  <a:lnTo>
                    <a:pt x="42015" y="166572"/>
                  </a:lnTo>
                  <a:lnTo>
                    <a:pt x="42220" y="165982"/>
                  </a:lnTo>
                  <a:lnTo>
                    <a:pt x="42415" y="165381"/>
                  </a:lnTo>
                  <a:lnTo>
                    <a:pt x="42611" y="164768"/>
                  </a:lnTo>
                  <a:lnTo>
                    <a:pt x="42798" y="164144"/>
                  </a:lnTo>
                  <a:lnTo>
                    <a:pt x="42976" y="163497"/>
                  </a:lnTo>
                  <a:lnTo>
                    <a:pt x="43150" y="162851"/>
                  </a:lnTo>
                  <a:lnTo>
                    <a:pt x="43319" y="162181"/>
                  </a:lnTo>
                  <a:lnTo>
                    <a:pt x="43484" y="161501"/>
                  </a:lnTo>
                  <a:lnTo>
                    <a:pt x="43640" y="160808"/>
                  </a:lnTo>
                  <a:lnTo>
                    <a:pt x="43787" y="160105"/>
                  </a:lnTo>
                  <a:lnTo>
                    <a:pt x="43929" y="159379"/>
                  </a:lnTo>
                  <a:lnTo>
                    <a:pt x="44067" y="158653"/>
                  </a:lnTo>
                  <a:lnTo>
                    <a:pt x="44196" y="157904"/>
                  </a:lnTo>
                  <a:lnTo>
                    <a:pt x="44156" y="160321"/>
                  </a:lnTo>
                  <a:lnTo>
                    <a:pt x="44107" y="162726"/>
                  </a:lnTo>
                  <a:lnTo>
                    <a:pt x="44049" y="165143"/>
                  </a:lnTo>
                  <a:lnTo>
                    <a:pt x="43983" y="167548"/>
                  </a:lnTo>
                  <a:lnTo>
                    <a:pt x="43907" y="169953"/>
                  </a:lnTo>
                  <a:lnTo>
                    <a:pt x="43827" y="172359"/>
                  </a:lnTo>
                  <a:lnTo>
                    <a:pt x="43733" y="174764"/>
                  </a:lnTo>
                  <a:lnTo>
                    <a:pt x="43635" y="177169"/>
                  </a:lnTo>
                  <a:lnTo>
                    <a:pt x="43529" y="179575"/>
                  </a:lnTo>
                  <a:lnTo>
                    <a:pt x="43413" y="181980"/>
                  </a:lnTo>
                  <a:lnTo>
                    <a:pt x="43288" y="184374"/>
                  </a:lnTo>
                  <a:lnTo>
                    <a:pt x="43155" y="186779"/>
                  </a:lnTo>
                  <a:lnTo>
                    <a:pt x="43017" y="189173"/>
                  </a:lnTo>
                  <a:lnTo>
                    <a:pt x="42870" y="191568"/>
                  </a:lnTo>
                  <a:lnTo>
                    <a:pt x="42714" y="193962"/>
                  </a:lnTo>
                  <a:lnTo>
                    <a:pt x="42549" y="196356"/>
                  </a:lnTo>
                  <a:lnTo>
                    <a:pt x="42068" y="196151"/>
                  </a:lnTo>
                  <a:lnTo>
                    <a:pt x="41583" y="195970"/>
                  </a:lnTo>
                  <a:lnTo>
                    <a:pt x="41098" y="195811"/>
                  </a:lnTo>
                  <a:lnTo>
                    <a:pt x="40612" y="195675"/>
                  </a:lnTo>
                  <a:lnTo>
                    <a:pt x="40123" y="195550"/>
                  </a:lnTo>
                  <a:lnTo>
                    <a:pt x="39628" y="195448"/>
                  </a:lnTo>
                  <a:lnTo>
                    <a:pt x="39134" y="195368"/>
                  </a:lnTo>
                  <a:lnTo>
                    <a:pt x="38640" y="195289"/>
                  </a:lnTo>
                  <a:lnTo>
                    <a:pt x="38146" y="195244"/>
                  </a:lnTo>
                  <a:lnTo>
                    <a:pt x="37647" y="195198"/>
                  </a:lnTo>
                  <a:lnTo>
                    <a:pt x="37149" y="195164"/>
                  </a:lnTo>
                  <a:lnTo>
                    <a:pt x="36650" y="195153"/>
                  </a:lnTo>
                  <a:lnTo>
                    <a:pt x="36151" y="195142"/>
                  </a:lnTo>
                  <a:lnTo>
                    <a:pt x="35648" y="195153"/>
                  </a:lnTo>
                  <a:lnTo>
                    <a:pt x="35150" y="195164"/>
                  </a:lnTo>
                  <a:lnTo>
                    <a:pt x="34646" y="195176"/>
                  </a:lnTo>
                  <a:lnTo>
                    <a:pt x="33645" y="195244"/>
                  </a:lnTo>
                  <a:lnTo>
                    <a:pt x="32643" y="195323"/>
                  </a:lnTo>
                  <a:lnTo>
                    <a:pt x="31641" y="195414"/>
                  </a:lnTo>
                  <a:lnTo>
                    <a:pt x="30648" y="195505"/>
                  </a:lnTo>
                  <a:lnTo>
                    <a:pt x="29656" y="195607"/>
                  </a:lnTo>
                  <a:lnTo>
                    <a:pt x="28672" y="195686"/>
                  </a:lnTo>
                  <a:lnTo>
                    <a:pt x="27692" y="195743"/>
                  </a:lnTo>
                  <a:lnTo>
                    <a:pt x="27207" y="195766"/>
                  </a:lnTo>
                  <a:lnTo>
                    <a:pt x="26722" y="195777"/>
                  </a:lnTo>
                  <a:lnTo>
                    <a:pt x="24424" y="195800"/>
                  </a:lnTo>
                  <a:lnTo>
                    <a:pt x="22127" y="195811"/>
                  </a:lnTo>
                  <a:lnTo>
                    <a:pt x="19830" y="195811"/>
                  </a:lnTo>
                  <a:lnTo>
                    <a:pt x="17533" y="195822"/>
                  </a:lnTo>
                  <a:lnTo>
                    <a:pt x="16384" y="195834"/>
                  </a:lnTo>
                  <a:lnTo>
                    <a:pt x="15240" y="195845"/>
                  </a:lnTo>
                  <a:lnTo>
                    <a:pt x="14091" y="195879"/>
                  </a:lnTo>
                  <a:lnTo>
                    <a:pt x="12942" y="195913"/>
                  </a:lnTo>
                  <a:lnTo>
                    <a:pt x="11794" y="195958"/>
                  </a:lnTo>
                  <a:lnTo>
                    <a:pt x="10645" y="196015"/>
                  </a:lnTo>
                  <a:lnTo>
                    <a:pt x="9501" y="196083"/>
                  </a:lnTo>
                  <a:lnTo>
                    <a:pt x="8352" y="196174"/>
                  </a:lnTo>
                  <a:lnTo>
                    <a:pt x="8263" y="196197"/>
                  </a:lnTo>
                  <a:lnTo>
                    <a:pt x="8179" y="196242"/>
                  </a:lnTo>
                  <a:lnTo>
                    <a:pt x="8103" y="196299"/>
                  </a:lnTo>
                  <a:lnTo>
                    <a:pt x="8032" y="196378"/>
                  </a:lnTo>
                  <a:lnTo>
                    <a:pt x="7965" y="196480"/>
                  </a:lnTo>
                  <a:lnTo>
                    <a:pt x="7907" y="196594"/>
                  </a:lnTo>
                  <a:lnTo>
                    <a:pt x="7854" y="196707"/>
                  </a:lnTo>
                  <a:lnTo>
                    <a:pt x="7805" y="196843"/>
                  </a:lnTo>
                  <a:lnTo>
                    <a:pt x="7840" y="186859"/>
                  </a:lnTo>
                  <a:lnTo>
                    <a:pt x="7880" y="176863"/>
                  </a:lnTo>
                  <a:lnTo>
                    <a:pt x="7960" y="156883"/>
                  </a:lnTo>
                  <a:close/>
                  <a:moveTo>
                    <a:pt x="27158" y="200202"/>
                  </a:moveTo>
                  <a:lnTo>
                    <a:pt x="27220" y="200815"/>
                  </a:lnTo>
                  <a:lnTo>
                    <a:pt x="27283" y="201427"/>
                  </a:lnTo>
                  <a:lnTo>
                    <a:pt x="27336" y="202051"/>
                  </a:lnTo>
                  <a:lnTo>
                    <a:pt x="27390" y="202664"/>
                  </a:lnTo>
                  <a:lnTo>
                    <a:pt x="27438" y="203277"/>
                  </a:lnTo>
                  <a:lnTo>
                    <a:pt x="27483" y="203901"/>
                  </a:lnTo>
                  <a:lnTo>
                    <a:pt x="27568" y="205137"/>
                  </a:lnTo>
                  <a:lnTo>
                    <a:pt x="26303" y="205035"/>
                  </a:lnTo>
                  <a:lnTo>
                    <a:pt x="25039" y="204944"/>
                  </a:lnTo>
                  <a:lnTo>
                    <a:pt x="23774" y="204865"/>
                  </a:lnTo>
                  <a:lnTo>
                    <a:pt x="22506" y="204820"/>
                  </a:lnTo>
                  <a:lnTo>
                    <a:pt x="22461" y="203685"/>
                  </a:lnTo>
                  <a:lnTo>
                    <a:pt x="22408" y="202550"/>
                  </a:lnTo>
                  <a:lnTo>
                    <a:pt x="22350" y="201427"/>
                  </a:lnTo>
                  <a:lnTo>
                    <a:pt x="22278" y="200304"/>
                  </a:lnTo>
                  <a:lnTo>
                    <a:pt x="24500" y="200247"/>
                  </a:lnTo>
                  <a:lnTo>
                    <a:pt x="26722" y="200202"/>
                  </a:lnTo>
                  <a:close/>
                  <a:moveTo>
                    <a:pt x="27688" y="207157"/>
                  </a:moveTo>
                  <a:lnTo>
                    <a:pt x="27732" y="208155"/>
                  </a:lnTo>
                  <a:lnTo>
                    <a:pt x="27768" y="209165"/>
                  </a:lnTo>
                  <a:lnTo>
                    <a:pt x="27804" y="210175"/>
                  </a:lnTo>
                  <a:lnTo>
                    <a:pt x="27826" y="211173"/>
                  </a:lnTo>
                  <a:lnTo>
                    <a:pt x="27844" y="212183"/>
                  </a:lnTo>
                  <a:lnTo>
                    <a:pt x="27853" y="213193"/>
                  </a:lnTo>
                  <a:lnTo>
                    <a:pt x="27857" y="214192"/>
                  </a:lnTo>
                  <a:lnTo>
                    <a:pt x="27853" y="215201"/>
                  </a:lnTo>
                  <a:lnTo>
                    <a:pt x="27203" y="215111"/>
                  </a:lnTo>
                  <a:lnTo>
                    <a:pt x="26557" y="215042"/>
                  </a:lnTo>
                  <a:lnTo>
                    <a:pt x="25907" y="214974"/>
                  </a:lnTo>
                  <a:lnTo>
                    <a:pt x="25261" y="214918"/>
                  </a:lnTo>
                  <a:lnTo>
                    <a:pt x="23966" y="214816"/>
                  </a:lnTo>
                  <a:lnTo>
                    <a:pt x="22670" y="214725"/>
                  </a:lnTo>
                  <a:lnTo>
                    <a:pt x="22670" y="213817"/>
                  </a:lnTo>
                  <a:lnTo>
                    <a:pt x="22670" y="212909"/>
                  </a:lnTo>
                  <a:lnTo>
                    <a:pt x="22666" y="212002"/>
                  </a:lnTo>
                  <a:lnTo>
                    <a:pt x="22661" y="211094"/>
                  </a:lnTo>
                  <a:lnTo>
                    <a:pt x="22652" y="210186"/>
                  </a:lnTo>
                  <a:lnTo>
                    <a:pt x="22639" y="209290"/>
                  </a:lnTo>
                  <a:lnTo>
                    <a:pt x="22626" y="208382"/>
                  </a:lnTo>
                  <a:lnTo>
                    <a:pt x="22603" y="207475"/>
                  </a:lnTo>
                  <a:lnTo>
                    <a:pt x="23877" y="207429"/>
                  </a:lnTo>
                  <a:lnTo>
                    <a:pt x="25146" y="207350"/>
                  </a:lnTo>
                  <a:lnTo>
                    <a:pt x="26419" y="207259"/>
                  </a:lnTo>
                  <a:lnTo>
                    <a:pt x="27688" y="207157"/>
                  </a:lnTo>
                  <a:close/>
                  <a:moveTo>
                    <a:pt x="26085" y="1"/>
                  </a:moveTo>
                  <a:lnTo>
                    <a:pt x="25965" y="12"/>
                  </a:lnTo>
                  <a:lnTo>
                    <a:pt x="25845" y="24"/>
                  </a:lnTo>
                  <a:lnTo>
                    <a:pt x="25724" y="46"/>
                  </a:lnTo>
                  <a:lnTo>
                    <a:pt x="25609" y="80"/>
                  </a:lnTo>
                  <a:lnTo>
                    <a:pt x="25493" y="114"/>
                  </a:lnTo>
                  <a:lnTo>
                    <a:pt x="25377" y="171"/>
                  </a:lnTo>
                  <a:lnTo>
                    <a:pt x="25257" y="228"/>
                  </a:lnTo>
                  <a:lnTo>
                    <a:pt x="25141" y="285"/>
                  </a:lnTo>
                  <a:lnTo>
                    <a:pt x="25025" y="364"/>
                  </a:lnTo>
                  <a:lnTo>
                    <a:pt x="24910" y="443"/>
                  </a:lnTo>
                  <a:lnTo>
                    <a:pt x="24794" y="523"/>
                  </a:lnTo>
                  <a:lnTo>
                    <a:pt x="24678" y="625"/>
                  </a:lnTo>
                  <a:lnTo>
                    <a:pt x="24567" y="727"/>
                  </a:lnTo>
                  <a:lnTo>
                    <a:pt x="24451" y="841"/>
                  </a:lnTo>
                  <a:lnTo>
                    <a:pt x="24340" y="954"/>
                  </a:lnTo>
                  <a:lnTo>
                    <a:pt x="24224" y="1079"/>
                  </a:lnTo>
                  <a:lnTo>
                    <a:pt x="24113" y="1215"/>
                  </a:lnTo>
                  <a:lnTo>
                    <a:pt x="24001" y="1351"/>
                  </a:lnTo>
                  <a:lnTo>
                    <a:pt x="23895" y="1499"/>
                  </a:lnTo>
                  <a:lnTo>
                    <a:pt x="23783" y="1646"/>
                  </a:lnTo>
                  <a:lnTo>
                    <a:pt x="23676" y="1805"/>
                  </a:lnTo>
                  <a:lnTo>
                    <a:pt x="23570" y="1964"/>
                  </a:lnTo>
                  <a:lnTo>
                    <a:pt x="23463" y="2145"/>
                  </a:lnTo>
                  <a:lnTo>
                    <a:pt x="23360" y="2316"/>
                  </a:lnTo>
                  <a:lnTo>
                    <a:pt x="23258" y="2497"/>
                  </a:lnTo>
                  <a:lnTo>
                    <a:pt x="23156" y="2690"/>
                  </a:lnTo>
                  <a:lnTo>
                    <a:pt x="23058" y="2883"/>
                  </a:lnTo>
                  <a:lnTo>
                    <a:pt x="22960" y="3087"/>
                  </a:lnTo>
                  <a:lnTo>
                    <a:pt x="22862" y="3291"/>
                  </a:lnTo>
                  <a:lnTo>
                    <a:pt x="22768" y="3507"/>
                  </a:lnTo>
                  <a:lnTo>
                    <a:pt x="22675" y="3722"/>
                  </a:lnTo>
                  <a:lnTo>
                    <a:pt x="22586" y="3949"/>
                  </a:lnTo>
                  <a:lnTo>
                    <a:pt x="22497" y="4176"/>
                  </a:lnTo>
                  <a:lnTo>
                    <a:pt x="22412" y="4415"/>
                  </a:lnTo>
                  <a:lnTo>
                    <a:pt x="22327" y="4653"/>
                  </a:lnTo>
                  <a:lnTo>
                    <a:pt x="22247" y="4891"/>
                  </a:lnTo>
                  <a:lnTo>
                    <a:pt x="22167" y="5141"/>
                  </a:lnTo>
                  <a:lnTo>
                    <a:pt x="22091" y="5390"/>
                  </a:lnTo>
                  <a:lnTo>
                    <a:pt x="22016" y="5651"/>
                  </a:lnTo>
                  <a:lnTo>
                    <a:pt x="21945" y="5912"/>
                  </a:lnTo>
                  <a:lnTo>
                    <a:pt x="21873" y="6185"/>
                  </a:lnTo>
                  <a:lnTo>
                    <a:pt x="21811" y="6457"/>
                  </a:lnTo>
                  <a:lnTo>
                    <a:pt x="21744" y="6729"/>
                  </a:lnTo>
                  <a:lnTo>
                    <a:pt x="21686" y="7001"/>
                  </a:lnTo>
                  <a:lnTo>
                    <a:pt x="21628" y="7285"/>
                  </a:lnTo>
                  <a:lnTo>
                    <a:pt x="21575" y="7580"/>
                  </a:lnTo>
                  <a:lnTo>
                    <a:pt x="21522" y="7864"/>
                  </a:lnTo>
                  <a:lnTo>
                    <a:pt x="21477" y="8159"/>
                  </a:lnTo>
                  <a:lnTo>
                    <a:pt x="21433" y="8465"/>
                  </a:lnTo>
                  <a:lnTo>
                    <a:pt x="21393" y="8760"/>
                  </a:lnTo>
                  <a:lnTo>
                    <a:pt x="21352" y="9066"/>
                  </a:lnTo>
                  <a:lnTo>
                    <a:pt x="21321" y="9373"/>
                  </a:lnTo>
                  <a:lnTo>
                    <a:pt x="21290" y="9691"/>
                  </a:lnTo>
                  <a:lnTo>
                    <a:pt x="21263" y="9997"/>
                  </a:lnTo>
                  <a:lnTo>
                    <a:pt x="21241" y="10315"/>
                  </a:lnTo>
                  <a:lnTo>
                    <a:pt x="21223" y="10632"/>
                  </a:lnTo>
                  <a:lnTo>
                    <a:pt x="21206" y="10961"/>
                  </a:lnTo>
                  <a:lnTo>
                    <a:pt x="21197" y="11279"/>
                  </a:lnTo>
                  <a:lnTo>
                    <a:pt x="21188" y="11608"/>
                  </a:lnTo>
                  <a:lnTo>
                    <a:pt x="21188" y="11937"/>
                  </a:lnTo>
                  <a:lnTo>
                    <a:pt x="21188" y="12266"/>
                  </a:lnTo>
                  <a:lnTo>
                    <a:pt x="21197" y="12606"/>
                  </a:lnTo>
                  <a:lnTo>
                    <a:pt x="21206" y="12935"/>
                  </a:lnTo>
                  <a:lnTo>
                    <a:pt x="21223" y="13276"/>
                  </a:lnTo>
                  <a:lnTo>
                    <a:pt x="21241" y="13616"/>
                  </a:lnTo>
                  <a:lnTo>
                    <a:pt x="21268" y="13957"/>
                  </a:lnTo>
                  <a:lnTo>
                    <a:pt x="21295" y="14297"/>
                  </a:lnTo>
                  <a:lnTo>
                    <a:pt x="21344" y="14774"/>
                  </a:lnTo>
                  <a:lnTo>
                    <a:pt x="21401" y="15239"/>
                  </a:lnTo>
                  <a:lnTo>
                    <a:pt x="21468" y="15693"/>
                  </a:lnTo>
                  <a:lnTo>
                    <a:pt x="21539" y="16124"/>
                  </a:lnTo>
                  <a:lnTo>
                    <a:pt x="21620" y="16555"/>
                  </a:lnTo>
                  <a:lnTo>
                    <a:pt x="21709" y="16975"/>
                  </a:lnTo>
                  <a:lnTo>
                    <a:pt x="21807" y="17383"/>
                  </a:lnTo>
                  <a:lnTo>
                    <a:pt x="21904" y="17769"/>
                  </a:lnTo>
                  <a:lnTo>
                    <a:pt x="22016" y="18143"/>
                  </a:lnTo>
                  <a:lnTo>
                    <a:pt x="22127" y="18518"/>
                  </a:lnTo>
                  <a:lnTo>
                    <a:pt x="22247" y="18858"/>
                  </a:lnTo>
                  <a:lnTo>
                    <a:pt x="22372" y="19198"/>
                  </a:lnTo>
                  <a:lnTo>
                    <a:pt x="22501" y="19516"/>
                  </a:lnTo>
                  <a:lnTo>
                    <a:pt x="22639" y="19823"/>
                  </a:lnTo>
                  <a:lnTo>
                    <a:pt x="22777" y="20106"/>
                  </a:lnTo>
                  <a:lnTo>
                    <a:pt x="22920" y="20378"/>
                  </a:lnTo>
                  <a:lnTo>
                    <a:pt x="23071" y="20628"/>
                  </a:lnTo>
                  <a:lnTo>
                    <a:pt x="23222" y="20866"/>
                  </a:lnTo>
                  <a:lnTo>
                    <a:pt x="23374" y="21082"/>
                  </a:lnTo>
                  <a:lnTo>
                    <a:pt x="23534" y="21275"/>
                  </a:lnTo>
                  <a:lnTo>
                    <a:pt x="23694" y="21456"/>
                  </a:lnTo>
                  <a:lnTo>
                    <a:pt x="23855" y="21615"/>
                  </a:lnTo>
                  <a:lnTo>
                    <a:pt x="24019" y="21751"/>
                  </a:lnTo>
                  <a:lnTo>
                    <a:pt x="24184" y="21865"/>
                  </a:lnTo>
                  <a:lnTo>
                    <a:pt x="24353" y="21967"/>
                  </a:lnTo>
                  <a:lnTo>
                    <a:pt x="24522" y="22035"/>
                  </a:lnTo>
                  <a:lnTo>
                    <a:pt x="24692" y="22092"/>
                  </a:lnTo>
                  <a:lnTo>
                    <a:pt x="24861" y="22126"/>
                  </a:lnTo>
                  <a:lnTo>
                    <a:pt x="25034" y="22126"/>
                  </a:lnTo>
                  <a:lnTo>
                    <a:pt x="25204" y="22114"/>
                  </a:lnTo>
                  <a:lnTo>
                    <a:pt x="25373" y="22069"/>
                  </a:lnTo>
                  <a:lnTo>
                    <a:pt x="25542" y="22001"/>
                  </a:lnTo>
                  <a:lnTo>
                    <a:pt x="25497" y="22512"/>
                  </a:lnTo>
                  <a:lnTo>
                    <a:pt x="25457" y="23022"/>
                  </a:lnTo>
                  <a:lnTo>
                    <a:pt x="25426" y="23533"/>
                  </a:lnTo>
                  <a:lnTo>
                    <a:pt x="25404" y="24055"/>
                  </a:lnTo>
                  <a:lnTo>
                    <a:pt x="25386" y="24577"/>
                  </a:lnTo>
                  <a:lnTo>
                    <a:pt x="25377" y="25098"/>
                  </a:lnTo>
                  <a:lnTo>
                    <a:pt x="25373" y="25632"/>
                  </a:lnTo>
                  <a:lnTo>
                    <a:pt x="25368" y="26154"/>
                  </a:lnTo>
                  <a:lnTo>
                    <a:pt x="25373" y="26687"/>
                  </a:lnTo>
                  <a:lnTo>
                    <a:pt x="25377" y="27220"/>
                  </a:lnTo>
                  <a:lnTo>
                    <a:pt x="25391" y="28275"/>
                  </a:lnTo>
                  <a:lnTo>
                    <a:pt x="25408" y="29330"/>
                  </a:lnTo>
                  <a:lnTo>
                    <a:pt x="25422" y="30374"/>
                  </a:lnTo>
                  <a:lnTo>
                    <a:pt x="25435" y="31407"/>
                  </a:lnTo>
                  <a:lnTo>
                    <a:pt x="25448" y="32439"/>
                  </a:lnTo>
                  <a:lnTo>
                    <a:pt x="25488" y="34504"/>
                  </a:lnTo>
                  <a:lnTo>
                    <a:pt x="25533" y="36569"/>
                  </a:lnTo>
                  <a:lnTo>
                    <a:pt x="25578" y="38646"/>
                  </a:lnTo>
                  <a:lnTo>
                    <a:pt x="25368" y="38589"/>
                  </a:lnTo>
                  <a:lnTo>
                    <a:pt x="25172" y="38555"/>
                  </a:lnTo>
                  <a:lnTo>
                    <a:pt x="24807" y="38521"/>
                  </a:lnTo>
                  <a:lnTo>
                    <a:pt x="24464" y="38521"/>
                  </a:lnTo>
                  <a:lnTo>
                    <a:pt x="24295" y="38532"/>
                  </a:lnTo>
                  <a:lnTo>
                    <a:pt x="24122" y="38543"/>
                  </a:lnTo>
                  <a:lnTo>
                    <a:pt x="23952" y="38566"/>
                  </a:lnTo>
                  <a:lnTo>
                    <a:pt x="23779" y="38600"/>
                  </a:lnTo>
                  <a:lnTo>
                    <a:pt x="23610" y="38646"/>
                  </a:lnTo>
                  <a:lnTo>
                    <a:pt x="23436" y="38691"/>
                  </a:lnTo>
                  <a:lnTo>
                    <a:pt x="23267" y="38748"/>
                  </a:lnTo>
                  <a:lnTo>
                    <a:pt x="23098" y="38816"/>
                  </a:lnTo>
                  <a:lnTo>
                    <a:pt x="22928" y="38895"/>
                  </a:lnTo>
                  <a:lnTo>
                    <a:pt x="22759" y="38986"/>
                  </a:lnTo>
                  <a:lnTo>
                    <a:pt x="22595" y="39077"/>
                  </a:lnTo>
                  <a:lnTo>
                    <a:pt x="22430" y="39190"/>
                  </a:lnTo>
                  <a:lnTo>
                    <a:pt x="22270" y="39315"/>
                  </a:lnTo>
                  <a:lnTo>
                    <a:pt x="22105" y="39440"/>
                  </a:lnTo>
                  <a:lnTo>
                    <a:pt x="21949" y="39587"/>
                  </a:lnTo>
                  <a:lnTo>
                    <a:pt x="21793" y="39746"/>
                  </a:lnTo>
                  <a:lnTo>
                    <a:pt x="21637" y="39928"/>
                  </a:lnTo>
                  <a:lnTo>
                    <a:pt x="21486" y="40109"/>
                  </a:lnTo>
                  <a:lnTo>
                    <a:pt x="21335" y="40313"/>
                  </a:lnTo>
                  <a:lnTo>
                    <a:pt x="21192" y="40529"/>
                  </a:lnTo>
                  <a:lnTo>
                    <a:pt x="21045" y="40767"/>
                  </a:lnTo>
                  <a:lnTo>
                    <a:pt x="20907" y="41017"/>
                  </a:lnTo>
                  <a:lnTo>
                    <a:pt x="20774" y="41278"/>
                  </a:lnTo>
                  <a:lnTo>
                    <a:pt x="20640" y="41562"/>
                  </a:lnTo>
                  <a:lnTo>
                    <a:pt x="20511" y="41857"/>
                  </a:lnTo>
                  <a:lnTo>
                    <a:pt x="20386" y="42174"/>
                  </a:lnTo>
                  <a:lnTo>
                    <a:pt x="20266" y="42515"/>
                  </a:lnTo>
                  <a:lnTo>
                    <a:pt x="20150" y="42866"/>
                  </a:lnTo>
                  <a:lnTo>
                    <a:pt x="20039" y="43241"/>
                  </a:lnTo>
                  <a:lnTo>
                    <a:pt x="19932" y="43638"/>
                  </a:lnTo>
                  <a:lnTo>
                    <a:pt x="19865" y="43899"/>
                  </a:lnTo>
                  <a:lnTo>
                    <a:pt x="19803" y="44171"/>
                  </a:lnTo>
                  <a:lnTo>
                    <a:pt x="19745" y="44443"/>
                  </a:lnTo>
                  <a:lnTo>
                    <a:pt x="19687" y="44716"/>
                  </a:lnTo>
                  <a:lnTo>
                    <a:pt x="19634" y="44999"/>
                  </a:lnTo>
                  <a:lnTo>
                    <a:pt x="19585" y="45272"/>
                  </a:lnTo>
                  <a:lnTo>
                    <a:pt x="19536" y="45555"/>
                  </a:lnTo>
                  <a:lnTo>
                    <a:pt x="19496" y="45839"/>
                  </a:lnTo>
                  <a:lnTo>
                    <a:pt x="19456" y="46134"/>
                  </a:lnTo>
                  <a:lnTo>
                    <a:pt x="19420" y="46418"/>
                  </a:lnTo>
                  <a:lnTo>
                    <a:pt x="19385" y="46713"/>
                  </a:lnTo>
                  <a:lnTo>
                    <a:pt x="19358" y="46996"/>
                  </a:lnTo>
                  <a:lnTo>
                    <a:pt x="19331" y="47291"/>
                  </a:lnTo>
                  <a:lnTo>
                    <a:pt x="19309" y="47586"/>
                  </a:lnTo>
                  <a:lnTo>
                    <a:pt x="19291" y="47881"/>
                  </a:lnTo>
                  <a:lnTo>
                    <a:pt x="19278" y="48176"/>
                  </a:lnTo>
                  <a:lnTo>
                    <a:pt x="19269" y="48471"/>
                  </a:lnTo>
                  <a:lnTo>
                    <a:pt x="19260" y="48766"/>
                  </a:lnTo>
                  <a:lnTo>
                    <a:pt x="19255" y="49061"/>
                  </a:lnTo>
                  <a:lnTo>
                    <a:pt x="19255" y="49356"/>
                  </a:lnTo>
                  <a:lnTo>
                    <a:pt x="19260" y="49651"/>
                  </a:lnTo>
                  <a:lnTo>
                    <a:pt x="19269" y="49935"/>
                  </a:lnTo>
                  <a:lnTo>
                    <a:pt x="19282" y="50230"/>
                  </a:lnTo>
                  <a:lnTo>
                    <a:pt x="19296" y="50525"/>
                  </a:lnTo>
                  <a:lnTo>
                    <a:pt x="19318" y="50820"/>
                  </a:lnTo>
                  <a:lnTo>
                    <a:pt x="19340" y="51115"/>
                  </a:lnTo>
                  <a:lnTo>
                    <a:pt x="19371" y="51399"/>
                  </a:lnTo>
                  <a:lnTo>
                    <a:pt x="19402" y="51682"/>
                  </a:lnTo>
                  <a:lnTo>
                    <a:pt x="19438" y="51977"/>
                  </a:lnTo>
                  <a:lnTo>
                    <a:pt x="19478" y="52261"/>
                  </a:lnTo>
                  <a:lnTo>
                    <a:pt x="19523" y="52544"/>
                  </a:lnTo>
                  <a:lnTo>
                    <a:pt x="19572" y="52817"/>
                  </a:lnTo>
                  <a:lnTo>
                    <a:pt x="19273" y="53032"/>
                  </a:lnTo>
                  <a:lnTo>
                    <a:pt x="18984" y="53248"/>
                  </a:lnTo>
                  <a:lnTo>
                    <a:pt x="18690" y="53475"/>
                  </a:lnTo>
                  <a:lnTo>
                    <a:pt x="18401" y="53713"/>
                  </a:lnTo>
                  <a:lnTo>
                    <a:pt x="18111" y="53974"/>
                  </a:lnTo>
                  <a:lnTo>
                    <a:pt x="17826" y="54224"/>
                  </a:lnTo>
                  <a:lnTo>
                    <a:pt x="17541" y="54496"/>
                  </a:lnTo>
                  <a:lnTo>
                    <a:pt x="17261" y="54780"/>
                  </a:lnTo>
                  <a:lnTo>
                    <a:pt x="16980" y="55075"/>
                  </a:lnTo>
                  <a:lnTo>
                    <a:pt x="16700" y="55370"/>
                  </a:lnTo>
                  <a:lnTo>
                    <a:pt x="16424" y="55687"/>
                  </a:lnTo>
                  <a:lnTo>
                    <a:pt x="16152" y="56005"/>
                  </a:lnTo>
                  <a:lnTo>
                    <a:pt x="15881" y="56334"/>
                  </a:lnTo>
                  <a:lnTo>
                    <a:pt x="15609" y="56686"/>
                  </a:lnTo>
                  <a:lnTo>
                    <a:pt x="15342" y="57038"/>
                  </a:lnTo>
                  <a:lnTo>
                    <a:pt x="15079" y="57401"/>
                  </a:lnTo>
                  <a:lnTo>
                    <a:pt x="14817" y="57775"/>
                  </a:lnTo>
                  <a:lnTo>
                    <a:pt x="14558" y="58161"/>
                  </a:lnTo>
                  <a:lnTo>
                    <a:pt x="14305" y="58558"/>
                  </a:lnTo>
                  <a:lnTo>
                    <a:pt x="14051" y="58966"/>
                  </a:lnTo>
                  <a:lnTo>
                    <a:pt x="13802" y="59375"/>
                  </a:lnTo>
                  <a:lnTo>
                    <a:pt x="13552" y="59806"/>
                  </a:lnTo>
                  <a:lnTo>
                    <a:pt x="13312" y="60248"/>
                  </a:lnTo>
                  <a:lnTo>
                    <a:pt x="13067" y="60691"/>
                  </a:lnTo>
                  <a:lnTo>
                    <a:pt x="12831" y="61156"/>
                  </a:lnTo>
                  <a:lnTo>
                    <a:pt x="12600" y="61621"/>
                  </a:lnTo>
                  <a:lnTo>
                    <a:pt x="12368" y="62098"/>
                  </a:lnTo>
                  <a:lnTo>
                    <a:pt x="12141" y="62597"/>
                  </a:lnTo>
                  <a:lnTo>
                    <a:pt x="11914" y="63096"/>
                  </a:lnTo>
                  <a:lnTo>
                    <a:pt x="11696" y="63607"/>
                  </a:lnTo>
                  <a:lnTo>
                    <a:pt x="11478" y="64129"/>
                  </a:lnTo>
                  <a:lnTo>
                    <a:pt x="11264" y="64673"/>
                  </a:lnTo>
                  <a:lnTo>
                    <a:pt x="11055" y="65218"/>
                  </a:lnTo>
                  <a:lnTo>
                    <a:pt x="10850" y="65774"/>
                  </a:lnTo>
                  <a:lnTo>
                    <a:pt x="10650" y="66341"/>
                  </a:lnTo>
                  <a:lnTo>
                    <a:pt x="10454" y="66920"/>
                  </a:lnTo>
                  <a:lnTo>
                    <a:pt x="10262" y="67510"/>
                  </a:lnTo>
                  <a:lnTo>
                    <a:pt x="10071" y="68111"/>
                  </a:lnTo>
                  <a:lnTo>
                    <a:pt x="9888" y="68713"/>
                  </a:lnTo>
                  <a:lnTo>
                    <a:pt x="9706" y="69337"/>
                  </a:lnTo>
                  <a:lnTo>
                    <a:pt x="9532" y="69972"/>
                  </a:lnTo>
                  <a:lnTo>
                    <a:pt x="9358" y="70619"/>
                  </a:lnTo>
                  <a:lnTo>
                    <a:pt x="9194" y="71277"/>
                  </a:lnTo>
                  <a:lnTo>
                    <a:pt x="9033" y="71935"/>
                  </a:lnTo>
                  <a:lnTo>
                    <a:pt x="8873" y="72616"/>
                  </a:lnTo>
                  <a:lnTo>
                    <a:pt x="8722" y="73308"/>
                  </a:lnTo>
                  <a:lnTo>
                    <a:pt x="8575" y="74000"/>
                  </a:lnTo>
                  <a:lnTo>
                    <a:pt x="8432" y="74715"/>
                  </a:lnTo>
                  <a:lnTo>
                    <a:pt x="8294" y="75441"/>
                  </a:lnTo>
                  <a:lnTo>
                    <a:pt x="8161" y="76167"/>
                  </a:lnTo>
                  <a:lnTo>
                    <a:pt x="8036" y="76916"/>
                  </a:lnTo>
                  <a:lnTo>
                    <a:pt x="7916" y="77665"/>
                  </a:lnTo>
                  <a:lnTo>
                    <a:pt x="7796" y="78436"/>
                  </a:lnTo>
                  <a:lnTo>
                    <a:pt x="7684" y="79208"/>
                  </a:lnTo>
                  <a:lnTo>
                    <a:pt x="7582" y="80002"/>
                  </a:lnTo>
                  <a:lnTo>
                    <a:pt x="7480" y="80807"/>
                  </a:lnTo>
                  <a:lnTo>
                    <a:pt x="7386" y="81613"/>
                  </a:lnTo>
                  <a:lnTo>
                    <a:pt x="7297" y="82441"/>
                  </a:lnTo>
                  <a:lnTo>
                    <a:pt x="7212" y="83270"/>
                  </a:lnTo>
                  <a:lnTo>
                    <a:pt x="7137" y="84121"/>
                  </a:lnTo>
                  <a:lnTo>
                    <a:pt x="7066" y="84971"/>
                  </a:lnTo>
                  <a:lnTo>
                    <a:pt x="6999" y="85845"/>
                  </a:lnTo>
                  <a:lnTo>
                    <a:pt x="6941" y="86730"/>
                  </a:lnTo>
                  <a:lnTo>
                    <a:pt x="6887" y="87615"/>
                  </a:lnTo>
                  <a:lnTo>
                    <a:pt x="6812" y="89079"/>
                  </a:lnTo>
                  <a:lnTo>
                    <a:pt x="6741" y="90542"/>
                  </a:lnTo>
                  <a:lnTo>
                    <a:pt x="6678" y="92006"/>
                  </a:lnTo>
                  <a:lnTo>
                    <a:pt x="6620" y="93481"/>
                  </a:lnTo>
                  <a:lnTo>
                    <a:pt x="6571" y="94956"/>
                  </a:lnTo>
                  <a:lnTo>
                    <a:pt x="6522" y="96442"/>
                  </a:lnTo>
                  <a:lnTo>
                    <a:pt x="6487" y="97917"/>
                  </a:lnTo>
                  <a:lnTo>
                    <a:pt x="6451" y="99415"/>
                  </a:lnTo>
                  <a:lnTo>
                    <a:pt x="6420" y="100901"/>
                  </a:lnTo>
                  <a:lnTo>
                    <a:pt x="6398" y="102399"/>
                  </a:lnTo>
                  <a:lnTo>
                    <a:pt x="6375" y="103897"/>
                  </a:lnTo>
                  <a:lnTo>
                    <a:pt x="6358" y="105394"/>
                  </a:lnTo>
                  <a:lnTo>
                    <a:pt x="6349" y="106892"/>
                  </a:lnTo>
                  <a:lnTo>
                    <a:pt x="6340" y="108401"/>
                  </a:lnTo>
                  <a:lnTo>
                    <a:pt x="6331" y="109899"/>
                  </a:lnTo>
                  <a:lnTo>
                    <a:pt x="6326" y="111408"/>
                  </a:lnTo>
                  <a:lnTo>
                    <a:pt x="6331" y="114414"/>
                  </a:lnTo>
                  <a:lnTo>
                    <a:pt x="6340" y="117432"/>
                  </a:lnTo>
                  <a:lnTo>
                    <a:pt x="6353" y="120439"/>
                  </a:lnTo>
                  <a:lnTo>
                    <a:pt x="6367" y="123446"/>
                  </a:lnTo>
                  <a:lnTo>
                    <a:pt x="6384" y="126441"/>
                  </a:lnTo>
                  <a:lnTo>
                    <a:pt x="6402" y="129437"/>
                  </a:lnTo>
                  <a:lnTo>
                    <a:pt x="6411" y="132409"/>
                  </a:lnTo>
                  <a:lnTo>
                    <a:pt x="6416" y="135382"/>
                  </a:lnTo>
                  <a:lnTo>
                    <a:pt x="6291" y="135189"/>
                  </a:lnTo>
                  <a:lnTo>
                    <a:pt x="6166" y="135019"/>
                  </a:lnTo>
                  <a:lnTo>
                    <a:pt x="6042" y="134860"/>
                  </a:lnTo>
                  <a:lnTo>
                    <a:pt x="5912" y="134713"/>
                  </a:lnTo>
                  <a:lnTo>
                    <a:pt x="5783" y="134576"/>
                  </a:lnTo>
                  <a:lnTo>
                    <a:pt x="5654" y="134463"/>
                  </a:lnTo>
                  <a:lnTo>
                    <a:pt x="5525" y="134361"/>
                  </a:lnTo>
                  <a:lnTo>
                    <a:pt x="5396" y="134270"/>
                  </a:lnTo>
                  <a:lnTo>
                    <a:pt x="5267" y="134191"/>
                  </a:lnTo>
                  <a:lnTo>
                    <a:pt x="5133" y="134123"/>
                  </a:lnTo>
                  <a:lnTo>
                    <a:pt x="5000" y="134077"/>
                  </a:lnTo>
                  <a:lnTo>
                    <a:pt x="4871" y="134032"/>
                  </a:lnTo>
                  <a:lnTo>
                    <a:pt x="4737" y="134009"/>
                  </a:lnTo>
                  <a:lnTo>
                    <a:pt x="4604" y="133998"/>
                  </a:lnTo>
                  <a:lnTo>
                    <a:pt x="4470" y="134009"/>
                  </a:lnTo>
                  <a:lnTo>
                    <a:pt x="4336" y="134020"/>
                  </a:lnTo>
                  <a:lnTo>
                    <a:pt x="4203" y="134054"/>
                  </a:lnTo>
                  <a:lnTo>
                    <a:pt x="4069" y="134100"/>
                  </a:lnTo>
                  <a:lnTo>
                    <a:pt x="3936" y="134157"/>
                  </a:lnTo>
                  <a:lnTo>
                    <a:pt x="3802" y="134236"/>
                  </a:lnTo>
                  <a:lnTo>
                    <a:pt x="3669" y="134315"/>
                  </a:lnTo>
                  <a:lnTo>
                    <a:pt x="3539" y="134418"/>
                  </a:lnTo>
                  <a:lnTo>
                    <a:pt x="3406" y="134531"/>
                  </a:lnTo>
                  <a:lnTo>
                    <a:pt x="3272" y="134656"/>
                  </a:lnTo>
                  <a:lnTo>
                    <a:pt x="3143" y="134803"/>
                  </a:lnTo>
                  <a:lnTo>
                    <a:pt x="3010" y="134951"/>
                  </a:lnTo>
                  <a:lnTo>
                    <a:pt x="2881" y="135121"/>
                  </a:lnTo>
                  <a:lnTo>
                    <a:pt x="2751" y="135303"/>
                  </a:lnTo>
                  <a:lnTo>
                    <a:pt x="2622" y="135507"/>
                  </a:lnTo>
                  <a:lnTo>
                    <a:pt x="2498" y="135711"/>
                  </a:lnTo>
                  <a:lnTo>
                    <a:pt x="2369" y="135938"/>
                  </a:lnTo>
                  <a:lnTo>
                    <a:pt x="2244" y="136176"/>
                  </a:lnTo>
                  <a:lnTo>
                    <a:pt x="2150" y="136358"/>
                  </a:lnTo>
                  <a:lnTo>
                    <a:pt x="2057" y="136551"/>
                  </a:lnTo>
                  <a:lnTo>
                    <a:pt x="1972" y="136743"/>
                  </a:lnTo>
                  <a:lnTo>
                    <a:pt x="1883" y="136948"/>
                  </a:lnTo>
                  <a:lnTo>
                    <a:pt x="1799" y="137152"/>
                  </a:lnTo>
                  <a:lnTo>
                    <a:pt x="1719" y="137367"/>
                  </a:lnTo>
                  <a:lnTo>
                    <a:pt x="1643" y="137583"/>
                  </a:lnTo>
                  <a:lnTo>
                    <a:pt x="1567" y="137799"/>
                  </a:lnTo>
                  <a:lnTo>
                    <a:pt x="1491" y="138026"/>
                  </a:lnTo>
                  <a:lnTo>
                    <a:pt x="1420" y="138241"/>
                  </a:lnTo>
                  <a:lnTo>
                    <a:pt x="1349" y="138479"/>
                  </a:lnTo>
                  <a:lnTo>
                    <a:pt x="1282" y="138706"/>
                  </a:lnTo>
                  <a:lnTo>
                    <a:pt x="1158" y="139183"/>
                  </a:lnTo>
                  <a:lnTo>
                    <a:pt x="1037" y="139682"/>
                  </a:lnTo>
                  <a:lnTo>
                    <a:pt x="931" y="140181"/>
                  </a:lnTo>
                  <a:lnTo>
                    <a:pt x="828" y="140703"/>
                  </a:lnTo>
                  <a:lnTo>
                    <a:pt x="730" y="141225"/>
                  </a:lnTo>
                  <a:lnTo>
                    <a:pt x="646" y="141770"/>
                  </a:lnTo>
                  <a:lnTo>
                    <a:pt x="565" y="142314"/>
                  </a:lnTo>
                  <a:lnTo>
                    <a:pt x="490" y="142870"/>
                  </a:lnTo>
                  <a:lnTo>
                    <a:pt x="423" y="143438"/>
                  </a:lnTo>
                  <a:lnTo>
                    <a:pt x="365" y="144016"/>
                  </a:lnTo>
                  <a:lnTo>
                    <a:pt x="307" y="144595"/>
                  </a:lnTo>
                  <a:lnTo>
                    <a:pt x="258" y="145174"/>
                  </a:lnTo>
                  <a:lnTo>
                    <a:pt x="218" y="145764"/>
                  </a:lnTo>
                  <a:lnTo>
                    <a:pt x="178" y="146365"/>
                  </a:lnTo>
                  <a:lnTo>
                    <a:pt x="142" y="146966"/>
                  </a:lnTo>
                  <a:lnTo>
                    <a:pt x="116" y="147568"/>
                  </a:lnTo>
                  <a:lnTo>
                    <a:pt x="89" y="148169"/>
                  </a:lnTo>
                  <a:lnTo>
                    <a:pt x="67" y="148782"/>
                  </a:lnTo>
                  <a:lnTo>
                    <a:pt x="49" y="149383"/>
                  </a:lnTo>
                  <a:lnTo>
                    <a:pt x="36" y="149996"/>
                  </a:lnTo>
                  <a:lnTo>
                    <a:pt x="22" y="150597"/>
                  </a:lnTo>
                  <a:lnTo>
                    <a:pt x="13" y="151198"/>
                  </a:lnTo>
                  <a:lnTo>
                    <a:pt x="4" y="152401"/>
                  </a:lnTo>
                  <a:lnTo>
                    <a:pt x="0" y="153581"/>
                  </a:lnTo>
                  <a:lnTo>
                    <a:pt x="0" y="154511"/>
                  </a:lnTo>
                  <a:lnTo>
                    <a:pt x="9" y="155476"/>
                  </a:lnTo>
                  <a:lnTo>
                    <a:pt x="31" y="156486"/>
                  </a:lnTo>
                  <a:lnTo>
                    <a:pt x="58" y="157529"/>
                  </a:lnTo>
                  <a:lnTo>
                    <a:pt x="98" y="158596"/>
                  </a:lnTo>
                  <a:lnTo>
                    <a:pt x="147" y="159685"/>
                  </a:lnTo>
                  <a:lnTo>
                    <a:pt x="209" y="160797"/>
                  </a:lnTo>
                  <a:lnTo>
                    <a:pt x="245" y="161353"/>
                  </a:lnTo>
                  <a:lnTo>
                    <a:pt x="280" y="161920"/>
                  </a:lnTo>
                  <a:lnTo>
                    <a:pt x="321" y="162476"/>
                  </a:lnTo>
                  <a:lnTo>
                    <a:pt x="365" y="163032"/>
                  </a:lnTo>
                  <a:lnTo>
                    <a:pt x="410" y="163600"/>
                  </a:lnTo>
                  <a:lnTo>
                    <a:pt x="459" y="164155"/>
                  </a:lnTo>
                  <a:lnTo>
                    <a:pt x="508" y="164711"/>
                  </a:lnTo>
                  <a:lnTo>
                    <a:pt x="565" y="165267"/>
                  </a:lnTo>
                  <a:lnTo>
                    <a:pt x="623" y="165823"/>
                  </a:lnTo>
                  <a:lnTo>
                    <a:pt x="686" y="166368"/>
                  </a:lnTo>
                  <a:lnTo>
                    <a:pt x="748" y="166913"/>
                  </a:lnTo>
                  <a:lnTo>
                    <a:pt x="815" y="167446"/>
                  </a:lnTo>
                  <a:lnTo>
                    <a:pt x="886" y="167979"/>
                  </a:lnTo>
                  <a:lnTo>
                    <a:pt x="962" y="168501"/>
                  </a:lnTo>
                  <a:lnTo>
                    <a:pt x="1037" y="169023"/>
                  </a:lnTo>
                  <a:lnTo>
                    <a:pt x="1122" y="169522"/>
                  </a:lnTo>
                  <a:lnTo>
                    <a:pt x="1207" y="170021"/>
                  </a:lnTo>
                  <a:lnTo>
                    <a:pt x="1296" y="170509"/>
                  </a:lnTo>
                  <a:lnTo>
                    <a:pt x="1385" y="170986"/>
                  </a:lnTo>
                  <a:lnTo>
                    <a:pt x="1483" y="171451"/>
                  </a:lnTo>
                  <a:lnTo>
                    <a:pt x="1581" y="171905"/>
                  </a:lnTo>
                  <a:lnTo>
                    <a:pt x="1683" y="172347"/>
                  </a:lnTo>
                  <a:lnTo>
                    <a:pt x="1790" y="172767"/>
                  </a:lnTo>
                  <a:lnTo>
                    <a:pt x="1901" y="173176"/>
                  </a:lnTo>
                  <a:lnTo>
                    <a:pt x="2017" y="173573"/>
                  </a:lnTo>
                  <a:lnTo>
                    <a:pt x="2133" y="173958"/>
                  </a:lnTo>
                  <a:lnTo>
                    <a:pt x="2257" y="174322"/>
                  </a:lnTo>
                  <a:lnTo>
                    <a:pt x="2382" y="174662"/>
                  </a:lnTo>
                  <a:lnTo>
                    <a:pt x="2511" y="174991"/>
                  </a:lnTo>
                  <a:lnTo>
                    <a:pt x="2649" y="175297"/>
                  </a:lnTo>
                  <a:lnTo>
                    <a:pt x="2787" y="175592"/>
                  </a:lnTo>
                  <a:lnTo>
                    <a:pt x="2930" y="175853"/>
                  </a:lnTo>
                  <a:lnTo>
                    <a:pt x="3076" y="176103"/>
                  </a:lnTo>
                  <a:lnTo>
                    <a:pt x="3228" y="176330"/>
                  </a:lnTo>
                  <a:lnTo>
                    <a:pt x="3384" y="176534"/>
                  </a:lnTo>
                  <a:lnTo>
                    <a:pt x="3544" y="176704"/>
                  </a:lnTo>
                  <a:lnTo>
                    <a:pt x="3709" y="176863"/>
                  </a:lnTo>
                  <a:lnTo>
                    <a:pt x="3793" y="176931"/>
                  </a:lnTo>
                  <a:lnTo>
                    <a:pt x="3878" y="176988"/>
                  </a:lnTo>
                  <a:lnTo>
                    <a:pt x="3962" y="177045"/>
                  </a:lnTo>
                  <a:lnTo>
                    <a:pt x="4051" y="177101"/>
                  </a:lnTo>
                  <a:lnTo>
                    <a:pt x="4140" y="177135"/>
                  </a:lnTo>
                  <a:lnTo>
                    <a:pt x="4230" y="177169"/>
                  </a:lnTo>
                  <a:lnTo>
                    <a:pt x="4319" y="177203"/>
                  </a:lnTo>
                  <a:lnTo>
                    <a:pt x="4412" y="177226"/>
                  </a:lnTo>
                  <a:lnTo>
                    <a:pt x="4506" y="177237"/>
                  </a:lnTo>
                  <a:lnTo>
                    <a:pt x="4599" y="177249"/>
                  </a:lnTo>
                  <a:lnTo>
                    <a:pt x="4693" y="177249"/>
                  </a:lnTo>
                  <a:lnTo>
                    <a:pt x="4791" y="177237"/>
                  </a:lnTo>
                  <a:lnTo>
                    <a:pt x="4888" y="177226"/>
                  </a:lnTo>
                  <a:lnTo>
                    <a:pt x="4986" y="177203"/>
                  </a:lnTo>
                  <a:lnTo>
                    <a:pt x="5089" y="177181"/>
                  </a:lnTo>
                  <a:lnTo>
                    <a:pt x="5187" y="177135"/>
                  </a:lnTo>
                  <a:lnTo>
                    <a:pt x="5294" y="177090"/>
                  </a:lnTo>
                  <a:lnTo>
                    <a:pt x="5396" y="177045"/>
                  </a:lnTo>
                  <a:lnTo>
                    <a:pt x="5498" y="176988"/>
                  </a:lnTo>
                  <a:lnTo>
                    <a:pt x="5605" y="176920"/>
                  </a:lnTo>
                  <a:lnTo>
                    <a:pt x="5712" y="176840"/>
                  </a:lnTo>
                  <a:lnTo>
                    <a:pt x="5823" y="176750"/>
                  </a:lnTo>
                  <a:lnTo>
                    <a:pt x="5935" y="176659"/>
                  </a:lnTo>
                  <a:lnTo>
                    <a:pt x="6046" y="176557"/>
                  </a:lnTo>
                  <a:lnTo>
                    <a:pt x="6269" y="176330"/>
                  </a:lnTo>
                  <a:lnTo>
                    <a:pt x="6246" y="181935"/>
                  </a:lnTo>
                  <a:lnTo>
                    <a:pt x="6220" y="187528"/>
                  </a:lnTo>
                  <a:lnTo>
                    <a:pt x="6180" y="198716"/>
                  </a:lnTo>
                  <a:lnTo>
                    <a:pt x="6184" y="198942"/>
                  </a:lnTo>
                  <a:lnTo>
                    <a:pt x="6193" y="199169"/>
                  </a:lnTo>
                  <a:lnTo>
                    <a:pt x="6211" y="199374"/>
                  </a:lnTo>
                  <a:lnTo>
                    <a:pt x="6233" y="199566"/>
                  </a:lnTo>
                  <a:lnTo>
                    <a:pt x="6264" y="199748"/>
                  </a:lnTo>
                  <a:lnTo>
                    <a:pt x="6300" y="199918"/>
                  </a:lnTo>
                  <a:lnTo>
                    <a:pt x="6340" y="200066"/>
                  </a:lnTo>
                  <a:lnTo>
                    <a:pt x="6384" y="200202"/>
                  </a:lnTo>
                  <a:lnTo>
                    <a:pt x="6433" y="200327"/>
                  </a:lnTo>
                  <a:lnTo>
                    <a:pt x="6487" y="200440"/>
                  </a:lnTo>
                  <a:lnTo>
                    <a:pt x="6540" y="200531"/>
                  </a:lnTo>
                  <a:lnTo>
                    <a:pt x="6603" y="200622"/>
                  </a:lnTo>
                  <a:lnTo>
                    <a:pt x="6660" y="200690"/>
                  </a:lnTo>
                  <a:lnTo>
                    <a:pt x="6727" y="200746"/>
                  </a:lnTo>
                  <a:lnTo>
                    <a:pt x="6794" y="200780"/>
                  </a:lnTo>
                  <a:lnTo>
                    <a:pt x="6861" y="200815"/>
                  </a:lnTo>
                  <a:lnTo>
                    <a:pt x="6928" y="200826"/>
                  </a:lnTo>
                  <a:lnTo>
                    <a:pt x="6994" y="200826"/>
                  </a:lnTo>
                  <a:lnTo>
                    <a:pt x="7061" y="200815"/>
                  </a:lnTo>
                  <a:lnTo>
                    <a:pt x="7128" y="200792"/>
                  </a:lnTo>
                  <a:lnTo>
                    <a:pt x="7195" y="200746"/>
                  </a:lnTo>
                  <a:lnTo>
                    <a:pt x="7261" y="200701"/>
                  </a:lnTo>
                  <a:lnTo>
                    <a:pt x="7324" y="200633"/>
                  </a:lnTo>
                  <a:lnTo>
                    <a:pt x="7386" y="200554"/>
                  </a:lnTo>
                  <a:lnTo>
                    <a:pt x="7444" y="200463"/>
                  </a:lnTo>
                  <a:lnTo>
                    <a:pt x="7502" y="200349"/>
                  </a:lnTo>
                  <a:lnTo>
                    <a:pt x="7551" y="200236"/>
                  </a:lnTo>
                  <a:lnTo>
                    <a:pt x="7600" y="200100"/>
                  </a:lnTo>
                  <a:lnTo>
                    <a:pt x="7644" y="199952"/>
                  </a:lnTo>
                  <a:lnTo>
                    <a:pt x="7680" y="199793"/>
                  </a:lnTo>
                  <a:lnTo>
                    <a:pt x="7716" y="199612"/>
                  </a:lnTo>
                  <a:lnTo>
                    <a:pt x="7742" y="199430"/>
                  </a:lnTo>
                  <a:lnTo>
                    <a:pt x="7787" y="199623"/>
                  </a:lnTo>
                  <a:lnTo>
                    <a:pt x="7814" y="199714"/>
                  </a:lnTo>
                  <a:lnTo>
                    <a:pt x="7840" y="199793"/>
                  </a:lnTo>
                  <a:lnTo>
                    <a:pt x="7871" y="199873"/>
                  </a:lnTo>
                  <a:lnTo>
                    <a:pt x="7903" y="199952"/>
                  </a:lnTo>
                  <a:lnTo>
                    <a:pt x="7938" y="200020"/>
                  </a:lnTo>
                  <a:lnTo>
                    <a:pt x="7974" y="200088"/>
                  </a:lnTo>
                  <a:lnTo>
                    <a:pt x="8014" y="200145"/>
                  </a:lnTo>
                  <a:lnTo>
                    <a:pt x="8058" y="200202"/>
                  </a:lnTo>
                  <a:lnTo>
                    <a:pt x="8098" y="200247"/>
                  </a:lnTo>
                  <a:lnTo>
                    <a:pt x="8147" y="200281"/>
                  </a:lnTo>
                  <a:lnTo>
                    <a:pt x="8192" y="200304"/>
                  </a:lnTo>
                  <a:lnTo>
                    <a:pt x="8245" y="200327"/>
                  </a:lnTo>
                  <a:lnTo>
                    <a:pt x="8299" y="200349"/>
                  </a:lnTo>
                  <a:lnTo>
                    <a:pt x="8352" y="200349"/>
                  </a:lnTo>
                  <a:lnTo>
                    <a:pt x="9149" y="200395"/>
                  </a:lnTo>
                  <a:lnTo>
                    <a:pt x="9946" y="200429"/>
                  </a:lnTo>
                  <a:lnTo>
                    <a:pt x="10743" y="200451"/>
                  </a:lnTo>
                  <a:lnTo>
                    <a:pt x="11540" y="200474"/>
                  </a:lnTo>
                  <a:lnTo>
                    <a:pt x="13134" y="200497"/>
                  </a:lnTo>
                  <a:lnTo>
                    <a:pt x="14732" y="200485"/>
                  </a:lnTo>
                  <a:lnTo>
                    <a:pt x="16326" y="200474"/>
                  </a:lnTo>
                  <a:lnTo>
                    <a:pt x="17924" y="200440"/>
                  </a:lnTo>
                  <a:lnTo>
                    <a:pt x="21116" y="200349"/>
                  </a:lnTo>
                  <a:lnTo>
                    <a:pt x="21139" y="201983"/>
                  </a:lnTo>
                  <a:lnTo>
                    <a:pt x="21161" y="203617"/>
                  </a:lnTo>
                  <a:lnTo>
                    <a:pt x="21223" y="206896"/>
                  </a:lnTo>
                  <a:lnTo>
                    <a:pt x="21286" y="210164"/>
                  </a:lnTo>
                  <a:lnTo>
                    <a:pt x="21357" y="213443"/>
                  </a:lnTo>
                  <a:lnTo>
                    <a:pt x="21424" y="216722"/>
                  </a:lnTo>
                  <a:lnTo>
                    <a:pt x="21482" y="220001"/>
                  </a:lnTo>
                  <a:lnTo>
                    <a:pt x="21508" y="221635"/>
                  </a:lnTo>
                  <a:lnTo>
                    <a:pt x="21535" y="223268"/>
                  </a:lnTo>
                  <a:lnTo>
                    <a:pt x="21553" y="224914"/>
                  </a:lnTo>
                  <a:lnTo>
                    <a:pt x="21571" y="226547"/>
                  </a:lnTo>
                  <a:lnTo>
                    <a:pt x="22332" y="226479"/>
                  </a:lnTo>
                  <a:lnTo>
                    <a:pt x="22385" y="225367"/>
                  </a:lnTo>
                  <a:lnTo>
                    <a:pt x="22434" y="224244"/>
                  </a:lnTo>
                  <a:lnTo>
                    <a:pt x="22479" y="223121"/>
                  </a:lnTo>
                  <a:lnTo>
                    <a:pt x="22519" y="221998"/>
                  </a:lnTo>
                  <a:lnTo>
                    <a:pt x="22555" y="220863"/>
                  </a:lnTo>
                  <a:lnTo>
                    <a:pt x="22581" y="219717"/>
                  </a:lnTo>
                  <a:lnTo>
                    <a:pt x="22612" y="218582"/>
                  </a:lnTo>
                  <a:lnTo>
                    <a:pt x="22635" y="217436"/>
                  </a:lnTo>
                  <a:lnTo>
                    <a:pt x="23930" y="217346"/>
                  </a:lnTo>
                  <a:lnTo>
                    <a:pt x="25226" y="217244"/>
                  </a:lnTo>
                  <a:lnTo>
                    <a:pt x="25876" y="217187"/>
                  </a:lnTo>
                  <a:lnTo>
                    <a:pt x="26521" y="217130"/>
                  </a:lnTo>
                  <a:lnTo>
                    <a:pt x="27171" y="217051"/>
                  </a:lnTo>
                  <a:lnTo>
                    <a:pt x="27812" y="216960"/>
                  </a:lnTo>
                  <a:lnTo>
                    <a:pt x="27799" y="217675"/>
                  </a:lnTo>
                  <a:lnTo>
                    <a:pt x="27777" y="218378"/>
                  </a:lnTo>
                  <a:lnTo>
                    <a:pt x="27750" y="219093"/>
                  </a:lnTo>
                  <a:lnTo>
                    <a:pt x="27723" y="219796"/>
                  </a:lnTo>
                  <a:lnTo>
                    <a:pt x="27692" y="220500"/>
                  </a:lnTo>
                  <a:lnTo>
                    <a:pt x="27657" y="221215"/>
                  </a:lnTo>
                  <a:lnTo>
                    <a:pt x="27617" y="221918"/>
                  </a:lnTo>
                  <a:lnTo>
                    <a:pt x="27577" y="222622"/>
                  </a:lnTo>
                  <a:lnTo>
                    <a:pt x="27528" y="223336"/>
                  </a:lnTo>
                  <a:lnTo>
                    <a:pt x="27479" y="224040"/>
                  </a:lnTo>
                  <a:lnTo>
                    <a:pt x="27425" y="224743"/>
                  </a:lnTo>
                  <a:lnTo>
                    <a:pt x="27367" y="225447"/>
                  </a:lnTo>
                  <a:lnTo>
                    <a:pt x="27305" y="226150"/>
                  </a:lnTo>
                  <a:lnTo>
                    <a:pt x="27238" y="226854"/>
                  </a:lnTo>
                  <a:lnTo>
                    <a:pt x="27171" y="227557"/>
                  </a:lnTo>
                  <a:lnTo>
                    <a:pt x="27096" y="228261"/>
                  </a:lnTo>
                  <a:lnTo>
                    <a:pt x="27096" y="228488"/>
                  </a:lnTo>
                  <a:lnTo>
                    <a:pt x="27853" y="228839"/>
                  </a:lnTo>
                  <a:lnTo>
                    <a:pt x="27973" y="227966"/>
                  </a:lnTo>
                  <a:lnTo>
                    <a:pt x="28089" y="227092"/>
                  </a:lnTo>
                  <a:lnTo>
                    <a:pt x="28195" y="226218"/>
                  </a:lnTo>
                  <a:lnTo>
                    <a:pt x="28298" y="225333"/>
                  </a:lnTo>
                  <a:lnTo>
                    <a:pt x="28391" y="224448"/>
                  </a:lnTo>
                  <a:lnTo>
                    <a:pt x="28480" y="223575"/>
                  </a:lnTo>
                  <a:lnTo>
                    <a:pt x="28560" y="222690"/>
                  </a:lnTo>
                  <a:lnTo>
                    <a:pt x="28636" y="221805"/>
                  </a:lnTo>
                  <a:lnTo>
                    <a:pt x="28698" y="220908"/>
                  </a:lnTo>
                  <a:lnTo>
                    <a:pt x="28761" y="220023"/>
                  </a:lnTo>
                  <a:lnTo>
                    <a:pt x="28814" y="219127"/>
                  </a:lnTo>
                  <a:lnTo>
                    <a:pt x="28859" y="218231"/>
                  </a:lnTo>
                  <a:lnTo>
                    <a:pt x="28899" y="217346"/>
                  </a:lnTo>
                  <a:lnTo>
                    <a:pt x="28930" y="216449"/>
                  </a:lnTo>
                  <a:lnTo>
                    <a:pt x="28957" y="215553"/>
                  </a:lnTo>
                  <a:lnTo>
                    <a:pt x="28974" y="214657"/>
                  </a:lnTo>
                  <a:lnTo>
                    <a:pt x="28988" y="213749"/>
                  </a:lnTo>
                  <a:lnTo>
                    <a:pt x="28997" y="212853"/>
                  </a:lnTo>
                  <a:lnTo>
                    <a:pt x="28997" y="211956"/>
                  </a:lnTo>
                  <a:lnTo>
                    <a:pt x="28988" y="211049"/>
                  </a:lnTo>
                  <a:lnTo>
                    <a:pt x="28974" y="210152"/>
                  </a:lnTo>
                  <a:lnTo>
                    <a:pt x="28952" y="209245"/>
                  </a:lnTo>
                  <a:lnTo>
                    <a:pt x="28930" y="208348"/>
                  </a:lnTo>
                  <a:lnTo>
                    <a:pt x="28894" y="207441"/>
                  </a:lnTo>
                  <a:lnTo>
                    <a:pt x="28854" y="206544"/>
                  </a:lnTo>
                  <a:lnTo>
                    <a:pt x="28810" y="205637"/>
                  </a:lnTo>
                  <a:lnTo>
                    <a:pt x="28756" y="204740"/>
                  </a:lnTo>
                  <a:lnTo>
                    <a:pt x="28698" y="203833"/>
                  </a:lnTo>
                  <a:lnTo>
                    <a:pt x="28636" y="202936"/>
                  </a:lnTo>
                  <a:lnTo>
                    <a:pt x="28565" y="202029"/>
                  </a:lnTo>
                  <a:lnTo>
                    <a:pt x="28489" y="201132"/>
                  </a:lnTo>
                  <a:lnTo>
                    <a:pt x="28405" y="200225"/>
                  </a:lnTo>
                  <a:lnTo>
                    <a:pt x="29286" y="200270"/>
                  </a:lnTo>
                  <a:lnTo>
                    <a:pt x="30177" y="200315"/>
                  </a:lnTo>
                  <a:lnTo>
                    <a:pt x="31962" y="200440"/>
                  </a:lnTo>
                  <a:lnTo>
                    <a:pt x="32861" y="200485"/>
                  </a:lnTo>
                  <a:lnTo>
                    <a:pt x="33761" y="200531"/>
                  </a:lnTo>
                  <a:lnTo>
                    <a:pt x="34664" y="200554"/>
                  </a:lnTo>
                  <a:lnTo>
                    <a:pt x="35564" y="200565"/>
                  </a:lnTo>
                  <a:lnTo>
                    <a:pt x="36013" y="200554"/>
                  </a:lnTo>
                  <a:lnTo>
                    <a:pt x="36463" y="200531"/>
                  </a:lnTo>
                  <a:lnTo>
                    <a:pt x="36913" y="200508"/>
                  </a:lnTo>
                  <a:lnTo>
                    <a:pt x="37358" y="200474"/>
                  </a:lnTo>
                  <a:lnTo>
                    <a:pt x="37808" y="200440"/>
                  </a:lnTo>
                  <a:lnTo>
                    <a:pt x="38253" y="200383"/>
                  </a:lnTo>
                  <a:lnTo>
                    <a:pt x="38698" y="200315"/>
                  </a:lnTo>
                  <a:lnTo>
                    <a:pt x="39143" y="200236"/>
                  </a:lnTo>
                  <a:lnTo>
                    <a:pt x="39584" y="200145"/>
                  </a:lnTo>
                  <a:lnTo>
                    <a:pt x="40029" y="200043"/>
                  </a:lnTo>
                  <a:lnTo>
                    <a:pt x="40465" y="199930"/>
                  </a:lnTo>
                  <a:lnTo>
                    <a:pt x="40906" y="199793"/>
                  </a:lnTo>
                  <a:lnTo>
                    <a:pt x="41343" y="199646"/>
                  </a:lnTo>
                  <a:lnTo>
                    <a:pt x="41779" y="199487"/>
                  </a:lnTo>
                  <a:lnTo>
                    <a:pt x="42211" y="199306"/>
                  </a:lnTo>
                  <a:lnTo>
                    <a:pt x="42643" y="199113"/>
                  </a:lnTo>
                  <a:lnTo>
                    <a:pt x="42674" y="199203"/>
                  </a:lnTo>
                  <a:lnTo>
                    <a:pt x="42709" y="199294"/>
                  </a:lnTo>
                  <a:lnTo>
                    <a:pt x="42745" y="199385"/>
                  </a:lnTo>
                  <a:lnTo>
                    <a:pt x="42785" y="199464"/>
                  </a:lnTo>
                  <a:lnTo>
                    <a:pt x="42830" y="199532"/>
                  </a:lnTo>
                  <a:lnTo>
                    <a:pt x="42870" y="199601"/>
                  </a:lnTo>
                  <a:lnTo>
                    <a:pt x="42914" y="199657"/>
                  </a:lnTo>
                  <a:lnTo>
                    <a:pt x="42959" y="199714"/>
                  </a:lnTo>
                  <a:lnTo>
                    <a:pt x="43003" y="199759"/>
                  </a:lnTo>
                  <a:lnTo>
                    <a:pt x="43048" y="199793"/>
                  </a:lnTo>
                  <a:lnTo>
                    <a:pt x="43097" y="199816"/>
                  </a:lnTo>
                  <a:lnTo>
                    <a:pt x="43141" y="199839"/>
                  </a:lnTo>
                  <a:lnTo>
                    <a:pt x="43190" y="199861"/>
                  </a:lnTo>
                  <a:lnTo>
                    <a:pt x="43328" y="199861"/>
                  </a:lnTo>
                  <a:lnTo>
                    <a:pt x="43373" y="199839"/>
                  </a:lnTo>
                  <a:lnTo>
                    <a:pt x="43422" y="199816"/>
                  </a:lnTo>
                  <a:lnTo>
                    <a:pt x="43462" y="199782"/>
                  </a:lnTo>
                  <a:lnTo>
                    <a:pt x="43506" y="199737"/>
                  </a:lnTo>
                  <a:lnTo>
                    <a:pt x="43546" y="199680"/>
                  </a:lnTo>
                  <a:lnTo>
                    <a:pt x="43586" y="199623"/>
                  </a:lnTo>
                  <a:lnTo>
                    <a:pt x="43626" y="199544"/>
                  </a:lnTo>
                  <a:lnTo>
                    <a:pt x="43662" y="199464"/>
                  </a:lnTo>
                  <a:lnTo>
                    <a:pt x="43698" y="199374"/>
                  </a:lnTo>
                  <a:lnTo>
                    <a:pt x="43729" y="199283"/>
                  </a:lnTo>
                  <a:lnTo>
                    <a:pt x="43760" y="199169"/>
                  </a:lnTo>
                  <a:lnTo>
                    <a:pt x="43787" y="199045"/>
                  </a:lnTo>
                  <a:lnTo>
                    <a:pt x="43813" y="198920"/>
                  </a:lnTo>
                  <a:lnTo>
                    <a:pt x="43836" y="198772"/>
                  </a:lnTo>
                  <a:lnTo>
                    <a:pt x="43854" y="198625"/>
                  </a:lnTo>
                  <a:lnTo>
                    <a:pt x="43867" y="198466"/>
                  </a:lnTo>
                  <a:lnTo>
                    <a:pt x="43992" y="196946"/>
                  </a:lnTo>
                  <a:lnTo>
                    <a:pt x="44116" y="195425"/>
                  </a:lnTo>
                  <a:lnTo>
                    <a:pt x="44232" y="193905"/>
                  </a:lnTo>
                  <a:lnTo>
                    <a:pt x="44343" y="192373"/>
                  </a:lnTo>
                  <a:lnTo>
                    <a:pt x="44455" y="190853"/>
                  </a:lnTo>
                  <a:lnTo>
                    <a:pt x="44561" y="189321"/>
                  </a:lnTo>
                  <a:lnTo>
                    <a:pt x="44659" y="187789"/>
                  </a:lnTo>
                  <a:lnTo>
                    <a:pt x="44757" y="186269"/>
                  </a:lnTo>
                  <a:lnTo>
                    <a:pt x="44851" y="184737"/>
                  </a:lnTo>
                  <a:lnTo>
                    <a:pt x="44940" y="183194"/>
                  </a:lnTo>
                  <a:lnTo>
                    <a:pt x="45024" y="181662"/>
                  </a:lnTo>
                  <a:lnTo>
                    <a:pt x="45105" y="180131"/>
                  </a:lnTo>
                  <a:lnTo>
                    <a:pt x="45185" y="178588"/>
                  </a:lnTo>
                  <a:lnTo>
                    <a:pt x="45256" y="177056"/>
                  </a:lnTo>
                  <a:lnTo>
                    <a:pt x="45327" y="175513"/>
                  </a:lnTo>
                  <a:lnTo>
                    <a:pt x="45394" y="173970"/>
                  </a:lnTo>
                  <a:lnTo>
                    <a:pt x="45425" y="174083"/>
                  </a:lnTo>
                  <a:lnTo>
                    <a:pt x="45456" y="174185"/>
                  </a:lnTo>
                  <a:lnTo>
                    <a:pt x="45496" y="174276"/>
                  </a:lnTo>
                  <a:lnTo>
                    <a:pt x="45541" y="174367"/>
                  </a:lnTo>
                  <a:lnTo>
                    <a:pt x="45683" y="174628"/>
                  </a:lnTo>
                  <a:lnTo>
                    <a:pt x="45826" y="174866"/>
                  </a:lnTo>
                  <a:lnTo>
                    <a:pt x="45968" y="175070"/>
                  </a:lnTo>
                  <a:lnTo>
                    <a:pt x="46115" y="175263"/>
                  </a:lnTo>
                  <a:lnTo>
                    <a:pt x="46267" y="175433"/>
                  </a:lnTo>
                  <a:lnTo>
                    <a:pt x="46418" y="175581"/>
                  </a:lnTo>
                  <a:lnTo>
                    <a:pt x="46569" y="175717"/>
                  </a:lnTo>
                  <a:lnTo>
                    <a:pt x="46721" y="175819"/>
                  </a:lnTo>
                  <a:lnTo>
                    <a:pt x="46877" y="175910"/>
                  </a:lnTo>
                  <a:lnTo>
                    <a:pt x="47032" y="175978"/>
                  </a:lnTo>
                  <a:lnTo>
                    <a:pt x="47188" y="176023"/>
                  </a:lnTo>
                  <a:lnTo>
                    <a:pt x="47344" y="176057"/>
                  </a:lnTo>
                  <a:lnTo>
                    <a:pt x="47500" y="176069"/>
                  </a:lnTo>
                  <a:lnTo>
                    <a:pt x="47656" y="176057"/>
                  </a:lnTo>
                  <a:lnTo>
                    <a:pt x="47811" y="176035"/>
                  </a:lnTo>
                  <a:lnTo>
                    <a:pt x="47967" y="175989"/>
                  </a:lnTo>
                  <a:lnTo>
                    <a:pt x="48123" y="175921"/>
                  </a:lnTo>
                  <a:lnTo>
                    <a:pt x="48279" y="175842"/>
                  </a:lnTo>
                  <a:lnTo>
                    <a:pt x="48430" y="175740"/>
                  </a:lnTo>
                  <a:lnTo>
                    <a:pt x="48582" y="175626"/>
                  </a:lnTo>
                  <a:lnTo>
                    <a:pt x="48733" y="175490"/>
                  </a:lnTo>
                  <a:lnTo>
                    <a:pt x="48884" y="175343"/>
                  </a:lnTo>
                  <a:lnTo>
                    <a:pt x="49031" y="175172"/>
                  </a:lnTo>
                  <a:lnTo>
                    <a:pt x="49178" y="174991"/>
                  </a:lnTo>
                  <a:lnTo>
                    <a:pt x="49321" y="174798"/>
                  </a:lnTo>
                  <a:lnTo>
                    <a:pt x="49463" y="174582"/>
                  </a:lnTo>
                  <a:lnTo>
                    <a:pt x="49606" y="174356"/>
                  </a:lnTo>
                  <a:lnTo>
                    <a:pt x="49739" y="174106"/>
                  </a:lnTo>
                  <a:lnTo>
                    <a:pt x="49873" y="173845"/>
                  </a:lnTo>
                  <a:lnTo>
                    <a:pt x="50006" y="173573"/>
                  </a:lnTo>
                  <a:lnTo>
                    <a:pt x="50135" y="173278"/>
                  </a:lnTo>
                  <a:lnTo>
                    <a:pt x="50260" y="172983"/>
                  </a:lnTo>
                  <a:lnTo>
                    <a:pt x="50407" y="172586"/>
                  </a:lnTo>
                  <a:lnTo>
                    <a:pt x="50545" y="172177"/>
                  </a:lnTo>
                  <a:lnTo>
                    <a:pt x="50679" y="171746"/>
                  </a:lnTo>
                  <a:lnTo>
                    <a:pt x="50803" y="171303"/>
                  </a:lnTo>
                  <a:lnTo>
                    <a:pt x="50919" y="170850"/>
                  </a:lnTo>
                  <a:lnTo>
                    <a:pt x="51030" y="170384"/>
                  </a:lnTo>
                  <a:lnTo>
                    <a:pt x="51133" y="169908"/>
                  </a:lnTo>
                  <a:lnTo>
                    <a:pt x="51231" y="169431"/>
                  </a:lnTo>
                  <a:lnTo>
                    <a:pt x="51320" y="168932"/>
                  </a:lnTo>
                  <a:lnTo>
                    <a:pt x="51404" y="168422"/>
                  </a:lnTo>
                  <a:lnTo>
                    <a:pt x="51480" y="167911"/>
                  </a:lnTo>
                  <a:lnTo>
                    <a:pt x="51551" y="167389"/>
                  </a:lnTo>
                  <a:lnTo>
                    <a:pt x="51618" y="166856"/>
                  </a:lnTo>
                  <a:lnTo>
                    <a:pt x="51680" y="166311"/>
                  </a:lnTo>
                  <a:lnTo>
                    <a:pt x="51734" y="165778"/>
                  </a:lnTo>
                  <a:lnTo>
                    <a:pt x="51783" y="165222"/>
                  </a:lnTo>
                  <a:lnTo>
                    <a:pt x="51832" y="164677"/>
                  </a:lnTo>
                  <a:lnTo>
                    <a:pt x="51872" y="164110"/>
                  </a:lnTo>
                  <a:lnTo>
                    <a:pt x="51907" y="163554"/>
                  </a:lnTo>
                  <a:lnTo>
                    <a:pt x="51939" y="162998"/>
                  </a:lnTo>
                  <a:lnTo>
                    <a:pt x="51970" y="162431"/>
                  </a:lnTo>
                  <a:lnTo>
                    <a:pt x="51996" y="161864"/>
                  </a:lnTo>
                  <a:lnTo>
                    <a:pt x="52019" y="161296"/>
                  </a:lnTo>
                  <a:lnTo>
                    <a:pt x="52037" y="160740"/>
                  </a:lnTo>
                  <a:lnTo>
                    <a:pt x="52054" y="160173"/>
                  </a:lnTo>
                  <a:lnTo>
                    <a:pt x="52068" y="159606"/>
                  </a:lnTo>
                  <a:lnTo>
                    <a:pt x="52085" y="158494"/>
                  </a:lnTo>
                  <a:lnTo>
                    <a:pt x="52099" y="157393"/>
                  </a:lnTo>
                  <a:lnTo>
                    <a:pt x="52103" y="156315"/>
                  </a:lnTo>
                  <a:lnTo>
                    <a:pt x="52103" y="155226"/>
                  </a:lnTo>
                  <a:lnTo>
                    <a:pt x="52099" y="154114"/>
                  </a:lnTo>
                  <a:lnTo>
                    <a:pt x="52090" y="153558"/>
                  </a:lnTo>
                  <a:lnTo>
                    <a:pt x="52077" y="153002"/>
                  </a:lnTo>
                  <a:lnTo>
                    <a:pt x="52063" y="152446"/>
                  </a:lnTo>
                  <a:lnTo>
                    <a:pt x="52045" y="151879"/>
                  </a:lnTo>
                  <a:lnTo>
                    <a:pt x="52028" y="151323"/>
                  </a:lnTo>
                  <a:lnTo>
                    <a:pt x="52001" y="150756"/>
                  </a:lnTo>
                  <a:lnTo>
                    <a:pt x="51974" y="150200"/>
                  </a:lnTo>
                  <a:lnTo>
                    <a:pt x="51939" y="149644"/>
                  </a:lnTo>
                  <a:lnTo>
                    <a:pt x="51903" y="149099"/>
                  </a:lnTo>
                  <a:lnTo>
                    <a:pt x="51863" y="148543"/>
                  </a:lnTo>
                  <a:lnTo>
                    <a:pt x="51814" y="147999"/>
                  </a:lnTo>
                  <a:lnTo>
                    <a:pt x="51760" y="147465"/>
                  </a:lnTo>
                  <a:lnTo>
                    <a:pt x="51707" y="146932"/>
                  </a:lnTo>
                  <a:lnTo>
                    <a:pt x="51645" y="146399"/>
                  </a:lnTo>
                  <a:lnTo>
                    <a:pt x="51574" y="145877"/>
                  </a:lnTo>
                  <a:lnTo>
                    <a:pt x="51498" y="145366"/>
                  </a:lnTo>
                  <a:lnTo>
                    <a:pt x="51418" y="144867"/>
                  </a:lnTo>
                  <a:lnTo>
                    <a:pt x="51333" y="144368"/>
                  </a:lnTo>
                  <a:lnTo>
                    <a:pt x="51240" y="143891"/>
                  </a:lnTo>
                  <a:lnTo>
                    <a:pt x="51137" y="143415"/>
                  </a:lnTo>
                  <a:lnTo>
                    <a:pt x="51030" y="142950"/>
                  </a:lnTo>
                  <a:lnTo>
                    <a:pt x="50915" y="142507"/>
                  </a:lnTo>
                  <a:lnTo>
                    <a:pt x="50790" y="142065"/>
                  </a:lnTo>
                  <a:lnTo>
                    <a:pt x="50661" y="141645"/>
                  </a:lnTo>
                  <a:lnTo>
                    <a:pt x="50523" y="141236"/>
                  </a:lnTo>
                  <a:lnTo>
                    <a:pt x="50376" y="140839"/>
                  </a:lnTo>
                  <a:lnTo>
                    <a:pt x="50220" y="140454"/>
                  </a:lnTo>
                  <a:lnTo>
                    <a:pt x="50140" y="140272"/>
                  </a:lnTo>
                  <a:lnTo>
                    <a:pt x="50060" y="140102"/>
                  </a:lnTo>
                  <a:lnTo>
                    <a:pt x="49940" y="139864"/>
                  </a:lnTo>
                  <a:lnTo>
                    <a:pt x="49819" y="139637"/>
                  </a:lnTo>
                  <a:lnTo>
                    <a:pt x="49699" y="139421"/>
                  </a:lnTo>
                  <a:lnTo>
                    <a:pt x="49574" y="139217"/>
                  </a:lnTo>
                  <a:lnTo>
                    <a:pt x="49450" y="139024"/>
                  </a:lnTo>
                  <a:lnTo>
                    <a:pt x="49321" y="138842"/>
                  </a:lnTo>
                  <a:lnTo>
                    <a:pt x="49196" y="138672"/>
                  </a:lnTo>
                  <a:lnTo>
                    <a:pt x="49063" y="138525"/>
                  </a:lnTo>
                  <a:lnTo>
                    <a:pt x="48933" y="138389"/>
                  </a:lnTo>
                  <a:lnTo>
                    <a:pt x="48800" y="138252"/>
                  </a:lnTo>
                  <a:lnTo>
                    <a:pt x="48666" y="138139"/>
                  </a:lnTo>
                  <a:lnTo>
                    <a:pt x="48533" y="138037"/>
                  </a:lnTo>
                  <a:lnTo>
                    <a:pt x="48399" y="137946"/>
                  </a:lnTo>
                  <a:lnTo>
                    <a:pt x="48266" y="137878"/>
                  </a:lnTo>
                  <a:lnTo>
                    <a:pt x="48128" y="137810"/>
                  </a:lnTo>
                  <a:lnTo>
                    <a:pt x="47990" y="137765"/>
                  </a:lnTo>
                  <a:lnTo>
                    <a:pt x="47856" y="137731"/>
                  </a:lnTo>
                  <a:lnTo>
                    <a:pt x="47718" y="137708"/>
                  </a:lnTo>
                  <a:lnTo>
                    <a:pt x="47580" y="137697"/>
                  </a:lnTo>
                  <a:lnTo>
                    <a:pt x="47442" y="137708"/>
                  </a:lnTo>
                  <a:lnTo>
                    <a:pt x="47308" y="137731"/>
                  </a:lnTo>
                  <a:lnTo>
                    <a:pt x="47170" y="137765"/>
                  </a:lnTo>
                  <a:lnTo>
                    <a:pt x="47037" y="137810"/>
                  </a:lnTo>
                  <a:lnTo>
                    <a:pt x="46899" y="137878"/>
                  </a:lnTo>
                  <a:lnTo>
                    <a:pt x="46765" y="137957"/>
                  </a:lnTo>
                  <a:lnTo>
                    <a:pt x="46632" y="138048"/>
                  </a:lnTo>
                  <a:lnTo>
                    <a:pt x="46498" y="138162"/>
                  </a:lnTo>
                  <a:lnTo>
                    <a:pt x="46365" y="138275"/>
                  </a:lnTo>
                  <a:lnTo>
                    <a:pt x="46235" y="138423"/>
                  </a:lnTo>
                  <a:lnTo>
                    <a:pt x="46106" y="138570"/>
                  </a:lnTo>
                  <a:lnTo>
                    <a:pt x="45977" y="138740"/>
                  </a:lnTo>
                  <a:lnTo>
                    <a:pt x="45848" y="138933"/>
                  </a:lnTo>
                  <a:lnTo>
                    <a:pt x="45826" y="137504"/>
                  </a:lnTo>
                  <a:lnTo>
                    <a:pt x="45799" y="136085"/>
                  </a:lnTo>
                  <a:lnTo>
                    <a:pt x="45768" y="134667"/>
                  </a:lnTo>
                  <a:lnTo>
                    <a:pt x="45737" y="133238"/>
                  </a:lnTo>
                  <a:lnTo>
                    <a:pt x="45697" y="131819"/>
                  </a:lnTo>
                  <a:lnTo>
                    <a:pt x="45657" y="130401"/>
                  </a:lnTo>
                  <a:lnTo>
                    <a:pt x="45617" y="128983"/>
                  </a:lnTo>
                  <a:lnTo>
                    <a:pt x="45568" y="127565"/>
                  </a:lnTo>
                  <a:lnTo>
                    <a:pt x="45519" y="126146"/>
                  </a:lnTo>
                  <a:lnTo>
                    <a:pt x="45465" y="124728"/>
                  </a:lnTo>
                  <a:lnTo>
                    <a:pt x="45407" y="123310"/>
                  </a:lnTo>
                  <a:lnTo>
                    <a:pt x="45349" y="121891"/>
                  </a:lnTo>
                  <a:lnTo>
                    <a:pt x="45287" y="120485"/>
                  </a:lnTo>
                  <a:lnTo>
                    <a:pt x="45220" y="119066"/>
                  </a:lnTo>
                  <a:lnTo>
                    <a:pt x="45154" y="117648"/>
                  </a:lnTo>
                  <a:lnTo>
                    <a:pt x="45078" y="116241"/>
                  </a:lnTo>
                  <a:lnTo>
                    <a:pt x="45002" y="114834"/>
                  </a:lnTo>
                  <a:lnTo>
                    <a:pt x="44922" y="113427"/>
                  </a:lnTo>
                  <a:lnTo>
                    <a:pt x="44842" y="112009"/>
                  </a:lnTo>
                  <a:lnTo>
                    <a:pt x="44757" y="110602"/>
                  </a:lnTo>
                  <a:lnTo>
                    <a:pt x="44668" y="109207"/>
                  </a:lnTo>
                  <a:lnTo>
                    <a:pt x="44575" y="107800"/>
                  </a:lnTo>
                  <a:lnTo>
                    <a:pt x="44481" y="106393"/>
                  </a:lnTo>
                  <a:lnTo>
                    <a:pt x="44383" y="104997"/>
                  </a:lnTo>
                  <a:lnTo>
                    <a:pt x="44281" y="103602"/>
                  </a:lnTo>
                  <a:lnTo>
                    <a:pt x="44174" y="102195"/>
                  </a:lnTo>
                  <a:lnTo>
                    <a:pt x="44067" y="100799"/>
                  </a:lnTo>
                  <a:lnTo>
                    <a:pt x="43956" y="99404"/>
                  </a:lnTo>
                  <a:lnTo>
                    <a:pt x="43840" y="98019"/>
                  </a:lnTo>
                  <a:lnTo>
                    <a:pt x="43724" y="96624"/>
                  </a:lnTo>
                  <a:lnTo>
                    <a:pt x="43600" y="95240"/>
                  </a:lnTo>
                  <a:lnTo>
                    <a:pt x="43475" y="93855"/>
                  </a:lnTo>
                  <a:lnTo>
                    <a:pt x="43257" y="91484"/>
                  </a:lnTo>
                  <a:lnTo>
                    <a:pt x="43141" y="90293"/>
                  </a:lnTo>
                  <a:lnTo>
                    <a:pt x="43021" y="89101"/>
                  </a:lnTo>
                  <a:lnTo>
                    <a:pt x="42901" y="87899"/>
                  </a:lnTo>
                  <a:lnTo>
                    <a:pt x="42776" y="86707"/>
                  </a:lnTo>
                  <a:lnTo>
                    <a:pt x="42643" y="85516"/>
                  </a:lnTo>
                  <a:lnTo>
                    <a:pt x="42509" y="84313"/>
                  </a:lnTo>
                  <a:lnTo>
                    <a:pt x="42371" y="83122"/>
                  </a:lnTo>
                  <a:lnTo>
                    <a:pt x="42224" y="81942"/>
                  </a:lnTo>
                  <a:lnTo>
                    <a:pt x="42073" y="80762"/>
                  </a:lnTo>
                  <a:lnTo>
                    <a:pt x="41917" y="79582"/>
                  </a:lnTo>
                  <a:lnTo>
                    <a:pt x="41752" y="78413"/>
                  </a:lnTo>
                  <a:lnTo>
                    <a:pt x="41578" y="77256"/>
                  </a:lnTo>
                  <a:lnTo>
                    <a:pt x="41400" y="76110"/>
                  </a:lnTo>
                  <a:lnTo>
                    <a:pt x="41213" y="74976"/>
                  </a:lnTo>
                  <a:lnTo>
                    <a:pt x="41022" y="73852"/>
                  </a:lnTo>
                  <a:lnTo>
                    <a:pt x="40817" y="72740"/>
                  </a:lnTo>
                  <a:lnTo>
                    <a:pt x="40715" y="72196"/>
                  </a:lnTo>
                  <a:lnTo>
                    <a:pt x="40608" y="71651"/>
                  </a:lnTo>
                  <a:lnTo>
                    <a:pt x="40497" y="71107"/>
                  </a:lnTo>
                  <a:lnTo>
                    <a:pt x="40385" y="70562"/>
                  </a:lnTo>
                  <a:lnTo>
                    <a:pt x="40274" y="70029"/>
                  </a:lnTo>
                  <a:lnTo>
                    <a:pt x="40158" y="69507"/>
                  </a:lnTo>
                  <a:lnTo>
                    <a:pt x="40038" y="68985"/>
                  </a:lnTo>
                  <a:lnTo>
                    <a:pt x="39918" y="68463"/>
                  </a:lnTo>
                  <a:lnTo>
                    <a:pt x="39793" y="67952"/>
                  </a:lnTo>
                  <a:lnTo>
                    <a:pt x="39669" y="67442"/>
                  </a:lnTo>
                  <a:lnTo>
                    <a:pt x="39539" y="66931"/>
                  </a:lnTo>
                  <a:lnTo>
                    <a:pt x="39406" y="66432"/>
                  </a:lnTo>
                  <a:lnTo>
                    <a:pt x="39272" y="65944"/>
                  </a:lnTo>
                  <a:lnTo>
                    <a:pt x="39134" y="65456"/>
                  </a:lnTo>
                  <a:lnTo>
                    <a:pt x="38996" y="64968"/>
                  </a:lnTo>
                  <a:lnTo>
                    <a:pt x="38854" y="64492"/>
                  </a:lnTo>
                  <a:lnTo>
                    <a:pt x="38707" y="64027"/>
                  </a:lnTo>
                  <a:lnTo>
                    <a:pt x="38555" y="63561"/>
                  </a:lnTo>
                  <a:lnTo>
                    <a:pt x="38404" y="63108"/>
                  </a:lnTo>
                  <a:lnTo>
                    <a:pt x="38253" y="62654"/>
                  </a:lnTo>
                  <a:lnTo>
                    <a:pt x="38092" y="62211"/>
                  </a:lnTo>
                  <a:lnTo>
                    <a:pt x="37932" y="61769"/>
                  </a:lnTo>
                  <a:lnTo>
                    <a:pt x="37767" y="61349"/>
                  </a:lnTo>
                  <a:lnTo>
                    <a:pt x="37598" y="60918"/>
                  </a:lnTo>
                  <a:lnTo>
                    <a:pt x="37429" y="60509"/>
                  </a:lnTo>
                  <a:lnTo>
                    <a:pt x="37255" y="60101"/>
                  </a:lnTo>
                  <a:lnTo>
                    <a:pt x="37077" y="59692"/>
                  </a:lnTo>
                  <a:lnTo>
                    <a:pt x="36895" y="59307"/>
                  </a:lnTo>
                  <a:lnTo>
                    <a:pt x="36730" y="58966"/>
                  </a:lnTo>
                  <a:lnTo>
                    <a:pt x="36565" y="58637"/>
                  </a:lnTo>
                  <a:lnTo>
                    <a:pt x="36396" y="58308"/>
                  </a:lnTo>
                  <a:lnTo>
                    <a:pt x="36227" y="57991"/>
                  </a:lnTo>
                  <a:lnTo>
                    <a:pt x="36058" y="57684"/>
                  </a:lnTo>
                  <a:lnTo>
                    <a:pt x="35884" y="57389"/>
                  </a:lnTo>
                  <a:lnTo>
                    <a:pt x="35706" y="57094"/>
                  </a:lnTo>
                  <a:lnTo>
                    <a:pt x="35528" y="56811"/>
                  </a:lnTo>
                  <a:lnTo>
                    <a:pt x="35350" y="56538"/>
                  </a:lnTo>
                  <a:lnTo>
                    <a:pt x="35172" y="56277"/>
                  </a:lnTo>
                  <a:lnTo>
                    <a:pt x="34989" y="56016"/>
                  </a:lnTo>
                  <a:lnTo>
                    <a:pt x="34802" y="55755"/>
                  </a:lnTo>
                  <a:lnTo>
                    <a:pt x="34620" y="55517"/>
                  </a:lnTo>
                  <a:lnTo>
                    <a:pt x="34433" y="55279"/>
                  </a:lnTo>
                  <a:lnTo>
                    <a:pt x="34241" y="55052"/>
                  </a:lnTo>
                  <a:lnTo>
                    <a:pt x="34054" y="54825"/>
                  </a:lnTo>
                  <a:lnTo>
                    <a:pt x="33863" y="54609"/>
                  </a:lnTo>
                  <a:lnTo>
                    <a:pt x="33671" y="54405"/>
                  </a:lnTo>
                  <a:lnTo>
                    <a:pt x="33476" y="54201"/>
                  </a:lnTo>
                  <a:lnTo>
                    <a:pt x="33284" y="54008"/>
                  </a:lnTo>
                  <a:lnTo>
                    <a:pt x="33088" y="53815"/>
                  </a:lnTo>
                  <a:lnTo>
                    <a:pt x="32892" y="53645"/>
                  </a:lnTo>
                  <a:lnTo>
                    <a:pt x="32692" y="53464"/>
                  </a:lnTo>
                  <a:lnTo>
                    <a:pt x="32496" y="53293"/>
                  </a:lnTo>
                  <a:lnTo>
                    <a:pt x="32095" y="52976"/>
                  </a:lnTo>
                  <a:lnTo>
                    <a:pt x="31690" y="52692"/>
                  </a:lnTo>
                  <a:lnTo>
                    <a:pt x="31285" y="52420"/>
                  </a:lnTo>
                  <a:lnTo>
                    <a:pt x="30876" y="52181"/>
                  </a:lnTo>
                  <a:lnTo>
                    <a:pt x="30965" y="51784"/>
                  </a:lnTo>
                  <a:lnTo>
                    <a:pt x="31045" y="51399"/>
                  </a:lnTo>
                  <a:lnTo>
                    <a:pt x="31112" y="51024"/>
                  </a:lnTo>
                  <a:lnTo>
                    <a:pt x="31178" y="50650"/>
                  </a:lnTo>
                  <a:lnTo>
                    <a:pt x="31232" y="50287"/>
                  </a:lnTo>
                  <a:lnTo>
                    <a:pt x="31281" y="49935"/>
                  </a:lnTo>
                  <a:lnTo>
                    <a:pt x="31321" y="49583"/>
                  </a:lnTo>
                  <a:lnTo>
                    <a:pt x="31356" y="49243"/>
                  </a:lnTo>
                  <a:lnTo>
                    <a:pt x="31383" y="48902"/>
                  </a:lnTo>
                  <a:lnTo>
                    <a:pt x="31405" y="48573"/>
                  </a:lnTo>
                  <a:lnTo>
                    <a:pt x="31419" y="48244"/>
                  </a:lnTo>
                  <a:lnTo>
                    <a:pt x="31428" y="47927"/>
                  </a:lnTo>
                  <a:lnTo>
                    <a:pt x="31432" y="47620"/>
                  </a:lnTo>
                  <a:lnTo>
                    <a:pt x="31428" y="47314"/>
                  </a:lnTo>
                  <a:lnTo>
                    <a:pt x="31414" y="47008"/>
                  </a:lnTo>
                  <a:lnTo>
                    <a:pt x="31401" y="46724"/>
                  </a:lnTo>
                  <a:lnTo>
                    <a:pt x="31379" y="46429"/>
                  </a:lnTo>
                  <a:lnTo>
                    <a:pt x="31352" y="46157"/>
                  </a:lnTo>
                  <a:lnTo>
                    <a:pt x="31316" y="45884"/>
                  </a:lnTo>
                  <a:lnTo>
                    <a:pt x="31281" y="45612"/>
                  </a:lnTo>
                  <a:lnTo>
                    <a:pt x="31236" y="45351"/>
                  </a:lnTo>
                  <a:lnTo>
                    <a:pt x="31187" y="45090"/>
                  </a:lnTo>
                  <a:lnTo>
                    <a:pt x="31134" y="44841"/>
                  </a:lnTo>
                  <a:lnTo>
                    <a:pt x="31076" y="44602"/>
                  </a:lnTo>
                  <a:lnTo>
                    <a:pt x="31014" y="44353"/>
                  </a:lnTo>
                  <a:lnTo>
                    <a:pt x="30947" y="44126"/>
                  </a:lnTo>
                  <a:lnTo>
                    <a:pt x="30876" y="43899"/>
                  </a:lnTo>
                  <a:lnTo>
                    <a:pt x="30804" y="43672"/>
                  </a:lnTo>
                  <a:lnTo>
                    <a:pt x="30724" y="43456"/>
                  </a:lnTo>
                  <a:lnTo>
                    <a:pt x="30640" y="43252"/>
                  </a:lnTo>
                  <a:lnTo>
                    <a:pt x="30555" y="43037"/>
                  </a:lnTo>
                  <a:lnTo>
                    <a:pt x="30466" y="42844"/>
                  </a:lnTo>
                  <a:lnTo>
                    <a:pt x="30372" y="42651"/>
                  </a:lnTo>
                  <a:lnTo>
                    <a:pt x="30275" y="42458"/>
                  </a:lnTo>
                  <a:lnTo>
                    <a:pt x="30172" y="42276"/>
                  </a:lnTo>
                  <a:lnTo>
                    <a:pt x="30070" y="42095"/>
                  </a:lnTo>
                  <a:lnTo>
                    <a:pt x="29967" y="41913"/>
                  </a:lnTo>
                  <a:lnTo>
                    <a:pt x="29856" y="41754"/>
                  </a:lnTo>
                  <a:lnTo>
                    <a:pt x="29745" y="41584"/>
                  </a:lnTo>
                  <a:lnTo>
                    <a:pt x="29633" y="41425"/>
                  </a:lnTo>
                  <a:lnTo>
                    <a:pt x="29518" y="41267"/>
                  </a:lnTo>
                  <a:lnTo>
                    <a:pt x="29397" y="41119"/>
                  </a:lnTo>
                  <a:lnTo>
                    <a:pt x="29157" y="40835"/>
                  </a:lnTo>
                  <a:lnTo>
                    <a:pt x="28908" y="40574"/>
                  </a:lnTo>
                  <a:lnTo>
                    <a:pt x="28654" y="40325"/>
                  </a:lnTo>
                  <a:lnTo>
                    <a:pt x="28396" y="40098"/>
                  </a:lnTo>
                  <a:lnTo>
                    <a:pt x="28137" y="39882"/>
                  </a:lnTo>
                  <a:lnTo>
                    <a:pt x="27870" y="39689"/>
                  </a:lnTo>
                  <a:lnTo>
                    <a:pt x="27608" y="39519"/>
                  </a:lnTo>
                  <a:lnTo>
                    <a:pt x="27341" y="39349"/>
                  </a:lnTo>
                  <a:lnTo>
                    <a:pt x="27078" y="39213"/>
                  </a:lnTo>
                  <a:lnTo>
                    <a:pt x="26820" y="39077"/>
                  </a:lnTo>
                  <a:lnTo>
                    <a:pt x="26561" y="38963"/>
                  </a:lnTo>
                  <a:lnTo>
                    <a:pt x="26606" y="36819"/>
                  </a:lnTo>
                  <a:lnTo>
                    <a:pt x="26650" y="34674"/>
                  </a:lnTo>
                  <a:lnTo>
                    <a:pt x="26691" y="32530"/>
                  </a:lnTo>
                  <a:lnTo>
                    <a:pt x="26722" y="30374"/>
                  </a:lnTo>
                  <a:lnTo>
                    <a:pt x="26740" y="29330"/>
                  </a:lnTo>
                  <a:lnTo>
                    <a:pt x="26753" y="28264"/>
                  </a:lnTo>
                  <a:lnTo>
                    <a:pt x="26771" y="27209"/>
                  </a:lnTo>
                  <a:lnTo>
                    <a:pt x="26775" y="26664"/>
                  </a:lnTo>
                  <a:lnTo>
                    <a:pt x="26775" y="26131"/>
                  </a:lnTo>
                  <a:lnTo>
                    <a:pt x="26775" y="25598"/>
                  </a:lnTo>
                  <a:lnTo>
                    <a:pt x="26766" y="25076"/>
                  </a:lnTo>
                  <a:lnTo>
                    <a:pt x="26757" y="24542"/>
                  </a:lnTo>
                  <a:lnTo>
                    <a:pt x="26740" y="24021"/>
                  </a:lnTo>
                  <a:lnTo>
                    <a:pt x="26713" y="23499"/>
                  </a:lnTo>
                  <a:lnTo>
                    <a:pt x="26682" y="22988"/>
                  </a:lnTo>
                  <a:lnTo>
                    <a:pt x="26646" y="22477"/>
                  </a:lnTo>
                  <a:lnTo>
                    <a:pt x="26597" y="21978"/>
                  </a:lnTo>
                  <a:lnTo>
                    <a:pt x="26588" y="21876"/>
                  </a:lnTo>
                  <a:lnTo>
                    <a:pt x="26570" y="21785"/>
                  </a:lnTo>
                  <a:lnTo>
                    <a:pt x="26544" y="21627"/>
                  </a:lnTo>
                  <a:lnTo>
                    <a:pt x="26642" y="21695"/>
                  </a:lnTo>
                  <a:lnTo>
                    <a:pt x="26740" y="21763"/>
                  </a:lnTo>
                  <a:lnTo>
                    <a:pt x="26837" y="21819"/>
                  </a:lnTo>
                  <a:lnTo>
                    <a:pt x="26935" y="21865"/>
                  </a:lnTo>
                  <a:lnTo>
                    <a:pt x="27033" y="21899"/>
                  </a:lnTo>
                  <a:lnTo>
                    <a:pt x="27131" y="21922"/>
                  </a:lnTo>
                  <a:lnTo>
                    <a:pt x="27229" y="21944"/>
                  </a:lnTo>
                  <a:lnTo>
                    <a:pt x="27327" y="21956"/>
                  </a:lnTo>
                  <a:lnTo>
                    <a:pt x="27425" y="21967"/>
                  </a:lnTo>
                  <a:lnTo>
                    <a:pt x="27528" y="21956"/>
                  </a:lnTo>
                  <a:lnTo>
                    <a:pt x="27625" y="21944"/>
                  </a:lnTo>
                  <a:lnTo>
                    <a:pt x="27723" y="21933"/>
                  </a:lnTo>
                  <a:lnTo>
                    <a:pt x="27817" y="21899"/>
                  </a:lnTo>
                  <a:lnTo>
                    <a:pt x="27915" y="21865"/>
                  </a:lnTo>
                  <a:lnTo>
                    <a:pt x="28013" y="21831"/>
                  </a:lnTo>
                  <a:lnTo>
                    <a:pt x="28111" y="21774"/>
                  </a:lnTo>
                  <a:lnTo>
                    <a:pt x="28204" y="21717"/>
                  </a:lnTo>
                  <a:lnTo>
                    <a:pt x="28298" y="21661"/>
                  </a:lnTo>
                  <a:lnTo>
                    <a:pt x="28396" y="21581"/>
                  </a:lnTo>
                  <a:lnTo>
                    <a:pt x="28489" y="21513"/>
                  </a:lnTo>
                  <a:lnTo>
                    <a:pt x="28583" y="21422"/>
                  </a:lnTo>
                  <a:lnTo>
                    <a:pt x="28672" y="21332"/>
                  </a:lnTo>
                  <a:lnTo>
                    <a:pt x="28765" y="21229"/>
                  </a:lnTo>
                  <a:lnTo>
                    <a:pt x="28854" y="21127"/>
                  </a:lnTo>
                  <a:lnTo>
                    <a:pt x="28943" y="21014"/>
                  </a:lnTo>
                  <a:lnTo>
                    <a:pt x="29032" y="20900"/>
                  </a:lnTo>
                  <a:lnTo>
                    <a:pt x="29121" y="20776"/>
                  </a:lnTo>
                  <a:lnTo>
                    <a:pt x="29206" y="20651"/>
                  </a:lnTo>
                  <a:lnTo>
                    <a:pt x="29291" y="20515"/>
                  </a:lnTo>
                  <a:lnTo>
                    <a:pt x="29375" y="20367"/>
                  </a:lnTo>
                  <a:lnTo>
                    <a:pt x="29535" y="20061"/>
                  </a:lnTo>
                  <a:lnTo>
                    <a:pt x="29696" y="19743"/>
                  </a:lnTo>
                  <a:lnTo>
                    <a:pt x="29847" y="19391"/>
                  </a:lnTo>
                  <a:lnTo>
                    <a:pt x="29918" y="19210"/>
                  </a:lnTo>
                  <a:lnTo>
                    <a:pt x="29990" y="19028"/>
                  </a:lnTo>
                  <a:lnTo>
                    <a:pt x="30061" y="18835"/>
                  </a:lnTo>
                  <a:lnTo>
                    <a:pt x="30128" y="18631"/>
                  </a:lnTo>
                  <a:lnTo>
                    <a:pt x="30194" y="18438"/>
                  </a:lnTo>
                  <a:lnTo>
                    <a:pt x="30257" y="18223"/>
                  </a:lnTo>
                  <a:lnTo>
                    <a:pt x="30319" y="18018"/>
                  </a:lnTo>
                  <a:lnTo>
                    <a:pt x="30377" y="17803"/>
                  </a:lnTo>
                  <a:lnTo>
                    <a:pt x="30435" y="17576"/>
                  </a:lnTo>
                  <a:lnTo>
                    <a:pt x="30493" y="17349"/>
                  </a:lnTo>
                  <a:lnTo>
                    <a:pt x="30546" y="17122"/>
                  </a:lnTo>
                  <a:lnTo>
                    <a:pt x="30595" y="16884"/>
                  </a:lnTo>
                  <a:lnTo>
                    <a:pt x="30644" y="16646"/>
                  </a:lnTo>
                  <a:lnTo>
                    <a:pt x="30693" y="16407"/>
                  </a:lnTo>
                  <a:lnTo>
                    <a:pt x="30738" y="16158"/>
                  </a:lnTo>
                  <a:lnTo>
                    <a:pt x="30778" y="15908"/>
                  </a:lnTo>
                  <a:lnTo>
                    <a:pt x="30818" y="15659"/>
                  </a:lnTo>
                  <a:lnTo>
                    <a:pt x="30853" y="15398"/>
                  </a:lnTo>
                  <a:lnTo>
                    <a:pt x="30884" y="15137"/>
                  </a:lnTo>
                  <a:lnTo>
                    <a:pt x="30916" y="14876"/>
                  </a:lnTo>
                  <a:lnTo>
                    <a:pt x="30947" y="14603"/>
                  </a:lnTo>
                  <a:lnTo>
                    <a:pt x="30969" y="14331"/>
                  </a:lnTo>
                  <a:lnTo>
                    <a:pt x="30991" y="14059"/>
                  </a:lnTo>
                  <a:lnTo>
                    <a:pt x="31014" y="13775"/>
                  </a:lnTo>
                  <a:lnTo>
                    <a:pt x="31027" y="13503"/>
                  </a:lnTo>
                  <a:lnTo>
                    <a:pt x="31040" y="13219"/>
                  </a:lnTo>
                  <a:lnTo>
                    <a:pt x="31054" y="12924"/>
                  </a:lnTo>
                  <a:lnTo>
                    <a:pt x="31058" y="12640"/>
                  </a:lnTo>
                  <a:lnTo>
                    <a:pt x="31063" y="12277"/>
                  </a:lnTo>
                  <a:lnTo>
                    <a:pt x="31063" y="11926"/>
                  </a:lnTo>
                  <a:lnTo>
                    <a:pt x="31058" y="11585"/>
                  </a:lnTo>
                  <a:lnTo>
                    <a:pt x="31049" y="11234"/>
                  </a:lnTo>
                  <a:lnTo>
                    <a:pt x="31036" y="10893"/>
                  </a:lnTo>
                  <a:lnTo>
                    <a:pt x="31022" y="10553"/>
                  </a:lnTo>
                  <a:lnTo>
                    <a:pt x="31000" y="10224"/>
                  </a:lnTo>
                  <a:lnTo>
                    <a:pt x="30973" y="9895"/>
                  </a:lnTo>
                  <a:lnTo>
                    <a:pt x="30947" y="9566"/>
                  </a:lnTo>
                  <a:lnTo>
                    <a:pt x="30916" y="9237"/>
                  </a:lnTo>
                  <a:lnTo>
                    <a:pt x="30880" y="8919"/>
                  </a:lnTo>
                  <a:lnTo>
                    <a:pt x="30840" y="8601"/>
                  </a:lnTo>
                  <a:lnTo>
                    <a:pt x="30795" y="8295"/>
                  </a:lnTo>
                  <a:lnTo>
                    <a:pt x="30746" y="7977"/>
                  </a:lnTo>
                  <a:lnTo>
                    <a:pt x="30697" y="7682"/>
                  </a:lnTo>
                  <a:lnTo>
                    <a:pt x="30644" y="7376"/>
                  </a:lnTo>
                  <a:lnTo>
                    <a:pt x="30591" y="7081"/>
                  </a:lnTo>
                  <a:lnTo>
                    <a:pt x="30528" y="6797"/>
                  </a:lnTo>
                  <a:lnTo>
                    <a:pt x="30466" y="6514"/>
                  </a:lnTo>
                  <a:lnTo>
                    <a:pt x="30399" y="6230"/>
                  </a:lnTo>
                  <a:lnTo>
                    <a:pt x="30332" y="5958"/>
                  </a:lnTo>
                  <a:lnTo>
                    <a:pt x="30261" y="5685"/>
                  </a:lnTo>
                  <a:lnTo>
                    <a:pt x="30185" y="5413"/>
                  </a:lnTo>
                  <a:lnTo>
                    <a:pt x="30110" y="5152"/>
                  </a:lnTo>
                  <a:lnTo>
                    <a:pt x="30030" y="4902"/>
                  </a:lnTo>
                  <a:lnTo>
                    <a:pt x="29950" y="4653"/>
                  </a:lnTo>
                  <a:lnTo>
                    <a:pt x="29865" y="4403"/>
                  </a:lnTo>
                  <a:lnTo>
                    <a:pt x="29776" y="4165"/>
                  </a:lnTo>
                  <a:lnTo>
                    <a:pt x="29687" y="3938"/>
                  </a:lnTo>
                  <a:lnTo>
                    <a:pt x="29598" y="3700"/>
                  </a:lnTo>
                  <a:lnTo>
                    <a:pt x="29504" y="3484"/>
                  </a:lnTo>
                  <a:lnTo>
                    <a:pt x="29406" y="3269"/>
                  </a:lnTo>
                  <a:lnTo>
                    <a:pt x="29308" y="3053"/>
                  </a:lnTo>
                  <a:lnTo>
                    <a:pt x="29210" y="2849"/>
                  </a:lnTo>
                  <a:lnTo>
                    <a:pt x="29108" y="2656"/>
                  </a:lnTo>
                  <a:lnTo>
                    <a:pt x="29006" y="2463"/>
                  </a:lnTo>
                  <a:lnTo>
                    <a:pt x="28903" y="2282"/>
                  </a:lnTo>
                  <a:lnTo>
                    <a:pt x="28796" y="2100"/>
                  </a:lnTo>
                  <a:lnTo>
                    <a:pt x="28690" y="1930"/>
                  </a:lnTo>
                  <a:lnTo>
                    <a:pt x="28578" y="1760"/>
                  </a:lnTo>
                  <a:lnTo>
                    <a:pt x="28467" y="1601"/>
                  </a:lnTo>
                  <a:lnTo>
                    <a:pt x="28356" y="1453"/>
                  </a:lnTo>
                  <a:lnTo>
                    <a:pt x="28244" y="1306"/>
                  </a:lnTo>
                  <a:lnTo>
                    <a:pt x="28129" y="1170"/>
                  </a:lnTo>
                  <a:lnTo>
                    <a:pt x="28013" y="1045"/>
                  </a:lnTo>
                  <a:lnTo>
                    <a:pt x="27897" y="920"/>
                  </a:lnTo>
                  <a:lnTo>
                    <a:pt x="27781" y="795"/>
                  </a:lnTo>
                  <a:lnTo>
                    <a:pt x="27661" y="693"/>
                  </a:lnTo>
                  <a:lnTo>
                    <a:pt x="27541" y="591"/>
                  </a:lnTo>
                  <a:lnTo>
                    <a:pt x="27425" y="500"/>
                  </a:lnTo>
                  <a:lnTo>
                    <a:pt x="27305" y="409"/>
                  </a:lnTo>
                  <a:lnTo>
                    <a:pt x="27185" y="330"/>
                  </a:lnTo>
                  <a:lnTo>
                    <a:pt x="27060" y="262"/>
                  </a:lnTo>
                  <a:lnTo>
                    <a:pt x="26940" y="205"/>
                  </a:lnTo>
                  <a:lnTo>
                    <a:pt x="26820" y="148"/>
                  </a:lnTo>
                  <a:lnTo>
                    <a:pt x="26695" y="103"/>
                  </a:lnTo>
                  <a:lnTo>
                    <a:pt x="26575" y="69"/>
                  </a:lnTo>
                  <a:lnTo>
                    <a:pt x="26455" y="35"/>
                  </a:lnTo>
                  <a:lnTo>
                    <a:pt x="26330" y="12"/>
                  </a:lnTo>
                  <a:lnTo>
                    <a:pt x="2621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9"/>
            <p:cNvSpPr/>
            <p:nvPr/>
          </p:nvSpPr>
          <p:spPr>
            <a:xfrm>
              <a:off x="3185475" y="-3549475"/>
              <a:ext cx="73475" cy="128800"/>
            </a:xfrm>
            <a:custGeom>
              <a:avLst/>
              <a:gdLst/>
              <a:ahLst/>
              <a:cxnLst/>
              <a:rect l="l" t="t" r="r" b="b"/>
              <a:pathLst>
                <a:path w="2939" h="5152" extrusionOk="0">
                  <a:moveTo>
                    <a:pt x="908" y="0"/>
                  </a:moveTo>
                  <a:lnTo>
                    <a:pt x="828" y="12"/>
                  </a:lnTo>
                  <a:lnTo>
                    <a:pt x="748" y="34"/>
                  </a:lnTo>
                  <a:lnTo>
                    <a:pt x="672" y="80"/>
                  </a:lnTo>
                  <a:lnTo>
                    <a:pt x="592" y="136"/>
                  </a:lnTo>
                  <a:lnTo>
                    <a:pt x="517" y="205"/>
                  </a:lnTo>
                  <a:lnTo>
                    <a:pt x="441" y="307"/>
                  </a:lnTo>
                  <a:lnTo>
                    <a:pt x="365" y="420"/>
                  </a:lnTo>
                  <a:lnTo>
                    <a:pt x="294" y="545"/>
                  </a:lnTo>
                  <a:lnTo>
                    <a:pt x="214" y="715"/>
                  </a:lnTo>
                  <a:lnTo>
                    <a:pt x="151" y="885"/>
                  </a:lnTo>
                  <a:lnTo>
                    <a:pt x="98" y="1056"/>
                  </a:lnTo>
                  <a:lnTo>
                    <a:pt x="58" y="1226"/>
                  </a:lnTo>
                  <a:lnTo>
                    <a:pt x="27" y="1396"/>
                  </a:lnTo>
                  <a:lnTo>
                    <a:pt x="9" y="1577"/>
                  </a:lnTo>
                  <a:lnTo>
                    <a:pt x="0" y="1748"/>
                  </a:lnTo>
                  <a:lnTo>
                    <a:pt x="0" y="1929"/>
                  </a:lnTo>
                  <a:lnTo>
                    <a:pt x="9" y="2099"/>
                  </a:lnTo>
                  <a:lnTo>
                    <a:pt x="27" y="2281"/>
                  </a:lnTo>
                  <a:lnTo>
                    <a:pt x="49" y="2451"/>
                  </a:lnTo>
                  <a:lnTo>
                    <a:pt x="85" y="2621"/>
                  </a:lnTo>
                  <a:lnTo>
                    <a:pt x="120" y="2791"/>
                  </a:lnTo>
                  <a:lnTo>
                    <a:pt x="165" y="2962"/>
                  </a:lnTo>
                  <a:lnTo>
                    <a:pt x="218" y="3121"/>
                  </a:lnTo>
                  <a:lnTo>
                    <a:pt x="272" y="3291"/>
                  </a:lnTo>
                  <a:lnTo>
                    <a:pt x="330" y="3450"/>
                  </a:lnTo>
                  <a:lnTo>
                    <a:pt x="392" y="3597"/>
                  </a:lnTo>
                  <a:lnTo>
                    <a:pt x="459" y="3745"/>
                  </a:lnTo>
                  <a:lnTo>
                    <a:pt x="530" y="3892"/>
                  </a:lnTo>
                  <a:lnTo>
                    <a:pt x="601" y="4028"/>
                  </a:lnTo>
                  <a:lnTo>
                    <a:pt x="672" y="4153"/>
                  </a:lnTo>
                  <a:lnTo>
                    <a:pt x="748" y="4278"/>
                  </a:lnTo>
                  <a:lnTo>
                    <a:pt x="824" y="4403"/>
                  </a:lnTo>
                  <a:lnTo>
                    <a:pt x="971" y="4607"/>
                  </a:lnTo>
                  <a:lnTo>
                    <a:pt x="1118" y="4788"/>
                  </a:lnTo>
                  <a:lnTo>
                    <a:pt x="1251" y="4925"/>
                  </a:lnTo>
                  <a:lnTo>
                    <a:pt x="1313" y="4981"/>
                  </a:lnTo>
                  <a:lnTo>
                    <a:pt x="1376" y="5015"/>
                  </a:lnTo>
                  <a:lnTo>
                    <a:pt x="1487" y="5083"/>
                  </a:lnTo>
                  <a:lnTo>
                    <a:pt x="1603" y="5117"/>
                  </a:lnTo>
                  <a:lnTo>
                    <a:pt x="1728" y="5140"/>
                  </a:lnTo>
                  <a:lnTo>
                    <a:pt x="1848" y="5151"/>
                  </a:lnTo>
                  <a:lnTo>
                    <a:pt x="1972" y="5129"/>
                  </a:lnTo>
                  <a:lnTo>
                    <a:pt x="2097" y="5083"/>
                  </a:lnTo>
                  <a:lnTo>
                    <a:pt x="2217" y="5015"/>
                  </a:lnTo>
                  <a:lnTo>
                    <a:pt x="2275" y="4970"/>
                  </a:lnTo>
                  <a:lnTo>
                    <a:pt x="2333" y="4913"/>
                  </a:lnTo>
                  <a:lnTo>
                    <a:pt x="2386" y="4856"/>
                  </a:lnTo>
                  <a:lnTo>
                    <a:pt x="2444" y="4800"/>
                  </a:lnTo>
                  <a:lnTo>
                    <a:pt x="2498" y="4720"/>
                  </a:lnTo>
                  <a:lnTo>
                    <a:pt x="2547" y="4641"/>
                  </a:lnTo>
                  <a:lnTo>
                    <a:pt x="2596" y="4561"/>
                  </a:lnTo>
                  <a:lnTo>
                    <a:pt x="2640" y="4471"/>
                  </a:lnTo>
                  <a:lnTo>
                    <a:pt x="2685" y="4369"/>
                  </a:lnTo>
                  <a:lnTo>
                    <a:pt x="2725" y="4255"/>
                  </a:lnTo>
                  <a:lnTo>
                    <a:pt x="2765" y="4142"/>
                  </a:lnTo>
                  <a:lnTo>
                    <a:pt x="2796" y="4017"/>
                  </a:lnTo>
                  <a:lnTo>
                    <a:pt x="2832" y="3881"/>
                  </a:lnTo>
                  <a:lnTo>
                    <a:pt x="2858" y="3733"/>
                  </a:lnTo>
                  <a:lnTo>
                    <a:pt x="2881" y="3586"/>
                  </a:lnTo>
                  <a:lnTo>
                    <a:pt x="2903" y="3427"/>
                  </a:lnTo>
                  <a:lnTo>
                    <a:pt x="2916" y="3257"/>
                  </a:lnTo>
                  <a:lnTo>
                    <a:pt x="2930" y="3086"/>
                  </a:lnTo>
                  <a:lnTo>
                    <a:pt x="2934" y="2984"/>
                  </a:lnTo>
                  <a:lnTo>
                    <a:pt x="2939" y="2894"/>
                  </a:lnTo>
                  <a:lnTo>
                    <a:pt x="2939" y="2712"/>
                  </a:lnTo>
                  <a:lnTo>
                    <a:pt x="2872" y="2678"/>
                  </a:lnTo>
                  <a:lnTo>
                    <a:pt x="2836" y="2655"/>
                  </a:lnTo>
                  <a:lnTo>
                    <a:pt x="2800" y="2621"/>
                  </a:lnTo>
                  <a:lnTo>
                    <a:pt x="2769" y="2587"/>
                  </a:lnTo>
                  <a:lnTo>
                    <a:pt x="2734" y="2542"/>
                  </a:lnTo>
                  <a:lnTo>
                    <a:pt x="2698" y="2485"/>
                  </a:lnTo>
                  <a:lnTo>
                    <a:pt x="2667" y="2417"/>
                  </a:lnTo>
                  <a:lnTo>
                    <a:pt x="2422" y="1895"/>
                  </a:lnTo>
                  <a:lnTo>
                    <a:pt x="2288" y="1623"/>
                  </a:lnTo>
                  <a:lnTo>
                    <a:pt x="2146" y="1351"/>
                  </a:lnTo>
                  <a:lnTo>
                    <a:pt x="2004" y="1090"/>
                  </a:lnTo>
                  <a:lnTo>
                    <a:pt x="1852" y="840"/>
                  </a:lnTo>
                  <a:lnTo>
                    <a:pt x="1701" y="613"/>
                  </a:lnTo>
                  <a:lnTo>
                    <a:pt x="1621" y="511"/>
                  </a:lnTo>
                  <a:lnTo>
                    <a:pt x="1545" y="409"/>
                  </a:lnTo>
                  <a:lnTo>
                    <a:pt x="1465" y="318"/>
                  </a:lnTo>
                  <a:lnTo>
                    <a:pt x="1385" y="239"/>
                  </a:lnTo>
                  <a:lnTo>
                    <a:pt x="1305" y="171"/>
                  </a:lnTo>
                  <a:lnTo>
                    <a:pt x="1224" y="114"/>
                  </a:lnTo>
                  <a:lnTo>
                    <a:pt x="1149" y="68"/>
                  </a:lnTo>
                  <a:lnTo>
                    <a:pt x="1069" y="34"/>
                  </a:lnTo>
                  <a:lnTo>
                    <a:pt x="988" y="12"/>
                  </a:lnTo>
                  <a:lnTo>
                    <a:pt x="908"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9"/>
            <p:cNvSpPr/>
            <p:nvPr/>
          </p:nvSpPr>
          <p:spPr>
            <a:xfrm>
              <a:off x="3217525" y="-9676050"/>
              <a:ext cx="123900" cy="921325"/>
            </a:xfrm>
            <a:custGeom>
              <a:avLst/>
              <a:gdLst/>
              <a:ahLst/>
              <a:cxnLst/>
              <a:rect l="l" t="t" r="r" b="b"/>
              <a:pathLst>
                <a:path w="4956" h="36853" extrusionOk="0">
                  <a:moveTo>
                    <a:pt x="2801" y="0"/>
                  </a:moveTo>
                  <a:lnTo>
                    <a:pt x="2738" y="12"/>
                  </a:lnTo>
                  <a:lnTo>
                    <a:pt x="2676" y="12"/>
                  </a:lnTo>
                  <a:lnTo>
                    <a:pt x="2614" y="34"/>
                  </a:lnTo>
                  <a:lnTo>
                    <a:pt x="2551" y="57"/>
                  </a:lnTo>
                  <a:lnTo>
                    <a:pt x="2494" y="91"/>
                  </a:lnTo>
                  <a:lnTo>
                    <a:pt x="2431" y="136"/>
                  </a:lnTo>
                  <a:lnTo>
                    <a:pt x="2373" y="182"/>
                  </a:lnTo>
                  <a:lnTo>
                    <a:pt x="2320" y="227"/>
                  </a:lnTo>
                  <a:lnTo>
                    <a:pt x="2204" y="352"/>
                  </a:lnTo>
                  <a:lnTo>
                    <a:pt x="2097" y="499"/>
                  </a:lnTo>
                  <a:lnTo>
                    <a:pt x="1990" y="670"/>
                  </a:lnTo>
                  <a:lnTo>
                    <a:pt x="1888" y="863"/>
                  </a:lnTo>
                  <a:lnTo>
                    <a:pt x="1790" y="1078"/>
                  </a:lnTo>
                  <a:lnTo>
                    <a:pt x="1697" y="1316"/>
                  </a:lnTo>
                  <a:lnTo>
                    <a:pt x="1603" y="1577"/>
                  </a:lnTo>
                  <a:lnTo>
                    <a:pt x="1514" y="1861"/>
                  </a:lnTo>
                  <a:lnTo>
                    <a:pt x="1429" y="2156"/>
                  </a:lnTo>
                  <a:lnTo>
                    <a:pt x="1345" y="2462"/>
                  </a:lnTo>
                  <a:lnTo>
                    <a:pt x="1265" y="2791"/>
                  </a:lnTo>
                  <a:lnTo>
                    <a:pt x="1189" y="3143"/>
                  </a:lnTo>
                  <a:lnTo>
                    <a:pt x="1113" y="3495"/>
                  </a:lnTo>
                  <a:lnTo>
                    <a:pt x="1042" y="3869"/>
                  </a:lnTo>
                  <a:lnTo>
                    <a:pt x="975" y="4255"/>
                  </a:lnTo>
                  <a:lnTo>
                    <a:pt x="909" y="4652"/>
                  </a:lnTo>
                  <a:lnTo>
                    <a:pt x="846" y="5072"/>
                  </a:lnTo>
                  <a:lnTo>
                    <a:pt x="788" y="5480"/>
                  </a:lnTo>
                  <a:lnTo>
                    <a:pt x="730" y="5912"/>
                  </a:lnTo>
                  <a:lnTo>
                    <a:pt x="677" y="6354"/>
                  </a:lnTo>
                  <a:lnTo>
                    <a:pt x="624" y="6797"/>
                  </a:lnTo>
                  <a:lnTo>
                    <a:pt x="575" y="7239"/>
                  </a:lnTo>
                  <a:lnTo>
                    <a:pt x="526" y="7693"/>
                  </a:lnTo>
                  <a:lnTo>
                    <a:pt x="437" y="8612"/>
                  </a:lnTo>
                  <a:lnTo>
                    <a:pt x="361" y="9542"/>
                  </a:lnTo>
                  <a:lnTo>
                    <a:pt x="290" y="10484"/>
                  </a:lnTo>
                  <a:lnTo>
                    <a:pt x="232" y="11403"/>
                  </a:lnTo>
                  <a:lnTo>
                    <a:pt x="178" y="12322"/>
                  </a:lnTo>
                  <a:lnTo>
                    <a:pt x="134" y="13218"/>
                  </a:lnTo>
                  <a:lnTo>
                    <a:pt x="94" y="14092"/>
                  </a:lnTo>
                  <a:lnTo>
                    <a:pt x="63" y="14920"/>
                  </a:lnTo>
                  <a:lnTo>
                    <a:pt x="40" y="15715"/>
                  </a:lnTo>
                  <a:lnTo>
                    <a:pt x="23" y="16452"/>
                  </a:lnTo>
                  <a:lnTo>
                    <a:pt x="9" y="17144"/>
                  </a:lnTo>
                  <a:lnTo>
                    <a:pt x="5" y="17757"/>
                  </a:lnTo>
                  <a:lnTo>
                    <a:pt x="0" y="18313"/>
                  </a:lnTo>
                  <a:lnTo>
                    <a:pt x="5" y="19050"/>
                  </a:lnTo>
                  <a:lnTo>
                    <a:pt x="18" y="19810"/>
                  </a:lnTo>
                  <a:lnTo>
                    <a:pt x="31" y="20605"/>
                  </a:lnTo>
                  <a:lnTo>
                    <a:pt x="49" y="21422"/>
                  </a:lnTo>
                  <a:lnTo>
                    <a:pt x="76" y="22250"/>
                  </a:lnTo>
                  <a:lnTo>
                    <a:pt x="112" y="23089"/>
                  </a:lnTo>
                  <a:lnTo>
                    <a:pt x="152" y="23940"/>
                  </a:lnTo>
                  <a:lnTo>
                    <a:pt x="201" y="24791"/>
                  </a:lnTo>
                  <a:lnTo>
                    <a:pt x="254" y="25642"/>
                  </a:lnTo>
                  <a:lnTo>
                    <a:pt x="321" y="26493"/>
                  </a:lnTo>
                  <a:lnTo>
                    <a:pt x="392" y="27344"/>
                  </a:lnTo>
                  <a:lnTo>
                    <a:pt x="432" y="27764"/>
                  </a:lnTo>
                  <a:lnTo>
                    <a:pt x="477" y="28184"/>
                  </a:lnTo>
                  <a:lnTo>
                    <a:pt x="521" y="28592"/>
                  </a:lnTo>
                  <a:lnTo>
                    <a:pt x="570" y="29001"/>
                  </a:lnTo>
                  <a:lnTo>
                    <a:pt x="619" y="29398"/>
                  </a:lnTo>
                  <a:lnTo>
                    <a:pt x="673" y="29795"/>
                  </a:lnTo>
                  <a:lnTo>
                    <a:pt x="726" y="30192"/>
                  </a:lnTo>
                  <a:lnTo>
                    <a:pt x="784" y="30578"/>
                  </a:lnTo>
                  <a:lnTo>
                    <a:pt x="846" y="30952"/>
                  </a:lnTo>
                  <a:lnTo>
                    <a:pt x="909" y="31327"/>
                  </a:lnTo>
                  <a:lnTo>
                    <a:pt x="980" y="31690"/>
                  </a:lnTo>
                  <a:lnTo>
                    <a:pt x="1047" y="32053"/>
                  </a:lnTo>
                  <a:lnTo>
                    <a:pt x="1122" y="32393"/>
                  </a:lnTo>
                  <a:lnTo>
                    <a:pt x="1198" y="32734"/>
                  </a:lnTo>
                  <a:lnTo>
                    <a:pt x="1274" y="33063"/>
                  </a:lnTo>
                  <a:lnTo>
                    <a:pt x="1358" y="33380"/>
                  </a:lnTo>
                  <a:lnTo>
                    <a:pt x="1443" y="33687"/>
                  </a:lnTo>
                  <a:lnTo>
                    <a:pt x="1532" y="33982"/>
                  </a:lnTo>
                  <a:lnTo>
                    <a:pt x="1625" y="34265"/>
                  </a:lnTo>
                  <a:lnTo>
                    <a:pt x="1719" y="34538"/>
                  </a:lnTo>
                  <a:lnTo>
                    <a:pt x="1821" y="34799"/>
                  </a:lnTo>
                  <a:lnTo>
                    <a:pt x="1924" y="35048"/>
                  </a:lnTo>
                  <a:lnTo>
                    <a:pt x="2030" y="35286"/>
                  </a:lnTo>
                  <a:lnTo>
                    <a:pt x="2142" y="35502"/>
                  </a:lnTo>
                  <a:lnTo>
                    <a:pt x="2253" y="35706"/>
                  </a:lnTo>
                  <a:lnTo>
                    <a:pt x="2373" y="35899"/>
                  </a:lnTo>
                  <a:lnTo>
                    <a:pt x="2494" y="36069"/>
                  </a:lnTo>
                  <a:lnTo>
                    <a:pt x="2618" y="36228"/>
                  </a:lnTo>
                  <a:lnTo>
                    <a:pt x="2747" y="36364"/>
                  </a:lnTo>
                  <a:lnTo>
                    <a:pt x="2881" y="36489"/>
                  </a:lnTo>
                  <a:lnTo>
                    <a:pt x="3019" y="36603"/>
                  </a:lnTo>
                  <a:lnTo>
                    <a:pt x="3161" y="36682"/>
                  </a:lnTo>
                  <a:lnTo>
                    <a:pt x="3308" y="36761"/>
                  </a:lnTo>
                  <a:lnTo>
                    <a:pt x="3460" y="36807"/>
                  </a:lnTo>
                  <a:lnTo>
                    <a:pt x="3611" y="36841"/>
                  </a:lnTo>
                  <a:lnTo>
                    <a:pt x="3771" y="36852"/>
                  </a:lnTo>
                  <a:lnTo>
                    <a:pt x="3936" y="36841"/>
                  </a:lnTo>
                  <a:lnTo>
                    <a:pt x="4101" y="36807"/>
                  </a:lnTo>
                  <a:lnTo>
                    <a:pt x="4274" y="36761"/>
                  </a:lnTo>
                  <a:lnTo>
                    <a:pt x="4452" y="36682"/>
                  </a:lnTo>
                  <a:lnTo>
                    <a:pt x="4635" y="36591"/>
                  </a:lnTo>
                  <a:lnTo>
                    <a:pt x="4818" y="36466"/>
                  </a:lnTo>
                  <a:lnTo>
                    <a:pt x="4956" y="2462"/>
                  </a:lnTo>
                  <a:lnTo>
                    <a:pt x="4893" y="2462"/>
                  </a:lnTo>
                  <a:lnTo>
                    <a:pt x="4826" y="2440"/>
                  </a:lnTo>
                  <a:lnTo>
                    <a:pt x="4764" y="2417"/>
                  </a:lnTo>
                  <a:lnTo>
                    <a:pt x="4697" y="2372"/>
                  </a:lnTo>
                  <a:lnTo>
                    <a:pt x="4635" y="2303"/>
                  </a:lnTo>
                  <a:lnTo>
                    <a:pt x="4573" y="2224"/>
                  </a:lnTo>
                  <a:lnTo>
                    <a:pt x="4510" y="2122"/>
                  </a:lnTo>
                  <a:lnTo>
                    <a:pt x="4448" y="1997"/>
                  </a:lnTo>
                  <a:lnTo>
                    <a:pt x="4279" y="1634"/>
                  </a:lnTo>
                  <a:lnTo>
                    <a:pt x="4110" y="1305"/>
                  </a:lnTo>
                  <a:lnTo>
                    <a:pt x="3949" y="1021"/>
                  </a:lnTo>
                  <a:lnTo>
                    <a:pt x="3794" y="783"/>
                  </a:lnTo>
                  <a:lnTo>
                    <a:pt x="3638" y="568"/>
                  </a:lnTo>
                  <a:lnTo>
                    <a:pt x="3566" y="477"/>
                  </a:lnTo>
                  <a:lnTo>
                    <a:pt x="3491" y="386"/>
                  </a:lnTo>
                  <a:lnTo>
                    <a:pt x="3415" y="318"/>
                  </a:lnTo>
                  <a:lnTo>
                    <a:pt x="3344" y="250"/>
                  </a:lnTo>
                  <a:lnTo>
                    <a:pt x="3273" y="193"/>
                  </a:lnTo>
                  <a:lnTo>
                    <a:pt x="3201" y="136"/>
                  </a:lnTo>
                  <a:lnTo>
                    <a:pt x="3135" y="102"/>
                  </a:lnTo>
                  <a:lnTo>
                    <a:pt x="3068" y="57"/>
                  </a:lnTo>
                  <a:lnTo>
                    <a:pt x="2997" y="34"/>
                  </a:lnTo>
                  <a:lnTo>
                    <a:pt x="2934" y="23"/>
                  </a:lnTo>
                  <a:lnTo>
                    <a:pt x="2867" y="12"/>
                  </a:lnTo>
                  <a:lnTo>
                    <a:pt x="280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9"/>
            <p:cNvSpPr/>
            <p:nvPr/>
          </p:nvSpPr>
          <p:spPr>
            <a:xfrm>
              <a:off x="3063925" y="-558675"/>
              <a:ext cx="444350" cy="673150"/>
            </a:xfrm>
            <a:custGeom>
              <a:avLst/>
              <a:gdLst/>
              <a:ahLst/>
              <a:cxnLst/>
              <a:rect l="l" t="t" r="r" b="b"/>
              <a:pathLst>
                <a:path w="17774" h="26926" extrusionOk="0">
                  <a:moveTo>
                    <a:pt x="8914" y="1"/>
                  </a:moveTo>
                  <a:lnTo>
                    <a:pt x="8669" y="12"/>
                  </a:lnTo>
                  <a:lnTo>
                    <a:pt x="8428" y="35"/>
                  </a:lnTo>
                  <a:lnTo>
                    <a:pt x="8188" y="80"/>
                  </a:lnTo>
                  <a:lnTo>
                    <a:pt x="7947" y="148"/>
                  </a:lnTo>
                  <a:lnTo>
                    <a:pt x="7711" y="239"/>
                  </a:lnTo>
                  <a:lnTo>
                    <a:pt x="7475" y="341"/>
                  </a:lnTo>
                  <a:lnTo>
                    <a:pt x="7240" y="466"/>
                  </a:lnTo>
                  <a:lnTo>
                    <a:pt x="7008" y="602"/>
                  </a:lnTo>
                  <a:lnTo>
                    <a:pt x="6781" y="761"/>
                  </a:lnTo>
                  <a:lnTo>
                    <a:pt x="6554" y="943"/>
                  </a:lnTo>
                  <a:lnTo>
                    <a:pt x="6331" y="1136"/>
                  </a:lnTo>
                  <a:lnTo>
                    <a:pt x="6109" y="1340"/>
                  </a:lnTo>
                  <a:lnTo>
                    <a:pt x="5891" y="1567"/>
                  </a:lnTo>
                  <a:lnTo>
                    <a:pt x="5677" y="1805"/>
                  </a:lnTo>
                  <a:lnTo>
                    <a:pt x="5463" y="2066"/>
                  </a:lnTo>
                  <a:lnTo>
                    <a:pt x="5249" y="2338"/>
                  </a:lnTo>
                  <a:lnTo>
                    <a:pt x="5045" y="2633"/>
                  </a:lnTo>
                  <a:lnTo>
                    <a:pt x="4840" y="2928"/>
                  </a:lnTo>
                  <a:lnTo>
                    <a:pt x="4639" y="3246"/>
                  </a:lnTo>
                  <a:lnTo>
                    <a:pt x="4439" y="3586"/>
                  </a:lnTo>
                  <a:lnTo>
                    <a:pt x="4243" y="3927"/>
                  </a:lnTo>
                  <a:lnTo>
                    <a:pt x="4052" y="4290"/>
                  </a:lnTo>
                  <a:lnTo>
                    <a:pt x="3865" y="4664"/>
                  </a:lnTo>
                  <a:lnTo>
                    <a:pt x="3678" y="5050"/>
                  </a:lnTo>
                  <a:lnTo>
                    <a:pt x="3500" y="5447"/>
                  </a:lnTo>
                  <a:lnTo>
                    <a:pt x="3322" y="5867"/>
                  </a:lnTo>
                  <a:lnTo>
                    <a:pt x="3148" y="6287"/>
                  </a:lnTo>
                  <a:lnTo>
                    <a:pt x="2974" y="6729"/>
                  </a:lnTo>
                  <a:lnTo>
                    <a:pt x="2810" y="7172"/>
                  </a:lnTo>
                  <a:lnTo>
                    <a:pt x="2645" y="7637"/>
                  </a:lnTo>
                  <a:lnTo>
                    <a:pt x="2489" y="8102"/>
                  </a:lnTo>
                  <a:lnTo>
                    <a:pt x="2333" y="8590"/>
                  </a:lnTo>
                  <a:lnTo>
                    <a:pt x="2182" y="9078"/>
                  </a:lnTo>
                  <a:lnTo>
                    <a:pt x="2039" y="9588"/>
                  </a:lnTo>
                  <a:lnTo>
                    <a:pt x="1897" y="10099"/>
                  </a:lnTo>
                  <a:lnTo>
                    <a:pt x="1759" y="10621"/>
                  </a:lnTo>
                  <a:lnTo>
                    <a:pt x="1625" y="11154"/>
                  </a:lnTo>
                  <a:lnTo>
                    <a:pt x="1496" y="11699"/>
                  </a:lnTo>
                  <a:lnTo>
                    <a:pt x="1376" y="12243"/>
                  </a:lnTo>
                  <a:lnTo>
                    <a:pt x="1256" y="12799"/>
                  </a:lnTo>
                  <a:lnTo>
                    <a:pt x="1140" y="13367"/>
                  </a:lnTo>
                  <a:lnTo>
                    <a:pt x="1033" y="13945"/>
                  </a:lnTo>
                  <a:lnTo>
                    <a:pt x="931" y="14535"/>
                  </a:lnTo>
                  <a:lnTo>
                    <a:pt x="828" y="15125"/>
                  </a:lnTo>
                  <a:lnTo>
                    <a:pt x="735" y="15715"/>
                  </a:lnTo>
                  <a:lnTo>
                    <a:pt x="646" y="16328"/>
                  </a:lnTo>
                  <a:lnTo>
                    <a:pt x="566" y="16929"/>
                  </a:lnTo>
                  <a:lnTo>
                    <a:pt x="486" y="17553"/>
                  </a:lnTo>
                  <a:lnTo>
                    <a:pt x="414" y="18177"/>
                  </a:lnTo>
                  <a:lnTo>
                    <a:pt x="343" y="18801"/>
                  </a:lnTo>
                  <a:lnTo>
                    <a:pt x="285" y="19437"/>
                  </a:lnTo>
                  <a:lnTo>
                    <a:pt x="227" y="20072"/>
                  </a:lnTo>
                  <a:lnTo>
                    <a:pt x="178" y="20719"/>
                  </a:lnTo>
                  <a:lnTo>
                    <a:pt x="134" y="21366"/>
                  </a:lnTo>
                  <a:lnTo>
                    <a:pt x="94" y="22024"/>
                  </a:lnTo>
                  <a:lnTo>
                    <a:pt x="63" y="22682"/>
                  </a:lnTo>
                  <a:lnTo>
                    <a:pt x="36" y="23340"/>
                  </a:lnTo>
                  <a:lnTo>
                    <a:pt x="14" y="23998"/>
                  </a:lnTo>
                  <a:lnTo>
                    <a:pt x="0" y="24667"/>
                  </a:lnTo>
                  <a:lnTo>
                    <a:pt x="1113" y="24758"/>
                  </a:lnTo>
                  <a:lnTo>
                    <a:pt x="2222" y="24860"/>
                  </a:lnTo>
                  <a:lnTo>
                    <a:pt x="3335" y="24974"/>
                  </a:lnTo>
                  <a:lnTo>
                    <a:pt x="4444" y="25087"/>
                  </a:lnTo>
                  <a:lnTo>
                    <a:pt x="6665" y="25325"/>
                  </a:lnTo>
                  <a:lnTo>
                    <a:pt x="8887" y="25609"/>
                  </a:lnTo>
                  <a:lnTo>
                    <a:pt x="11108" y="25904"/>
                  </a:lnTo>
                  <a:lnTo>
                    <a:pt x="13330" y="26222"/>
                  </a:lnTo>
                  <a:lnTo>
                    <a:pt x="15552" y="26562"/>
                  </a:lnTo>
                  <a:lnTo>
                    <a:pt x="17773" y="26925"/>
                  </a:lnTo>
                  <a:lnTo>
                    <a:pt x="17769" y="26358"/>
                  </a:lnTo>
                  <a:lnTo>
                    <a:pt x="17760" y="25779"/>
                  </a:lnTo>
                  <a:lnTo>
                    <a:pt x="17747" y="25201"/>
                  </a:lnTo>
                  <a:lnTo>
                    <a:pt x="17733" y="24622"/>
                  </a:lnTo>
                  <a:lnTo>
                    <a:pt x="17711" y="24055"/>
                  </a:lnTo>
                  <a:lnTo>
                    <a:pt x="17689" y="23476"/>
                  </a:lnTo>
                  <a:lnTo>
                    <a:pt x="17658" y="22909"/>
                  </a:lnTo>
                  <a:lnTo>
                    <a:pt x="17626" y="22330"/>
                  </a:lnTo>
                  <a:lnTo>
                    <a:pt x="17591" y="21763"/>
                  </a:lnTo>
                  <a:lnTo>
                    <a:pt x="17551" y="21195"/>
                  </a:lnTo>
                  <a:lnTo>
                    <a:pt x="17511" y="20628"/>
                  </a:lnTo>
                  <a:lnTo>
                    <a:pt x="17462" y="20072"/>
                  </a:lnTo>
                  <a:lnTo>
                    <a:pt x="17408" y="19516"/>
                  </a:lnTo>
                  <a:lnTo>
                    <a:pt x="17355" y="18960"/>
                  </a:lnTo>
                  <a:lnTo>
                    <a:pt x="17297" y="18404"/>
                  </a:lnTo>
                  <a:lnTo>
                    <a:pt x="17235" y="17848"/>
                  </a:lnTo>
                  <a:lnTo>
                    <a:pt x="17168" y="17304"/>
                  </a:lnTo>
                  <a:lnTo>
                    <a:pt x="17097" y="16759"/>
                  </a:lnTo>
                  <a:lnTo>
                    <a:pt x="17025" y="16226"/>
                  </a:lnTo>
                  <a:lnTo>
                    <a:pt x="16945" y="15693"/>
                  </a:lnTo>
                  <a:lnTo>
                    <a:pt x="16865" y="15159"/>
                  </a:lnTo>
                  <a:lnTo>
                    <a:pt x="16780" y="14637"/>
                  </a:lnTo>
                  <a:lnTo>
                    <a:pt x="16691" y="14115"/>
                  </a:lnTo>
                  <a:lnTo>
                    <a:pt x="16602" y="13605"/>
                  </a:lnTo>
                  <a:lnTo>
                    <a:pt x="16504" y="13094"/>
                  </a:lnTo>
                  <a:lnTo>
                    <a:pt x="16406" y="12595"/>
                  </a:lnTo>
                  <a:lnTo>
                    <a:pt x="16304" y="12096"/>
                  </a:lnTo>
                  <a:lnTo>
                    <a:pt x="16197" y="11608"/>
                  </a:lnTo>
                  <a:lnTo>
                    <a:pt x="16086" y="11120"/>
                  </a:lnTo>
                  <a:lnTo>
                    <a:pt x="15975" y="10644"/>
                  </a:lnTo>
                  <a:lnTo>
                    <a:pt x="15859" y="10178"/>
                  </a:lnTo>
                  <a:lnTo>
                    <a:pt x="15739" y="9713"/>
                  </a:lnTo>
                  <a:lnTo>
                    <a:pt x="15614" y="9259"/>
                  </a:lnTo>
                  <a:lnTo>
                    <a:pt x="15485" y="8817"/>
                  </a:lnTo>
                  <a:lnTo>
                    <a:pt x="15356" y="8374"/>
                  </a:lnTo>
                  <a:lnTo>
                    <a:pt x="15222" y="7943"/>
                  </a:lnTo>
                  <a:lnTo>
                    <a:pt x="15084" y="7523"/>
                  </a:lnTo>
                  <a:lnTo>
                    <a:pt x="14942" y="7115"/>
                  </a:lnTo>
                  <a:lnTo>
                    <a:pt x="14799" y="6706"/>
                  </a:lnTo>
                  <a:lnTo>
                    <a:pt x="14652" y="6321"/>
                  </a:lnTo>
                  <a:lnTo>
                    <a:pt x="14501" y="5935"/>
                  </a:lnTo>
                  <a:lnTo>
                    <a:pt x="14350" y="5561"/>
                  </a:lnTo>
                  <a:lnTo>
                    <a:pt x="14189" y="5186"/>
                  </a:lnTo>
                  <a:lnTo>
                    <a:pt x="14029" y="4834"/>
                  </a:lnTo>
                  <a:lnTo>
                    <a:pt x="13864" y="4494"/>
                  </a:lnTo>
                  <a:lnTo>
                    <a:pt x="13700" y="4154"/>
                  </a:lnTo>
                  <a:lnTo>
                    <a:pt x="13530" y="3836"/>
                  </a:lnTo>
                  <a:lnTo>
                    <a:pt x="13357" y="3518"/>
                  </a:lnTo>
                  <a:lnTo>
                    <a:pt x="13179" y="3223"/>
                  </a:lnTo>
                  <a:lnTo>
                    <a:pt x="13001" y="2928"/>
                  </a:lnTo>
                  <a:lnTo>
                    <a:pt x="12818" y="2656"/>
                  </a:lnTo>
                  <a:lnTo>
                    <a:pt x="12631" y="2395"/>
                  </a:lnTo>
                  <a:lnTo>
                    <a:pt x="12440" y="2145"/>
                  </a:lnTo>
                  <a:lnTo>
                    <a:pt x="12248" y="1896"/>
                  </a:lnTo>
                  <a:lnTo>
                    <a:pt x="12052" y="1669"/>
                  </a:lnTo>
                  <a:lnTo>
                    <a:pt x="11856" y="1465"/>
                  </a:lnTo>
                  <a:lnTo>
                    <a:pt x="11656" y="1260"/>
                  </a:lnTo>
                  <a:lnTo>
                    <a:pt x="11451" y="1079"/>
                  </a:lnTo>
                  <a:lnTo>
                    <a:pt x="11242" y="897"/>
                  </a:lnTo>
                  <a:lnTo>
                    <a:pt x="11033" y="738"/>
                  </a:lnTo>
                  <a:lnTo>
                    <a:pt x="10819" y="602"/>
                  </a:lnTo>
                  <a:lnTo>
                    <a:pt x="10605" y="466"/>
                  </a:lnTo>
                  <a:lnTo>
                    <a:pt x="10387" y="353"/>
                  </a:lnTo>
                  <a:lnTo>
                    <a:pt x="10165" y="251"/>
                  </a:lnTo>
                  <a:lnTo>
                    <a:pt x="9911" y="160"/>
                  </a:lnTo>
                  <a:lnTo>
                    <a:pt x="9661" y="92"/>
                  </a:lnTo>
                  <a:lnTo>
                    <a:pt x="9412" y="35"/>
                  </a:lnTo>
                  <a:lnTo>
                    <a:pt x="9163" y="12"/>
                  </a:lnTo>
                  <a:lnTo>
                    <a:pt x="8914"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9"/>
            <p:cNvSpPr/>
            <p:nvPr/>
          </p:nvSpPr>
          <p:spPr>
            <a:xfrm>
              <a:off x="3376125" y="-9190450"/>
              <a:ext cx="909825" cy="999050"/>
            </a:xfrm>
            <a:custGeom>
              <a:avLst/>
              <a:gdLst/>
              <a:ahLst/>
              <a:cxnLst/>
              <a:rect l="l" t="t" r="r" b="b"/>
              <a:pathLst>
                <a:path w="36393" h="39962" extrusionOk="0">
                  <a:moveTo>
                    <a:pt x="156" y="1"/>
                  </a:moveTo>
                  <a:lnTo>
                    <a:pt x="76" y="19981"/>
                  </a:lnTo>
                  <a:lnTo>
                    <a:pt x="36" y="29977"/>
                  </a:lnTo>
                  <a:lnTo>
                    <a:pt x="1" y="39961"/>
                  </a:lnTo>
                  <a:lnTo>
                    <a:pt x="50" y="39825"/>
                  </a:lnTo>
                  <a:lnTo>
                    <a:pt x="103" y="39712"/>
                  </a:lnTo>
                  <a:lnTo>
                    <a:pt x="161" y="39598"/>
                  </a:lnTo>
                  <a:lnTo>
                    <a:pt x="228" y="39496"/>
                  </a:lnTo>
                  <a:lnTo>
                    <a:pt x="299" y="39417"/>
                  </a:lnTo>
                  <a:lnTo>
                    <a:pt x="375" y="39360"/>
                  </a:lnTo>
                  <a:lnTo>
                    <a:pt x="459" y="39315"/>
                  </a:lnTo>
                  <a:lnTo>
                    <a:pt x="548" y="39292"/>
                  </a:lnTo>
                  <a:lnTo>
                    <a:pt x="1697" y="39201"/>
                  </a:lnTo>
                  <a:lnTo>
                    <a:pt x="2841" y="39133"/>
                  </a:lnTo>
                  <a:lnTo>
                    <a:pt x="3990" y="39076"/>
                  </a:lnTo>
                  <a:lnTo>
                    <a:pt x="5138" y="39031"/>
                  </a:lnTo>
                  <a:lnTo>
                    <a:pt x="6287" y="38997"/>
                  </a:lnTo>
                  <a:lnTo>
                    <a:pt x="7436" y="38963"/>
                  </a:lnTo>
                  <a:lnTo>
                    <a:pt x="8580" y="38952"/>
                  </a:lnTo>
                  <a:lnTo>
                    <a:pt x="9729" y="38940"/>
                  </a:lnTo>
                  <a:lnTo>
                    <a:pt x="12026" y="38929"/>
                  </a:lnTo>
                  <a:lnTo>
                    <a:pt x="14323" y="38929"/>
                  </a:lnTo>
                  <a:lnTo>
                    <a:pt x="16620" y="38918"/>
                  </a:lnTo>
                  <a:lnTo>
                    <a:pt x="18918" y="38895"/>
                  </a:lnTo>
                  <a:lnTo>
                    <a:pt x="19403" y="38884"/>
                  </a:lnTo>
                  <a:lnTo>
                    <a:pt x="19888" y="38861"/>
                  </a:lnTo>
                  <a:lnTo>
                    <a:pt x="20868" y="38804"/>
                  </a:lnTo>
                  <a:lnTo>
                    <a:pt x="21852" y="38725"/>
                  </a:lnTo>
                  <a:lnTo>
                    <a:pt x="22844" y="38623"/>
                  </a:lnTo>
                  <a:lnTo>
                    <a:pt x="23837" y="38532"/>
                  </a:lnTo>
                  <a:lnTo>
                    <a:pt x="24839" y="38441"/>
                  </a:lnTo>
                  <a:lnTo>
                    <a:pt x="25841" y="38362"/>
                  </a:lnTo>
                  <a:lnTo>
                    <a:pt x="26842" y="38294"/>
                  </a:lnTo>
                  <a:lnTo>
                    <a:pt x="27346" y="38282"/>
                  </a:lnTo>
                  <a:lnTo>
                    <a:pt x="27844" y="38271"/>
                  </a:lnTo>
                  <a:lnTo>
                    <a:pt x="28347" y="38260"/>
                  </a:lnTo>
                  <a:lnTo>
                    <a:pt x="28846" y="38271"/>
                  </a:lnTo>
                  <a:lnTo>
                    <a:pt x="29345" y="38282"/>
                  </a:lnTo>
                  <a:lnTo>
                    <a:pt x="29843" y="38316"/>
                  </a:lnTo>
                  <a:lnTo>
                    <a:pt x="30342" y="38362"/>
                  </a:lnTo>
                  <a:lnTo>
                    <a:pt x="30836" y="38407"/>
                  </a:lnTo>
                  <a:lnTo>
                    <a:pt x="31330" y="38486"/>
                  </a:lnTo>
                  <a:lnTo>
                    <a:pt x="31824" y="38566"/>
                  </a:lnTo>
                  <a:lnTo>
                    <a:pt x="32319" y="38668"/>
                  </a:lnTo>
                  <a:lnTo>
                    <a:pt x="32808" y="38793"/>
                  </a:lnTo>
                  <a:lnTo>
                    <a:pt x="33294" y="38929"/>
                  </a:lnTo>
                  <a:lnTo>
                    <a:pt x="33779" y="39088"/>
                  </a:lnTo>
                  <a:lnTo>
                    <a:pt x="34264" y="39269"/>
                  </a:lnTo>
                  <a:lnTo>
                    <a:pt x="34745" y="39474"/>
                  </a:lnTo>
                  <a:lnTo>
                    <a:pt x="34910" y="37080"/>
                  </a:lnTo>
                  <a:lnTo>
                    <a:pt x="35066" y="34686"/>
                  </a:lnTo>
                  <a:lnTo>
                    <a:pt x="35213" y="32291"/>
                  </a:lnTo>
                  <a:lnTo>
                    <a:pt x="35351" y="29897"/>
                  </a:lnTo>
                  <a:lnTo>
                    <a:pt x="35484" y="27492"/>
                  </a:lnTo>
                  <a:lnTo>
                    <a:pt x="35609" y="25098"/>
                  </a:lnTo>
                  <a:lnTo>
                    <a:pt x="35725" y="22693"/>
                  </a:lnTo>
                  <a:lnTo>
                    <a:pt x="35831" y="20287"/>
                  </a:lnTo>
                  <a:lnTo>
                    <a:pt x="35929" y="17882"/>
                  </a:lnTo>
                  <a:lnTo>
                    <a:pt x="36023" y="15477"/>
                  </a:lnTo>
                  <a:lnTo>
                    <a:pt x="36103" y="13071"/>
                  </a:lnTo>
                  <a:lnTo>
                    <a:pt x="36179" y="10666"/>
                  </a:lnTo>
                  <a:lnTo>
                    <a:pt x="36245" y="8261"/>
                  </a:lnTo>
                  <a:lnTo>
                    <a:pt x="36303" y="5844"/>
                  </a:lnTo>
                  <a:lnTo>
                    <a:pt x="36352" y="3439"/>
                  </a:lnTo>
                  <a:lnTo>
                    <a:pt x="36392" y="1022"/>
                  </a:lnTo>
                  <a:lnTo>
                    <a:pt x="36263" y="1771"/>
                  </a:lnTo>
                  <a:lnTo>
                    <a:pt x="36125" y="2497"/>
                  </a:lnTo>
                  <a:lnTo>
                    <a:pt x="35983" y="3223"/>
                  </a:lnTo>
                  <a:lnTo>
                    <a:pt x="35836" y="3926"/>
                  </a:lnTo>
                  <a:lnTo>
                    <a:pt x="35680" y="4619"/>
                  </a:lnTo>
                  <a:lnTo>
                    <a:pt x="35515" y="5299"/>
                  </a:lnTo>
                  <a:lnTo>
                    <a:pt x="35346" y="5969"/>
                  </a:lnTo>
                  <a:lnTo>
                    <a:pt x="35172" y="6615"/>
                  </a:lnTo>
                  <a:lnTo>
                    <a:pt x="34994" y="7262"/>
                  </a:lnTo>
                  <a:lnTo>
                    <a:pt x="34807" y="7886"/>
                  </a:lnTo>
                  <a:lnTo>
                    <a:pt x="34611" y="8499"/>
                  </a:lnTo>
                  <a:lnTo>
                    <a:pt x="34416" y="9100"/>
                  </a:lnTo>
                  <a:lnTo>
                    <a:pt x="34211" y="9690"/>
                  </a:lnTo>
                  <a:lnTo>
                    <a:pt x="34002" y="10269"/>
                  </a:lnTo>
                  <a:lnTo>
                    <a:pt x="33788" y="10836"/>
                  </a:lnTo>
                  <a:lnTo>
                    <a:pt x="33565" y="11381"/>
                  </a:lnTo>
                  <a:lnTo>
                    <a:pt x="33343" y="11914"/>
                  </a:lnTo>
                  <a:lnTo>
                    <a:pt x="33111" y="12447"/>
                  </a:lnTo>
                  <a:lnTo>
                    <a:pt x="32875" y="12958"/>
                  </a:lnTo>
                  <a:lnTo>
                    <a:pt x="32635" y="13457"/>
                  </a:lnTo>
                  <a:lnTo>
                    <a:pt x="32390" y="13945"/>
                  </a:lnTo>
                  <a:lnTo>
                    <a:pt x="32141" y="14421"/>
                  </a:lnTo>
                  <a:lnTo>
                    <a:pt x="31887" y="14875"/>
                  </a:lnTo>
                  <a:lnTo>
                    <a:pt x="31624" y="15329"/>
                  </a:lnTo>
                  <a:lnTo>
                    <a:pt x="31361" y="15772"/>
                  </a:lnTo>
                  <a:lnTo>
                    <a:pt x="31094" y="16191"/>
                  </a:lnTo>
                  <a:lnTo>
                    <a:pt x="30823" y="16600"/>
                  </a:lnTo>
                  <a:lnTo>
                    <a:pt x="30547" y="17008"/>
                  </a:lnTo>
                  <a:lnTo>
                    <a:pt x="30266" y="17394"/>
                  </a:lnTo>
                  <a:lnTo>
                    <a:pt x="29981" y="17769"/>
                  </a:lnTo>
                  <a:lnTo>
                    <a:pt x="29692" y="18132"/>
                  </a:lnTo>
                  <a:lnTo>
                    <a:pt x="29402" y="18483"/>
                  </a:lnTo>
                  <a:lnTo>
                    <a:pt x="29109" y="18824"/>
                  </a:lnTo>
                  <a:lnTo>
                    <a:pt x="28810" y="19141"/>
                  </a:lnTo>
                  <a:lnTo>
                    <a:pt x="28508" y="19459"/>
                  </a:lnTo>
                  <a:lnTo>
                    <a:pt x="28200" y="19765"/>
                  </a:lnTo>
                  <a:lnTo>
                    <a:pt x="27893" y="20049"/>
                  </a:lnTo>
                  <a:lnTo>
                    <a:pt x="27582" y="20333"/>
                  </a:lnTo>
                  <a:lnTo>
                    <a:pt x="27270" y="20594"/>
                  </a:lnTo>
                  <a:lnTo>
                    <a:pt x="26949" y="20843"/>
                  </a:lnTo>
                  <a:lnTo>
                    <a:pt x="26629" y="21093"/>
                  </a:lnTo>
                  <a:lnTo>
                    <a:pt x="26308" y="21320"/>
                  </a:lnTo>
                  <a:lnTo>
                    <a:pt x="25983" y="21535"/>
                  </a:lnTo>
                  <a:lnTo>
                    <a:pt x="25654" y="21740"/>
                  </a:lnTo>
                  <a:lnTo>
                    <a:pt x="25324" y="21933"/>
                  </a:lnTo>
                  <a:lnTo>
                    <a:pt x="24995" y="22125"/>
                  </a:lnTo>
                  <a:lnTo>
                    <a:pt x="24661" y="22296"/>
                  </a:lnTo>
                  <a:lnTo>
                    <a:pt x="24323" y="22454"/>
                  </a:lnTo>
                  <a:lnTo>
                    <a:pt x="23984" y="22602"/>
                  </a:lnTo>
                  <a:lnTo>
                    <a:pt x="23646" y="22738"/>
                  </a:lnTo>
                  <a:lnTo>
                    <a:pt x="23303" y="22863"/>
                  </a:lnTo>
                  <a:lnTo>
                    <a:pt x="22960" y="22965"/>
                  </a:lnTo>
                  <a:lnTo>
                    <a:pt x="22617" y="23067"/>
                  </a:lnTo>
                  <a:lnTo>
                    <a:pt x="22270" y="23158"/>
                  </a:lnTo>
                  <a:lnTo>
                    <a:pt x="21923" y="23237"/>
                  </a:lnTo>
                  <a:lnTo>
                    <a:pt x="21576" y="23305"/>
                  </a:lnTo>
                  <a:lnTo>
                    <a:pt x="21224" y="23362"/>
                  </a:lnTo>
                  <a:lnTo>
                    <a:pt x="20877" y="23408"/>
                  </a:lnTo>
                  <a:lnTo>
                    <a:pt x="20525" y="23430"/>
                  </a:lnTo>
                  <a:lnTo>
                    <a:pt x="20173" y="23453"/>
                  </a:lnTo>
                  <a:lnTo>
                    <a:pt x="19817" y="23464"/>
                  </a:lnTo>
                  <a:lnTo>
                    <a:pt x="19465" y="23464"/>
                  </a:lnTo>
                  <a:lnTo>
                    <a:pt x="19114" y="23453"/>
                  </a:lnTo>
                  <a:lnTo>
                    <a:pt x="18757" y="23430"/>
                  </a:lnTo>
                  <a:lnTo>
                    <a:pt x="18406" y="23385"/>
                  </a:lnTo>
                  <a:lnTo>
                    <a:pt x="18050" y="23339"/>
                  </a:lnTo>
                  <a:lnTo>
                    <a:pt x="17693" y="23283"/>
                  </a:lnTo>
                  <a:lnTo>
                    <a:pt x="17342" y="23215"/>
                  </a:lnTo>
                  <a:lnTo>
                    <a:pt x="16985" y="23135"/>
                  </a:lnTo>
                  <a:lnTo>
                    <a:pt x="16634" y="23044"/>
                  </a:lnTo>
                  <a:lnTo>
                    <a:pt x="16278" y="22942"/>
                  </a:lnTo>
                  <a:lnTo>
                    <a:pt x="15926" y="22829"/>
                  </a:lnTo>
                  <a:lnTo>
                    <a:pt x="15574" y="22704"/>
                  </a:lnTo>
                  <a:lnTo>
                    <a:pt x="15222" y="22568"/>
                  </a:lnTo>
                  <a:lnTo>
                    <a:pt x="14871" y="22420"/>
                  </a:lnTo>
                  <a:lnTo>
                    <a:pt x="14519" y="22273"/>
                  </a:lnTo>
                  <a:lnTo>
                    <a:pt x="14172" y="22103"/>
                  </a:lnTo>
                  <a:lnTo>
                    <a:pt x="13824" y="21921"/>
                  </a:lnTo>
                  <a:lnTo>
                    <a:pt x="13477" y="21740"/>
                  </a:lnTo>
                  <a:lnTo>
                    <a:pt x="13130" y="21535"/>
                  </a:lnTo>
                  <a:lnTo>
                    <a:pt x="12787" y="21320"/>
                  </a:lnTo>
                  <a:lnTo>
                    <a:pt x="12444" y="21104"/>
                  </a:lnTo>
                  <a:lnTo>
                    <a:pt x="12106" y="20877"/>
                  </a:lnTo>
                  <a:lnTo>
                    <a:pt x="11768" y="20628"/>
                  </a:lnTo>
                  <a:lnTo>
                    <a:pt x="11429" y="20378"/>
                  </a:lnTo>
                  <a:lnTo>
                    <a:pt x="11095" y="20117"/>
                  </a:lnTo>
                  <a:lnTo>
                    <a:pt x="10761" y="19845"/>
                  </a:lnTo>
                  <a:lnTo>
                    <a:pt x="10427" y="19561"/>
                  </a:lnTo>
                  <a:lnTo>
                    <a:pt x="10102" y="19266"/>
                  </a:lnTo>
                  <a:lnTo>
                    <a:pt x="9773" y="18960"/>
                  </a:lnTo>
                  <a:lnTo>
                    <a:pt x="9452" y="18642"/>
                  </a:lnTo>
                  <a:lnTo>
                    <a:pt x="9127" y="18313"/>
                  </a:lnTo>
                  <a:lnTo>
                    <a:pt x="8811" y="17984"/>
                  </a:lnTo>
                  <a:lnTo>
                    <a:pt x="8495" y="17632"/>
                  </a:lnTo>
                  <a:lnTo>
                    <a:pt x="8184" y="17281"/>
                  </a:lnTo>
                  <a:lnTo>
                    <a:pt x="7872" y="16918"/>
                  </a:lnTo>
                  <a:lnTo>
                    <a:pt x="7565" y="16532"/>
                  </a:lnTo>
                  <a:lnTo>
                    <a:pt x="7262" y="16146"/>
                  </a:lnTo>
                  <a:lnTo>
                    <a:pt x="6959" y="15749"/>
                  </a:lnTo>
                  <a:lnTo>
                    <a:pt x="6665" y="15352"/>
                  </a:lnTo>
                  <a:lnTo>
                    <a:pt x="6372" y="14932"/>
                  </a:lnTo>
                  <a:lnTo>
                    <a:pt x="6082" y="14501"/>
                  </a:lnTo>
                  <a:lnTo>
                    <a:pt x="5793" y="14070"/>
                  </a:lnTo>
                  <a:lnTo>
                    <a:pt x="5512" y="13616"/>
                  </a:lnTo>
                  <a:lnTo>
                    <a:pt x="5232" y="13162"/>
                  </a:lnTo>
                  <a:lnTo>
                    <a:pt x="4960" y="12697"/>
                  </a:lnTo>
                  <a:lnTo>
                    <a:pt x="4689" y="12220"/>
                  </a:lnTo>
                  <a:lnTo>
                    <a:pt x="4422" y="11732"/>
                  </a:lnTo>
                  <a:lnTo>
                    <a:pt x="4163" y="11233"/>
                  </a:lnTo>
                  <a:lnTo>
                    <a:pt x="3905" y="10734"/>
                  </a:lnTo>
                  <a:lnTo>
                    <a:pt x="3651" y="10212"/>
                  </a:lnTo>
                  <a:lnTo>
                    <a:pt x="3406" y="9690"/>
                  </a:lnTo>
                  <a:lnTo>
                    <a:pt x="3162" y="9157"/>
                  </a:lnTo>
                  <a:lnTo>
                    <a:pt x="2921" y="8612"/>
                  </a:lnTo>
                  <a:lnTo>
                    <a:pt x="2690" y="8056"/>
                  </a:lnTo>
                  <a:lnTo>
                    <a:pt x="2463" y="7500"/>
                  </a:lnTo>
                  <a:lnTo>
                    <a:pt x="2240" y="6922"/>
                  </a:lnTo>
                  <a:lnTo>
                    <a:pt x="2022" y="6343"/>
                  </a:lnTo>
                  <a:lnTo>
                    <a:pt x="1808" y="5753"/>
                  </a:lnTo>
                  <a:lnTo>
                    <a:pt x="1603" y="5152"/>
                  </a:lnTo>
                  <a:lnTo>
                    <a:pt x="1399" y="4539"/>
                  </a:lnTo>
                  <a:lnTo>
                    <a:pt x="1207" y="3915"/>
                  </a:lnTo>
                  <a:lnTo>
                    <a:pt x="1016" y="3291"/>
                  </a:lnTo>
                  <a:lnTo>
                    <a:pt x="833" y="2656"/>
                  </a:lnTo>
                  <a:lnTo>
                    <a:pt x="655" y="1998"/>
                  </a:lnTo>
                  <a:lnTo>
                    <a:pt x="481" y="1351"/>
                  </a:lnTo>
                  <a:lnTo>
                    <a:pt x="317" y="681"/>
                  </a:lnTo>
                  <a:lnTo>
                    <a:pt x="15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9"/>
            <p:cNvSpPr/>
            <p:nvPr/>
          </p:nvSpPr>
          <p:spPr>
            <a:xfrm>
              <a:off x="3380700" y="-9378500"/>
              <a:ext cx="123450" cy="403075"/>
            </a:xfrm>
            <a:custGeom>
              <a:avLst/>
              <a:gdLst/>
              <a:ahLst/>
              <a:cxnLst/>
              <a:rect l="l" t="t" r="r" b="b"/>
              <a:pathLst>
                <a:path w="4938" h="16123" extrusionOk="0">
                  <a:moveTo>
                    <a:pt x="0" y="0"/>
                  </a:moveTo>
                  <a:lnTo>
                    <a:pt x="0" y="295"/>
                  </a:lnTo>
                  <a:lnTo>
                    <a:pt x="62" y="352"/>
                  </a:lnTo>
                  <a:lnTo>
                    <a:pt x="120" y="431"/>
                  </a:lnTo>
                  <a:lnTo>
                    <a:pt x="178" y="522"/>
                  </a:lnTo>
                  <a:lnTo>
                    <a:pt x="232" y="624"/>
                  </a:lnTo>
                  <a:lnTo>
                    <a:pt x="281" y="760"/>
                  </a:lnTo>
                  <a:lnTo>
                    <a:pt x="330" y="908"/>
                  </a:lnTo>
                  <a:lnTo>
                    <a:pt x="379" y="1089"/>
                  </a:lnTo>
                  <a:lnTo>
                    <a:pt x="419" y="1294"/>
                  </a:lnTo>
                  <a:lnTo>
                    <a:pt x="530" y="1884"/>
                  </a:lnTo>
                  <a:lnTo>
                    <a:pt x="641" y="2462"/>
                  </a:lnTo>
                  <a:lnTo>
                    <a:pt x="753" y="3030"/>
                  </a:lnTo>
                  <a:lnTo>
                    <a:pt x="868" y="3586"/>
                  </a:lnTo>
                  <a:lnTo>
                    <a:pt x="984" y="4142"/>
                  </a:lnTo>
                  <a:lnTo>
                    <a:pt x="1104" y="4686"/>
                  </a:lnTo>
                  <a:lnTo>
                    <a:pt x="1229" y="5219"/>
                  </a:lnTo>
                  <a:lnTo>
                    <a:pt x="1354" y="5753"/>
                  </a:lnTo>
                  <a:lnTo>
                    <a:pt x="1478" y="6275"/>
                  </a:lnTo>
                  <a:lnTo>
                    <a:pt x="1607" y="6785"/>
                  </a:lnTo>
                  <a:lnTo>
                    <a:pt x="1741" y="7296"/>
                  </a:lnTo>
                  <a:lnTo>
                    <a:pt x="1874" y="7784"/>
                  </a:lnTo>
                  <a:lnTo>
                    <a:pt x="2008" y="8272"/>
                  </a:lnTo>
                  <a:lnTo>
                    <a:pt x="2146" y="8759"/>
                  </a:lnTo>
                  <a:lnTo>
                    <a:pt x="2284" y="9225"/>
                  </a:lnTo>
                  <a:lnTo>
                    <a:pt x="2427" y="9690"/>
                  </a:lnTo>
                  <a:lnTo>
                    <a:pt x="2569" y="10155"/>
                  </a:lnTo>
                  <a:lnTo>
                    <a:pt x="2716" y="10597"/>
                  </a:lnTo>
                  <a:lnTo>
                    <a:pt x="2863" y="11040"/>
                  </a:lnTo>
                  <a:lnTo>
                    <a:pt x="3010" y="11471"/>
                  </a:lnTo>
                  <a:lnTo>
                    <a:pt x="3161" y="11902"/>
                  </a:lnTo>
                  <a:lnTo>
                    <a:pt x="3313" y="12322"/>
                  </a:lnTo>
                  <a:lnTo>
                    <a:pt x="3468" y="12731"/>
                  </a:lnTo>
                  <a:lnTo>
                    <a:pt x="3624" y="13139"/>
                  </a:lnTo>
                  <a:lnTo>
                    <a:pt x="3784" y="13536"/>
                  </a:lnTo>
                  <a:lnTo>
                    <a:pt x="3945" y="13922"/>
                  </a:lnTo>
                  <a:lnTo>
                    <a:pt x="4105" y="14308"/>
                  </a:lnTo>
                  <a:lnTo>
                    <a:pt x="4270" y="14682"/>
                  </a:lnTo>
                  <a:lnTo>
                    <a:pt x="4434" y="15056"/>
                  </a:lnTo>
                  <a:lnTo>
                    <a:pt x="4599" y="15420"/>
                  </a:lnTo>
                  <a:lnTo>
                    <a:pt x="4768" y="15771"/>
                  </a:lnTo>
                  <a:lnTo>
                    <a:pt x="4938" y="16123"/>
                  </a:lnTo>
                  <a:lnTo>
                    <a:pt x="4875" y="14308"/>
                  </a:lnTo>
                  <a:lnTo>
                    <a:pt x="4822" y="12481"/>
                  </a:lnTo>
                  <a:lnTo>
                    <a:pt x="4800" y="11573"/>
                  </a:lnTo>
                  <a:lnTo>
                    <a:pt x="4782" y="10654"/>
                  </a:lnTo>
                  <a:lnTo>
                    <a:pt x="4764" y="9735"/>
                  </a:lnTo>
                  <a:lnTo>
                    <a:pt x="4751" y="8816"/>
                  </a:lnTo>
                  <a:lnTo>
                    <a:pt x="4737" y="7897"/>
                  </a:lnTo>
                  <a:lnTo>
                    <a:pt x="4728" y="6978"/>
                  </a:lnTo>
                  <a:lnTo>
                    <a:pt x="4724" y="6059"/>
                  </a:lnTo>
                  <a:lnTo>
                    <a:pt x="4724" y="5151"/>
                  </a:lnTo>
                  <a:lnTo>
                    <a:pt x="4728" y="4232"/>
                  </a:lnTo>
                  <a:lnTo>
                    <a:pt x="4737" y="3336"/>
                  </a:lnTo>
                  <a:lnTo>
                    <a:pt x="4746" y="2428"/>
                  </a:lnTo>
                  <a:lnTo>
                    <a:pt x="4764" y="1543"/>
                  </a:lnTo>
                  <a:lnTo>
                    <a:pt x="4216" y="1430"/>
                  </a:lnTo>
                  <a:lnTo>
                    <a:pt x="3669" y="1316"/>
                  </a:lnTo>
                  <a:lnTo>
                    <a:pt x="3121" y="1203"/>
                  </a:lnTo>
                  <a:lnTo>
                    <a:pt x="2573" y="1067"/>
                  </a:lnTo>
                  <a:lnTo>
                    <a:pt x="2030" y="931"/>
                  </a:lnTo>
                  <a:lnTo>
                    <a:pt x="1483" y="783"/>
                  </a:lnTo>
                  <a:lnTo>
                    <a:pt x="940" y="624"/>
                  </a:lnTo>
                  <a:lnTo>
                    <a:pt x="392" y="443"/>
                  </a:lnTo>
                  <a:lnTo>
                    <a:pt x="334" y="420"/>
                  </a:lnTo>
                  <a:lnTo>
                    <a:pt x="281" y="386"/>
                  </a:lnTo>
                  <a:lnTo>
                    <a:pt x="232" y="341"/>
                  </a:lnTo>
                  <a:lnTo>
                    <a:pt x="178" y="284"/>
                  </a:lnTo>
                  <a:lnTo>
                    <a:pt x="134" y="227"/>
                  </a:lnTo>
                  <a:lnTo>
                    <a:pt x="85" y="159"/>
                  </a:lnTo>
                  <a:lnTo>
                    <a:pt x="45" y="80"/>
                  </a:lnTo>
                  <a:lnTo>
                    <a:pt x="0"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9"/>
            <p:cNvSpPr/>
            <p:nvPr/>
          </p:nvSpPr>
          <p:spPr>
            <a:xfrm>
              <a:off x="3381125" y="-11732525"/>
              <a:ext cx="906600" cy="2297600"/>
            </a:xfrm>
            <a:custGeom>
              <a:avLst/>
              <a:gdLst/>
              <a:ahLst/>
              <a:cxnLst/>
              <a:rect l="l" t="t" r="r" b="b"/>
              <a:pathLst>
                <a:path w="36264" h="91904" extrusionOk="0">
                  <a:moveTo>
                    <a:pt x="17507" y="0"/>
                  </a:moveTo>
                  <a:lnTo>
                    <a:pt x="17004" y="35"/>
                  </a:lnTo>
                  <a:lnTo>
                    <a:pt x="16501" y="80"/>
                  </a:lnTo>
                  <a:lnTo>
                    <a:pt x="16002" y="159"/>
                  </a:lnTo>
                  <a:lnTo>
                    <a:pt x="15601" y="239"/>
                  </a:lnTo>
                  <a:lnTo>
                    <a:pt x="15196" y="329"/>
                  </a:lnTo>
                  <a:lnTo>
                    <a:pt x="14795" y="443"/>
                  </a:lnTo>
                  <a:lnTo>
                    <a:pt x="14390" y="579"/>
                  </a:lnTo>
                  <a:lnTo>
                    <a:pt x="13985" y="738"/>
                  </a:lnTo>
                  <a:lnTo>
                    <a:pt x="13580" y="908"/>
                  </a:lnTo>
                  <a:lnTo>
                    <a:pt x="13179" y="1101"/>
                  </a:lnTo>
                  <a:lnTo>
                    <a:pt x="12774" y="1305"/>
                  </a:lnTo>
                  <a:lnTo>
                    <a:pt x="12373" y="1532"/>
                  </a:lnTo>
                  <a:lnTo>
                    <a:pt x="11968" y="1793"/>
                  </a:lnTo>
                  <a:lnTo>
                    <a:pt x="11572" y="2065"/>
                  </a:lnTo>
                  <a:lnTo>
                    <a:pt x="11171" y="2349"/>
                  </a:lnTo>
                  <a:lnTo>
                    <a:pt x="10775" y="2667"/>
                  </a:lnTo>
                  <a:lnTo>
                    <a:pt x="10383" y="2996"/>
                  </a:lnTo>
                  <a:lnTo>
                    <a:pt x="9992" y="3359"/>
                  </a:lnTo>
                  <a:lnTo>
                    <a:pt x="9604" y="3733"/>
                  </a:lnTo>
                  <a:lnTo>
                    <a:pt x="9221" y="4142"/>
                  </a:lnTo>
                  <a:lnTo>
                    <a:pt x="8843" y="4562"/>
                  </a:lnTo>
                  <a:lnTo>
                    <a:pt x="8464" y="5004"/>
                  </a:lnTo>
                  <a:lnTo>
                    <a:pt x="8090" y="5469"/>
                  </a:lnTo>
                  <a:lnTo>
                    <a:pt x="7725" y="5968"/>
                  </a:lnTo>
                  <a:lnTo>
                    <a:pt x="7360" y="6479"/>
                  </a:lnTo>
                  <a:lnTo>
                    <a:pt x="7182" y="6751"/>
                  </a:lnTo>
                  <a:lnTo>
                    <a:pt x="7004" y="7024"/>
                  </a:lnTo>
                  <a:lnTo>
                    <a:pt x="6831" y="7296"/>
                  </a:lnTo>
                  <a:lnTo>
                    <a:pt x="6652" y="7580"/>
                  </a:lnTo>
                  <a:lnTo>
                    <a:pt x="6479" y="7875"/>
                  </a:lnTo>
                  <a:lnTo>
                    <a:pt x="6305" y="8170"/>
                  </a:lnTo>
                  <a:lnTo>
                    <a:pt x="6136" y="8476"/>
                  </a:lnTo>
                  <a:lnTo>
                    <a:pt x="5967" y="8782"/>
                  </a:lnTo>
                  <a:lnTo>
                    <a:pt x="5802" y="9100"/>
                  </a:lnTo>
                  <a:lnTo>
                    <a:pt x="5633" y="9429"/>
                  </a:lnTo>
                  <a:lnTo>
                    <a:pt x="5468" y="9747"/>
                  </a:lnTo>
                  <a:lnTo>
                    <a:pt x="5308" y="10087"/>
                  </a:lnTo>
                  <a:lnTo>
                    <a:pt x="5148" y="10427"/>
                  </a:lnTo>
                  <a:lnTo>
                    <a:pt x="4987" y="10779"/>
                  </a:lnTo>
                  <a:lnTo>
                    <a:pt x="4832" y="11131"/>
                  </a:lnTo>
                  <a:lnTo>
                    <a:pt x="4676" y="11494"/>
                  </a:lnTo>
                  <a:lnTo>
                    <a:pt x="4524" y="11857"/>
                  </a:lnTo>
                  <a:lnTo>
                    <a:pt x="4373" y="12231"/>
                  </a:lnTo>
                  <a:lnTo>
                    <a:pt x="4222" y="12606"/>
                  </a:lnTo>
                  <a:lnTo>
                    <a:pt x="4075" y="12992"/>
                  </a:lnTo>
                  <a:lnTo>
                    <a:pt x="3883" y="13525"/>
                  </a:lnTo>
                  <a:lnTo>
                    <a:pt x="3696" y="14047"/>
                  </a:lnTo>
                  <a:lnTo>
                    <a:pt x="3518" y="14591"/>
                  </a:lnTo>
                  <a:lnTo>
                    <a:pt x="3344" y="15136"/>
                  </a:lnTo>
                  <a:lnTo>
                    <a:pt x="3175" y="15681"/>
                  </a:lnTo>
                  <a:lnTo>
                    <a:pt x="3015" y="16237"/>
                  </a:lnTo>
                  <a:lnTo>
                    <a:pt x="2859" y="16804"/>
                  </a:lnTo>
                  <a:lnTo>
                    <a:pt x="2712" y="17371"/>
                  </a:lnTo>
                  <a:lnTo>
                    <a:pt x="2565" y="17939"/>
                  </a:lnTo>
                  <a:lnTo>
                    <a:pt x="2427" y="18529"/>
                  </a:lnTo>
                  <a:lnTo>
                    <a:pt x="2294" y="19107"/>
                  </a:lnTo>
                  <a:lnTo>
                    <a:pt x="2169" y="19697"/>
                  </a:lnTo>
                  <a:lnTo>
                    <a:pt x="2044" y="20299"/>
                  </a:lnTo>
                  <a:lnTo>
                    <a:pt x="1929" y="20900"/>
                  </a:lnTo>
                  <a:lnTo>
                    <a:pt x="1817" y="21501"/>
                  </a:lnTo>
                  <a:lnTo>
                    <a:pt x="1711" y="22114"/>
                  </a:lnTo>
                  <a:lnTo>
                    <a:pt x="1608" y="22738"/>
                  </a:lnTo>
                  <a:lnTo>
                    <a:pt x="1510" y="23351"/>
                  </a:lnTo>
                  <a:lnTo>
                    <a:pt x="1417" y="23975"/>
                  </a:lnTo>
                  <a:lnTo>
                    <a:pt x="1328" y="24610"/>
                  </a:lnTo>
                  <a:lnTo>
                    <a:pt x="1243" y="25245"/>
                  </a:lnTo>
                  <a:lnTo>
                    <a:pt x="1163" y="25881"/>
                  </a:lnTo>
                  <a:lnTo>
                    <a:pt x="1087" y="26528"/>
                  </a:lnTo>
                  <a:lnTo>
                    <a:pt x="1012" y="27174"/>
                  </a:lnTo>
                  <a:lnTo>
                    <a:pt x="945" y="27821"/>
                  </a:lnTo>
                  <a:lnTo>
                    <a:pt x="882" y="28479"/>
                  </a:lnTo>
                  <a:lnTo>
                    <a:pt x="820" y="29126"/>
                  </a:lnTo>
                  <a:lnTo>
                    <a:pt x="762" y="29795"/>
                  </a:lnTo>
                  <a:lnTo>
                    <a:pt x="709" y="30453"/>
                  </a:lnTo>
                  <a:lnTo>
                    <a:pt x="660" y="31123"/>
                  </a:lnTo>
                  <a:lnTo>
                    <a:pt x="611" y="31792"/>
                  </a:lnTo>
                  <a:lnTo>
                    <a:pt x="566" y="32461"/>
                  </a:lnTo>
                  <a:lnTo>
                    <a:pt x="526" y="33142"/>
                  </a:lnTo>
                  <a:lnTo>
                    <a:pt x="486" y="33812"/>
                  </a:lnTo>
                  <a:lnTo>
                    <a:pt x="455" y="34492"/>
                  </a:lnTo>
                  <a:lnTo>
                    <a:pt x="419" y="35173"/>
                  </a:lnTo>
                  <a:lnTo>
                    <a:pt x="362" y="36546"/>
                  </a:lnTo>
                  <a:lnTo>
                    <a:pt x="313" y="37919"/>
                  </a:lnTo>
                  <a:lnTo>
                    <a:pt x="273" y="39303"/>
                  </a:lnTo>
                  <a:lnTo>
                    <a:pt x="241" y="40699"/>
                  </a:lnTo>
                  <a:lnTo>
                    <a:pt x="219" y="42094"/>
                  </a:lnTo>
                  <a:lnTo>
                    <a:pt x="197" y="43490"/>
                  </a:lnTo>
                  <a:lnTo>
                    <a:pt x="183" y="44885"/>
                  </a:lnTo>
                  <a:lnTo>
                    <a:pt x="175" y="46281"/>
                  </a:lnTo>
                  <a:lnTo>
                    <a:pt x="161" y="49083"/>
                  </a:lnTo>
                  <a:lnTo>
                    <a:pt x="157" y="51875"/>
                  </a:lnTo>
                  <a:lnTo>
                    <a:pt x="148" y="54643"/>
                  </a:lnTo>
                  <a:lnTo>
                    <a:pt x="77" y="72751"/>
                  </a:lnTo>
                  <a:lnTo>
                    <a:pt x="1" y="90860"/>
                  </a:lnTo>
                  <a:lnTo>
                    <a:pt x="41" y="90803"/>
                  </a:lnTo>
                  <a:lnTo>
                    <a:pt x="81" y="90757"/>
                  </a:lnTo>
                  <a:lnTo>
                    <a:pt x="126" y="90712"/>
                  </a:lnTo>
                  <a:lnTo>
                    <a:pt x="170" y="90678"/>
                  </a:lnTo>
                  <a:lnTo>
                    <a:pt x="215" y="90644"/>
                  </a:lnTo>
                  <a:lnTo>
                    <a:pt x="268" y="90633"/>
                  </a:lnTo>
                  <a:lnTo>
                    <a:pt x="317" y="90610"/>
                  </a:lnTo>
                  <a:lnTo>
                    <a:pt x="375" y="90610"/>
                  </a:lnTo>
                  <a:lnTo>
                    <a:pt x="3362" y="90973"/>
                  </a:lnTo>
                  <a:lnTo>
                    <a:pt x="4849" y="91155"/>
                  </a:lnTo>
                  <a:lnTo>
                    <a:pt x="6341" y="91313"/>
                  </a:lnTo>
                  <a:lnTo>
                    <a:pt x="7828" y="91461"/>
                  </a:lnTo>
                  <a:lnTo>
                    <a:pt x="9315" y="91597"/>
                  </a:lnTo>
                  <a:lnTo>
                    <a:pt x="10802" y="91711"/>
                  </a:lnTo>
                  <a:lnTo>
                    <a:pt x="12289" y="91801"/>
                  </a:lnTo>
                  <a:lnTo>
                    <a:pt x="13032" y="91835"/>
                  </a:lnTo>
                  <a:lnTo>
                    <a:pt x="13776" y="91858"/>
                  </a:lnTo>
                  <a:lnTo>
                    <a:pt x="14519" y="91881"/>
                  </a:lnTo>
                  <a:lnTo>
                    <a:pt x="15263" y="91903"/>
                  </a:lnTo>
                  <a:lnTo>
                    <a:pt x="16750" y="91903"/>
                  </a:lnTo>
                  <a:lnTo>
                    <a:pt x="17493" y="91892"/>
                  </a:lnTo>
                  <a:lnTo>
                    <a:pt x="18237" y="91869"/>
                  </a:lnTo>
                  <a:lnTo>
                    <a:pt x="18980" y="91835"/>
                  </a:lnTo>
                  <a:lnTo>
                    <a:pt x="19724" y="91801"/>
                  </a:lnTo>
                  <a:lnTo>
                    <a:pt x="20472" y="91756"/>
                  </a:lnTo>
                  <a:lnTo>
                    <a:pt x="21215" y="91688"/>
                  </a:lnTo>
                  <a:lnTo>
                    <a:pt x="21959" y="91620"/>
                  </a:lnTo>
                  <a:lnTo>
                    <a:pt x="22707" y="91529"/>
                  </a:lnTo>
                  <a:lnTo>
                    <a:pt x="23455" y="91438"/>
                  </a:lnTo>
                  <a:lnTo>
                    <a:pt x="24203" y="91325"/>
                  </a:lnTo>
                  <a:lnTo>
                    <a:pt x="24372" y="91291"/>
                  </a:lnTo>
                  <a:lnTo>
                    <a:pt x="24581" y="91234"/>
                  </a:lnTo>
                  <a:lnTo>
                    <a:pt x="24826" y="91155"/>
                  </a:lnTo>
                  <a:lnTo>
                    <a:pt x="25102" y="91052"/>
                  </a:lnTo>
                  <a:lnTo>
                    <a:pt x="25748" y="90814"/>
                  </a:lnTo>
                  <a:lnTo>
                    <a:pt x="26491" y="90519"/>
                  </a:lnTo>
                  <a:lnTo>
                    <a:pt x="27319" y="90190"/>
                  </a:lnTo>
                  <a:lnTo>
                    <a:pt x="28210" y="89861"/>
                  </a:lnTo>
                  <a:lnTo>
                    <a:pt x="28673" y="89691"/>
                  </a:lnTo>
                  <a:lnTo>
                    <a:pt x="29140" y="89532"/>
                  </a:lnTo>
                  <a:lnTo>
                    <a:pt x="29621" y="89385"/>
                  </a:lnTo>
                  <a:lnTo>
                    <a:pt x="30097" y="89237"/>
                  </a:lnTo>
                  <a:lnTo>
                    <a:pt x="30583" y="89101"/>
                  </a:lnTo>
                  <a:lnTo>
                    <a:pt x="31059" y="88976"/>
                  </a:lnTo>
                  <a:lnTo>
                    <a:pt x="31535" y="88874"/>
                  </a:lnTo>
                  <a:lnTo>
                    <a:pt x="32007" y="88783"/>
                  </a:lnTo>
                  <a:lnTo>
                    <a:pt x="32466" y="88715"/>
                  </a:lnTo>
                  <a:lnTo>
                    <a:pt x="32916" y="88681"/>
                  </a:lnTo>
                  <a:lnTo>
                    <a:pt x="33352" y="88658"/>
                  </a:lnTo>
                  <a:lnTo>
                    <a:pt x="33566" y="88658"/>
                  </a:lnTo>
                  <a:lnTo>
                    <a:pt x="33775" y="88670"/>
                  </a:lnTo>
                  <a:lnTo>
                    <a:pt x="33980" y="88681"/>
                  </a:lnTo>
                  <a:lnTo>
                    <a:pt x="34176" y="88704"/>
                  </a:lnTo>
                  <a:lnTo>
                    <a:pt x="34367" y="88738"/>
                  </a:lnTo>
                  <a:lnTo>
                    <a:pt x="34558" y="88772"/>
                  </a:lnTo>
                  <a:lnTo>
                    <a:pt x="34736" y="88817"/>
                  </a:lnTo>
                  <a:lnTo>
                    <a:pt x="34915" y="88874"/>
                  </a:lnTo>
                  <a:lnTo>
                    <a:pt x="35084" y="88942"/>
                  </a:lnTo>
                  <a:lnTo>
                    <a:pt x="35244" y="89021"/>
                  </a:lnTo>
                  <a:lnTo>
                    <a:pt x="35400" y="89101"/>
                  </a:lnTo>
                  <a:lnTo>
                    <a:pt x="35547" y="89192"/>
                  </a:lnTo>
                  <a:lnTo>
                    <a:pt x="35689" y="89305"/>
                  </a:lnTo>
                  <a:lnTo>
                    <a:pt x="35823" y="89419"/>
                  </a:lnTo>
                  <a:lnTo>
                    <a:pt x="35943" y="89543"/>
                  </a:lnTo>
                  <a:lnTo>
                    <a:pt x="36059" y="89680"/>
                  </a:lnTo>
                  <a:lnTo>
                    <a:pt x="36166" y="89827"/>
                  </a:lnTo>
                  <a:lnTo>
                    <a:pt x="36264" y="89986"/>
                  </a:lnTo>
                  <a:lnTo>
                    <a:pt x="36250" y="87683"/>
                  </a:lnTo>
                  <a:lnTo>
                    <a:pt x="36228" y="85368"/>
                  </a:lnTo>
                  <a:lnTo>
                    <a:pt x="36192" y="83065"/>
                  </a:lnTo>
                  <a:lnTo>
                    <a:pt x="36152" y="80750"/>
                  </a:lnTo>
                  <a:lnTo>
                    <a:pt x="36103" y="78447"/>
                  </a:lnTo>
                  <a:lnTo>
                    <a:pt x="36045" y="76144"/>
                  </a:lnTo>
                  <a:lnTo>
                    <a:pt x="35979" y="73840"/>
                  </a:lnTo>
                  <a:lnTo>
                    <a:pt x="35903" y="71537"/>
                  </a:lnTo>
                  <a:lnTo>
                    <a:pt x="35818" y="69234"/>
                  </a:lnTo>
                  <a:lnTo>
                    <a:pt x="35725" y="66931"/>
                  </a:lnTo>
                  <a:lnTo>
                    <a:pt x="35622" y="64628"/>
                  </a:lnTo>
                  <a:lnTo>
                    <a:pt x="35507" y="62324"/>
                  </a:lnTo>
                  <a:lnTo>
                    <a:pt x="35386" y="60021"/>
                  </a:lnTo>
                  <a:lnTo>
                    <a:pt x="35253" y="57729"/>
                  </a:lnTo>
                  <a:lnTo>
                    <a:pt x="35115" y="55426"/>
                  </a:lnTo>
                  <a:lnTo>
                    <a:pt x="34964" y="53134"/>
                  </a:lnTo>
                  <a:lnTo>
                    <a:pt x="34799" y="50729"/>
                  </a:lnTo>
                  <a:lnTo>
                    <a:pt x="34630" y="48289"/>
                  </a:lnTo>
                  <a:lnTo>
                    <a:pt x="34456" y="45827"/>
                  </a:lnTo>
                  <a:lnTo>
                    <a:pt x="34269" y="43331"/>
                  </a:lnTo>
                  <a:lnTo>
                    <a:pt x="34171" y="42083"/>
                  </a:lnTo>
                  <a:lnTo>
                    <a:pt x="34073" y="40835"/>
                  </a:lnTo>
                  <a:lnTo>
                    <a:pt x="33966" y="39587"/>
                  </a:lnTo>
                  <a:lnTo>
                    <a:pt x="33859" y="38327"/>
                  </a:lnTo>
                  <a:lnTo>
                    <a:pt x="33748" y="37079"/>
                  </a:lnTo>
                  <a:lnTo>
                    <a:pt x="33628" y="35831"/>
                  </a:lnTo>
                  <a:lnTo>
                    <a:pt x="33508" y="34583"/>
                  </a:lnTo>
                  <a:lnTo>
                    <a:pt x="33379" y="33346"/>
                  </a:lnTo>
                  <a:lnTo>
                    <a:pt x="33245" y="32110"/>
                  </a:lnTo>
                  <a:lnTo>
                    <a:pt x="33107" y="30884"/>
                  </a:lnTo>
                  <a:lnTo>
                    <a:pt x="32965" y="29659"/>
                  </a:lnTo>
                  <a:lnTo>
                    <a:pt x="32813" y="28445"/>
                  </a:lnTo>
                  <a:lnTo>
                    <a:pt x="32653" y="27242"/>
                  </a:lnTo>
                  <a:lnTo>
                    <a:pt x="32488" y="26051"/>
                  </a:lnTo>
                  <a:lnTo>
                    <a:pt x="32319" y="24871"/>
                  </a:lnTo>
                  <a:lnTo>
                    <a:pt x="32141" y="23702"/>
                  </a:lnTo>
                  <a:lnTo>
                    <a:pt x="31949" y="22556"/>
                  </a:lnTo>
                  <a:lnTo>
                    <a:pt x="31754" y="21410"/>
                  </a:lnTo>
                  <a:lnTo>
                    <a:pt x="31553" y="20287"/>
                  </a:lnTo>
                  <a:lnTo>
                    <a:pt x="31446" y="19743"/>
                  </a:lnTo>
                  <a:lnTo>
                    <a:pt x="31339" y="19187"/>
                  </a:lnTo>
                  <a:lnTo>
                    <a:pt x="31228" y="18642"/>
                  </a:lnTo>
                  <a:lnTo>
                    <a:pt x="31117" y="18097"/>
                  </a:lnTo>
                  <a:lnTo>
                    <a:pt x="31001" y="17564"/>
                  </a:lnTo>
                  <a:lnTo>
                    <a:pt x="30885" y="17031"/>
                  </a:lnTo>
                  <a:lnTo>
                    <a:pt x="30765" y="16509"/>
                  </a:lnTo>
                  <a:lnTo>
                    <a:pt x="30645" y="15987"/>
                  </a:lnTo>
                  <a:lnTo>
                    <a:pt x="30520" y="15465"/>
                  </a:lnTo>
                  <a:lnTo>
                    <a:pt x="30391" y="14955"/>
                  </a:lnTo>
                  <a:lnTo>
                    <a:pt x="30240" y="14365"/>
                  </a:lnTo>
                  <a:lnTo>
                    <a:pt x="30084" y="13797"/>
                  </a:lnTo>
                  <a:lnTo>
                    <a:pt x="29924" y="13230"/>
                  </a:lnTo>
                  <a:lnTo>
                    <a:pt x="29759" y="12685"/>
                  </a:lnTo>
                  <a:lnTo>
                    <a:pt x="29590" y="12152"/>
                  </a:lnTo>
                  <a:lnTo>
                    <a:pt x="29421" y="11630"/>
                  </a:lnTo>
                  <a:lnTo>
                    <a:pt x="29247" y="11131"/>
                  </a:lnTo>
                  <a:lnTo>
                    <a:pt x="29069" y="10632"/>
                  </a:lnTo>
                  <a:lnTo>
                    <a:pt x="28886" y="10155"/>
                  </a:lnTo>
                  <a:lnTo>
                    <a:pt x="28704" y="9690"/>
                  </a:lnTo>
                  <a:lnTo>
                    <a:pt x="28512" y="9236"/>
                  </a:lnTo>
                  <a:lnTo>
                    <a:pt x="28325" y="8794"/>
                  </a:lnTo>
                  <a:lnTo>
                    <a:pt x="28130" y="8362"/>
                  </a:lnTo>
                  <a:lnTo>
                    <a:pt x="27934" y="7943"/>
                  </a:lnTo>
                  <a:lnTo>
                    <a:pt x="27733" y="7546"/>
                  </a:lnTo>
                  <a:lnTo>
                    <a:pt x="27533" y="7148"/>
                  </a:lnTo>
                  <a:lnTo>
                    <a:pt x="27328" y="6774"/>
                  </a:lnTo>
                  <a:lnTo>
                    <a:pt x="27123" y="6400"/>
                  </a:lnTo>
                  <a:lnTo>
                    <a:pt x="26910" y="6048"/>
                  </a:lnTo>
                  <a:lnTo>
                    <a:pt x="26700" y="5708"/>
                  </a:lnTo>
                  <a:lnTo>
                    <a:pt x="26482" y="5378"/>
                  </a:lnTo>
                  <a:lnTo>
                    <a:pt x="26269" y="5049"/>
                  </a:lnTo>
                  <a:lnTo>
                    <a:pt x="26046" y="4743"/>
                  </a:lnTo>
                  <a:lnTo>
                    <a:pt x="25828" y="4448"/>
                  </a:lnTo>
                  <a:lnTo>
                    <a:pt x="25601" y="4153"/>
                  </a:lnTo>
                  <a:lnTo>
                    <a:pt x="25378" y="3881"/>
                  </a:lnTo>
                  <a:lnTo>
                    <a:pt x="25151" y="3620"/>
                  </a:lnTo>
                  <a:lnTo>
                    <a:pt x="24920" y="3359"/>
                  </a:lnTo>
                  <a:lnTo>
                    <a:pt x="24688" y="3121"/>
                  </a:lnTo>
                  <a:lnTo>
                    <a:pt x="24457" y="2882"/>
                  </a:lnTo>
                  <a:lnTo>
                    <a:pt x="24221" y="2655"/>
                  </a:lnTo>
                  <a:lnTo>
                    <a:pt x="23985" y="2440"/>
                  </a:lnTo>
                  <a:lnTo>
                    <a:pt x="23744" y="2236"/>
                  </a:lnTo>
                  <a:lnTo>
                    <a:pt x="23508" y="2043"/>
                  </a:lnTo>
                  <a:lnTo>
                    <a:pt x="23263" y="1861"/>
                  </a:lnTo>
                  <a:lnTo>
                    <a:pt x="23023" y="1691"/>
                  </a:lnTo>
                  <a:lnTo>
                    <a:pt x="22778" y="1521"/>
                  </a:lnTo>
                  <a:lnTo>
                    <a:pt x="22533" y="1362"/>
                  </a:lnTo>
                  <a:lnTo>
                    <a:pt x="22288" y="1226"/>
                  </a:lnTo>
                  <a:lnTo>
                    <a:pt x="22043" y="1078"/>
                  </a:lnTo>
                  <a:lnTo>
                    <a:pt x="21794" y="954"/>
                  </a:lnTo>
                  <a:lnTo>
                    <a:pt x="21545" y="840"/>
                  </a:lnTo>
                  <a:lnTo>
                    <a:pt x="21295" y="727"/>
                  </a:lnTo>
                  <a:lnTo>
                    <a:pt x="21046" y="624"/>
                  </a:lnTo>
                  <a:lnTo>
                    <a:pt x="20797" y="522"/>
                  </a:lnTo>
                  <a:lnTo>
                    <a:pt x="20543" y="443"/>
                  </a:lnTo>
                  <a:lnTo>
                    <a:pt x="20294" y="364"/>
                  </a:lnTo>
                  <a:lnTo>
                    <a:pt x="20040" y="295"/>
                  </a:lnTo>
                  <a:lnTo>
                    <a:pt x="19786" y="227"/>
                  </a:lnTo>
                  <a:lnTo>
                    <a:pt x="19537" y="182"/>
                  </a:lnTo>
                  <a:lnTo>
                    <a:pt x="19283" y="125"/>
                  </a:lnTo>
                  <a:lnTo>
                    <a:pt x="19029" y="91"/>
                  </a:lnTo>
                  <a:lnTo>
                    <a:pt x="18776" y="57"/>
                  </a:lnTo>
                  <a:lnTo>
                    <a:pt x="18522" y="35"/>
                  </a:lnTo>
                  <a:lnTo>
                    <a:pt x="18268" y="23"/>
                  </a:lnTo>
                  <a:lnTo>
                    <a:pt x="18014" y="12"/>
                  </a:lnTo>
                  <a:lnTo>
                    <a:pt x="1750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9"/>
            <p:cNvSpPr/>
            <p:nvPr/>
          </p:nvSpPr>
          <p:spPr>
            <a:xfrm>
              <a:off x="3377350" y="-5431225"/>
              <a:ext cx="811975" cy="1274200"/>
            </a:xfrm>
            <a:custGeom>
              <a:avLst/>
              <a:gdLst/>
              <a:ahLst/>
              <a:cxnLst/>
              <a:rect l="l" t="t" r="r" b="b"/>
              <a:pathLst>
                <a:path w="32479" h="50968" extrusionOk="0">
                  <a:moveTo>
                    <a:pt x="16367" y="1"/>
                  </a:moveTo>
                  <a:lnTo>
                    <a:pt x="16122" y="12"/>
                  </a:lnTo>
                  <a:lnTo>
                    <a:pt x="15877" y="23"/>
                  </a:lnTo>
                  <a:lnTo>
                    <a:pt x="15636" y="46"/>
                  </a:lnTo>
                  <a:lnTo>
                    <a:pt x="15427" y="69"/>
                  </a:lnTo>
                  <a:lnTo>
                    <a:pt x="15214" y="103"/>
                  </a:lnTo>
                  <a:lnTo>
                    <a:pt x="15004" y="148"/>
                  </a:lnTo>
                  <a:lnTo>
                    <a:pt x="14795" y="194"/>
                  </a:lnTo>
                  <a:lnTo>
                    <a:pt x="14586" y="250"/>
                  </a:lnTo>
                  <a:lnTo>
                    <a:pt x="14377" y="318"/>
                  </a:lnTo>
                  <a:lnTo>
                    <a:pt x="14167" y="386"/>
                  </a:lnTo>
                  <a:lnTo>
                    <a:pt x="13958" y="466"/>
                  </a:lnTo>
                  <a:lnTo>
                    <a:pt x="13749" y="557"/>
                  </a:lnTo>
                  <a:lnTo>
                    <a:pt x="13544" y="647"/>
                  </a:lnTo>
                  <a:lnTo>
                    <a:pt x="13335" y="750"/>
                  </a:lnTo>
                  <a:lnTo>
                    <a:pt x="13125" y="852"/>
                  </a:lnTo>
                  <a:lnTo>
                    <a:pt x="12916" y="976"/>
                  </a:lnTo>
                  <a:lnTo>
                    <a:pt x="12711" y="1101"/>
                  </a:lnTo>
                  <a:lnTo>
                    <a:pt x="12502" y="1226"/>
                  </a:lnTo>
                  <a:lnTo>
                    <a:pt x="12297" y="1362"/>
                  </a:lnTo>
                  <a:lnTo>
                    <a:pt x="12088" y="1510"/>
                  </a:lnTo>
                  <a:lnTo>
                    <a:pt x="11883" y="1657"/>
                  </a:lnTo>
                  <a:lnTo>
                    <a:pt x="11679" y="1816"/>
                  </a:lnTo>
                  <a:lnTo>
                    <a:pt x="11474" y="1986"/>
                  </a:lnTo>
                  <a:lnTo>
                    <a:pt x="11269" y="2156"/>
                  </a:lnTo>
                  <a:lnTo>
                    <a:pt x="11064" y="2338"/>
                  </a:lnTo>
                  <a:lnTo>
                    <a:pt x="10864" y="2531"/>
                  </a:lnTo>
                  <a:lnTo>
                    <a:pt x="10663" y="2724"/>
                  </a:lnTo>
                  <a:lnTo>
                    <a:pt x="10459" y="2917"/>
                  </a:lnTo>
                  <a:lnTo>
                    <a:pt x="10258" y="3121"/>
                  </a:lnTo>
                  <a:lnTo>
                    <a:pt x="10058" y="3336"/>
                  </a:lnTo>
                  <a:lnTo>
                    <a:pt x="9862" y="3552"/>
                  </a:lnTo>
                  <a:lnTo>
                    <a:pt x="9662" y="3779"/>
                  </a:lnTo>
                  <a:lnTo>
                    <a:pt x="9466" y="4017"/>
                  </a:lnTo>
                  <a:lnTo>
                    <a:pt x="9270" y="4255"/>
                  </a:lnTo>
                  <a:lnTo>
                    <a:pt x="9074" y="4505"/>
                  </a:lnTo>
                  <a:lnTo>
                    <a:pt x="8687" y="5004"/>
                  </a:lnTo>
                  <a:lnTo>
                    <a:pt x="8308" y="5538"/>
                  </a:lnTo>
                  <a:lnTo>
                    <a:pt x="7930" y="6105"/>
                  </a:lnTo>
                  <a:lnTo>
                    <a:pt x="7556" y="6684"/>
                  </a:lnTo>
                  <a:lnTo>
                    <a:pt x="7191" y="7285"/>
                  </a:lnTo>
                  <a:lnTo>
                    <a:pt x="6826" y="7909"/>
                  </a:lnTo>
                  <a:lnTo>
                    <a:pt x="6648" y="8238"/>
                  </a:lnTo>
                  <a:lnTo>
                    <a:pt x="6474" y="8567"/>
                  </a:lnTo>
                  <a:lnTo>
                    <a:pt x="6296" y="8896"/>
                  </a:lnTo>
                  <a:lnTo>
                    <a:pt x="6122" y="9236"/>
                  </a:lnTo>
                  <a:lnTo>
                    <a:pt x="5953" y="9577"/>
                  </a:lnTo>
                  <a:lnTo>
                    <a:pt x="5779" y="9929"/>
                  </a:lnTo>
                  <a:lnTo>
                    <a:pt x="5610" y="10292"/>
                  </a:lnTo>
                  <a:lnTo>
                    <a:pt x="5446" y="10643"/>
                  </a:lnTo>
                  <a:lnTo>
                    <a:pt x="5281" y="11018"/>
                  </a:lnTo>
                  <a:lnTo>
                    <a:pt x="5116" y="11381"/>
                  </a:lnTo>
                  <a:lnTo>
                    <a:pt x="4956" y="11755"/>
                  </a:lnTo>
                  <a:lnTo>
                    <a:pt x="4796" y="12141"/>
                  </a:lnTo>
                  <a:lnTo>
                    <a:pt x="4635" y="12527"/>
                  </a:lnTo>
                  <a:lnTo>
                    <a:pt x="4479" y="12924"/>
                  </a:lnTo>
                  <a:lnTo>
                    <a:pt x="4328" y="13310"/>
                  </a:lnTo>
                  <a:lnTo>
                    <a:pt x="4177" y="13718"/>
                  </a:lnTo>
                  <a:lnTo>
                    <a:pt x="4025" y="14127"/>
                  </a:lnTo>
                  <a:lnTo>
                    <a:pt x="3878" y="14535"/>
                  </a:lnTo>
                  <a:lnTo>
                    <a:pt x="3731" y="14943"/>
                  </a:lnTo>
                  <a:lnTo>
                    <a:pt x="3589" y="15363"/>
                  </a:lnTo>
                  <a:lnTo>
                    <a:pt x="3451" y="15794"/>
                  </a:lnTo>
                  <a:lnTo>
                    <a:pt x="3309" y="16226"/>
                  </a:lnTo>
                  <a:lnTo>
                    <a:pt x="3175" y="16657"/>
                  </a:lnTo>
                  <a:lnTo>
                    <a:pt x="3041" y="17088"/>
                  </a:lnTo>
                  <a:lnTo>
                    <a:pt x="2908" y="17530"/>
                  </a:lnTo>
                  <a:lnTo>
                    <a:pt x="2779" y="17984"/>
                  </a:lnTo>
                  <a:lnTo>
                    <a:pt x="2650" y="18438"/>
                  </a:lnTo>
                  <a:lnTo>
                    <a:pt x="2529" y="18892"/>
                  </a:lnTo>
                  <a:lnTo>
                    <a:pt x="2405" y="19346"/>
                  </a:lnTo>
                  <a:lnTo>
                    <a:pt x="2285" y="19811"/>
                  </a:lnTo>
                  <a:lnTo>
                    <a:pt x="2169" y="20276"/>
                  </a:lnTo>
                  <a:lnTo>
                    <a:pt x="2053" y="20753"/>
                  </a:lnTo>
                  <a:lnTo>
                    <a:pt x="1942" y="21229"/>
                  </a:lnTo>
                  <a:lnTo>
                    <a:pt x="1835" y="21706"/>
                  </a:lnTo>
                  <a:lnTo>
                    <a:pt x="1728" y="22194"/>
                  </a:lnTo>
                  <a:lnTo>
                    <a:pt x="1626" y="22681"/>
                  </a:lnTo>
                  <a:lnTo>
                    <a:pt x="1523" y="23169"/>
                  </a:lnTo>
                  <a:lnTo>
                    <a:pt x="1430" y="23669"/>
                  </a:lnTo>
                  <a:lnTo>
                    <a:pt x="1332" y="24168"/>
                  </a:lnTo>
                  <a:lnTo>
                    <a:pt x="1243" y="24667"/>
                  </a:lnTo>
                  <a:lnTo>
                    <a:pt x="1154" y="25178"/>
                  </a:lnTo>
                  <a:lnTo>
                    <a:pt x="1065" y="25688"/>
                  </a:lnTo>
                  <a:lnTo>
                    <a:pt x="984" y="26199"/>
                  </a:lnTo>
                  <a:lnTo>
                    <a:pt x="904" y="26721"/>
                  </a:lnTo>
                  <a:lnTo>
                    <a:pt x="829" y="27231"/>
                  </a:lnTo>
                  <a:lnTo>
                    <a:pt x="753" y="27764"/>
                  </a:lnTo>
                  <a:lnTo>
                    <a:pt x="682" y="28286"/>
                  </a:lnTo>
                  <a:lnTo>
                    <a:pt x="615" y="28820"/>
                  </a:lnTo>
                  <a:lnTo>
                    <a:pt x="553" y="29353"/>
                  </a:lnTo>
                  <a:lnTo>
                    <a:pt x="490" y="29886"/>
                  </a:lnTo>
                  <a:lnTo>
                    <a:pt x="437" y="30419"/>
                  </a:lnTo>
                  <a:lnTo>
                    <a:pt x="383" y="30964"/>
                  </a:lnTo>
                  <a:lnTo>
                    <a:pt x="330" y="31509"/>
                  </a:lnTo>
                  <a:lnTo>
                    <a:pt x="286" y="32065"/>
                  </a:lnTo>
                  <a:lnTo>
                    <a:pt x="241" y="32609"/>
                  </a:lnTo>
                  <a:lnTo>
                    <a:pt x="201" y="33165"/>
                  </a:lnTo>
                  <a:lnTo>
                    <a:pt x="165" y="33721"/>
                  </a:lnTo>
                  <a:lnTo>
                    <a:pt x="130" y="34277"/>
                  </a:lnTo>
                  <a:lnTo>
                    <a:pt x="103" y="34844"/>
                  </a:lnTo>
                  <a:lnTo>
                    <a:pt x="76" y="35412"/>
                  </a:lnTo>
                  <a:lnTo>
                    <a:pt x="54" y="35979"/>
                  </a:lnTo>
                  <a:lnTo>
                    <a:pt x="36" y="36546"/>
                  </a:lnTo>
                  <a:lnTo>
                    <a:pt x="23" y="37114"/>
                  </a:lnTo>
                  <a:lnTo>
                    <a:pt x="9" y="37692"/>
                  </a:lnTo>
                  <a:lnTo>
                    <a:pt x="5" y="38271"/>
                  </a:lnTo>
                  <a:lnTo>
                    <a:pt x="1" y="38850"/>
                  </a:lnTo>
                  <a:lnTo>
                    <a:pt x="1" y="39428"/>
                  </a:lnTo>
                  <a:lnTo>
                    <a:pt x="9" y="40018"/>
                  </a:lnTo>
                  <a:lnTo>
                    <a:pt x="18" y="40597"/>
                  </a:lnTo>
                  <a:lnTo>
                    <a:pt x="27" y="41187"/>
                  </a:lnTo>
                  <a:lnTo>
                    <a:pt x="45" y="41777"/>
                  </a:lnTo>
                  <a:lnTo>
                    <a:pt x="67" y="42378"/>
                  </a:lnTo>
                  <a:lnTo>
                    <a:pt x="94" y="42968"/>
                  </a:lnTo>
                  <a:lnTo>
                    <a:pt x="121" y="43558"/>
                  </a:lnTo>
                  <a:lnTo>
                    <a:pt x="156" y="44160"/>
                  </a:lnTo>
                  <a:lnTo>
                    <a:pt x="192" y="44761"/>
                  </a:lnTo>
                  <a:lnTo>
                    <a:pt x="237" y="45362"/>
                  </a:lnTo>
                  <a:lnTo>
                    <a:pt x="281" y="45964"/>
                  </a:lnTo>
                  <a:lnTo>
                    <a:pt x="334" y="46565"/>
                  </a:lnTo>
                  <a:lnTo>
                    <a:pt x="388" y="47178"/>
                  </a:lnTo>
                  <a:lnTo>
                    <a:pt x="446" y="47779"/>
                  </a:lnTo>
                  <a:lnTo>
                    <a:pt x="513" y="48392"/>
                  </a:lnTo>
                  <a:lnTo>
                    <a:pt x="579" y="49004"/>
                  </a:lnTo>
                  <a:lnTo>
                    <a:pt x="655" y="49617"/>
                  </a:lnTo>
                  <a:lnTo>
                    <a:pt x="673" y="49764"/>
                  </a:lnTo>
                  <a:lnTo>
                    <a:pt x="695" y="49901"/>
                  </a:lnTo>
                  <a:lnTo>
                    <a:pt x="717" y="50025"/>
                  </a:lnTo>
                  <a:lnTo>
                    <a:pt x="744" y="50139"/>
                  </a:lnTo>
                  <a:lnTo>
                    <a:pt x="771" y="50252"/>
                  </a:lnTo>
                  <a:lnTo>
                    <a:pt x="802" y="50354"/>
                  </a:lnTo>
                  <a:lnTo>
                    <a:pt x="833" y="50445"/>
                  </a:lnTo>
                  <a:lnTo>
                    <a:pt x="864" y="50536"/>
                  </a:lnTo>
                  <a:lnTo>
                    <a:pt x="900" y="50615"/>
                  </a:lnTo>
                  <a:lnTo>
                    <a:pt x="936" y="50683"/>
                  </a:lnTo>
                  <a:lnTo>
                    <a:pt x="971" y="50740"/>
                  </a:lnTo>
                  <a:lnTo>
                    <a:pt x="1007" y="50797"/>
                  </a:lnTo>
                  <a:lnTo>
                    <a:pt x="1047" y="50842"/>
                  </a:lnTo>
                  <a:lnTo>
                    <a:pt x="1087" y="50888"/>
                  </a:lnTo>
                  <a:lnTo>
                    <a:pt x="1127" y="50910"/>
                  </a:lnTo>
                  <a:lnTo>
                    <a:pt x="1167" y="50944"/>
                  </a:lnTo>
                  <a:lnTo>
                    <a:pt x="1207" y="50956"/>
                  </a:lnTo>
                  <a:lnTo>
                    <a:pt x="1252" y="50967"/>
                  </a:lnTo>
                  <a:lnTo>
                    <a:pt x="1332" y="50967"/>
                  </a:lnTo>
                  <a:lnTo>
                    <a:pt x="1416" y="50944"/>
                  </a:lnTo>
                  <a:lnTo>
                    <a:pt x="1496" y="50888"/>
                  </a:lnTo>
                  <a:lnTo>
                    <a:pt x="1577" y="50808"/>
                  </a:lnTo>
                  <a:lnTo>
                    <a:pt x="1652" y="50706"/>
                  </a:lnTo>
                  <a:lnTo>
                    <a:pt x="1724" y="50581"/>
                  </a:lnTo>
                  <a:lnTo>
                    <a:pt x="1790" y="50434"/>
                  </a:lnTo>
                  <a:lnTo>
                    <a:pt x="1848" y="50264"/>
                  </a:lnTo>
                  <a:lnTo>
                    <a:pt x="1897" y="50082"/>
                  </a:lnTo>
                  <a:lnTo>
                    <a:pt x="1924" y="49980"/>
                  </a:lnTo>
                  <a:lnTo>
                    <a:pt x="1942" y="49878"/>
                  </a:lnTo>
                  <a:lnTo>
                    <a:pt x="1960" y="49776"/>
                  </a:lnTo>
                  <a:lnTo>
                    <a:pt x="1977" y="49662"/>
                  </a:lnTo>
                  <a:lnTo>
                    <a:pt x="1991" y="49538"/>
                  </a:lnTo>
                  <a:lnTo>
                    <a:pt x="2004" y="49413"/>
                  </a:lnTo>
                  <a:lnTo>
                    <a:pt x="2008" y="49288"/>
                  </a:lnTo>
                  <a:lnTo>
                    <a:pt x="2017" y="49163"/>
                  </a:lnTo>
                  <a:lnTo>
                    <a:pt x="2017" y="49027"/>
                  </a:lnTo>
                  <a:lnTo>
                    <a:pt x="2017" y="48891"/>
                  </a:lnTo>
                  <a:lnTo>
                    <a:pt x="2013" y="48743"/>
                  </a:lnTo>
                  <a:lnTo>
                    <a:pt x="2008" y="48596"/>
                  </a:lnTo>
                  <a:lnTo>
                    <a:pt x="1973" y="48040"/>
                  </a:lnTo>
                  <a:lnTo>
                    <a:pt x="1946" y="47473"/>
                  </a:lnTo>
                  <a:lnTo>
                    <a:pt x="1893" y="46349"/>
                  </a:lnTo>
                  <a:lnTo>
                    <a:pt x="1853" y="45249"/>
                  </a:lnTo>
                  <a:lnTo>
                    <a:pt x="1821" y="44137"/>
                  </a:lnTo>
                  <a:lnTo>
                    <a:pt x="1799" y="43048"/>
                  </a:lnTo>
                  <a:lnTo>
                    <a:pt x="1790" y="41958"/>
                  </a:lnTo>
                  <a:lnTo>
                    <a:pt x="1795" y="40880"/>
                  </a:lnTo>
                  <a:lnTo>
                    <a:pt x="1804" y="39814"/>
                  </a:lnTo>
                  <a:lnTo>
                    <a:pt x="1826" y="38759"/>
                  </a:lnTo>
                  <a:lnTo>
                    <a:pt x="1862" y="37704"/>
                  </a:lnTo>
                  <a:lnTo>
                    <a:pt x="1902" y="36671"/>
                  </a:lnTo>
                  <a:lnTo>
                    <a:pt x="1955" y="35639"/>
                  </a:lnTo>
                  <a:lnTo>
                    <a:pt x="2017" y="34629"/>
                  </a:lnTo>
                  <a:lnTo>
                    <a:pt x="2093" y="33619"/>
                  </a:lnTo>
                  <a:lnTo>
                    <a:pt x="2173" y="32621"/>
                  </a:lnTo>
                  <a:lnTo>
                    <a:pt x="2262" y="31633"/>
                  </a:lnTo>
                  <a:lnTo>
                    <a:pt x="2365" y="30669"/>
                  </a:lnTo>
                  <a:lnTo>
                    <a:pt x="2476" y="29705"/>
                  </a:lnTo>
                  <a:lnTo>
                    <a:pt x="2596" y="28763"/>
                  </a:lnTo>
                  <a:lnTo>
                    <a:pt x="2725" y="27821"/>
                  </a:lnTo>
                  <a:lnTo>
                    <a:pt x="2859" y="26902"/>
                  </a:lnTo>
                  <a:lnTo>
                    <a:pt x="3006" y="25994"/>
                  </a:lnTo>
                  <a:lnTo>
                    <a:pt x="3162" y="25110"/>
                  </a:lnTo>
                  <a:lnTo>
                    <a:pt x="3326" y="24225"/>
                  </a:lnTo>
                  <a:lnTo>
                    <a:pt x="3500" y="23362"/>
                  </a:lnTo>
                  <a:lnTo>
                    <a:pt x="3678" y="22511"/>
                  </a:lnTo>
                  <a:lnTo>
                    <a:pt x="3869" y="21672"/>
                  </a:lnTo>
                  <a:lnTo>
                    <a:pt x="4065" y="20855"/>
                  </a:lnTo>
                  <a:lnTo>
                    <a:pt x="4270" y="20049"/>
                  </a:lnTo>
                  <a:lnTo>
                    <a:pt x="4484" y="19266"/>
                  </a:lnTo>
                  <a:lnTo>
                    <a:pt x="4702" y="18495"/>
                  </a:lnTo>
                  <a:lnTo>
                    <a:pt x="4934" y="17735"/>
                  </a:lnTo>
                  <a:lnTo>
                    <a:pt x="5169" y="16997"/>
                  </a:lnTo>
                  <a:lnTo>
                    <a:pt x="5410" y="16271"/>
                  </a:lnTo>
                  <a:lnTo>
                    <a:pt x="5664" y="15567"/>
                  </a:lnTo>
                  <a:lnTo>
                    <a:pt x="5922" y="14887"/>
                  </a:lnTo>
                  <a:lnTo>
                    <a:pt x="6185" y="14217"/>
                  </a:lnTo>
                  <a:lnTo>
                    <a:pt x="6456" y="13559"/>
                  </a:lnTo>
                  <a:lnTo>
                    <a:pt x="6737" y="12935"/>
                  </a:lnTo>
                  <a:lnTo>
                    <a:pt x="7022" y="12323"/>
                  </a:lnTo>
                  <a:lnTo>
                    <a:pt x="7315" y="11721"/>
                  </a:lnTo>
                  <a:lnTo>
                    <a:pt x="7614" y="11154"/>
                  </a:lnTo>
                  <a:lnTo>
                    <a:pt x="7921" y="10598"/>
                  </a:lnTo>
                  <a:lnTo>
                    <a:pt x="8233" y="10065"/>
                  </a:lnTo>
                  <a:lnTo>
                    <a:pt x="8553" y="9554"/>
                  </a:lnTo>
                  <a:lnTo>
                    <a:pt x="8878" y="9066"/>
                  </a:lnTo>
                  <a:lnTo>
                    <a:pt x="9208" y="8590"/>
                  </a:lnTo>
                  <a:lnTo>
                    <a:pt x="9546" y="8136"/>
                  </a:lnTo>
                  <a:lnTo>
                    <a:pt x="9884" y="7716"/>
                  </a:lnTo>
                  <a:lnTo>
                    <a:pt x="10232" y="7308"/>
                  </a:lnTo>
                  <a:lnTo>
                    <a:pt x="10588" y="6922"/>
                  </a:lnTo>
                  <a:lnTo>
                    <a:pt x="10944" y="6559"/>
                  </a:lnTo>
                  <a:lnTo>
                    <a:pt x="11309" y="6230"/>
                  </a:lnTo>
                  <a:lnTo>
                    <a:pt x="11679" y="5912"/>
                  </a:lnTo>
                  <a:lnTo>
                    <a:pt x="12052" y="5617"/>
                  </a:lnTo>
                  <a:lnTo>
                    <a:pt x="12435" y="5356"/>
                  </a:lnTo>
                  <a:lnTo>
                    <a:pt x="12818" y="5106"/>
                  </a:lnTo>
                  <a:lnTo>
                    <a:pt x="13206" y="4891"/>
                  </a:lnTo>
                  <a:lnTo>
                    <a:pt x="13602" y="4698"/>
                  </a:lnTo>
                  <a:lnTo>
                    <a:pt x="13998" y="4528"/>
                  </a:lnTo>
                  <a:lnTo>
                    <a:pt x="14403" y="4392"/>
                  </a:lnTo>
                  <a:lnTo>
                    <a:pt x="14808" y="4267"/>
                  </a:lnTo>
                  <a:lnTo>
                    <a:pt x="15218" y="4176"/>
                  </a:lnTo>
                  <a:lnTo>
                    <a:pt x="15636" y="4119"/>
                  </a:lnTo>
                  <a:lnTo>
                    <a:pt x="16010" y="4085"/>
                  </a:lnTo>
                  <a:lnTo>
                    <a:pt x="16393" y="4063"/>
                  </a:lnTo>
                  <a:lnTo>
                    <a:pt x="16776" y="4063"/>
                  </a:lnTo>
                  <a:lnTo>
                    <a:pt x="17159" y="4085"/>
                  </a:lnTo>
                  <a:lnTo>
                    <a:pt x="17546" y="4131"/>
                  </a:lnTo>
                  <a:lnTo>
                    <a:pt x="17934" y="4199"/>
                  </a:lnTo>
                  <a:lnTo>
                    <a:pt x="18321" y="4290"/>
                  </a:lnTo>
                  <a:lnTo>
                    <a:pt x="18708" y="4392"/>
                  </a:lnTo>
                  <a:lnTo>
                    <a:pt x="19100" y="4516"/>
                  </a:lnTo>
                  <a:lnTo>
                    <a:pt x="19488" y="4664"/>
                  </a:lnTo>
                  <a:lnTo>
                    <a:pt x="19879" y="4834"/>
                  </a:lnTo>
                  <a:lnTo>
                    <a:pt x="20267" y="5016"/>
                  </a:lnTo>
                  <a:lnTo>
                    <a:pt x="20654" y="5231"/>
                  </a:lnTo>
                  <a:lnTo>
                    <a:pt x="21041" y="5458"/>
                  </a:lnTo>
                  <a:lnTo>
                    <a:pt x="21424" y="5708"/>
                  </a:lnTo>
                  <a:lnTo>
                    <a:pt x="21807" y="5980"/>
                  </a:lnTo>
                  <a:lnTo>
                    <a:pt x="22186" y="6275"/>
                  </a:lnTo>
                  <a:lnTo>
                    <a:pt x="22564" y="6593"/>
                  </a:lnTo>
                  <a:lnTo>
                    <a:pt x="22938" y="6933"/>
                  </a:lnTo>
                  <a:lnTo>
                    <a:pt x="23307" y="7296"/>
                  </a:lnTo>
                  <a:lnTo>
                    <a:pt x="23677" y="7671"/>
                  </a:lnTo>
                  <a:lnTo>
                    <a:pt x="24038" y="8079"/>
                  </a:lnTo>
                  <a:lnTo>
                    <a:pt x="24398" y="8499"/>
                  </a:lnTo>
                  <a:lnTo>
                    <a:pt x="24750" y="8953"/>
                  </a:lnTo>
                  <a:lnTo>
                    <a:pt x="25097" y="9418"/>
                  </a:lnTo>
                  <a:lnTo>
                    <a:pt x="25440" y="9906"/>
                  </a:lnTo>
                  <a:lnTo>
                    <a:pt x="25778" y="10428"/>
                  </a:lnTo>
                  <a:lnTo>
                    <a:pt x="25943" y="10689"/>
                  </a:lnTo>
                  <a:lnTo>
                    <a:pt x="26108" y="10961"/>
                  </a:lnTo>
                  <a:lnTo>
                    <a:pt x="26273" y="11233"/>
                  </a:lnTo>
                  <a:lnTo>
                    <a:pt x="26433" y="11517"/>
                  </a:lnTo>
                  <a:lnTo>
                    <a:pt x="26593" y="11812"/>
                  </a:lnTo>
                  <a:lnTo>
                    <a:pt x="26749" y="12096"/>
                  </a:lnTo>
                  <a:lnTo>
                    <a:pt x="26905" y="12402"/>
                  </a:lnTo>
                  <a:lnTo>
                    <a:pt x="27061" y="12708"/>
                  </a:lnTo>
                  <a:lnTo>
                    <a:pt x="27212" y="13015"/>
                  </a:lnTo>
                  <a:lnTo>
                    <a:pt x="27359" y="13332"/>
                  </a:lnTo>
                  <a:lnTo>
                    <a:pt x="27550" y="13752"/>
                  </a:lnTo>
                  <a:lnTo>
                    <a:pt x="27737" y="14172"/>
                  </a:lnTo>
                  <a:lnTo>
                    <a:pt x="27915" y="14592"/>
                  </a:lnTo>
                  <a:lnTo>
                    <a:pt x="28089" y="15023"/>
                  </a:lnTo>
                  <a:lnTo>
                    <a:pt x="28254" y="15465"/>
                  </a:lnTo>
                  <a:lnTo>
                    <a:pt x="28419" y="15908"/>
                  </a:lnTo>
                  <a:lnTo>
                    <a:pt x="28574" y="16350"/>
                  </a:lnTo>
                  <a:lnTo>
                    <a:pt x="28726" y="16804"/>
                  </a:lnTo>
                  <a:lnTo>
                    <a:pt x="28873" y="17258"/>
                  </a:lnTo>
                  <a:lnTo>
                    <a:pt x="29011" y="17712"/>
                  </a:lnTo>
                  <a:lnTo>
                    <a:pt x="29149" y="18177"/>
                  </a:lnTo>
                  <a:lnTo>
                    <a:pt x="29278" y="18654"/>
                  </a:lnTo>
                  <a:lnTo>
                    <a:pt x="29402" y="19119"/>
                  </a:lnTo>
                  <a:lnTo>
                    <a:pt x="29523" y="19607"/>
                  </a:lnTo>
                  <a:lnTo>
                    <a:pt x="29638" y="20083"/>
                  </a:lnTo>
                  <a:lnTo>
                    <a:pt x="29750" y="20571"/>
                  </a:lnTo>
                  <a:lnTo>
                    <a:pt x="29857" y="21059"/>
                  </a:lnTo>
                  <a:lnTo>
                    <a:pt x="29959" y="21558"/>
                  </a:lnTo>
                  <a:lnTo>
                    <a:pt x="30052" y="22057"/>
                  </a:lnTo>
                  <a:lnTo>
                    <a:pt x="30146" y="22557"/>
                  </a:lnTo>
                  <a:lnTo>
                    <a:pt x="30235" y="23067"/>
                  </a:lnTo>
                  <a:lnTo>
                    <a:pt x="30315" y="23578"/>
                  </a:lnTo>
                  <a:lnTo>
                    <a:pt x="30395" y="24088"/>
                  </a:lnTo>
                  <a:lnTo>
                    <a:pt x="30471" y="24610"/>
                  </a:lnTo>
                  <a:lnTo>
                    <a:pt x="30542" y="25132"/>
                  </a:lnTo>
                  <a:lnTo>
                    <a:pt x="30609" y="25654"/>
                  </a:lnTo>
                  <a:lnTo>
                    <a:pt x="30671" y="26176"/>
                  </a:lnTo>
                  <a:lnTo>
                    <a:pt x="30729" y="26709"/>
                  </a:lnTo>
                  <a:lnTo>
                    <a:pt x="30783" y="27254"/>
                  </a:lnTo>
                  <a:lnTo>
                    <a:pt x="30836" y="27787"/>
                  </a:lnTo>
                  <a:lnTo>
                    <a:pt x="30881" y="28332"/>
                  </a:lnTo>
                  <a:lnTo>
                    <a:pt x="30925" y="28876"/>
                  </a:lnTo>
                  <a:lnTo>
                    <a:pt x="30965" y="29421"/>
                  </a:lnTo>
                  <a:lnTo>
                    <a:pt x="31001" y="29966"/>
                  </a:lnTo>
                  <a:lnTo>
                    <a:pt x="31036" y="30522"/>
                  </a:lnTo>
                  <a:lnTo>
                    <a:pt x="31063" y="31078"/>
                  </a:lnTo>
                  <a:lnTo>
                    <a:pt x="31090" y="31633"/>
                  </a:lnTo>
                  <a:lnTo>
                    <a:pt x="31112" y="32201"/>
                  </a:lnTo>
                  <a:lnTo>
                    <a:pt x="31134" y="32768"/>
                  </a:lnTo>
                  <a:lnTo>
                    <a:pt x="31148" y="33335"/>
                  </a:lnTo>
                  <a:lnTo>
                    <a:pt x="31165" y="33903"/>
                  </a:lnTo>
                  <a:lnTo>
                    <a:pt x="31174" y="34470"/>
                  </a:lnTo>
                  <a:lnTo>
                    <a:pt x="31183" y="35049"/>
                  </a:lnTo>
                  <a:lnTo>
                    <a:pt x="31188" y="35627"/>
                  </a:lnTo>
                  <a:lnTo>
                    <a:pt x="31188" y="36195"/>
                  </a:lnTo>
                  <a:lnTo>
                    <a:pt x="31188" y="36785"/>
                  </a:lnTo>
                  <a:lnTo>
                    <a:pt x="31183" y="37942"/>
                  </a:lnTo>
                  <a:lnTo>
                    <a:pt x="31165" y="39122"/>
                  </a:lnTo>
                  <a:lnTo>
                    <a:pt x="31139" y="40302"/>
                  </a:lnTo>
                  <a:lnTo>
                    <a:pt x="31103" y="41493"/>
                  </a:lnTo>
                  <a:lnTo>
                    <a:pt x="31059" y="42685"/>
                  </a:lnTo>
                  <a:lnTo>
                    <a:pt x="31005" y="43887"/>
                  </a:lnTo>
                  <a:lnTo>
                    <a:pt x="30947" y="45090"/>
                  </a:lnTo>
                  <a:lnTo>
                    <a:pt x="30885" y="46293"/>
                  </a:lnTo>
                  <a:lnTo>
                    <a:pt x="30814" y="47507"/>
                  </a:lnTo>
                  <a:lnTo>
                    <a:pt x="30809" y="47620"/>
                  </a:lnTo>
                  <a:lnTo>
                    <a:pt x="30809" y="47745"/>
                  </a:lnTo>
                  <a:lnTo>
                    <a:pt x="30809" y="47847"/>
                  </a:lnTo>
                  <a:lnTo>
                    <a:pt x="30814" y="47960"/>
                  </a:lnTo>
                  <a:lnTo>
                    <a:pt x="30818" y="48063"/>
                  </a:lnTo>
                  <a:lnTo>
                    <a:pt x="30827" y="48165"/>
                  </a:lnTo>
                  <a:lnTo>
                    <a:pt x="30840" y="48255"/>
                  </a:lnTo>
                  <a:lnTo>
                    <a:pt x="30854" y="48346"/>
                  </a:lnTo>
                  <a:lnTo>
                    <a:pt x="30867" y="48437"/>
                  </a:lnTo>
                  <a:lnTo>
                    <a:pt x="30885" y="48516"/>
                  </a:lnTo>
                  <a:lnTo>
                    <a:pt x="30907" y="48596"/>
                  </a:lnTo>
                  <a:lnTo>
                    <a:pt x="30930" y="48664"/>
                  </a:lnTo>
                  <a:lnTo>
                    <a:pt x="30979" y="48789"/>
                  </a:lnTo>
                  <a:lnTo>
                    <a:pt x="31032" y="48902"/>
                  </a:lnTo>
                  <a:lnTo>
                    <a:pt x="31526" y="48925"/>
                  </a:lnTo>
                  <a:lnTo>
                    <a:pt x="31553" y="48857"/>
                  </a:lnTo>
                  <a:lnTo>
                    <a:pt x="31584" y="48800"/>
                  </a:lnTo>
                  <a:lnTo>
                    <a:pt x="31611" y="48721"/>
                  </a:lnTo>
                  <a:lnTo>
                    <a:pt x="31637" y="48641"/>
                  </a:lnTo>
                  <a:lnTo>
                    <a:pt x="31664" y="48539"/>
                  </a:lnTo>
                  <a:lnTo>
                    <a:pt x="31686" y="48437"/>
                  </a:lnTo>
                  <a:lnTo>
                    <a:pt x="31704" y="48324"/>
                  </a:lnTo>
                  <a:lnTo>
                    <a:pt x="31722" y="48199"/>
                  </a:lnTo>
                  <a:lnTo>
                    <a:pt x="31802" y="47507"/>
                  </a:lnTo>
                  <a:lnTo>
                    <a:pt x="31878" y="46803"/>
                  </a:lnTo>
                  <a:lnTo>
                    <a:pt x="31949" y="46111"/>
                  </a:lnTo>
                  <a:lnTo>
                    <a:pt x="32016" y="45430"/>
                  </a:lnTo>
                  <a:lnTo>
                    <a:pt x="32074" y="44738"/>
                  </a:lnTo>
                  <a:lnTo>
                    <a:pt x="32132" y="44057"/>
                  </a:lnTo>
                  <a:lnTo>
                    <a:pt x="32185" y="43388"/>
                  </a:lnTo>
                  <a:lnTo>
                    <a:pt x="32234" y="42707"/>
                  </a:lnTo>
                  <a:lnTo>
                    <a:pt x="32274" y="42049"/>
                  </a:lnTo>
                  <a:lnTo>
                    <a:pt x="32314" y="41380"/>
                  </a:lnTo>
                  <a:lnTo>
                    <a:pt x="32350" y="40722"/>
                  </a:lnTo>
                  <a:lnTo>
                    <a:pt x="32381" y="40064"/>
                  </a:lnTo>
                  <a:lnTo>
                    <a:pt x="32408" y="39417"/>
                  </a:lnTo>
                  <a:lnTo>
                    <a:pt x="32430" y="38770"/>
                  </a:lnTo>
                  <a:lnTo>
                    <a:pt x="32448" y="38123"/>
                  </a:lnTo>
                  <a:lnTo>
                    <a:pt x="32461" y="37488"/>
                  </a:lnTo>
                  <a:lnTo>
                    <a:pt x="32470" y="36853"/>
                  </a:lnTo>
                  <a:lnTo>
                    <a:pt x="32474" y="36229"/>
                  </a:lnTo>
                  <a:lnTo>
                    <a:pt x="32479" y="35605"/>
                  </a:lnTo>
                  <a:lnTo>
                    <a:pt x="32474" y="34981"/>
                  </a:lnTo>
                  <a:lnTo>
                    <a:pt x="32470" y="34368"/>
                  </a:lnTo>
                  <a:lnTo>
                    <a:pt x="32457" y="33755"/>
                  </a:lnTo>
                  <a:lnTo>
                    <a:pt x="32443" y="33143"/>
                  </a:lnTo>
                  <a:lnTo>
                    <a:pt x="32425" y="32541"/>
                  </a:lnTo>
                  <a:lnTo>
                    <a:pt x="32403" y="31940"/>
                  </a:lnTo>
                  <a:lnTo>
                    <a:pt x="32381" y="31350"/>
                  </a:lnTo>
                  <a:lnTo>
                    <a:pt x="32350" y="30760"/>
                  </a:lnTo>
                  <a:lnTo>
                    <a:pt x="32314" y="30181"/>
                  </a:lnTo>
                  <a:lnTo>
                    <a:pt x="32279" y="29591"/>
                  </a:lnTo>
                  <a:lnTo>
                    <a:pt x="32238" y="29024"/>
                  </a:lnTo>
                  <a:lnTo>
                    <a:pt x="32194" y="28457"/>
                  </a:lnTo>
                  <a:lnTo>
                    <a:pt x="32145" y="27889"/>
                  </a:lnTo>
                  <a:lnTo>
                    <a:pt x="32096" y="27322"/>
                  </a:lnTo>
                  <a:lnTo>
                    <a:pt x="32038" y="26766"/>
                  </a:lnTo>
                  <a:lnTo>
                    <a:pt x="31980" y="26221"/>
                  </a:lnTo>
                  <a:lnTo>
                    <a:pt x="31918" y="25677"/>
                  </a:lnTo>
                  <a:lnTo>
                    <a:pt x="31856" y="25132"/>
                  </a:lnTo>
                  <a:lnTo>
                    <a:pt x="31784" y="24599"/>
                  </a:lnTo>
                  <a:lnTo>
                    <a:pt x="31713" y="24066"/>
                  </a:lnTo>
                  <a:lnTo>
                    <a:pt x="31637" y="23544"/>
                  </a:lnTo>
                  <a:lnTo>
                    <a:pt x="31557" y="23022"/>
                  </a:lnTo>
                  <a:lnTo>
                    <a:pt x="31477" y="22500"/>
                  </a:lnTo>
                  <a:lnTo>
                    <a:pt x="31388" y="21989"/>
                  </a:lnTo>
                  <a:lnTo>
                    <a:pt x="31304" y="21490"/>
                  </a:lnTo>
                  <a:lnTo>
                    <a:pt x="31210" y="20980"/>
                  </a:lnTo>
                  <a:lnTo>
                    <a:pt x="31117" y="20492"/>
                  </a:lnTo>
                  <a:lnTo>
                    <a:pt x="31014" y="20004"/>
                  </a:lnTo>
                  <a:lnTo>
                    <a:pt x="30916" y="19516"/>
                  </a:lnTo>
                  <a:lnTo>
                    <a:pt x="30809" y="19028"/>
                  </a:lnTo>
                  <a:lnTo>
                    <a:pt x="30702" y="18563"/>
                  </a:lnTo>
                  <a:lnTo>
                    <a:pt x="30591" y="18086"/>
                  </a:lnTo>
                  <a:lnTo>
                    <a:pt x="30480" y="17621"/>
                  </a:lnTo>
                  <a:lnTo>
                    <a:pt x="30364" y="17167"/>
                  </a:lnTo>
                  <a:lnTo>
                    <a:pt x="30244" y="16713"/>
                  </a:lnTo>
                  <a:lnTo>
                    <a:pt x="30119" y="16260"/>
                  </a:lnTo>
                  <a:lnTo>
                    <a:pt x="29995" y="15817"/>
                  </a:lnTo>
                  <a:lnTo>
                    <a:pt x="29870" y="15386"/>
                  </a:lnTo>
                  <a:lnTo>
                    <a:pt x="29736" y="14955"/>
                  </a:lnTo>
                  <a:lnTo>
                    <a:pt x="29603" y="14524"/>
                  </a:lnTo>
                  <a:lnTo>
                    <a:pt x="29469" y="14104"/>
                  </a:lnTo>
                  <a:lnTo>
                    <a:pt x="29331" y="13695"/>
                  </a:lnTo>
                  <a:lnTo>
                    <a:pt x="29189" y="13287"/>
                  </a:lnTo>
                  <a:lnTo>
                    <a:pt x="29046" y="12878"/>
                  </a:lnTo>
                  <a:lnTo>
                    <a:pt x="28899" y="12481"/>
                  </a:lnTo>
                  <a:lnTo>
                    <a:pt x="28748" y="12084"/>
                  </a:lnTo>
                  <a:lnTo>
                    <a:pt x="28597" y="11698"/>
                  </a:lnTo>
                  <a:lnTo>
                    <a:pt x="28445" y="11324"/>
                  </a:lnTo>
                  <a:lnTo>
                    <a:pt x="28285" y="10950"/>
                  </a:lnTo>
                  <a:lnTo>
                    <a:pt x="28129" y="10575"/>
                  </a:lnTo>
                  <a:lnTo>
                    <a:pt x="27964" y="10212"/>
                  </a:lnTo>
                  <a:lnTo>
                    <a:pt x="27804" y="9849"/>
                  </a:lnTo>
                  <a:lnTo>
                    <a:pt x="27635" y="9497"/>
                  </a:lnTo>
                  <a:lnTo>
                    <a:pt x="27470" y="9157"/>
                  </a:lnTo>
                  <a:lnTo>
                    <a:pt x="27297" y="8817"/>
                  </a:lnTo>
                  <a:lnTo>
                    <a:pt x="27127" y="8488"/>
                  </a:lnTo>
                  <a:lnTo>
                    <a:pt x="26949" y="8159"/>
                  </a:lnTo>
                  <a:lnTo>
                    <a:pt x="26771" y="7829"/>
                  </a:lnTo>
                  <a:lnTo>
                    <a:pt x="26593" y="7512"/>
                  </a:lnTo>
                  <a:lnTo>
                    <a:pt x="26411" y="7205"/>
                  </a:lnTo>
                  <a:lnTo>
                    <a:pt x="26228" y="6899"/>
                  </a:lnTo>
                  <a:lnTo>
                    <a:pt x="26046" y="6604"/>
                  </a:lnTo>
                  <a:lnTo>
                    <a:pt x="25854" y="6309"/>
                  </a:lnTo>
                  <a:lnTo>
                    <a:pt x="25667" y="6025"/>
                  </a:lnTo>
                  <a:lnTo>
                    <a:pt x="25476" y="5753"/>
                  </a:lnTo>
                  <a:lnTo>
                    <a:pt x="25284" y="5481"/>
                  </a:lnTo>
                  <a:lnTo>
                    <a:pt x="25088" y="5209"/>
                  </a:lnTo>
                  <a:lnTo>
                    <a:pt x="24892" y="4948"/>
                  </a:lnTo>
                  <a:lnTo>
                    <a:pt x="24692" y="4698"/>
                  </a:lnTo>
                  <a:lnTo>
                    <a:pt x="24492" y="4448"/>
                  </a:lnTo>
                  <a:lnTo>
                    <a:pt x="24287" y="4210"/>
                  </a:lnTo>
                  <a:lnTo>
                    <a:pt x="24087" y="3972"/>
                  </a:lnTo>
                  <a:lnTo>
                    <a:pt x="23877" y="3745"/>
                  </a:lnTo>
                  <a:lnTo>
                    <a:pt x="23673" y="3518"/>
                  </a:lnTo>
                  <a:lnTo>
                    <a:pt x="23463" y="3302"/>
                  </a:lnTo>
                  <a:lnTo>
                    <a:pt x="23254" y="3098"/>
                  </a:lnTo>
                  <a:lnTo>
                    <a:pt x="23040" y="2894"/>
                  </a:lnTo>
                  <a:lnTo>
                    <a:pt x="22827" y="2701"/>
                  </a:lnTo>
                  <a:lnTo>
                    <a:pt x="22613" y="2508"/>
                  </a:lnTo>
                  <a:lnTo>
                    <a:pt x="22395" y="2327"/>
                  </a:lnTo>
                  <a:lnTo>
                    <a:pt x="22177" y="2156"/>
                  </a:lnTo>
                  <a:lnTo>
                    <a:pt x="21958" y="1986"/>
                  </a:lnTo>
                  <a:lnTo>
                    <a:pt x="21736" y="1816"/>
                  </a:lnTo>
                  <a:lnTo>
                    <a:pt x="21518" y="1669"/>
                  </a:lnTo>
                  <a:lnTo>
                    <a:pt x="21291" y="1510"/>
                  </a:lnTo>
                  <a:lnTo>
                    <a:pt x="21068" y="1374"/>
                  </a:lnTo>
                  <a:lnTo>
                    <a:pt x="20841" y="1237"/>
                  </a:lnTo>
                  <a:lnTo>
                    <a:pt x="20614" y="1113"/>
                  </a:lnTo>
                  <a:lnTo>
                    <a:pt x="20387" y="988"/>
                  </a:lnTo>
                  <a:lnTo>
                    <a:pt x="20160" y="874"/>
                  </a:lnTo>
                  <a:lnTo>
                    <a:pt x="19928" y="761"/>
                  </a:lnTo>
                  <a:lnTo>
                    <a:pt x="19697" y="670"/>
                  </a:lnTo>
                  <a:lnTo>
                    <a:pt x="19465" y="568"/>
                  </a:lnTo>
                  <a:lnTo>
                    <a:pt x="19229" y="489"/>
                  </a:lnTo>
                  <a:lnTo>
                    <a:pt x="18998" y="409"/>
                  </a:lnTo>
                  <a:lnTo>
                    <a:pt x="18762" y="330"/>
                  </a:lnTo>
                  <a:lnTo>
                    <a:pt x="18526" y="262"/>
                  </a:lnTo>
                  <a:lnTo>
                    <a:pt x="18290" y="205"/>
                  </a:lnTo>
                  <a:lnTo>
                    <a:pt x="18050" y="160"/>
                  </a:lnTo>
                  <a:lnTo>
                    <a:pt x="17814" y="114"/>
                  </a:lnTo>
                  <a:lnTo>
                    <a:pt x="17573" y="80"/>
                  </a:lnTo>
                  <a:lnTo>
                    <a:pt x="17333" y="46"/>
                  </a:lnTo>
                  <a:lnTo>
                    <a:pt x="17092" y="23"/>
                  </a:lnTo>
                  <a:lnTo>
                    <a:pt x="16852" y="12"/>
                  </a:lnTo>
                  <a:lnTo>
                    <a:pt x="16607"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9"/>
            <p:cNvSpPr/>
            <p:nvPr/>
          </p:nvSpPr>
          <p:spPr>
            <a:xfrm>
              <a:off x="3417425" y="-4437875"/>
              <a:ext cx="756225" cy="428350"/>
            </a:xfrm>
            <a:custGeom>
              <a:avLst/>
              <a:gdLst/>
              <a:ahLst/>
              <a:cxnLst/>
              <a:rect l="l" t="t" r="r" b="b"/>
              <a:pathLst>
                <a:path w="30249" h="17134" extrusionOk="0">
                  <a:moveTo>
                    <a:pt x="14804" y="1"/>
                  </a:moveTo>
                  <a:lnTo>
                    <a:pt x="14586" y="12"/>
                  </a:lnTo>
                  <a:lnTo>
                    <a:pt x="14363" y="46"/>
                  </a:lnTo>
                  <a:lnTo>
                    <a:pt x="14149" y="103"/>
                  </a:lnTo>
                  <a:lnTo>
                    <a:pt x="13936" y="182"/>
                  </a:lnTo>
                  <a:lnTo>
                    <a:pt x="13726" y="296"/>
                  </a:lnTo>
                  <a:lnTo>
                    <a:pt x="13517" y="420"/>
                  </a:lnTo>
                  <a:lnTo>
                    <a:pt x="13312" y="579"/>
                  </a:lnTo>
                  <a:lnTo>
                    <a:pt x="13107" y="749"/>
                  </a:lnTo>
                  <a:lnTo>
                    <a:pt x="12912" y="942"/>
                  </a:lnTo>
                  <a:lnTo>
                    <a:pt x="12716" y="1158"/>
                  </a:lnTo>
                  <a:lnTo>
                    <a:pt x="12524" y="1396"/>
                  </a:lnTo>
                  <a:lnTo>
                    <a:pt x="12333" y="1657"/>
                  </a:lnTo>
                  <a:lnTo>
                    <a:pt x="12150" y="1929"/>
                  </a:lnTo>
                  <a:lnTo>
                    <a:pt x="11968" y="2224"/>
                  </a:lnTo>
                  <a:lnTo>
                    <a:pt x="11794" y="2542"/>
                  </a:lnTo>
                  <a:lnTo>
                    <a:pt x="11620" y="2871"/>
                  </a:lnTo>
                  <a:lnTo>
                    <a:pt x="11456" y="3211"/>
                  </a:lnTo>
                  <a:lnTo>
                    <a:pt x="11291" y="3575"/>
                  </a:lnTo>
                  <a:lnTo>
                    <a:pt x="11131" y="3960"/>
                  </a:lnTo>
                  <a:lnTo>
                    <a:pt x="10979" y="4357"/>
                  </a:lnTo>
                  <a:lnTo>
                    <a:pt x="10832" y="4766"/>
                  </a:lnTo>
                  <a:lnTo>
                    <a:pt x="10690" y="5186"/>
                  </a:lnTo>
                  <a:lnTo>
                    <a:pt x="10552" y="5628"/>
                  </a:lnTo>
                  <a:lnTo>
                    <a:pt x="10418" y="6082"/>
                  </a:lnTo>
                  <a:lnTo>
                    <a:pt x="10294" y="6547"/>
                  </a:lnTo>
                  <a:lnTo>
                    <a:pt x="10169" y="7024"/>
                  </a:lnTo>
                  <a:lnTo>
                    <a:pt x="10058" y="7512"/>
                  </a:lnTo>
                  <a:lnTo>
                    <a:pt x="9946" y="8022"/>
                  </a:lnTo>
                  <a:lnTo>
                    <a:pt x="9844" y="8533"/>
                  </a:lnTo>
                  <a:lnTo>
                    <a:pt x="9751" y="9055"/>
                  </a:lnTo>
                  <a:lnTo>
                    <a:pt x="9661" y="9588"/>
                  </a:lnTo>
                  <a:lnTo>
                    <a:pt x="9577" y="10133"/>
                  </a:lnTo>
                  <a:lnTo>
                    <a:pt x="9559" y="10269"/>
                  </a:lnTo>
                  <a:lnTo>
                    <a:pt x="9550" y="10394"/>
                  </a:lnTo>
                  <a:lnTo>
                    <a:pt x="9546" y="10530"/>
                  </a:lnTo>
                  <a:lnTo>
                    <a:pt x="9541" y="10654"/>
                  </a:lnTo>
                  <a:lnTo>
                    <a:pt x="9546" y="10768"/>
                  </a:lnTo>
                  <a:lnTo>
                    <a:pt x="9550" y="10893"/>
                  </a:lnTo>
                  <a:lnTo>
                    <a:pt x="9564" y="11006"/>
                  </a:lnTo>
                  <a:lnTo>
                    <a:pt x="9577" y="11120"/>
                  </a:lnTo>
                  <a:lnTo>
                    <a:pt x="9595" y="11222"/>
                  </a:lnTo>
                  <a:lnTo>
                    <a:pt x="9617" y="11324"/>
                  </a:lnTo>
                  <a:lnTo>
                    <a:pt x="9644" y="11426"/>
                  </a:lnTo>
                  <a:lnTo>
                    <a:pt x="9670" y="11517"/>
                  </a:lnTo>
                  <a:lnTo>
                    <a:pt x="9702" y="11608"/>
                  </a:lnTo>
                  <a:lnTo>
                    <a:pt x="9733" y="11698"/>
                  </a:lnTo>
                  <a:lnTo>
                    <a:pt x="9768" y="11778"/>
                  </a:lnTo>
                  <a:lnTo>
                    <a:pt x="9804" y="11846"/>
                  </a:lnTo>
                  <a:lnTo>
                    <a:pt x="8673" y="11732"/>
                  </a:lnTo>
                  <a:lnTo>
                    <a:pt x="7542" y="11596"/>
                  </a:lnTo>
                  <a:lnTo>
                    <a:pt x="6411" y="11437"/>
                  </a:lnTo>
                  <a:lnTo>
                    <a:pt x="5276" y="11244"/>
                  </a:lnTo>
                  <a:lnTo>
                    <a:pt x="4136" y="11040"/>
                  </a:lnTo>
                  <a:lnTo>
                    <a:pt x="2992" y="10813"/>
                  </a:lnTo>
                  <a:lnTo>
                    <a:pt x="1848" y="10552"/>
                  </a:lnTo>
                  <a:lnTo>
                    <a:pt x="695" y="10280"/>
                  </a:lnTo>
                  <a:lnTo>
                    <a:pt x="619" y="10269"/>
                  </a:lnTo>
                  <a:lnTo>
                    <a:pt x="548" y="10291"/>
                  </a:lnTo>
                  <a:lnTo>
                    <a:pt x="481" y="10325"/>
                  </a:lnTo>
                  <a:lnTo>
                    <a:pt x="414" y="10382"/>
                  </a:lnTo>
                  <a:lnTo>
                    <a:pt x="357" y="10450"/>
                  </a:lnTo>
                  <a:lnTo>
                    <a:pt x="303" y="10541"/>
                  </a:lnTo>
                  <a:lnTo>
                    <a:pt x="250" y="10654"/>
                  </a:lnTo>
                  <a:lnTo>
                    <a:pt x="205" y="10779"/>
                  </a:lnTo>
                  <a:lnTo>
                    <a:pt x="174" y="10870"/>
                  </a:lnTo>
                  <a:lnTo>
                    <a:pt x="147" y="10961"/>
                  </a:lnTo>
                  <a:lnTo>
                    <a:pt x="121" y="11074"/>
                  </a:lnTo>
                  <a:lnTo>
                    <a:pt x="98" y="11176"/>
                  </a:lnTo>
                  <a:lnTo>
                    <a:pt x="76" y="11290"/>
                  </a:lnTo>
                  <a:lnTo>
                    <a:pt x="58" y="11403"/>
                  </a:lnTo>
                  <a:lnTo>
                    <a:pt x="40" y="11528"/>
                  </a:lnTo>
                  <a:lnTo>
                    <a:pt x="27" y="11653"/>
                  </a:lnTo>
                  <a:lnTo>
                    <a:pt x="9" y="11903"/>
                  </a:lnTo>
                  <a:lnTo>
                    <a:pt x="0" y="12164"/>
                  </a:lnTo>
                  <a:lnTo>
                    <a:pt x="0" y="12413"/>
                  </a:lnTo>
                  <a:lnTo>
                    <a:pt x="5" y="12549"/>
                  </a:lnTo>
                  <a:lnTo>
                    <a:pt x="9" y="12674"/>
                  </a:lnTo>
                  <a:lnTo>
                    <a:pt x="23" y="12799"/>
                  </a:lnTo>
                  <a:lnTo>
                    <a:pt x="32" y="12912"/>
                  </a:lnTo>
                  <a:lnTo>
                    <a:pt x="49" y="13037"/>
                  </a:lnTo>
                  <a:lnTo>
                    <a:pt x="67" y="13151"/>
                  </a:lnTo>
                  <a:lnTo>
                    <a:pt x="85" y="13264"/>
                  </a:lnTo>
                  <a:lnTo>
                    <a:pt x="112" y="13378"/>
                  </a:lnTo>
                  <a:lnTo>
                    <a:pt x="138" y="13480"/>
                  </a:lnTo>
                  <a:lnTo>
                    <a:pt x="165" y="13570"/>
                  </a:lnTo>
                  <a:lnTo>
                    <a:pt x="196" y="13661"/>
                  </a:lnTo>
                  <a:lnTo>
                    <a:pt x="232" y="13741"/>
                  </a:lnTo>
                  <a:lnTo>
                    <a:pt x="272" y="13820"/>
                  </a:lnTo>
                  <a:lnTo>
                    <a:pt x="312" y="13888"/>
                  </a:lnTo>
                  <a:lnTo>
                    <a:pt x="357" y="13956"/>
                  </a:lnTo>
                  <a:lnTo>
                    <a:pt x="401" y="14002"/>
                  </a:lnTo>
                  <a:lnTo>
                    <a:pt x="450" y="14047"/>
                  </a:lnTo>
                  <a:lnTo>
                    <a:pt x="503" y="14081"/>
                  </a:lnTo>
                  <a:lnTo>
                    <a:pt x="953" y="14308"/>
                  </a:lnTo>
                  <a:lnTo>
                    <a:pt x="1407" y="14535"/>
                  </a:lnTo>
                  <a:lnTo>
                    <a:pt x="1857" y="14750"/>
                  </a:lnTo>
                  <a:lnTo>
                    <a:pt x="2311" y="14955"/>
                  </a:lnTo>
                  <a:lnTo>
                    <a:pt x="2765" y="15148"/>
                  </a:lnTo>
                  <a:lnTo>
                    <a:pt x="3219" y="15329"/>
                  </a:lnTo>
                  <a:lnTo>
                    <a:pt x="3678" y="15499"/>
                  </a:lnTo>
                  <a:lnTo>
                    <a:pt x="4132" y="15669"/>
                  </a:lnTo>
                  <a:lnTo>
                    <a:pt x="4590" y="15828"/>
                  </a:lnTo>
                  <a:lnTo>
                    <a:pt x="5049" y="15976"/>
                  </a:lnTo>
                  <a:lnTo>
                    <a:pt x="5508" y="16112"/>
                  </a:lnTo>
                  <a:lnTo>
                    <a:pt x="5966" y="16248"/>
                  </a:lnTo>
                  <a:lnTo>
                    <a:pt x="6425" y="16362"/>
                  </a:lnTo>
                  <a:lnTo>
                    <a:pt x="6888" y="16475"/>
                  </a:lnTo>
                  <a:lnTo>
                    <a:pt x="7351" y="16577"/>
                  </a:lnTo>
                  <a:lnTo>
                    <a:pt x="7809" y="16679"/>
                  </a:lnTo>
                  <a:lnTo>
                    <a:pt x="8272" y="16759"/>
                  </a:lnTo>
                  <a:lnTo>
                    <a:pt x="8735" y="16838"/>
                  </a:lnTo>
                  <a:lnTo>
                    <a:pt x="9198" y="16906"/>
                  </a:lnTo>
                  <a:lnTo>
                    <a:pt x="9661" y="16963"/>
                  </a:lnTo>
                  <a:lnTo>
                    <a:pt x="10129" y="17020"/>
                  </a:lnTo>
                  <a:lnTo>
                    <a:pt x="10592" y="17054"/>
                  </a:lnTo>
                  <a:lnTo>
                    <a:pt x="11055" y="17088"/>
                  </a:lnTo>
                  <a:lnTo>
                    <a:pt x="11522" y="17110"/>
                  </a:lnTo>
                  <a:lnTo>
                    <a:pt x="11985" y="17133"/>
                  </a:lnTo>
                  <a:lnTo>
                    <a:pt x="13383" y="17133"/>
                  </a:lnTo>
                  <a:lnTo>
                    <a:pt x="13846" y="17110"/>
                  </a:lnTo>
                  <a:lnTo>
                    <a:pt x="14314" y="17088"/>
                  </a:lnTo>
                  <a:lnTo>
                    <a:pt x="14781" y="17054"/>
                  </a:lnTo>
                  <a:lnTo>
                    <a:pt x="15244" y="17008"/>
                  </a:lnTo>
                  <a:lnTo>
                    <a:pt x="15712" y="16963"/>
                  </a:lnTo>
                  <a:lnTo>
                    <a:pt x="16175" y="16906"/>
                  </a:lnTo>
                  <a:lnTo>
                    <a:pt x="16642" y="16838"/>
                  </a:lnTo>
                  <a:lnTo>
                    <a:pt x="17105" y="16759"/>
                  </a:lnTo>
                  <a:lnTo>
                    <a:pt x="17573" y="16679"/>
                  </a:lnTo>
                  <a:lnTo>
                    <a:pt x="18036" y="16588"/>
                  </a:lnTo>
                  <a:lnTo>
                    <a:pt x="18499" y="16486"/>
                  </a:lnTo>
                  <a:lnTo>
                    <a:pt x="18962" y="16384"/>
                  </a:lnTo>
                  <a:lnTo>
                    <a:pt x="19425" y="16271"/>
                  </a:lnTo>
                  <a:lnTo>
                    <a:pt x="19888" y="16146"/>
                  </a:lnTo>
                  <a:lnTo>
                    <a:pt x="20351" y="16021"/>
                  </a:lnTo>
                  <a:lnTo>
                    <a:pt x="20814" y="15885"/>
                  </a:lnTo>
                  <a:lnTo>
                    <a:pt x="21277" y="15738"/>
                  </a:lnTo>
                  <a:lnTo>
                    <a:pt x="21736" y="15590"/>
                  </a:lnTo>
                  <a:lnTo>
                    <a:pt x="22199" y="15431"/>
                  </a:lnTo>
                  <a:lnTo>
                    <a:pt x="22657" y="15261"/>
                  </a:lnTo>
                  <a:lnTo>
                    <a:pt x="23116" y="15091"/>
                  </a:lnTo>
                  <a:lnTo>
                    <a:pt x="23574" y="14909"/>
                  </a:lnTo>
                  <a:lnTo>
                    <a:pt x="24033" y="14716"/>
                  </a:lnTo>
                  <a:lnTo>
                    <a:pt x="24492" y="14512"/>
                  </a:lnTo>
                  <a:lnTo>
                    <a:pt x="24946" y="14308"/>
                  </a:lnTo>
                  <a:lnTo>
                    <a:pt x="25404" y="14104"/>
                  </a:lnTo>
                  <a:lnTo>
                    <a:pt x="25858" y="13888"/>
                  </a:lnTo>
                  <a:lnTo>
                    <a:pt x="26312" y="13661"/>
                  </a:lnTo>
                  <a:lnTo>
                    <a:pt x="26762" y="13423"/>
                  </a:lnTo>
                  <a:lnTo>
                    <a:pt x="27216" y="13185"/>
                  </a:lnTo>
                  <a:lnTo>
                    <a:pt x="27666" y="12935"/>
                  </a:lnTo>
                  <a:lnTo>
                    <a:pt x="28116" y="12685"/>
                  </a:lnTo>
                  <a:lnTo>
                    <a:pt x="28565" y="12424"/>
                  </a:lnTo>
                  <a:lnTo>
                    <a:pt x="29010" y="12152"/>
                  </a:lnTo>
                  <a:lnTo>
                    <a:pt x="29460" y="11880"/>
                  </a:lnTo>
                  <a:lnTo>
                    <a:pt x="29901" y="11596"/>
                  </a:lnTo>
                  <a:lnTo>
                    <a:pt x="29950" y="11562"/>
                  </a:lnTo>
                  <a:lnTo>
                    <a:pt x="29990" y="11517"/>
                  </a:lnTo>
                  <a:lnTo>
                    <a:pt x="30030" y="11471"/>
                  </a:lnTo>
                  <a:lnTo>
                    <a:pt x="30066" y="11415"/>
                  </a:lnTo>
                  <a:lnTo>
                    <a:pt x="30097" y="11358"/>
                  </a:lnTo>
                  <a:lnTo>
                    <a:pt x="30128" y="11290"/>
                  </a:lnTo>
                  <a:lnTo>
                    <a:pt x="30150" y="11222"/>
                  </a:lnTo>
                  <a:lnTo>
                    <a:pt x="30172" y="11142"/>
                  </a:lnTo>
                  <a:lnTo>
                    <a:pt x="30195" y="11063"/>
                  </a:lnTo>
                  <a:lnTo>
                    <a:pt x="30208" y="10984"/>
                  </a:lnTo>
                  <a:lnTo>
                    <a:pt x="30221" y="10904"/>
                  </a:lnTo>
                  <a:lnTo>
                    <a:pt x="30235" y="10813"/>
                  </a:lnTo>
                  <a:lnTo>
                    <a:pt x="30239" y="10723"/>
                  </a:lnTo>
                  <a:lnTo>
                    <a:pt x="30244" y="10632"/>
                  </a:lnTo>
                  <a:lnTo>
                    <a:pt x="30248" y="10530"/>
                  </a:lnTo>
                  <a:lnTo>
                    <a:pt x="30248" y="10439"/>
                  </a:lnTo>
                  <a:lnTo>
                    <a:pt x="30235" y="10246"/>
                  </a:lnTo>
                  <a:lnTo>
                    <a:pt x="30217" y="10064"/>
                  </a:lnTo>
                  <a:lnTo>
                    <a:pt x="30190" y="9883"/>
                  </a:lnTo>
                  <a:lnTo>
                    <a:pt x="30150" y="9713"/>
                  </a:lnTo>
                  <a:lnTo>
                    <a:pt x="30106" y="9543"/>
                  </a:lnTo>
                  <a:lnTo>
                    <a:pt x="30079" y="9474"/>
                  </a:lnTo>
                  <a:lnTo>
                    <a:pt x="30052" y="9406"/>
                  </a:lnTo>
                  <a:lnTo>
                    <a:pt x="30021" y="9338"/>
                  </a:lnTo>
                  <a:lnTo>
                    <a:pt x="29990" y="9282"/>
                  </a:lnTo>
                  <a:lnTo>
                    <a:pt x="29954" y="9236"/>
                  </a:lnTo>
                  <a:lnTo>
                    <a:pt x="29923" y="9191"/>
                  </a:lnTo>
                  <a:lnTo>
                    <a:pt x="29429" y="9168"/>
                  </a:lnTo>
                  <a:lnTo>
                    <a:pt x="28797" y="9406"/>
                  </a:lnTo>
                  <a:lnTo>
                    <a:pt x="28169" y="9633"/>
                  </a:lnTo>
                  <a:lnTo>
                    <a:pt x="27537" y="9849"/>
                  </a:lnTo>
                  <a:lnTo>
                    <a:pt x="26909" y="10053"/>
                  </a:lnTo>
                  <a:lnTo>
                    <a:pt x="26281" y="10257"/>
                  </a:lnTo>
                  <a:lnTo>
                    <a:pt x="25654" y="10439"/>
                  </a:lnTo>
                  <a:lnTo>
                    <a:pt x="25030" y="10609"/>
                  </a:lnTo>
                  <a:lnTo>
                    <a:pt x="24402" y="10779"/>
                  </a:lnTo>
                  <a:lnTo>
                    <a:pt x="23779" y="10927"/>
                  </a:lnTo>
                  <a:lnTo>
                    <a:pt x="23156" y="11074"/>
                  </a:lnTo>
                  <a:lnTo>
                    <a:pt x="22533" y="11210"/>
                  </a:lnTo>
                  <a:lnTo>
                    <a:pt x="21909" y="11324"/>
                  </a:lnTo>
                  <a:lnTo>
                    <a:pt x="21290" y="11437"/>
                  </a:lnTo>
                  <a:lnTo>
                    <a:pt x="20672" y="11539"/>
                  </a:lnTo>
                  <a:lnTo>
                    <a:pt x="20048" y="11642"/>
                  </a:lnTo>
                  <a:lnTo>
                    <a:pt x="19429" y="11721"/>
                  </a:lnTo>
                  <a:lnTo>
                    <a:pt x="18877" y="11789"/>
                  </a:lnTo>
                  <a:lnTo>
                    <a:pt x="18321" y="11846"/>
                  </a:lnTo>
                  <a:lnTo>
                    <a:pt x="17764" y="11891"/>
                  </a:lnTo>
                  <a:lnTo>
                    <a:pt x="17208" y="11937"/>
                  </a:lnTo>
                  <a:lnTo>
                    <a:pt x="16656" y="11971"/>
                  </a:lnTo>
                  <a:lnTo>
                    <a:pt x="16099" y="11993"/>
                  </a:lnTo>
                  <a:lnTo>
                    <a:pt x="15543" y="12016"/>
                  </a:lnTo>
                  <a:lnTo>
                    <a:pt x="14991" y="12027"/>
                  </a:lnTo>
                  <a:lnTo>
                    <a:pt x="14434" y="12039"/>
                  </a:lnTo>
                  <a:lnTo>
                    <a:pt x="13878" y="12039"/>
                  </a:lnTo>
                  <a:lnTo>
                    <a:pt x="12769" y="12016"/>
                  </a:lnTo>
                  <a:lnTo>
                    <a:pt x="11656" y="11971"/>
                  </a:lnTo>
                  <a:lnTo>
                    <a:pt x="10539" y="11891"/>
                  </a:lnTo>
                  <a:lnTo>
                    <a:pt x="10579" y="11800"/>
                  </a:lnTo>
                  <a:lnTo>
                    <a:pt x="10614" y="11687"/>
                  </a:lnTo>
                  <a:lnTo>
                    <a:pt x="10650" y="11551"/>
                  </a:lnTo>
                  <a:lnTo>
                    <a:pt x="10677" y="11403"/>
                  </a:lnTo>
                  <a:lnTo>
                    <a:pt x="10748" y="10972"/>
                  </a:lnTo>
                  <a:lnTo>
                    <a:pt x="10828" y="10552"/>
                  </a:lnTo>
                  <a:lnTo>
                    <a:pt x="10908" y="10144"/>
                  </a:lnTo>
                  <a:lnTo>
                    <a:pt x="10993" y="9735"/>
                  </a:lnTo>
                  <a:lnTo>
                    <a:pt x="11082" y="9338"/>
                  </a:lnTo>
                  <a:lnTo>
                    <a:pt x="11171" y="8953"/>
                  </a:lnTo>
                  <a:lnTo>
                    <a:pt x="11269" y="8578"/>
                  </a:lnTo>
                  <a:lnTo>
                    <a:pt x="11371" y="8204"/>
                  </a:lnTo>
                  <a:lnTo>
                    <a:pt x="11473" y="7841"/>
                  </a:lnTo>
                  <a:lnTo>
                    <a:pt x="11580" y="7489"/>
                  </a:lnTo>
                  <a:lnTo>
                    <a:pt x="11692" y="7160"/>
                  </a:lnTo>
                  <a:lnTo>
                    <a:pt x="11807" y="6831"/>
                  </a:lnTo>
                  <a:lnTo>
                    <a:pt x="11923" y="6513"/>
                  </a:lnTo>
                  <a:lnTo>
                    <a:pt x="12048" y="6207"/>
                  </a:lnTo>
                  <a:lnTo>
                    <a:pt x="12172" y="5912"/>
                  </a:lnTo>
                  <a:lnTo>
                    <a:pt x="12302" y="5628"/>
                  </a:lnTo>
                  <a:lnTo>
                    <a:pt x="12435" y="5367"/>
                  </a:lnTo>
                  <a:lnTo>
                    <a:pt x="12569" y="5118"/>
                  </a:lnTo>
                  <a:lnTo>
                    <a:pt x="12707" y="4879"/>
                  </a:lnTo>
                  <a:lnTo>
                    <a:pt x="12849" y="4652"/>
                  </a:lnTo>
                  <a:lnTo>
                    <a:pt x="12996" y="4448"/>
                  </a:lnTo>
                  <a:lnTo>
                    <a:pt x="13143" y="4255"/>
                  </a:lnTo>
                  <a:lnTo>
                    <a:pt x="13299" y="4074"/>
                  </a:lnTo>
                  <a:lnTo>
                    <a:pt x="13450" y="3915"/>
                  </a:lnTo>
                  <a:lnTo>
                    <a:pt x="13611" y="3767"/>
                  </a:lnTo>
                  <a:lnTo>
                    <a:pt x="13771" y="3643"/>
                  </a:lnTo>
                  <a:lnTo>
                    <a:pt x="13936" y="3541"/>
                  </a:lnTo>
                  <a:lnTo>
                    <a:pt x="14105" y="3450"/>
                  </a:lnTo>
                  <a:lnTo>
                    <a:pt x="14274" y="3370"/>
                  </a:lnTo>
                  <a:lnTo>
                    <a:pt x="14448" y="3325"/>
                  </a:lnTo>
                  <a:lnTo>
                    <a:pt x="14626" y="3291"/>
                  </a:lnTo>
                  <a:lnTo>
                    <a:pt x="14804" y="3280"/>
                  </a:lnTo>
                  <a:lnTo>
                    <a:pt x="14986" y="3280"/>
                  </a:lnTo>
                  <a:lnTo>
                    <a:pt x="15169" y="3314"/>
                  </a:lnTo>
                  <a:lnTo>
                    <a:pt x="15342" y="3359"/>
                  </a:lnTo>
                  <a:lnTo>
                    <a:pt x="15516" y="3438"/>
                  </a:lnTo>
                  <a:lnTo>
                    <a:pt x="15685" y="3518"/>
                  </a:lnTo>
                  <a:lnTo>
                    <a:pt x="15850" y="3631"/>
                  </a:lnTo>
                  <a:lnTo>
                    <a:pt x="16010" y="3756"/>
                  </a:lnTo>
                  <a:lnTo>
                    <a:pt x="16170" y="3892"/>
                  </a:lnTo>
                  <a:lnTo>
                    <a:pt x="16326" y="4062"/>
                  </a:lnTo>
                  <a:lnTo>
                    <a:pt x="16478" y="4233"/>
                  </a:lnTo>
                  <a:lnTo>
                    <a:pt x="16625" y="4426"/>
                  </a:lnTo>
                  <a:lnTo>
                    <a:pt x="16772" y="4630"/>
                  </a:lnTo>
                  <a:lnTo>
                    <a:pt x="16914" y="4857"/>
                  </a:lnTo>
                  <a:lnTo>
                    <a:pt x="17052" y="5095"/>
                  </a:lnTo>
                  <a:lnTo>
                    <a:pt x="17186" y="5345"/>
                  </a:lnTo>
                  <a:lnTo>
                    <a:pt x="17319" y="5605"/>
                  </a:lnTo>
                  <a:lnTo>
                    <a:pt x="17453" y="5878"/>
                  </a:lnTo>
                  <a:lnTo>
                    <a:pt x="17577" y="6161"/>
                  </a:lnTo>
                  <a:lnTo>
                    <a:pt x="17706" y="6456"/>
                  </a:lnTo>
                  <a:lnTo>
                    <a:pt x="17827" y="6763"/>
                  </a:lnTo>
                  <a:lnTo>
                    <a:pt x="17947" y="7080"/>
                  </a:lnTo>
                  <a:lnTo>
                    <a:pt x="18063" y="7410"/>
                  </a:lnTo>
                  <a:lnTo>
                    <a:pt x="18178" y="7750"/>
                  </a:lnTo>
                  <a:lnTo>
                    <a:pt x="18294" y="8090"/>
                  </a:lnTo>
                  <a:lnTo>
                    <a:pt x="18405" y="8442"/>
                  </a:lnTo>
                  <a:lnTo>
                    <a:pt x="18512" y="8805"/>
                  </a:lnTo>
                  <a:lnTo>
                    <a:pt x="18619" y="9168"/>
                  </a:lnTo>
                  <a:lnTo>
                    <a:pt x="18722" y="9543"/>
                  </a:lnTo>
                  <a:lnTo>
                    <a:pt x="18926" y="10303"/>
                  </a:lnTo>
                  <a:lnTo>
                    <a:pt x="19122" y="11074"/>
                  </a:lnTo>
                  <a:lnTo>
                    <a:pt x="19153" y="11188"/>
                  </a:lnTo>
                  <a:lnTo>
                    <a:pt x="19189" y="11290"/>
                  </a:lnTo>
                  <a:lnTo>
                    <a:pt x="19225" y="11369"/>
                  </a:lnTo>
                  <a:lnTo>
                    <a:pt x="19265" y="11437"/>
                  </a:lnTo>
                  <a:lnTo>
                    <a:pt x="19305" y="11483"/>
                  </a:lnTo>
                  <a:lnTo>
                    <a:pt x="19349" y="11517"/>
                  </a:lnTo>
                  <a:lnTo>
                    <a:pt x="19389" y="11539"/>
                  </a:lnTo>
                  <a:lnTo>
                    <a:pt x="19429" y="11551"/>
                  </a:lnTo>
                  <a:lnTo>
                    <a:pt x="19470" y="11539"/>
                  </a:lnTo>
                  <a:lnTo>
                    <a:pt x="19514" y="11528"/>
                  </a:lnTo>
                  <a:lnTo>
                    <a:pt x="19550" y="11494"/>
                  </a:lnTo>
                  <a:lnTo>
                    <a:pt x="19590" y="11449"/>
                  </a:lnTo>
                  <a:lnTo>
                    <a:pt x="19625" y="11403"/>
                  </a:lnTo>
                  <a:lnTo>
                    <a:pt x="19661" y="11347"/>
                  </a:lnTo>
                  <a:lnTo>
                    <a:pt x="19692" y="11279"/>
                  </a:lnTo>
                  <a:lnTo>
                    <a:pt x="19719" y="11199"/>
                  </a:lnTo>
                  <a:lnTo>
                    <a:pt x="19746" y="11108"/>
                  </a:lnTo>
                  <a:lnTo>
                    <a:pt x="19768" y="11018"/>
                  </a:lnTo>
                  <a:lnTo>
                    <a:pt x="19786" y="10915"/>
                  </a:lnTo>
                  <a:lnTo>
                    <a:pt x="19799" y="10802"/>
                  </a:lnTo>
                  <a:lnTo>
                    <a:pt x="19808" y="10689"/>
                  </a:lnTo>
                  <a:lnTo>
                    <a:pt x="19812" y="10564"/>
                  </a:lnTo>
                  <a:lnTo>
                    <a:pt x="19812" y="10439"/>
                  </a:lnTo>
                  <a:lnTo>
                    <a:pt x="19803" y="10303"/>
                  </a:lnTo>
                  <a:lnTo>
                    <a:pt x="19781" y="10019"/>
                  </a:lnTo>
                  <a:lnTo>
                    <a:pt x="19754" y="9735"/>
                  </a:lnTo>
                  <a:lnTo>
                    <a:pt x="19728" y="9463"/>
                  </a:lnTo>
                  <a:lnTo>
                    <a:pt x="19697" y="9179"/>
                  </a:lnTo>
                  <a:lnTo>
                    <a:pt x="19661" y="8907"/>
                  </a:lnTo>
                  <a:lnTo>
                    <a:pt x="19625" y="8635"/>
                  </a:lnTo>
                  <a:lnTo>
                    <a:pt x="19590" y="8374"/>
                  </a:lnTo>
                  <a:lnTo>
                    <a:pt x="19545" y="8113"/>
                  </a:lnTo>
                  <a:lnTo>
                    <a:pt x="19456" y="7591"/>
                  </a:lnTo>
                  <a:lnTo>
                    <a:pt x="19358" y="7080"/>
                  </a:lnTo>
                  <a:lnTo>
                    <a:pt x="19256" y="6593"/>
                  </a:lnTo>
                  <a:lnTo>
                    <a:pt x="19140" y="6116"/>
                  </a:lnTo>
                  <a:lnTo>
                    <a:pt x="19015" y="5651"/>
                  </a:lnTo>
                  <a:lnTo>
                    <a:pt x="18886" y="5208"/>
                  </a:lnTo>
                  <a:lnTo>
                    <a:pt x="18748" y="4777"/>
                  </a:lnTo>
                  <a:lnTo>
                    <a:pt x="18601" y="4357"/>
                  </a:lnTo>
                  <a:lnTo>
                    <a:pt x="18450" y="3960"/>
                  </a:lnTo>
                  <a:lnTo>
                    <a:pt x="18294" y="3575"/>
                  </a:lnTo>
                  <a:lnTo>
                    <a:pt x="18129" y="3211"/>
                  </a:lnTo>
                  <a:lnTo>
                    <a:pt x="17960" y="2860"/>
                  </a:lnTo>
                  <a:lnTo>
                    <a:pt x="17787" y="2531"/>
                  </a:lnTo>
                  <a:lnTo>
                    <a:pt x="17609" y="2213"/>
                  </a:lnTo>
                  <a:lnTo>
                    <a:pt x="17426" y="1918"/>
                  </a:lnTo>
                  <a:lnTo>
                    <a:pt x="17239" y="1646"/>
                  </a:lnTo>
                  <a:lnTo>
                    <a:pt x="17048" y="1396"/>
                  </a:lnTo>
                  <a:lnTo>
                    <a:pt x="16852" y="1158"/>
                  </a:lnTo>
                  <a:lnTo>
                    <a:pt x="16656" y="942"/>
                  </a:lnTo>
                  <a:lnTo>
                    <a:pt x="16455" y="749"/>
                  </a:lnTo>
                  <a:lnTo>
                    <a:pt x="16255" y="579"/>
                  </a:lnTo>
                  <a:lnTo>
                    <a:pt x="16050" y="420"/>
                  </a:lnTo>
                  <a:lnTo>
                    <a:pt x="15845" y="296"/>
                  </a:lnTo>
                  <a:lnTo>
                    <a:pt x="15636" y="193"/>
                  </a:lnTo>
                  <a:lnTo>
                    <a:pt x="15427" y="103"/>
                  </a:lnTo>
                  <a:lnTo>
                    <a:pt x="15222" y="46"/>
                  </a:lnTo>
                  <a:lnTo>
                    <a:pt x="15013" y="12"/>
                  </a:lnTo>
                  <a:lnTo>
                    <a:pt x="1480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9"/>
            <p:cNvSpPr/>
            <p:nvPr/>
          </p:nvSpPr>
          <p:spPr>
            <a:xfrm>
              <a:off x="3422100" y="-5329675"/>
              <a:ext cx="734950" cy="1187950"/>
            </a:xfrm>
            <a:custGeom>
              <a:avLst/>
              <a:gdLst/>
              <a:ahLst/>
              <a:cxnLst/>
              <a:rect l="l" t="t" r="r" b="b"/>
              <a:pathLst>
                <a:path w="29398" h="47518" extrusionOk="0">
                  <a:moveTo>
                    <a:pt x="14603" y="1"/>
                  </a:moveTo>
                  <a:lnTo>
                    <a:pt x="14220" y="23"/>
                  </a:lnTo>
                  <a:lnTo>
                    <a:pt x="13846" y="57"/>
                  </a:lnTo>
                  <a:lnTo>
                    <a:pt x="13428" y="114"/>
                  </a:lnTo>
                  <a:lnTo>
                    <a:pt x="13018" y="205"/>
                  </a:lnTo>
                  <a:lnTo>
                    <a:pt x="12613" y="330"/>
                  </a:lnTo>
                  <a:lnTo>
                    <a:pt x="12208" y="466"/>
                  </a:lnTo>
                  <a:lnTo>
                    <a:pt x="11812" y="636"/>
                  </a:lnTo>
                  <a:lnTo>
                    <a:pt x="11416" y="829"/>
                  </a:lnTo>
                  <a:lnTo>
                    <a:pt x="11028" y="1044"/>
                  </a:lnTo>
                  <a:lnTo>
                    <a:pt x="10645" y="1294"/>
                  </a:lnTo>
                  <a:lnTo>
                    <a:pt x="10262" y="1555"/>
                  </a:lnTo>
                  <a:lnTo>
                    <a:pt x="9889" y="1850"/>
                  </a:lnTo>
                  <a:lnTo>
                    <a:pt x="9519" y="2168"/>
                  </a:lnTo>
                  <a:lnTo>
                    <a:pt x="9154" y="2497"/>
                  </a:lnTo>
                  <a:lnTo>
                    <a:pt x="8798" y="2860"/>
                  </a:lnTo>
                  <a:lnTo>
                    <a:pt x="8442" y="3246"/>
                  </a:lnTo>
                  <a:lnTo>
                    <a:pt x="8094" y="3654"/>
                  </a:lnTo>
                  <a:lnTo>
                    <a:pt x="7756" y="4074"/>
                  </a:lnTo>
                  <a:lnTo>
                    <a:pt x="7418" y="4528"/>
                  </a:lnTo>
                  <a:lnTo>
                    <a:pt x="7088" y="5004"/>
                  </a:lnTo>
                  <a:lnTo>
                    <a:pt x="6763" y="5492"/>
                  </a:lnTo>
                  <a:lnTo>
                    <a:pt x="6443" y="6003"/>
                  </a:lnTo>
                  <a:lnTo>
                    <a:pt x="6131" y="6536"/>
                  </a:lnTo>
                  <a:lnTo>
                    <a:pt x="5824" y="7092"/>
                  </a:lnTo>
                  <a:lnTo>
                    <a:pt x="5525" y="7659"/>
                  </a:lnTo>
                  <a:lnTo>
                    <a:pt x="5232" y="8261"/>
                  </a:lnTo>
                  <a:lnTo>
                    <a:pt x="4947" y="8873"/>
                  </a:lnTo>
                  <a:lnTo>
                    <a:pt x="4666" y="9497"/>
                  </a:lnTo>
                  <a:lnTo>
                    <a:pt x="4395" y="10155"/>
                  </a:lnTo>
                  <a:lnTo>
                    <a:pt x="4132" y="10825"/>
                  </a:lnTo>
                  <a:lnTo>
                    <a:pt x="3874" y="11505"/>
                  </a:lnTo>
                  <a:lnTo>
                    <a:pt x="3620" y="12209"/>
                  </a:lnTo>
                  <a:lnTo>
                    <a:pt x="3379" y="12935"/>
                  </a:lnTo>
                  <a:lnTo>
                    <a:pt x="3144" y="13673"/>
                  </a:lnTo>
                  <a:lnTo>
                    <a:pt x="2912" y="14433"/>
                  </a:lnTo>
                  <a:lnTo>
                    <a:pt x="2694" y="15204"/>
                  </a:lnTo>
                  <a:lnTo>
                    <a:pt x="2480" y="15987"/>
                  </a:lnTo>
                  <a:lnTo>
                    <a:pt x="2275" y="16793"/>
                  </a:lnTo>
                  <a:lnTo>
                    <a:pt x="2079" y="17610"/>
                  </a:lnTo>
                  <a:lnTo>
                    <a:pt x="1888" y="18449"/>
                  </a:lnTo>
                  <a:lnTo>
                    <a:pt x="1710" y="19300"/>
                  </a:lnTo>
                  <a:lnTo>
                    <a:pt x="1536" y="20163"/>
                  </a:lnTo>
                  <a:lnTo>
                    <a:pt x="1372" y="21048"/>
                  </a:lnTo>
                  <a:lnTo>
                    <a:pt x="1216" y="21932"/>
                  </a:lnTo>
                  <a:lnTo>
                    <a:pt x="1069" y="22840"/>
                  </a:lnTo>
                  <a:lnTo>
                    <a:pt x="935" y="23759"/>
                  </a:lnTo>
                  <a:lnTo>
                    <a:pt x="806" y="24701"/>
                  </a:lnTo>
                  <a:lnTo>
                    <a:pt x="686" y="25643"/>
                  </a:lnTo>
                  <a:lnTo>
                    <a:pt x="575" y="26607"/>
                  </a:lnTo>
                  <a:lnTo>
                    <a:pt x="472" y="27571"/>
                  </a:lnTo>
                  <a:lnTo>
                    <a:pt x="383" y="28559"/>
                  </a:lnTo>
                  <a:lnTo>
                    <a:pt x="303" y="29557"/>
                  </a:lnTo>
                  <a:lnTo>
                    <a:pt x="227" y="30567"/>
                  </a:lnTo>
                  <a:lnTo>
                    <a:pt x="165" y="31577"/>
                  </a:lnTo>
                  <a:lnTo>
                    <a:pt x="112" y="32609"/>
                  </a:lnTo>
                  <a:lnTo>
                    <a:pt x="72" y="33642"/>
                  </a:lnTo>
                  <a:lnTo>
                    <a:pt x="36" y="34697"/>
                  </a:lnTo>
                  <a:lnTo>
                    <a:pt x="14" y="35752"/>
                  </a:lnTo>
                  <a:lnTo>
                    <a:pt x="5" y="36818"/>
                  </a:lnTo>
                  <a:lnTo>
                    <a:pt x="0" y="37896"/>
                  </a:lnTo>
                  <a:lnTo>
                    <a:pt x="9" y="38986"/>
                  </a:lnTo>
                  <a:lnTo>
                    <a:pt x="31" y="40075"/>
                  </a:lnTo>
                  <a:lnTo>
                    <a:pt x="63" y="41187"/>
                  </a:lnTo>
                  <a:lnTo>
                    <a:pt x="103" y="42287"/>
                  </a:lnTo>
                  <a:lnTo>
                    <a:pt x="156" y="43411"/>
                  </a:lnTo>
                  <a:lnTo>
                    <a:pt x="183" y="43978"/>
                  </a:lnTo>
                  <a:lnTo>
                    <a:pt x="218" y="44534"/>
                  </a:lnTo>
                  <a:lnTo>
                    <a:pt x="223" y="44681"/>
                  </a:lnTo>
                  <a:lnTo>
                    <a:pt x="227" y="44829"/>
                  </a:lnTo>
                  <a:lnTo>
                    <a:pt x="227" y="44965"/>
                  </a:lnTo>
                  <a:lnTo>
                    <a:pt x="227" y="45101"/>
                  </a:lnTo>
                  <a:lnTo>
                    <a:pt x="218" y="45226"/>
                  </a:lnTo>
                  <a:lnTo>
                    <a:pt x="214" y="45351"/>
                  </a:lnTo>
                  <a:lnTo>
                    <a:pt x="201" y="45476"/>
                  </a:lnTo>
                  <a:lnTo>
                    <a:pt x="187" y="45600"/>
                  </a:lnTo>
                  <a:lnTo>
                    <a:pt x="170" y="45714"/>
                  </a:lnTo>
                  <a:lnTo>
                    <a:pt x="152" y="45816"/>
                  </a:lnTo>
                  <a:lnTo>
                    <a:pt x="134" y="45918"/>
                  </a:lnTo>
                  <a:lnTo>
                    <a:pt x="107" y="46020"/>
                  </a:lnTo>
                  <a:lnTo>
                    <a:pt x="58" y="46202"/>
                  </a:lnTo>
                  <a:lnTo>
                    <a:pt x="0" y="46372"/>
                  </a:lnTo>
                  <a:lnTo>
                    <a:pt x="18" y="46451"/>
                  </a:lnTo>
                  <a:lnTo>
                    <a:pt x="63" y="46326"/>
                  </a:lnTo>
                  <a:lnTo>
                    <a:pt x="116" y="46213"/>
                  </a:lnTo>
                  <a:lnTo>
                    <a:pt x="170" y="46122"/>
                  </a:lnTo>
                  <a:lnTo>
                    <a:pt x="227" y="46054"/>
                  </a:lnTo>
                  <a:lnTo>
                    <a:pt x="294" y="45997"/>
                  </a:lnTo>
                  <a:lnTo>
                    <a:pt x="361" y="45963"/>
                  </a:lnTo>
                  <a:lnTo>
                    <a:pt x="432" y="45941"/>
                  </a:lnTo>
                  <a:lnTo>
                    <a:pt x="508" y="45952"/>
                  </a:lnTo>
                  <a:lnTo>
                    <a:pt x="1661" y="46224"/>
                  </a:lnTo>
                  <a:lnTo>
                    <a:pt x="2805" y="46485"/>
                  </a:lnTo>
                  <a:lnTo>
                    <a:pt x="3949" y="46712"/>
                  </a:lnTo>
                  <a:lnTo>
                    <a:pt x="5089" y="46916"/>
                  </a:lnTo>
                  <a:lnTo>
                    <a:pt x="6224" y="47109"/>
                  </a:lnTo>
                  <a:lnTo>
                    <a:pt x="7355" y="47268"/>
                  </a:lnTo>
                  <a:lnTo>
                    <a:pt x="8486" y="47404"/>
                  </a:lnTo>
                  <a:lnTo>
                    <a:pt x="9617" y="47518"/>
                  </a:lnTo>
                  <a:lnTo>
                    <a:pt x="9581" y="47450"/>
                  </a:lnTo>
                  <a:lnTo>
                    <a:pt x="9546" y="47370"/>
                  </a:lnTo>
                  <a:lnTo>
                    <a:pt x="9515" y="47280"/>
                  </a:lnTo>
                  <a:lnTo>
                    <a:pt x="9483" y="47189"/>
                  </a:lnTo>
                  <a:lnTo>
                    <a:pt x="9457" y="47098"/>
                  </a:lnTo>
                  <a:lnTo>
                    <a:pt x="9430" y="46996"/>
                  </a:lnTo>
                  <a:lnTo>
                    <a:pt x="9408" y="46894"/>
                  </a:lnTo>
                  <a:lnTo>
                    <a:pt x="9390" y="46792"/>
                  </a:lnTo>
                  <a:lnTo>
                    <a:pt x="9377" y="46678"/>
                  </a:lnTo>
                  <a:lnTo>
                    <a:pt x="9363" y="46565"/>
                  </a:lnTo>
                  <a:lnTo>
                    <a:pt x="9359" y="46440"/>
                  </a:lnTo>
                  <a:lnTo>
                    <a:pt x="9354" y="46326"/>
                  </a:lnTo>
                  <a:lnTo>
                    <a:pt x="9359" y="46202"/>
                  </a:lnTo>
                  <a:lnTo>
                    <a:pt x="9363" y="46066"/>
                  </a:lnTo>
                  <a:lnTo>
                    <a:pt x="9372" y="45941"/>
                  </a:lnTo>
                  <a:lnTo>
                    <a:pt x="9390" y="45805"/>
                  </a:lnTo>
                  <a:lnTo>
                    <a:pt x="9474" y="45260"/>
                  </a:lnTo>
                  <a:lnTo>
                    <a:pt x="9564" y="44727"/>
                  </a:lnTo>
                  <a:lnTo>
                    <a:pt x="9657" y="44205"/>
                  </a:lnTo>
                  <a:lnTo>
                    <a:pt x="9759" y="43694"/>
                  </a:lnTo>
                  <a:lnTo>
                    <a:pt x="9871" y="43184"/>
                  </a:lnTo>
                  <a:lnTo>
                    <a:pt x="9982" y="42696"/>
                  </a:lnTo>
                  <a:lnTo>
                    <a:pt x="10107" y="42219"/>
                  </a:lnTo>
                  <a:lnTo>
                    <a:pt x="10231" y="41754"/>
                  </a:lnTo>
                  <a:lnTo>
                    <a:pt x="10365" y="41300"/>
                  </a:lnTo>
                  <a:lnTo>
                    <a:pt x="10503" y="40858"/>
                  </a:lnTo>
                  <a:lnTo>
                    <a:pt x="10645" y="40438"/>
                  </a:lnTo>
                  <a:lnTo>
                    <a:pt x="10792" y="40029"/>
                  </a:lnTo>
                  <a:lnTo>
                    <a:pt x="10944" y="39632"/>
                  </a:lnTo>
                  <a:lnTo>
                    <a:pt x="11104" y="39247"/>
                  </a:lnTo>
                  <a:lnTo>
                    <a:pt x="11269" y="38883"/>
                  </a:lnTo>
                  <a:lnTo>
                    <a:pt x="11433" y="38543"/>
                  </a:lnTo>
                  <a:lnTo>
                    <a:pt x="11607" y="38214"/>
                  </a:lnTo>
                  <a:lnTo>
                    <a:pt x="11781" y="37896"/>
                  </a:lnTo>
                  <a:lnTo>
                    <a:pt x="11963" y="37601"/>
                  </a:lnTo>
                  <a:lnTo>
                    <a:pt x="12146" y="37329"/>
                  </a:lnTo>
                  <a:lnTo>
                    <a:pt x="12337" y="37068"/>
                  </a:lnTo>
                  <a:lnTo>
                    <a:pt x="12529" y="36830"/>
                  </a:lnTo>
                  <a:lnTo>
                    <a:pt x="12725" y="36614"/>
                  </a:lnTo>
                  <a:lnTo>
                    <a:pt x="12920" y="36421"/>
                  </a:lnTo>
                  <a:lnTo>
                    <a:pt x="13125" y="36251"/>
                  </a:lnTo>
                  <a:lnTo>
                    <a:pt x="13330" y="36092"/>
                  </a:lnTo>
                  <a:lnTo>
                    <a:pt x="13539" y="35968"/>
                  </a:lnTo>
                  <a:lnTo>
                    <a:pt x="13749" y="35854"/>
                  </a:lnTo>
                  <a:lnTo>
                    <a:pt x="13962" y="35775"/>
                  </a:lnTo>
                  <a:lnTo>
                    <a:pt x="14176" y="35718"/>
                  </a:lnTo>
                  <a:lnTo>
                    <a:pt x="14399" y="35684"/>
                  </a:lnTo>
                  <a:lnTo>
                    <a:pt x="14617" y="35673"/>
                  </a:lnTo>
                  <a:lnTo>
                    <a:pt x="14826" y="35684"/>
                  </a:lnTo>
                  <a:lnTo>
                    <a:pt x="15035" y="35718"/>
                  </a:lnTo>
                  <a:lnTo>
                    <a:pt x="15240" y="35775"/>
                  </a:lnTo>
                  <a:lnTo>
                    <a:pt x="15449" y="35865"/>
                  </a:lnTo>
                  <a:lnTo>
                    <a:pt x="15658" y="35968"/>
                  </a:lnTo>
                  <a:lnTo>
                    <a:pt x="15863" y="36092"/>
                  </a:lnTo>
                  <a:lnTo>
                    <a:pt x="16068" y="36251"/>
                  </a:lnTo>
                  <a:lnTo>
                    <a:pt x="16268" y="36421"/>
                  </a:lnTo>
                  <a:lnTo>
                    <a:pt x="16469" y="36614"/>
                  </a:lnTo>
                  <a:lnTo>
                    <a:pt x="16665" y="36830"/>
                  </a:lnTo>
                  <a:lnTo>
                    <a:pt x="16861" y="37068"/>
                  </a:lnTo>
                  <a:lnTo>
                    <a:pt x="17052" y="37318"/>
                  </a:lnTo>
                  <a:lnTo>
                    <a:pt x="17239" y="37590"/>
                  </a:lnTo>
                  <a:lnTo>
                    <a:pt x="17422" y="37885"/>
                  </a:lnTo>
                  <a:lnTo>
                    <a:pt x="17600" y="38203"/>
                  </a:lnTo>
                  <a:lnTo>
                    <a:pt x="17773" y="38532"/>
                  </a:lnTo>
                  <a:lnTo>
                    <a:pt x="17942" y="38883"/>
                  </a:lnTo>
                  <a:lnTo>
                    <a:pt x="18107" y="39247"/>
                  </a:lnTo>
                  <a:lnTo>
                    <a:pt x="18263" y="39632"/>
                  </a:lnTo>
                  <a:lnTo>
                    <a:pt x="18414" y="40029"/>
                  </a:lnTo>
                  <a:lnTo>
                    <a:pt x="18561" y="40449"/>
                  </a:lnTo>
                  <a:lnTo>
                    <a:pt x="18699" y="40880"/>
                  </a:lnTo>
                  <a:lnTo>
                    <a:pt x="18828" y="41323"/>
                  </a:lnTo>
                  <a:lnTo>
                    <a:pt x="18953" y="41788"/>
                  </a:lnTo>
                  <a:lnTo>
                    <a:pt x="19069" y="42265"/>
                  </a:lnTo>
                  <a:lnTo>
                    <a:pt x="19171" y="42752"/>
                  </a:lnTo>
                  <a:lnTo>
                    <a:pt x="19269" y="43263"/>
                  </a:lnTo>
                  <a:lnTo>
                    <a:pt x="19358" y="43785"/>
                  </a:lnTo>
                  <a:lnTo>
                    <a:pt x="19403" y="44046"/>
                  </a:lnTo>
                  <a:lnTo>
                    <a:pt x="19438" y="44307"/>
                  </a:lnTo>
                  <a:lnTo>
                    <a:pt x="19474" y="44579"/>
                  </a:lnTo>
                  <a:lnTo>
                    <a:pt x="19510" y="44851"/>
                  </a:lnTo>
                  <a:lnTo>
                    <a:pt x="19541" y="45135"/>
                  </a:lnTo>
                  <a:lnTo>
                    <a:pt x="19567" y="45407"/>
                  </a:lnTo>
                  <a:lnTo>
                    <a:pt x="19594" y="45691"/>
                  </a:lnTo>
                  <a:lnTo>
                    <a:pt x="19616" y="45975"/>
                  </a:lnTo>
                  <a:lnTo>
                    <a:pt x="19625" y="46111"/>
                  </a:lnTo>
                  <a:lnTo>
                    <a:pt x="19625" y="46236"/>
                  </a:lnTo>
                  <a:lnTo>
                    <a:pt x="19621" y="46361"/>
                  </a:lnTo>
                  <a:lnTo>
                    <a:pt x="19612" y="46474"/>
                  </a:lnTo>
                  <a:lnTo>
                    <a:pt x="19599" y="46587"/>
                  </a:lnTo>
                  <a:lnTo>
                    <a:pt x="19581" y="46690"/>
                  </a:lnTo>
                  <a:lnTo>
                    <a:pt x="19559" y="46780"/>
                  </a:lnTo>
                  <a:lnTo>
                    <a:pt x="19532" y="46871"/>
                  </a:lnTo>
                  <a:lnTo>
                    <a:pt x="19505" y="46951"/>
                  </a:lnTo>
                  <a:lnTo>
                    <a:pt x="19474" y="47019"/>
                  </a:lnTo>
                  <a:lnTo>
                    <a:pt x="19438" y="47075"/>
                  </a:lnTo>
                  <a:lnTo>
                    <a:pt x="19403" y="47121"/>
                  </a:lnTo>
                  <a:lnTo>
                    <a:pt x="19363" y="47166"/>
                  </a:lnTo>
                  <a:lnTo>
                    <a:pt x="19327" y="47200"/>
                  </a:lnTo>
                  <a:lnTo>
                    <a:pt x="19283" y="47211"/>
                  </a:lnTo>
                  <a:lnTo>
                    <a:pt x="19242" y="47223"/>
                  </a:lnTo>
                  <a:lnTo>
                    <a:pt x="19242" y="47393"/>
                  </a:lnTo>
                  <a:lnTo>
                    <a:pt x="19861" y="47314"/>
                  </a:lnTo>
                  <a:lnTo>
                    <a:pt x="20485" y="47211"/>
                  </a:lnTo>
                  <a:lnTo>
                    <a:pt x="21103" y="47109"/>
                  </a:lnTo>
                  <a:lnTo>
                    <a:pt x="21722" y="46996"/>
                  </a:lnTo>
                  <a:lnTo>
                    <a:pt x="22346" y="46882"/>
                  </a:lnTo>
                  <a:lnTo>
                    <a:pt x="22969" y="46746"/>
                  </a:lnTo>
                  <a:lnTo>
                    <a:pt x="23592" y="46599"/>
                  </a:lnTo>
                  <a:lnTo>
                    <a:pt x="24215" y="46451"/>
                  </a:lnTo>
                  <a:lnTo>
                    <a:pt x="24843" y="46281"/>
                  </a:lnTo>
                  <a:lnTo>
                    <a:pt x="25467" y="46111"/>
                  </a:lnTo>
                  <a:lnTo>
                    <a:pt x="26094" y="45929"/>
                  </a:lnTo>
                  <a:lnTo>
                    <a:pt x="26722" y="45725"/>
                  </a:lnTo>
                  <a:lnTo>
                    <a:pt x="27350" y="45521"/>
                  </a:lnTo>
                  <a:lnTo>
                    <a:pt x="27982" y="45305"/>
                  </a:lnTo>
                  <a:lnTo>
                    <a:pt x="28610" y="45078"/>
                  </a:lnTo>
                  <a:lnTo>
                    <a:pt x="29242" y="44840"/>
                  </a:lnTo>
                  <a:lnTo>
                    <a:pt x="29189" y="44727"/>
                  </a:lnTo>
                  <a:lnTo>
                    <a:pt x="29140" y="44602"/>
                  </a:lnTo>
                  <a:lnTo>
                    <a:pt x="29117" y="44534"/>
                  </a:lnTo>
                  <a:lnTo>
                    <a:pt x="29095" y="44454"/>
                  </a:lnTo>
                  <a:lnTo>
                    <a:pt x="29077" y="44375"/>
                  </a:lnTo>
                  <a:lnTo>
                    <a:pt x="29064" y="44284"/>
                  </a:lnTo>
                  <a:lnTo>
                    <a:pt x="29050" y="44193"/>
                  </a:lnTo>
                  <a:lnTo>
                    <a:pt x="29037" y="44103"/>
                  </a:lnTo>
                  <a:lnTo>
                    <a:pt x="29028" y="44001"/>
                  </a:lnTo>
                  <a:lnTo>
                    <a:pt x="29024" y="43898"/>
                  </a:lnTo>
                  <a:lnTo>
                    <a:pt x="29019" y="43785"/>
                  </a:lnTo>
                  <a:lnTo>
                    <a:pt x="29019" y="43683"/>
                  </a:lnTo>
                  <a:lnTo>
                    <a:pt x="29019" y="43558"/>
                  </a:lnTo>
                  <a:lnTo>
                    <a:pt x="29024" y="43445"/>
                  </a:lnTo>
                  <a:lnTo>
                    <a:pt x="29095" y="42231"/>
                  </a:lnTo>
                  <a:lnTo>
                    <a:pt x="29157" y="41028"/>
                  </a:lnTo>
                  <a:lnTo>
                    <a:pt x="29215" y="39825"/>
                  </a:lnTo>
                  <a:lnTo>
                    <a:pt x="29269" y="38623"/>
                  </a:lnTo>
                  <a:lnTo>
                    <a:pt x="29313" y="37431"/>
                  </a:lnTo>
                  <a:lnTo>
                    <a:pt x="29349" y="36240"/>
                  </a:lnTo>
                  <a:lnTo>
                    <a:pt x="29375" y="35060"/>
                  </a:lnTo>
                  <a:lnTo>
                    <a:pt x="29393" y="33880"/>
                  </a:lnTo>
                  <a:lnTo>
                    <a:pt x="29398" y="32723"/>
                  </a:lnTo>
                  <a:lnTo>
                    <a:pt x="29398" y="32133"/>
                  </a:lnTo>
                  <a:lnTo>
                    <a:pt x="29398" y="31565"/>
                  </a:lnTo>
                  <a:lnTo>
                    <a:pt x="29393" y="30987"/>
                  </a:lnTo>
                  <a:lnTo>
                    <a:pt x="29384" y="30408"/>
                  </a:lnTo>
                  <a:lnTo>
                    <a:pt x="29375" y="29841"/>
                  </a:lnTo>
                  <a:lnTo>
                    <a:pt x="29358" y="29273"/>
                  </a:lnTo>
                  <a:lnTo>
                    <a:pt x="29344" y="28706"/>
                  </a:lnTo>
                  <a:lnTo>
                    <a:pt x="29322" y="28139"/>
                  </a:lnTo>
                  <a:lnTo>
                    <a:pt x="29300" y="27571"/>
                  </a:lnTo>
                  <a:lnTo>
                    <a:pt x="29273" y="27016"/>
                  </a:lnTo>
                  <a:lnTo>
                    <a:pt x="29246" y="26460"/>
                  </a:lnTo>
                  <a:lnTo>
                    <a:pt x="29211" y="25904"/>
                  </a:lnTo>
                  <a:lnTo>
                    <a:pt x="29175" y="25359"/>
                  </a:lnTo>
                  <a:lnTo>
                    <a:pt x="29135" y="24814"/>
                  </a:lnTo>
                  <a:lnTo>
                    <a:pt x="29091" y="24270"/>
                  </a:lnTo>
                  <a:lnTo>
                    <a:pt x="29046" y="23725"/>
                  </a:lnTo>
                  <a:lnTo>
                    <a:pt x="28993" y="23192"/>
                  </a:lnTo>
                  <a:lnTo>
                    <a:pt x="28939" y="22647"/>
                  </a:lnTo>
                  <a:lnTo>
                    <a:pt x="28881" y="22114"/>
                  </a:lnTo>
                  <a:lnTo>
                    <a:pt x="28819" y="21592"/>
                  </a:lnTo>
                  <a:lnTo>
                    <a:pt x="28752" y="21070"/>
                  </a:lnTo>
                  <a:lnTo>
                    <a:pt x="28681" y="20548"/>
                  </a:lnTo>
                  <a:lnTo>
                    <a:pt x="28605" y="20026"/>
                  </a:lnTo>
                  <a:lnTo>
                    <a:pt x="28525" y="19516"/>
                  </a:lnTo>
                  <a:lnTo>
                    <a:pt x="28445" y="19005"/>
                  </a:lnTo>
                  <a:lnTo>
                    <a:pt x="28356" y="18495"/>
                  </a:lnTo>
                  <a:lnTo>
                    <a:pt x="28262" y="17995"/>
                  </a:lnTo>
                  <a:lnTo>
                    <a:pt x="28169" y="17496"/>
                  </a:lnTo>
                  <a:lnTo>
                    <a:pt x="28067" y="16997"/>
                  </a:lnTo>
                  <a:lnTo>
                    <a:pt x="27960" y="16509"/>
                  </a:lnTo>
                  <a:lnTo>
                    <a:pt x="27848" y="16021"/>
                  </a:lnTo>
                  <a:lnTo>
                    <a:pt x="27733" y="15545"/>
                  </a:lnTo>
                  <a:lnTo>
                    <a:pt x="27612" y="15057"/>
                  </a:lnTo>
                  <a:lnTo>
                    <a:pt x="27488" y="14592"/>
                  </a:lnTo>
                  <a:lnTo>
                    <a:pt x="27359" y="14115"/>
                  </a:lnTo>
                  <a:lnTo>
                    <a:pt x="27221" y="13650"/>
                  </a:lnTo>
                  <a:lnTo>
                    <a:pt x="27083" y="13196"/>
                  </a:lnTo>
                  <a:lnTo>
                    <a:pt x="26936" y="12742"/>
                  </a:lnTo>
                  <a:lnTo>
                    <a:pt x="26784" y="12288"/>
                  </a:lnTo>
                  <a:lnTo>
                    <a:pt x="26629" y="11846"/>
                  </a:lnTo>
                  <a:lnTo>
                    <a:pt x="26464" y="11403"/>
                  </a:lnTo>
                  <a:lnTo>
                    <a:pt x="26299" y="10961"/>
                  </a:lnTo>
                  <a:lnTo>
                    <a:pt x="26125" y="10530"/>
                  </a:lnTo>
                  <a:lnTo>
                    <a:pt x="25947" y="10110"/>
                  </a:lnTo>
                  <a:lnTo>
                    <a:pt x="25760" y="9690"/>
                  </a:lnTo>
                  <a:lnTo>
                    <a:pt x="25569" y="9270"/>
                  </a:lnTo>
                  <a:lnTo>
                    <a:pt x="25422" y="8953"/>
                  </a:lnTo>
                  <a:lnTo>
                    <a:pt x="25271" y="8646"/>
                  </a:lnTo>
                  <a:lnTo>
                    <a:pt x="25115" y="8340"/>
                  </a:lnTo>
                  <a:lnTo>
                    <a:pt x="24959" y="8034"/>
                  </a:lnTo>
                  <a:lnTo>
                    <a:pt x="24803" y="7750"/>
                  </a:lnTo>
                  <a:lnTo>
                    <a:pt x="24643" y="7455"/>
                  </a:lnTo>
                  <a:lnTo>
                    <a:pt x="24483" y="7171"/>
                  </a:lnTo>
                  <a:lnTo>
                    <a:pt x="24318" y="6899"/>
                  </a:lnTo>
                  <a:lnTo>
                    <a:pt x="24153" y="6627"/>
                  </a:lnTo>
                  <a:lnTo>
                    <a:pt x="23988" y="6366"/>
                  </a:lnTo>
                  <a:lnTo>
                    <a:pt x="23650" y="5844"/>
                  </a:lnTo>
                  <a:lnTo>
                    <a:pt x="23307" y="5356"/>
                  </a:lnTo>
                  <a:lnTo>
                    <a:pt x="22960" y="4891"/>
                  </a:lnTo>
                  <a:lnTo>
                    <a:pt x="22608" y="4437"/>
                  </a:lnTo>
                  <a:lnTo>
                    <a:pt x="22248" y="4017"/>
                  </a:lnTo>
                  <a:lnTo>
                    <a:pt x="21887" y="3609"/>
                  </a:lnTo>
                  <a:lnTo>
                    <a:pt x="21517" y="3234"/>
                  </a:lnTo>
                  <a:lnTo>
                    <a:pt x="21148" y="2871"/>
                  </a:lnTo>
                  <a:lnTo>
                    <a:pt x="20774" y="2531"/>
                  </a:lnTo>
                  <a:lnTo>
                    <a:pt x="20396" y="2213"/>
                  </a:lnTo>
                  <a:lnTo>
                    <a:pt x="20017" y="1918"/>
                  </a:lnTo>
                  <a:lnTo>
                    <a:pt x="19634" y="1646"/>
                  </a:lnTo>
                  <a:lnTo>
                    <a:pt x="19251" y="1396"/>
                  </a:lnTo>
                  <a:lnTo>
                    <a:pt x="18864" y="1169"/>
                  </a:lnTo>
                  <a:lnTo>
                    <a:pt x="18477" y="954"/>
                  </a:lnTo>
                  <a:lnTo>
                    <a:pt x="18089" y="772"/>
                  </a:lnTo>
                  <a:lnTo>
                    <a:pt x="17698" y="602"/>
                  </a:lnTo>
                  <a:lnTo>
                    <a:pt x="17310" y="454"/>
                  </a:lnTo>
                  <a:lnTo>
                    <a:pt x="16918" y="330"/>
                  </a:lnTo>
                  <a:lnTo>
                    <a:pt x="16531" y="228"/>
                  </a:lnTo>
                  <a:lnTo>
                    <a:pt x="16144" y="137"/>
                  </a:lnTo>
                  <a:lnTo>
                    <a:pt x="15756" y="69"/>
                  </a:lnTo>
                  <a:lnTo>
                    <a:pt x="15369" y="23"/>
                  </a:lnTo>
                  <a:lnTo>
                    <a:pt x="14986"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9"/>
            <p:cNvSpPr/>
            <p:nvPr/>
          </p:nvSpPr>
          <p:spPr>
            <a:xfrm>
              <a:off x="3465500" y="-3446800"/>
              <a:ext cx="106550" cy="219575"/>
            </a:xfrm>
            <a:custGeom>
              <a:avLst/>
              <a:gdLst/>
              <a:ahLst/>
              <a:cxnLst/>
              <a:rect l="l" t="t" r="r" b="b"/>
              <a:pathLst>
                <a:path w="4262" h="8783" extrusionOk="0">
                  <a:moveTo>
                    <a:pt x="3050" y="1"/>
                  </a:moveTo>
                  <a:lnTo>
                    <a:pt x="2952" y="12"/>
                  </a:lnTo>
                  <a:lnTo>
                    <a:pt x="2850" y="35"/>
                  </a:lnTo>
                  <a:lnTo>
                    <a:pt x="2743" y="91"/>
                  </a:lnTo>
                  <a:lnTo>
                    <a:pt x="2708" y="125"/>
                  </a:lnTo>
                  <a:lnTo>
                    <a:pt x="2672" y="159"/>
                  </a:lnTo>
                  <a:lnTo>
                    <a:pt x="2645" y="205"/>
                  </a:lnTo>
                  <a:lnTo>
                    <a:pt x="2619" y="262"/>
                  </a:lnTo>
                  <a:lnTo>
                    <a:pt x="2592" y="318"/>
                  </a:lnTo>
                  <a:lnTo>
                    <a:pt x="2574" y="386"/>
                  </a:lnTo>
                  <a:lnTo>
                    <a:pt x="2556" y="454"/>
                  </a:lnTo>
                  <a:lnTo>
                    <a:pt x="2543" y="523"/>
                  </a:lnTo>
                  <a:lnTo>
                    <a:pt x="2529" y="602"/>
                  </a:lnTo>
                  <a:lnTo>
                    <a:pt x="2525" y="693"/>
                  </a:lnTo>
                  <a:lnTo>
                    <a:pt x="2521" y="772"/>
                  </a:lnTo>
                  <a:lnTo>
                    <a:pt x="2516" y="852"/>
                  </a:lnTo>
                  <a:lnTo>
                    <a:pt x="2516" y="942"/>
                  </a:lnTo>
                  <a:lnTo>
                    <a:pt x="2521" y="1022"/>
                  </a:lnTo>
                  <a:lnTo>
                    <a:pt x="2529" y="1101"/>
                  </a:lnTo>
                  <a:lnTo>
                    <a:pt x="2538" y="1181"/>
                  </a:lnTo>
                  <a:lnTo>
                    <a:pt x="2556" y="1305"/>
                  </a:lnTo>
                  <a:lnTo>
                    <a:pt x="2578" y="1419"/>
                  </a:lnTo>
                  <a:lnTo>
                    <a:pt x="2610" y="1521"/>
                  </a:lnTo>
                  <a:lnTo>
                    <a:pt x="2645" y="1600"/>
                  </a:lnTo>
                  <a:lnTo>
                    <a:pt x="2685" y="1680"/>
                  </a:lnTo>
                  <a:lnTo>
                    <a:pt x="2730" y="1737"/>
                  </a:lnTo>
                  <a:lnTo>
                    <a:pt x="2779" y="1771"/>
                  </a:lnTo>
                  <a:lnTo>
                    <a:pt x="2837" y="1782"/>
                  </a:lnTo>
                  <a:lnTo>
                    <a:pt x="2881" y="1793"/>
                  </a:lnTo>
                  <a:lnTo>
                    <a:pt x="2921" y="1805"/>
                  </a:lnTo>
                  <a:lnTo>
                    <a:pt x="2966" y="1827"/>
                  </a:lnTo>
                  <a:lnTo>
                    <a:pt x="3006" y="1850"/>
                  </a:lnTo>
                  <a:lnTo>
                    <a:pt x="3041" y="1884"/>
                  </a:lnTo>
                  <a:lnTo>
                    <a:pt x="3077" y="1929"/>
                  </a:lnTo>
                  <a:lnTo>
                    <a:pt x="3113" y="1975"/>
                  </a:lnTo>
                  <a:lnTo>
                    <a:pt x="3144" y="2020"/>
                  </a:lnTo>
                  <a:lnTo>
                    <a:pt x="3175" y="2077"/>
                  </a:lnTo>
                  <a:lnTo>
                    <a:pt x="3202" y="2145"/>
                  </a:lnTo>
                  <a:lnTo>
                    <a:pt x="3255" y="2281"/>
                  </a:lnTo>
                  <a:lnTo>
                    <a:pt x="3300" y="2440"/>
                  </a:lnTo>
                  <a:lnTo>
                    <a:pt x="3335" y="2610"/>
                  </a:lnTo>
                  <a:lnTo>
                    <a:pt x="3366" y="2792"/>
                  </a:lnTo>
                  <a:lnTo>
                    <a:pt x="3384" y="2985"/>
                  </a:lnTo>
                  <a:lnTo>
                    <a:pt x="3398" y="3189"/>
                  </a:lnTo>
                  <a:lnTo>
                    <a:pt x="3398" y="3404"/>
                  </a:lnTo>
                  <a:lnTo>
                    <a:pt x="3393" y="3609"/>
                  </a:lnTo>
                  <a:lnTo>
                    <a:pt x="3375" y="3824"/>
                  </a:lnTo>
                  <a:lnTo>
                    <a:pt x="3353" y="4028"/>
                  </a:lnTo>
                  <a:lnTo>
                    <a:pt x="3317" y="4244"/>
                  </a:lnTo>
                  <a:lnTo>
                    <a:pt x="3295" y="4346"/>
                  </a:lnTo>
                  <a:lnTo>
                    <a:pt x="3273" y="4448"/>
                  </a:lnTo>
                  <a:lnTo>
                    <a:pt x="3220" y="4641"/>
                  </a:lnTo>
                  <a:lnTo>
                    <a:pt x="3157" y="4834"/>
                  </a:lnTo>
                  <a:lnTo>
                    <a:pt x="3090" y="5004"/>
                  </a:lnTo>
                  <a:lnTo>
                    <a:pt x="3015" y="5163"/>
                  </a:lnTo>
                  <a:lnTo>
                    <a:pt x="2944" y="5311"/>
                  </a:lnTo>
                  <a:lnTo>
                    <a:pt x="2868" y="5435"/>
                  </a:lnTo>
                  <a:lnTo>
                    <a:pt x="2792" y="5560"/>
                  </a:lnTo>
                  <a:lnTo>
                    <a:pt x="2721" y="5651"/>
                  </a:lnTo>
                  <a:lnTo>
                    <a:pt x="2650" y="5730"/>
                  </a:lnTo>
                  <a:lnTo>
                    <a:pt x="2578" y="5810"/>
                  </a:lnTo>
                  <a:lnTo>
                    <a:pt x="2507" y="5878"/>
                  </a:lnTo>
                  <a:lnTo>
                    <a:pt x="2432" y="5935"/>
                  </a:lnTo>
                  <a:lnTo>
                    <a:pt x="2356" y="5980"/>
                  </a:lnTo>
                  <a:lnTo>
                    <a:pt x="2280" y="6014"/>
                  </a:lnTo>
                  <a:lnTo>
                    <a:pt x="2204" y="6048"/>
                  </a:lnTo>
                  <a:lnTo>
                    <a:pt x="2129" y="6059"/>
                  </a:lnTo>
                  <a:lnTo>
                    <a:pt x="2049" y="6071"/>
                  </a:lnTo>
                  <a:lnTo>
                    <a:pt x="1973" y="6059"/>
                  </a:lnTo>
                  <a:lnTo>
                    <a:pt x="1897" y="6048"/>
                  </a:lnTo>
                  <a:lnTo>
                    <a:pt x="1817" y="6025"/>
                  </a:lnTo>
                  <a:lnTo>
                    <a:pt x="1741" y="5991"/>
                  </a:lnTo>
                  <a:lnTo>
                    <a:pt x="1666" y="5935"/>
                  </a:lnTo>
                  <a:lnTo>
                    <a:pt x="1590" y="5878"/>
                  </a:lnTo>
                  <a:lnTo>
                    <a:pt x="1532" y="5832"/>
                  </a:lnTo>
                  <a:lnTo>
                    <a:pt x="1470" y="5764"/>
                  </a:lnTo>
                  <a:lnTo>
                    <a:pt x="1408" y="5696"/>
                  </a:lnTo>
                  <a:lnTo>
                    <a:pt x="1345" y="5606"/>
                  </a:lnTo>
                  <a:lnTo>
                    <a:pt x="1287" y="5515"/>
                  </a:lnTo>
                  <a:lnTo>
                    <a:pt x="1229" y="5413"/>
                  </a:lnTo>
                  <a:lnTo>
                    <a:pt x="1172" y="5299"/>
                  </a:lnTo>
                  <a:lnTo>
                    <a:pt x="1123" y="5174"/>
                  </a:lnTo>
                  <a:lnTo>
                    <a:pt x="1078" y="5038"/>
                  </a:lnTo>
                  <a:lnTo>
                    <a:pt x="1038" y="4902"/>
                  </a:lnTo>
                  <a:lnTo>
                    <a:pt x="1007" y="4743"/>
                  </a:lnTo>
                  <a:lnTo>
                    <a:pt x="985" y="4584"/>
                  </a:lnTo>
                  <a:lnTo>
                    <a:pt x="976" y="4505"/>
                  </a:lnTo>
                  <a:lnTo>
                    <a:pt x="971" y="4426"/>
                  </a:lnTo>
                  <a:lnTo>
                    <a:pt x="967" y="4335"/>
                  </a:lnTo>
                  <a:lnTo>
                    <a:pt x="967" y="4244"/>
                  </a:lnTo>
                  <a:lnTo>
                    <a:pt x="971" y="4153"/>
                  </a:lnTo>
                  <a:lnTo>
                    <a:pt x="976" y="4062"/>
                  </a:lnTo>
                  <a:lnTo>
                    <a:pt x="989" y="3960"/>
                  </a:lnTo>
                  <a:lnTo>
                    <a:pt x="998" y="3870"/>
                  </a:lnTo>
                  <a:lnTo>
                    <a:pt x="1029" y="3711"/>
                  </a:lnTo>
                  <a:lnTo>
                    <a:pt x="1060" y="3563"/>
                  </a:lnTo>
                  <a:lnTo>
                    <a:pt x="1096" y="3438"/>
                  </a:lnTo>
                  <a:lnTo>
                    <a:pt x="1140" y="3314"/>
                  </a:lnTo>
                  <a:lnTo>
                    <a:pt x="1185" y="3212"/>
                  </a:lnTo>
                  <a:lnTo>
                    <a:pt x="1234" y="3121"/>
                  </a:lnTo>
                  <a:lnTo>
                    <a:pt x="1287" y="3053"/>
                  </a:lnTo>
                  <a:lnTo>
                    <a:pt x="1341" y="3007"/>
                  </a:lnTo>
                  <a:lnTo>
                    <a:pt x="1394" y="2973"/>
                  </a:lnTo>
                  <a:lnTo>
                    <a:pt x="1448" y="2951"/>
                  </a:lnTo>
                  <a:lnTo>
                    <a:pt x="1505" y="2962"/>
                  </a:lnTo>
                  <a:lnTo>
                    <a:pt x="1559" y="2996"/>
                  </a:lnTo>
                  <a:lnTo>
                    <a:pt x="1612" y="3041"/>
                  </a:lnTo>
                  <a:lnTo>
                    <a:pt x="1661" y="3121"/>
                  </a:lnTo>
                  <a:lnTo>
                    <a:pt x="1710" y="3223"/>
                  </a:lnTo>
                  <a:lnTo>
                    <a:pt x="1755" y="3348"/>
                  </a:lnTo>
                  <a:lnTo>
                    <a:pt x="1782" y="3427"/>
                  </a:lnTo>
                  <a:lnTo>
                    <a:pt x="1813" y="3507"/>
                  </a:lnTo>
                  <a:lnTo>
                    <a:pt x="1844" y="3563"/>
                  </a:lnTo>
                  <a:lnTo>
                    <a:pt x="1871" y="3609"/>
                  </a:lnTo>
                  <a:lnTo>
                    <a:pt x="1902" y="3643"/>
                  </a:lnTo>
                  <a:lnTo>
                    <a:pt x="1933" y="3677"/>
                  </a:lnTo>
                  <a:lnTo>
                    <a:pt x="1964" y="3688"/>
                  </a:lnTo>
                  <a:lnTo>
                    <a:pt x="1995" y="3699"/>
                  </a:lnTo>
                  <a:lnTo>
                    <a:pt x="2026" y="3699"/>
                  </a:lnTo>
                  <a:lnTo>
                    <a:pt x="2058" y="3688"/>
                  </a:lnTo>
                  <a:lnTo>
                    <a:pt x="2084" y="3665"/>
                  </a:lnTo>
                  <a:lnTo>
                    <a:pt x="2115" y="3631"/>
                  </a:lnTo>
                  <a:lnTo>
                    <a:pt x="2142" y="3597"/>
                  </a:lnTo>
                  <a:lnTo>
                    <a:pt x="2169" y="3552"/>
                  </a:lnTo>
                  <a:lnTo>
                    <a:pt x="2222" y="3450"/>
                  </a:lnTo>
                  <a:lnTo>
                    <a:pt x="2267" y="3325"/>
                  </a:lnTo>
                  <a:lnTo>
                    <a:pt x="2307" y="3178"/>
                  </a:lnTo>
                  <a:lnTo>
                    <a:pt x="2338" y="3019"/>
                  </a:lnTo>
                  <a:lnTo>
                    <a:pt x="2360" y="2848"/>
                  </a:lnTo>
                  <a:lnTo>
                    <a:pt x="2374" y="2667"/>
                  </a:lnTo>
                  <a:lnTo>
                    <a:pt x="2378" y="2565"/>
                  </a:lnTo>
                  <a:lnTo>
                    <a:pt x="2378" y="2474"/>
                  </a:lnTo>
                  <a:lnTo>
                    <a:pt x="2374" y="2383"/>
                  </a:lnTo>
                  <a:lnTo>
                    <a:pt x="2369" y="2293"/>
                  </a:lnTo>
                  <a:lnTo>
                    <a:pt x="2360" y="2202"/>
                  </a:lnTo>
                  <a:lnTo>
                    <a:pt x="2347" y="2100"/>
                  </a:lnTo>
                  <a:lnTo>
                    <a:pt x="2311" y="1907"/>
                  </a:lnTo>
                  <a:lnTo>
                    <a:pt x="2271" y="1737"/>
                  </a:lnTo>
                  <a:lnTo>
                    <a:pt x="2231" y="1578"/>
                  </a:lnTo>
                  <a:lnTo>
                    <a:pt x="2191" y="1430"/>
                  </a:lnTo>
                  <a:lnTo>
                    <a:pt x="2142" y="1294"/>
                  </a:lnTo>
                  <a:lnTo>
                    <a:pt x="2093" y="1169"/>
                  </a:lnTo>
                  <a:lnTo>
                    <a:pt x="2040" y="1056"/>
                  </a:lnTo>
                  <a:lnTo>
                    <a:pt x="1982" y="965"/>
                  </a:lnTo>
                  <a:lnTo>
                    <a:pt x="1924" y="874"/>
                  </a:lnTo>
                  <a:lnTo>
                    <a:pt x="1862" y="806"/>
                  </a:lnTo>
                  <a:lnTo>
                    <a:pt x="1799" y="749"/>
                  </a:lnTo>
                  <a:lnTo>
                    <a:pt x="1737" y="704"/>
                  </a:lnTo>
                  <a:lnTo>
                    <a:pt x="1675" y="670"/>
                  </a:lnTo>
                  <a:lnTo>
                    <a:pt x="1608" y="647"/>
                  </a:lnTo>
                  <a:lnTo>
                    <a:pt x="1541" y="636"/>
                  </a:lnTo>
                  <a:lnTo>
                    <a:pt x="1470" y="625"/>
                  </a:lnTo>
                  <a:lnTo>
                    <a:pt x="1403" y="636"/>
                  </a:lnTo>
                  <a:lnTo>
                    <a:pt x="1336" y="659"/>
                  </a:lnTo>
                  <a:lnTo>
                    <a:pt x="1265" y="693"/>
                  </a:lnTo>
                  <a:lnTo>
                    <a:pt x="1198" y="727"/>
                  </a:lnTo>
                  <a:lnTo>
                    <a:pt x="1127" y="772"/>
                  </a:lnTo>
                  <a:lnTo>
                    <a:pt x="1060" y="829"/>
                  </a:lnTo>
                  <a:lnTo>
                    <a:pt x="993" y="897"/>
                  </a:lnTo>
                  <a:lnTo>
                    <a:pt x="927" y="965"/>
                  </a:lnTo>
                  <a:lnTo>
                    <a:pt x="860" y="1044"/>
                  </a:lnTo>
                  <a:lnTo>
                    <a:pt x="793" y="1135"/>
                  </a:lnTo>
                  <a:lnTo>
                    <a:pt x="731" y="1226"/>
                  </a:lnTo>
                  <a:lnTo>
                    <a:pt x="673" y="1328"/>
                  </a:lnTo>
                  <a:lnTo>
                    <a:pt x="611" y="1442"/>
                  </a:lnTo>
                  <a:lnTo>
                    <a:pt x="553" y="1544"/>
                  </a:lnTo>
                  <a:lnTo>
                    <a:pt x="499" y="1668"/>
                  </a:lnTo>
                  <a:lnTo>
                    <a:pt x="446" y="1793"/>
                  </a:lnTo>
                  <a:lnTo>
                    <a:pt x="397" y="1918"/>
                  </a:lnTo>
                  <a:lnTo>
                    <a:pt x="348" y="2054"/>
                  </a:lnTo>
                  <a:lnTo>
                    <a:pt x="303" y="2190"/>
                  </a:lnTo>
                  <a:lnTo>
                    <a:pt x="263" y="2327"/>
                  </a:lnTo>
                  <a:lnTo>
                    <a:pt x="205" y="2553"/>
                  </a:lnTo>
                  <a:lnTo>
                    <a:pt x="156" y="2780"/>
                  </a:lnTo>
                  <a:lnTo>
                    <a:pt x="116" y="3007"/>
                  </a:lnTo>
                  <a:lnTo>
                    <a:pt x="81" y="3234"/>
                  </a:lnTo>
                  <a:lnTo>
                    <a:pt x="50" y="3461"/>
                  </a:lnTo>
                  <a:lnTo>
                    <a:pt x="27" y="3699"/>
                  </a:lnTo>
                  <a:lnTo>
                    <a:pt x="14" y="3926"/>
                  </a:lnTo>
                  <a:lnTo>
                    <a:pt x="5" y="4153"/>
                  </a:lnTo>
                  <a:lnTo>
                    <a:pt x="1" y="4392"/>
                  </a:lnTo>
                  <a:lnTo>
                    <a:pt x="1" y="4618"/>
                  </a:lnTo>
                  <a:lnTo>
                    <a:pt x="10" y="4845"/>
                  </a:lnTo>
                  <a:lnTo>
                    <a:pt x="23" y="5072"/>
                  </a:lnTo>
                  <a:lnTo>
                    <a:pt x="41" y="5288"/>
                  </a:lnTo>
                  <a:lnTo>
                    <a:pt x="63" y="5515"/>
                  </a:lnTo>
                  <a:lnTo>
                    <a:pt x="94" y="5730"/>
                  </a:lnTo>
                  <a:lnTo>
                    <a:pt x="125" y="5946"/>
                  </a:lnTo>
                  <a:lnTo>
                    <a:pt x="165" y="6150"/>
                  </a:lnTo>
                  <a:lnTo>
                    <a:pt x="210" y="6354"/>
                  </a:lnTo>
                  <a:lnTo>
                    <a:pt x="254" y="6547"/>
                  </a:lnTo>
                  <a:lnTo>
                    <a:pt x="303" y="6740"/>
                  </a:lnTo>
                  <a:lnTo>
                    <a:pt x="361" y="6933"/>
                  </a:lnTo>
                  <a:lnTo>
                    <a:pt x="419" y="7115"/>
                  </a:lnTo>
                  <a:lnTo>
                    <a:pt x="481" y="7285"/>
                  </a:lnTo>
                  <a:lnTo>
                    <a:pt x="544" y="7444"/>
                  </a:lnTo>
                  <a:lnTo>
                    <a:pt x="615" y="7602"/>
                  </a:lnTo>
                  <a:lnTo>
                    <a:pt x="686" y="7750"/>
                  </a:lnTo>
                  <a:lnTo>
                    <a:pt x="758" y="7897"/>
                  </a:lnTo>
                  <a:lnTo>
                    <a:pt x="833" y="8022"/>
                  </a:lnTo>
                  <a:lnTo>
                    <a:pt x="913" y="8147"/>
                  </a:lnTo>
                  <a:lnTo>
                    <a:pt x="993" y="8249"/>
                  </a:lnTo>
                  <a:lnTo>
                    <a:pt x="1078" y="8351"/>
                  </a:lnTo>
                  <a:lnTo>
                    <a:pt x="1163" y="8442"/>
                  </a:lnTo>
                  <a:lnTo>
                    <a:pt x="1265" y="8521"/>
                  </a:lnTo>
                  <a:lnTo>
                    <a:pt x="1363" y="8601"/>
                  </a:lnTo>
                  <a:lnTo>
                    <a:pt x="1465" y="8658"/>
                  </a:lnTo>
                  <a:lnTo>
                    <a:pt x="1572" y="8703"/>
                  </a:lnTo>
                  <a:lnTo>
                    <a:pt x="1675" y="8737"/>
                  </a:lnTo>
                  <a:lnTo>
                    <a:pt x="1782" y="8760"/>
                  </a:lnTo>
                  <a:lnTo>
                    <a:pt x="1888" y="8782"/>
                  </a:lnTo>
                  <a:lnTo>
                    <a:pt x="1995" y="8782"/>
                  </a:lnTo>
                  <a:lnTo>
                    <a:pt x="2098" y="8771"/>
                  </a:lnTo>
                  <a:lnTo>
                    <a:pt x="2204" y="8748"/>
                  </a:lnTo>
                  <a:lnTo>
                    <a:pt x="2311" y="8714"/>
                  </a:lnTo>
                  <a:lnTo>
                    <a:pt x="2418" y="8669"/>
                  </a:lnTo>
                  <a:lnTo>
                    <a:pt x="2521" y="8612"/>
                  </a:lnTo>
                  <a:lnTo>
                    <a:pt x="2627" y="8544"/>
                  </a:lnTo>
                  <a:lnTo>
                    <a:pt x="2730" y="8465"/>
                  </a:lnTo>
                  <a:lnTo>
                    <a:pt x="2832" y="8374"/>
                  </a:lnTo>
                  <a:lnTo>
                    <a:pt x="2930" y="8272"/>
                  </a:lnTo>
                  <a:lnTo>
                    <a:pt x="3028" y="8158"/>
                  </a:lnTo>
                  <a:lnTo>
                    <a:pt x="3126" y="8045"/>
                  </a:lnTo>
                  <a:lnTo>
                    <a:pt x="3220" y="7909"/>
                  </a:lnTo>
                  <a:lnTo>
                    <a:pt x="3313" y="7761"/>
                  </a:lnTo>
                  <a:lnTo>
                    <a:pt x="3402" y="7602"/>
                  </a:lnTo>
                  <a:lnTo>
                    <a:pt x="3487" y="7444"/>
                  </a:lnTo>
                  <a:lnTo>
                    <a:pt x="3571" y="7262"/>
                  </a:lnTo>
                  <a:lnTo>
                    <a:pt x="3651" y="7081"/>
                  </a:lnTo>
                  <a:lnTo>
                    <a:pt x="3727" y="6876"/>
                  </a:lnTo>
                  <a:lnTo>
                    <a:pt x="3803" y="6672"/>
                  </a:lnTo>
                  <a:lnTo>
                    <a:pt x="3870" y="6457"/>
                  </a:lnTo>
                  <a:lnTo>
                    <a:pt x="3936" y="6230"/>
                  </a:lnTo>
                  <a:lnTo>
                    <a:pt x="3999" y="5991"/>
                  </a:lnTo>
                  <a:lnTo>
                    <a:pt x="4057" y="5742"/>
                  </a:lnTo>
                  <a:lnTo>
                    <a:pt x="4110" y="5481"/>
                  </a:lnTo>
                  <a:lnTo>
                    <a:pt x="4150" y="5242"/>
                  </a:lnTo>
                  <a:lnTo>
                    <a:pt x="4186" y="4993"/>
                  </a:lnTo>
                  <a:lnTo>
                    <a:pt x="4212" y="4732"/>
                  </a:lnTo>
                  <a:lnTo>
                    <a:pt x="4235" y="4482"/>
                  </a:lnTo>
                  <a:lnTo>
                    <a:pt x="4248" y="4221"/>
                  </a:lnTo>
                  <a:lnTo>
                    <a:pt x="4257" y="3972"/>
                  </a:lnTo>
                  <a:lnTo>
                    <a:pt x="4261" y="3711"/>
                  </a:lnTo>
                  <a:lnTo>
                    <a:pt x="4257" y="3450"/>
                  </a:lnTo>
                  <a:lnTo>
                    <a:pt x="4248" y="3200"/>
                  </a:lnTo>
                  <a:lnTo>
                    <a:pt x="4230" y="2951"/>
                  </a:lnTo>
                  <a:lnTo>
                    <a:pt x="4212" y="2701"/>
                  </a:lnTo>
                  <a:lnTo>
                    <a:pt x="4186" y="2463"/>
                  </a:lnTo>
                  <a:lnTo>
                    <a:pt x="4155" y="2224"/>
                  </a:lnTo>
                  <a:lnTo>
                    <a:pt x="4114" y="1998"/>
                  </a:lnTo>
                  <a:lnTo>
                    <a:pt x="4074" y="1771"/>
                  </a:lnTo>
                  <a:lnTo>
                    <a:pt x="4025" y="1555"/>
                  </a:lnTo>
                  <a:lnTo>
                    <a:pt x="3976" y="1351"/>
                  </a:lnTo>
                  <a:lnTo>
                    <a:pt x="3919" y="1158"/>
                  </a:lnTo>
                  <a:lnTo>
                    <a:pt x="3861" y="976"/>
                  </a:lnTo>
                  <a:lnTo>
                    <a:pt x="3794" y="806"/>
                  </a:lnTo>
                  <a:lnTo>
                    <a:pt x="3727" y="659"/>
                  </a:lnTo>
                  <a:lnTo>
                    <a:pt x="3656" y="511"/>
                  </a:lnTo>
                  <a:lnTo>
                    <a:pt x="3576" y="386"/>
                  </a:lnTo>
                  <a:lnTo>
                    <a:pt x="3500" y="284"/>
                  </a:lnTo>
                  <a:lnTo>
                    <a:pt x="3415" y="182"/>
                  </a:lnTo>
                  <a:lnTo>
                    <a:pt x="3326" y="114"/>
                  </a:lnTo>
                  <a:lnTo>
                    <a:pt x="3237" y="57"/>
                  </a:lnTo>
                  <a:lnTo>
                    <a:pt x="3144" y="23"/>
                  </a:lnTo>
                  <a:lnTo>
                    <a:pt x="3050"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9"/>
            <p:cNvSpPr/>
            <p:nvPr/>
          </p:nvSpPr>
          <p:spPr>
            <a:xfrm>
              <a:off x="3489650" y="-3417300"/>
              <a:ext cx="60800" cy="122275"/>
            </a:xfrm>
            <a:custGeom>
              <a:avLst/>
              <a:gdLst/>
              <a:ahLst/>
              <a:cxnLst/>
              <a:rect l="l" t="t" r="r" b="b"/>
              <a:pathLst>
                <a:path w="2432" h="4891" extrusionOk="0">
                  <a:moveTo>
                    <a:pt x="1572" y="1"/>
                  </a:moveTo>
                  <a:lnTo>
                    <a:pt x="1225" y="250"/>
                  </a:lnTo>
                  <a:lnTo>
                    <a:pt x="1265" y="398"/>
                  </a:lnTo>
                  <a:lnTo>
                    <a:pt x="1305" y="557"/>
                  </a:lnTo>
                  <a:lnTo>
                    <a:pt x="1345" y="727"/>
                  </a:lnTo>
                  <a:lnTo>
                    <a:pt x="1381" y="920"/>
                  </a:lnTo>
                  <a:lnTo>
                    <a:pt x="1394" y="1022"/>
                  </a:lnTo>
                  <a:lnTo>
                    <a:pt x="1403" y="1113"/>
                  </a:lnTo>
                  <a:lnTo>
                    <a:pt x="1408" y="1203"/>
                  </a:lnTo>
                  <a:lnTo>
                    <a:pt x="1412" y="1294"/>
                  </a:lnTo>
                  <a:lnTo>
                    <a:pt x="1412" y="1385"/>
                  </a:lnTo>
                  <a:lnTo>
                    <a:pt x="1408" y="1487"/>
                  </a:lnTo>
                  <a:lnTo>
                    <a:pt x="1394" y="1668"/>
                  </a:lnTo>
                  <a:lnTo>
                    <a:pt x="1372" y="1839"/>
                  </a:lnTo>
                  <a:lnTo>
                    <a:pt x="1341" y="1998"/>
                  </a:lnTo>
                  <a:lnTo>
                    <a:pt x="1301" y="2145"/>
                  </a:lnTo>
                  <a:lnTo>
                    <a:pt x="1256" y="2270"/>
                  </a:lnTo>
                  <a:lnTo>
                    <a:pt x="1203" y="2372"/>
                  </a:lnTo>
                  <a:lnTo>
                    <a:pt x="1176" y="2417"/>
                  </a:lnTo>
                  <a:lnTo>
                    <a:pt x="1149" y="2451"/>
                  </a:lnTo>
                  <a:lnTo>
                    <a:pt x="1118" y="2485"/>
                  </a:lnTo>
                  <a:lnTo>
                    <a:pt x="1092" y="2508"/>
                  </a:lnTo>
                  <a:lnTo>
                    <a:pt x="1060" y="2519"/>
                  </a:lnTo>
                  <a:lnTo>
                    <a:pt x="1029" y="2519"/>
                  </a:lnTo>
                  <a:lnTo>
                    <a:pt x="998" y="2508"/>
                  </a:lnTo>
                  <a:lnTo>
                    <a:pt x="967" y="2497"/>
                  </a:lnTo>
                  <a:lnTo>
                    <a:pt x="936" y="2463"/>
                  </a:lnTo>
                  <a:lnTo>
                    <a:pt x="905" y="2429"/>
                  </a:lnTo>
                  <a:lnTo>
                    <a:pt x="878" y="2383"/>
                  </a:lnTo>
                  <a:lnTo>
                    <a:pt x="847" y="2327"/>
                  </a:lnTo>
                  <a:lnTo>
                    <a:pt x="816" y="2247"/>
                  </a:lnTo>
                  <a:lnTo>
                    <a:pt x="789" y="2168"/>
                  </a:lnTo>
                  <a:lnTo>
                    <a:pt x="744" y="2043"/>
                  </a:lnTo>
                  <a:lnTo>
                    <a:pt x="695" y="1941"/>
                  </a:lnTo>
                  <a:lnTo>
                    <a:pt x="646" y="1861"/>
                  </a:lnTo>
                  <a:lnTo>
                    <a:pt x="593" y="1816"/>
                  </a:lnTo>
                  <a:lnTo>
                    <a:pt x="539" y="1782"/>
                  </a:lnTo>
                  <a:lnTo>
                    <a:pt x="482" y="1771"/>
                  </a:lnTo>
                  <a:lnTo>
                    <a:pt x="428" y="1793"/>
                  </a:lnTo>
                  <a:lnTo>
                    <a:pt x="375" y="1827"/>
                  </a:lnTo>
                  <a:lnTo>
                    <a:pt x="321" y="1873"/>
                  </a:lnTo>
                  <a:lnTo>
                    <a:pt x="268" y="1941"/>
                  </a:lnTo>
                  <a:lnTo>
                    <a:pt x="219" y="2032"/>
                  </a:lnTo>
                  <a:lnTo>
                    <a:pt x="174" y="2134"/>
                  </a:lnTo>
                  <a:lnTo>
                    <a:pt x="130" y="2258"/>
                  </a:lnTo>
                  <a:lnTo>
                    <a:pt x="94" y="2383"/>
                  </a:lnTo>
                  <a:lnTo>
                    <a:pt x="63" y="2531"/>
                  </a:lnTo>
                  <a:lnTo>
                    <a:pt x="32" y="2690"/>
                  </a:lnTo>
                  <a:lnTo>
                    <a:pt x="23" y="2780"/>
                  </a:lnTo>
                  <a:lnTo>
                    <a:pt x="10" y="2882"/>
                  </a:lnTo>
                  <a:lnTo>
                    <a:pt x="5" y="2973"/>
                  </a:lnTo>
                  <a:lnTo>
                    <a:pt x="1" y="3064"/>
                  </a:lnTo>
                  <a:lnTo>
                    <a:pt x="1" y="3155"/>
                  </a:lnTo>
                  <a:lnTo>
                    <a:pt x="5" y="3246"/>
                  </a:lnTo>
                  <a:lnTo>
                    <a:pt x="10" y="3325"/>
                  </a:lnTo>
                  <a:lnTo>
                    <a:pt x="19" y="3404"/>
                  </a:lnTo>
                  <a:lnTo>
                    <a:pt x="41" y="3563"/>
                  </a:lnTo>
                  <a:lnTo>
                    <a:pt x="72" y="3722"/>
                  </a:lnTo>
                  <a:lnTo>
                    <a:pt x="112" y="3858"/>
                  </a:lnTo>
                  <a:lnTo>
                    <a:pt x="157" y="3994"/>
                  </a:lnTo>
                  <a:lnTo>
                    <a:pt x="206" y="4119"/>
                  </a:lnTo>
                  <a:lnTo>
                    <a:pt x="263" y="4233"/>
                  </a:lnTo>
                  <a:lnTo>
                    <a:pt x="321" y="4335"/>
                  </a:lnTo>
                  <a:lnTo>
                    <a:pt x="379" y="4426"/>
                  </a:lnTo>
                  <a:lnTo>
                    <a:pt x="442" y="4516"/>
                  </a:lnTo>
                  <a:lnTo>
                    <a:pt x="504" y="4584"/>
                  </a:lnTo>
                  <a:lnTo>
                    <a:pt x="566" y="4652"/>
                  </a:lnTo>
                  <a:lnTo>
                    <a:pt x="624" y="4698"/>
                  </a:lnTo>
                  <a:lnTo>
                    <a:pt x="700" y="4755"/>
                  </a:lnTo>
                  <a:lnTo>
                    <a:pt x="775" y="4811"/>
                  </a:lnTo>
                  <a:lnTo>
                    <a:pt x="851" y="4845"/>
                  </a:lnTo>
                  <a:lnTo>
                    <a:pt x="931" y="4868"/>
                  </a:lnTo>
                  <a:lnTo>
                    <a:pt x="1007" y="4879"/>
                  </a:lnTo>
                  <a:lnTo>
                    <a:pt x="1083" y="4891"/>
                  </a:lnTo>
                  <a:lnTo>
                    <a:pt x="1163" y="4879"/>
                  </a:lnTo>
                  <a:lnTo>
                    <a:pt x="1238" y="4868"/>
                  </a:lnTo>
                  <a:lnTo>
                    <a:pt x="1314" y="4834"/>
                  </a:lnTo>
                  <a:lnTo>
                    <a:pt x="1390" y="4800"/>
                  </a:lnTo>
                  <a:lnTo>
                    <a:pt x="1466" y="4755"/>
                  </a:lnTo>
                  <a:lnTo>
                    <a:pt x="1541" y="4698"/>
                  </a:lnTo>
                  <a:lnTo>
                    <a:pt x="1612" y="4630"/>
                  </a:lnTo>
                  <a:lnTo>
                    <a:pt x="1684" y="4550"/>
                  </a:lnTo>
                  <a:lnTo>
                    <a:pt x="1755" y="4471"/>
                  </a:lnTo>
                  <a:lnTo>
                    <a:pt x="1826" y="4380"/>
                  </a:lnTo>
                  <a:lnTo>
                    <a:pt x="1902" y="4255"/>
                  </a:lnTo>
                  <a:lnTo>
                    <a:pt x="1978" y="4131"/>
                  </a:lnTo>
                  <a:lnTo>
                    <a:pt x="2049" y="3983"/>
                  </a:lnTo>
                  <a:lnTo>
                    <a:pt x="2124" y="3824"/>
                  </a:lnTo>
                  <a:lnTo>
                    <a:pt x="2191" y="3654"/>
                  </a:lnTo>
                  <a:lnTo>
                    <a:pt x="2254" y="3461"/>
                  </a:lnTo>
                  <a:lnTo>
                    <a:pt x="2307" y="3268"/>
                  </a:lnTo>
                  <a:lnTo>
                    <a:pt x="2329" y="3166"/>
                  </a:lnTo>
                  <a:lnTo>
                    <a:pt x="2351" y="3064"/>
                  </a:lnTo>
                  <a:lnTo>
                    <a:pt x="2387" y="2848"/>
                  </a:lnTo>
                  <a:lnTo>
                    <a:pt x="2409" y="2644"/>
                  </a:lnTo>
                  <a:lnTo>
                    <a:pt x="2427" y="2429"/>
                  </a:lnTo>
                  <a:lnTo>
                    <a:pt x="2432" y="2224"/>
                  </a:lnTo>
                  <a:lnTo>
                    <a:pt x="2432" y="2009"/>
                  </a:lnTo>
                  <a:lnTo>
                    <a:pt x="2418" y="1805"/>
                  </a:lnTo>
                  <a:lnTo>
                    <a:pt x="2400" y="1612"/>
                  </a:lnTo>
                  <a:lnTo>
                    <a:pt x="2369" y="1430"/>
                  </a:lnTo>
                  <a:lnTo>
                    <a:pt x="2334" y="1260"/>
                  </a:lnTo>
                  <a:lnTo>
                    <a:pt x="2289" y="1101"/>
                  </a:lnTo>
                  <a:lnTo>
                    <a:pt x="2236" y="965"/>
                  </a:lnTo>
                  <a:lnTo>
                    <a:pt x="2209" y="897"/>
                  </a:lnTo>
                  <a:lnTo>
                    <a:pt x="2178" y="840"/>
                  </a:lnTo>
                  <a:lnTo>
                    <a:pt x="2147" y="795"/>
                  </a:lnTo>
                  <a:lnTo>
                    <a:pt x="2111" y="749"/>
                  </a:lnTo>
                  <a:lnTo>
                    <a:pt x="2075" y="704"/>
                  </a:lnTo>
                  <a:lnTo>
                    <a:pt x="2040" y="670"/>
                  </a:lnTo>
                  <a:lnTo>
                    <a:pt x="2000" y="647"/>
                  </a:lnTo>
                  <a:lnTo>
                    <a:pt x="1955" y="625"/>
                  </a:lnTo>
                  <a:lnTo>
                    <a:pt x="1915" y="613"/>
                  </a:lnTo>
                  <a:lnTo>
                    <a:pt x="1871" y="602"/>
                  </a:lnTo>
                  <a:lnTo>
                    <a:pt x="1813" y="591"/>
                  </a:lnTo>
                  <a:lnTo>
                    <a:pt x="1764" y="557"/>
                  </a:lnTo>
                  <a:lnTo>
                    <a:pt x="1719" y="500"/>
                  </a:lnTo>
                  <a:lnTo>
                    <a:pt x="1679" y="420"/>
                  </a:lnTo>
                  <a:lnTo>
                    <a:pt x="1644" y="341"/>
                  </a:lnTo>
                  <a:lnTo>
                    <a:pt x="1612" y="239"/>
                  </a:lnTo>
                  <a:lnTo>
                    <a:pt x="1590" y="125"/>
                  </a:lnTo>
                  <a:lnTo>
                    <a:pt x="1572"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9"/>
            <p:cNvSpPr/>
            <p:nvPr/>
          </p:nvSpPr>
          <p:spPr>
            <a:xfrm>
              <a:off x="3523725" y="-9335100"/>
              <a:ext cx="144475" cy="557100"/>
            </a:xfrm>
            <a:custGeom>
              <a:avLst/>
              <a:gdLst/>
              <a:ahLst/>
              <a:cxnLst/>
              <a:rect l="l" t="t" r="r" b="b"/>
              <a:pathLst>
                <a:path w="5779" h="22284" extrusionOk="0">
                  <a:moveTo>
                    <a:pt x="227" y="0"/>
                  </a:moveTo>
                  <a:lnTo>
                    <a:pt x="241" y="976"/>
                  </a:lnTo>
                  <a:lnTo>
                    <a:pt x="254" y="1952"/>
                  </a:lnTo>
                  <a:lnTo>
                    <a:pt x="258" y="2939"/>
                  </a:lnTo>
                  <a:lnTo>
                    <a:pt x="258" y="3926"/>
                  </a:lnTo>
                  <a:lnTo>
                    <a:pt x="258" y="4924"/>
                  </a:lnTo>
                  <a:lnTo>
                    <a:pt x="249" y="5911"/>
                  </a:lnTo>
                  <a:lnTo>
                    <a:pt x="241" y="6910"/>
                  </a:lnTo>
                  <a:lnTo>
                    <a:pt x="223" y="7908"/>
                  </a:lnTo>
                  <a:lnTo>
                    <a:pt x="205" y="8907"/>
                  </a:lnTo>
                  <a:lnTo>
                    <a:pt x="183" y="9905"/>
                  </a:lnTo>
                  <a:lnTo>
                    <a:pt x="160" y="10892"/>
                  </a:lnTo>
                  <a:lnTo>
                    <a:pt x="134" y="11891"/>
                  </a:lnTo>
                  <a:lnTo>
                    <a:pt x="71" y="13854"/>
                  </a:lnTo>
                  <a:lnTo>
                    <a:pt x="0" y="15794"/>
                  </a:lnTo>
                  <a:lnTo>
                    <a:pt x="316" y="16350"/>
                  </a:lnTo>
                  <a:lnTo>
                    <a:pt x="641" y="16872"/>
                  </a:lnTo>
                  <a:lnTo>
                    <a:pt x="971" y="17382"/>
                  </a:lnTo>
                  <a:lnTo>
                    <a:pt x="1300" y="17882"/>
                  </a:lnTo>
                  <a:lnTo>
                    <a:pt x="1639" y="18347"/>
                  </a:lnTo>
                  <a:lnTo>
                    <a:pt x="1977" y="18801"/>
                  </a:lnTo>
                  <a:lnTo>
                    <a:pt x="2320" y="19232"/>
                  </a:lnTo>
                  <a:lnTo>
                    <a:pt x="2671" y="19640"/>
                  </a:lnTo>
                  <a:lnTo>
                    <a:pt x="3023" y="20037"/>
                  </a:lnTo>
                  <a:lnTo>
                    <a:pt x="3375" y="20412"/>
                  </a:lnTo>
                  <a:lnTo>
                    <a:pt x="3735" y="20775"/>
                  </a:lnTo>
                  <a:lnTo>
                    <a:pt x="4096" y="21115"/>
                  </a:lnTo>
                  <a:lnTo>
                    <a:pt x="4466" y="21433"/>
                  </a:lnTo>
                  <a:lnTo>
                    <a:pt x="4831" y="21728"/>
                  </a:lnTo>
                  <a:lnTo>
                    <a:pt x="5205" y="22012"/>
                  </a:lnTo>
                  <a:lnTo>
                    <a:pt x="5579" y="22284"/>
                  </a:lnTo>
                  <a:lnTo>
                    <a:pt x="5583" y="21047"/>
                  </a:lnTo>
                  <a:lnTo>
                    <a:pt x="5583" y="19822"/>
                  </a:lnTo>
                  <a:lnTo>
                    <a:pt x="5579" y="18608"/>
                  </a:lnTo>
                  <a:lnTo>
                    <a:pt x="5565" y="17382"/>
                  </a:lnTo>
                  <a:lnTo>
                    <a:pt x="5552" y="16168"/>
                  </a:lnTo>
                  <a:lnTo>
                    <a:pt x="5534" y="14954"/>
                  </a:lnTo>
                  <a:lnTo>
                    <a:pt x="5512" y="13752"/>
                  </a:lnTo>
                  <a:lnTo>
                    <a:pt x="5490" y="12538"/>
                  </a:lnTo>
                  <a:lnTo>
                    <a:pt x="5463" y="11324"/>
                  </a:lnTo>
                  <a:lnTo>
                    <a:pt x="5432" y="10121"/>
                  </a:lnTo>
                  <a:lnTo>
                    <a:pt x="5360" y="7693"/>
                  </a:lnTo>
                  <a:lnTo>
                    <a:pt x="5289" y="5253"/>
                  </a:lnTo>
                  <a:lnTo>
                    <a:pt x="5209" y="2814"/>
                  </a:lnTo>
                  <a:lnTo>
                    <a:pt x="5205" y="2644"/>
                  </a:lnTo>
                  <a:lnTo>
                    <a:pt x="5214" y="2485"/>
                  </a:lnTo>
                  <a:lnTo>
                    <a:pt x="5222" y="2337"/>
                  </a:lnTo>
                  <a:lnTo>
                    <a:pt x="5245" y="2201"/>
                  </a:lnTo>
                  <a:lnTo>
                    <a:pt x="5267" y="2065"/>
                  </a:lnTo>
                  <a:lnTo>
                    <a:pt x="5298" y="1952"/>
                  </a:lnTo>
                  <a:lnTo>
                    <a:pt x="5329" y="1838"/>
                  </a:lnTo>
                  <a:lnTo>
                    <a:pt x="5369" y="1747"/>
                  </a:lnTo>
                  <a:lnTo>
                    <a:pt x="5409" y="1657"/>
                  </a:lnTo>
                  <a:lnTo>
                    <a:pt x="5458" y="1577"/>
                  </a:lnTo>
                  <a:lnTo>
                    <a:pt x="5507" y="1521"/>
                  </a:lnTo>
                  <a:lnTo>
                    <a:pt x="5556" y="1464"/>
                  </a:lnTo>
                  <a:lnTo>
                    <a:pt x="5610" y="1418"/>
                  </a:lnTo>
                  <a:lnTo>
                    <a:pt x="5663" y="1396"/>
                  </a:lnTo>
                  <a:lnTo>
                    <a:pt x="5717" y="1373"/>
                  </a:lnTo>
                  <a:lnTo>
                    <a:pt x="5770" y="1373"/>
                  </a:lnTo>
                  <a:lnTo>
                    <a:pt x="5779" y="545"/>
                  </a:lnTo>
                  <a:lnTo>
                    <a:pt x="5084" y="522"/>
                  </a:lnTo>
                  <a:lnTo>
                    <a:pt x="4390" y="477"/>
                  </a:lnTo>
                  <a:lnTo>
                    <a:pt x="3695" y="420"/>
                  </a:lnTo>
                  <a:lnTo>
                    <a:pt x="3001" y="363"/>
                  </a:lnTo>
                  <a:lnTo>
                    <a:pt x="2306" y="284"/>
                  </a:lnTo>
                  <a:lnTo>
                    <a:pt x="1612" y="204"/>
                  </a:lnTo>
                  <a:lnTo>
                    <a:pt x="917" y="114"/>
                  </a:lnTo>
                  <a:lnTo>
                    <a:pt x="227"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9"/>
            <p:cNvSpPr/>
            <p:nvPr/>
          </p:nvSpPr>
          <p:spPr>
            <a:xfrm>
              <a:off x="3587275" y="-7370550"/>
              <a:ext cx="359875" cy="334175"/>
            </a:xfrm>
            <a:custGeom>
              <a:avLst/>
              <a:gdLst/>
              <a:ahLst/>
              <a:cxnLst/>
              <a:rect l="l" t="t" r="r" b="b"/>
              <a:pathLst>
                <a:path w="14395" h="13367" extrusionOk="0">
                  <a:moveTo>
                    <a:pt x="6972" y="1"/>
                  </a:moveTo>
                  <a:lnTo>
                    <a:pt x="6714" y="24"/>
                  </a:lnTo>
                  <a:lnTo>
                    <a:pt x="6456" y="69"/>
                  </a:lnTo>
                  <a:lnTo>
                    <a:pt x="6202" y="137"/>
                  </a:lnTo>
                  <a:lnTo>
                    <a:pt x="5953" y="228"/>
                  </a:lnTo>
                  <a:lnTo>
                    <a:pt x="5712" y="330"/>
                  </a:lnTo>
                  <a:lnTo>
                    <a:pt x="5472" y="455"/>
                  </a:lnTo>
                  <a:lnTo>
                    <a:pt x="5236" y="602"/>
                  </a:lnTo>
                  <a:lnTo>
                    <a:pt x="5004" y="772"/>
                  </a:lnTo>
                  <a:lnTo>
                    <a:pt x="4777" y="954"/>
                  </a:lnTo>
                  <a:lnTo>
                    <a:pt x="4555" y="1147"/>
                  </a:lnTo>
                  <a:lnTo>
                    <a:pt x="4332" y="1374"/>
                  </a:lnTo>
                  <a:lnTo>
                    <a:pt x="4119" y="1601"/>
                  </a:lnTo>
                  <a:lnTo>
                    <a:pt x="3905" y="1850"/>
                  </a:lnTo>
                  <a:lnTo>
                    <a:pt x="3691" y="2123"/>
                  </a:lnTo>
                  <a:lnTo>
                    <a:pt x="3486" y="2406"/>
                  </a:lnTo>
                  <a:lnTo>
                    <a:pt x="3282" y="2701"/>
                  </a:lnTo>
                  <a:lnTo>
                    <a:pt x="3077" y="3019"/>
                  </a:lnTo>
                  <a:lnTo>
                    <a:pt x="2876" y="3337"/>
                  </a:lnTo>
                  <a:lnTo>
                    <a:pt x="2680" y="3688"/>
                  </a:lnTo>
                  <a:lnTo>
                    <a:pt x="2485" y="4040"/>
                  </a:lnTo>
                  <a:lnTo>
                    <a:pt x="2293" y="4403"/>
                  </a:lnTo>
                  <a:lnTo>
                    <a:pt x="2102" y="4789"/>
                  </a:lnTo>
                  <a:lnTo>
                    <a:pt x="1915" y="5186"/>
                  </a:lnTo>
                  <a:lnTo>
                    <a:pt x="1728" y="5583"/>
                  </a:lnTo>
                  <a:lnTo>
                    <a:pt x="1541" y="6003"/>
                  </a:lnTo>
                  <a:lnTo>
                    <a:pt x="1358" y="6434"/>
                  </a:lnTo>
                  <a:lnTo>
                    <a:pt x="1176" y="6877"/>
                  </a:lnTo>
                  <a:lnTo>
                    <a:pt x="993" y="7319"/>
                  </a:lnTo>
                  <a:lnTo>
                    <a:pt x="811" y="7784"/>
                  </a:lnTo>
                  <a:lnTo>
                    <a:pt x="632" y="8249"/>
                  </a:lnTo>
                  <a:lnTo>
                    <a:pt x="454" y="8726"/>
                  </a:lnTo>
                  <a:lnTo>
                    <a:pt x="276" y="9214"/>
                  </a:lnTo>
                  <a:lnTo>
                    <a:pt x="245" y="9293"/>
                  </a:lnTo>
                  <a:lnTo>
                    <a:pt x="210" y="9361"/>
                  </a:lnTo>
                  <a:lnTo>
                    <a:pt x="178" y="9429"/>
                  </a:lnTo>
                  <a:lnTo>
                    <a:pt x="143" y="9486"/>
                  </a:lnTo>
                  <a:lnTo>
                    <a:pt x="112" y="9532"/>
                  </a:lnTo>
                  <a:lnTo>
                    <a:pt x="76" y="9566"/>
                  </a:lnTo>
                  <a:lnTo>
                    <a:pt x="40" y="9588"/>
                  </a:lnTo>
                  <a:lnTo>
                    <a:pt x="0" y="9611"/>
                  </a:lnTo>
                  <a:lnTo>
                    <a:pt x="27" y="9963"/>
                  </a:lnTo>
                  <a:lnTo>
                    <a:pt x="499" y="9736"/>
                  </a:lnTo>
                  <a:lnTo>
                    <a:pt x="966" y="9532"/>
                  </a:lnTo>
                  <a:lnTo>
                    <a:pt x="1443" y="9350"/>
                  </a:lnTo>
                  <a:lnTo>
                    <a:pt x="1919" y="9191"/>
                  </a:lnTo>
                  <a:lnTo>
                    <a:pt x="2400" y="9066"/>
                  </a:lnTo>
                  <a:lnTo>
                    <a:pt x="2881" y="8964"/>
                  </a:lnTo>
                  <a:lnTo>
                    <a:pt x="3366" y="8885"/>
                  </a:lnTo>
                  <a:lnTo>
                    <a:pt x="3851" y="8828"/>
                  </a:lnTo>
                  <a:lnTo>
                    <a:pt x="4341" y="8805"/>
                  </a:lnTo>
                  <a:lnTo>
                    <a:pt x="4831" y="8805"/>
                  </a:lnTo>
                  <a:lnTo>
                    <a:pt x="5325" y="8828"/>
                  </a:lnTo>
                  <a:lnTo>
                    <a:pt x="5819" y="8885"/>
                  </a:lnTo>
                  <a:lnTo>
                    <a:pt x="6318" y="8953"/>
                  </a:lnTo>
                  <a:lnTo>
                    <a:pt x="6817" y="9055"/>
                  </a:lnTo>
                  <a:lnTo>
                    <a:pt x="7315" y="9191"/>
                  </a:lnTo>
                  <a:lnTo>
                    <a:pt x="7818" y="9339"/>
                  </a:lnTo>
                  <a:lnTo>
                    <a:pt x="8246" y="9497"/>
                  </a:lnTo>
                  <a:lnTo>
                    <a:pt x="8664" y="9656"/>
                  </a:lnTo>
                  <a:lnTo>
                    <a:pt x="9083" y="9838"/>
                  </a:lnTo>
                  <a:lnTo>
                    <a:pt x="9497" y="10031"/>
                  </a:lnTo>
                  <a:lnTo>
                    <a:pt x="9902" y="10246"/>
                  </a:lnTo>
                  <a:lnTo>
                    <a:pt x="10307" y="10462"/>
                  </a:lnTo>
                  <a:lnTo>
                    <a:pt x="10708" y="10700"/>
                  </a:lnTo>
                  <a:lnTo>
                    <a:pt x="11104" y="10938"/>
                  </a:lnTo>
                  <a:lnTo>
                    <a:pt x="11496" y="11199"/>
                  </a:lnTo>
                  <a:lnTo>
                    <a:pt x="11887" y="11472"/>
                  </a:lnTo>
                  <a:lnTo>
                    <a:pt x="12270" y="11767"/>
                  </a:lnTo>
                  <a:lnTo>
                    <a:pt x="12653" y="12062"/>
                  </a:lnTo>
                  <a:lnTo>
                    <a:pt x="13032" y="12368"/>
                  </a:lnTo>
                  <a:lnTo>
                    <a:pt x="13406" y="12686"/>
                  </a:lnTo>
                  <a:lnTo>
                    <a:pt x="13780" y="13026"/>
                  </a:lnTo>
                  <a:lnTo>
                    <a:pt x="14145" y="13366"/>
                  </a:lnTo>
                  <a:lnTo>
                    <a:pt x="14149" y="13185"/>
                  </a:lnTo>
                  <a:lnTo>
                    <a:pt x="14154" y="13083"/>
                  </a:lnTo>
                  <a:lnTo>
                    <a:pt x="14158" y="13003"/>
                  </a:lnTo>
                  <a:lnTo>
                    <a:pt x="14171" y="12913"/>
                  </a:lnTo>
                  <a:lnTo>
                    <a:pt x="14185" y="12822"/>
                  </a:lnTo>
                  <a:lnTo>
                    <a:pt x="14203" y="12742"/>
                  </a:lnTo>
                  <a:lnTo>
                    <a:pt x="14229" y="12674"/>
                  </a:lnTo>
                  <a:lnTo>
                    <a:pt x="14269" y="12550"/>
                  </a:lnTo>
                  <a:lnTo>
                    <a:pt x="14301" y="12425"/>
                  </a:lnTo>
                  <a:lnTo>
                    <a:pt x="14332" y="12289"/>
                  </a:lnTo>
                  <a:lnTo>
                    <a:pt x="14354" y="12152"/>
                  </a:lnTo>
                  <a:lnTo>
                    <a:pt x="14372" y="12005"/>
                  </a:lnTo>
                  <a:lnTo>
                    <a:pt x="14381" y="11869"/>
                  </a:lnTo>
                  <a:lnTo>
                    <a:pt x="14390" y="11710"/>
                  </a:lnTo>
                  <a:lnTo>
                    <a:pt x="14394" y="11562"/>
                  </a:lnTo>
                  <a:lnTo>
                    <a:pt x="14390" y="11404"/>
                  </a:lnTo>
                  <a:lnTo>
                    <a:pt x="14381" y="11245"/>
                  </a:lnTo>
                  <a:lnTo>
                    <a:pt x="14372" y="11075"/>
                  </a:lnTo>
                  <a:lnTo>
                    <a:pt x="14354" y="10916"/>
                  </a:lnTo>
                  <a:lnTo>
                    <a:pt x="14332" y="10746"/>
                  </a:lnTo>
                  <a:lnTo>
                    <a:pt x="14309" y="10575"/>
                  </a:lnTo>
                  <a:lnTo>
                    <a:pt x="14278" y="10394"/>
                  </a:lnTo>
                  <a:lnTo>
                    <a:pt x="14247" y="10224"/>
                  </a:lnTo>
                  <a:lnTo>
                    <a:pt x="14211" y="10042"/>
                  </a:lnTo>
                  <a:lnTo>
                    <a:pt x="14171" y="9861"/>
                  </a:lnTo>
                  <a:lnTo>
                    <a:pt x="14082" y="9497"/>
                  </a:lnTo>
                  <a:lnTo>
                    <a:pt x="13984" y="9123"/>
                  </a:lnTo>
                  <a:lnTo>
                    <a:pt x="13873" y="8749"/>
                  </a:lnTo>
                  <a:lnTo>
                    <a:pt x="13748" y="8374"/>
                  </a:lnTo>
                  <a:lnTo>
                    <a:pt x="13619" y="7988"/>
                  </a:lnTo>
                  <a:lnTo>
                    <a:pt x="13486" y="7614"/>
                  </a:lnTo>
                  <a:lnTo>
                    <a:pt x="13343" y="7240"/>
                  </a:lnTo>
                  <a:lnTo>
                    <a:pt x="13192" y="6877"/>
                  </a:lnTo>
                  <a:lnTo>
                    <a:pt x="13045" y="6513"/>
                  </a:lnTo>
                  <a:lnTo>
                    <a:pt x="12889" y="6150"/>
                  </a:lnTo>
                  <a:lnTo>
                    <a:pt x="12733" y="5810"/>
                  </a:lnTo>
                  <a:lnTo>
                    <a:pt x="12582" y="5470"/>
                  </a:lnTo>
                  <a:lnTo>
                    <a:pt x="12426" y="5152"/>
                  </a:lnTo>
                  <a:lnTo>
                    <a:pt x="12128" y="4551"/>
                  </a:lnTo>
                  <a:lnTo>
                    <a:pt x="11852" y="4006"/>
                  </a:lnTo>
                  <a:lnTo>
                    <a:pt x="11603" y="3552"/>
                  </a:lnTo>
                  <a:lnTo>
                    <a:pt x="11389" y="3189"/>
                  </a:lnTo>
                  <a:lnTo>
                    <a:pt x="11229" y="2939"/>
                  </a:lnTo>
                  <a:lnTo>
                    <a:pt x="10979" y="2576"/>
                  </a:lnTo>
                  <a:lnTo>
                    <a:pt x="10730" y="2236"/>
                  </a:lnTo>
                  <a:lnTo>
                    <a:pt x="10476" y="1918"/>
                  </a:lnTo>
                  <a:lnTo>
                    <a:pt x="10222" y="1623"/>
                  </a:lnTo>
                  <a:lnTo>
                    <a:pt x="9964" y="1351"/>
                  </a:lnTo>
                  <a:lnTo>
                    <a:pt x="9701" y="1113"/>
                  </a:lnTo>
                  <a:lnTo>
                    <a:pt x="9439" y="886"/>
                  </a:lnTo>
                  <a:lnTo>
                    <a:pt x="9172" y="682"/>
                  </a:lnTo>
                  <a:lnTo>
                    <a:pt x="8905" y="511"/>
                  </a:lnTo>
                  <a:lnTo>
                    <a:pt x="8633" y="364"/>
                  </a:lnTo>
                  <a:lnTo>
                    <a:pt x="8361" y="239"/>
                  </a:lnTo>
                  <a:lnTo>
                    <a:pt x="8085" y="137"/>
                  </a:lnTo>
                  <a:lnTo>
                    <a:pt x="7809" y="69"/>
                  </a:lnTo>
                  <a:lnTo>
                    <a:pt x="7533" y="24"/>
                  </a:lnTo>
                  <a:lnTo>
                    <a:pt x="7253"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9"/>
            <p:cNvSpPr/>
            <p:nvPr/>
          </p:nvSpPr>
          <p:spPr>
            <a:xfrm>
              <a:off x="3667975" y="-9325175"/>
              <a:ext cx="169300" cy="599375"/>
            </a:xfrm>
            <a:custGeom>
              <a:avLst/>
              <a:gdLst/>
              <a:ahLst/>
              <a:cxnLst/>
              <a:rect l="l" t="t" r="r" b="b"/>
              <a:pathLst>
                <a:path w="6772" h="23975" extrusionOk="0">
                  <a:moveTo>
                    <a:pt x="6772" y="0"/>
                  </a:moveTo>
                  <a:lnTo>
                    <a:pt x="5930" y="68"/>
                  </a:lnTo>
                  <a:lnTo>
                    <a:pt x="5084" y="114"/>
                  </a:lnTo>
                  <a:lnTo>
                    <a:pt x="4239" y="148"/>
                  </a:lnTo>
                  <a:lnTo>
                    <a:pt x="3393" y="170"/>
                  </a:lnTo>
                  <a:lnTo>
                    <a:pt x="2547" y="182"/>
                  </a:lnTo>
                  <a:lnTo>
                    <a:pt x="1701" y="182"/>
                  </a:lnTo>
                  <a:lnTo>
                    <a:pt x="855" y="170"/>
                  </a:lnTo>
                  <a:lnTo>
                    <a:pt x="9" y="148"/>
                  </a:lnTo>
                  <a:lnTo>
                    <a:pt x="0" y="976"/>
                  </a:lnTo>
                  <a:lnTo>
                    <a:pt x="45" y="976"/>
                  </a:lnTo>
                  <a:lnTo>
                    <a:pt x="85" y="987"/>
                  </a:lnTo>
                  <a:lnTo>
                    <a:pt x="129" y="1010"/>
                  </a:lnTo>
                  <a:lnTo>
                    <a:pt x="169" y="1033"/>
                  </a:lnTo>
                  <a:lnTo>
                    <a:pt x="209" y="1067"/>
                  </a:lnTo>
                  <a:lnTo>
                    <a:pt x="245" y="1112"/>
                  </a:lnTo>
                  <a:lnTo>
                    <a:pt x="285" y="1169"/>
                  </a:lnTo>
                  <a:lnTo>
                    <a:pt x="321" y="1226"/>
                  </a:lnTo>
                  <a:lnTo>
                    <a:pt x="352" y="1294"/>
                  </a:lnTo>
                  <a:lnTo>
                    <a:pt x="383" y="1373"/>
                  </a:lnTo>
                  <a:lnTo>
                    <a:pt x="410" y="1453"/>
                  </a:lnTo>
                  <a:lnTo>
                    <a:pt x="436" y="1543"/>
                  </a:lnTo>
                  <a:lnTo>
                    <a:pt x="459" y="1657"/>
                  </a:lnTo>
                  <a:lnTo>
                    <a:pt x="476" y="1759"/>
                  </a:lnTo>
                  <a:lnTo>
                    <a:pt x="490" y="1884"/>
                  </a:lnTo>
                  <a:lnTo>
                    <a:pt x="499" y="2020"/>
                  </a:lnTo>
                  <a:lnTo>
                    <a:pt x="539" y="2633"/>
                  </a:lnTo>
                  <a:lnTo>
                    <a:pt x="579" y="3257"/>
                  </a:lnTo>
                  <a:lnTo>
                    <a:pt x="614" y="3881"/>
                  </a:lnTo>
                  <a:lnTo>
                    <a:pt x="646" y="4516"/>
                  </a:lnTo>
                  <a:lnTo>
                    <a:pt x="672" y="5140"/>
                  </a:lnTo>
                  <a:lnTo>
                    <a:pt x="699" y="5775"/>
                  </a:lnTo>
                  <a:lnTo>
                    <a:pt x="721" y="6411"/>
                  </a:lnTo>
                  <a:lnTo>
                    <a:pt x="744" y="7046"/>
                  </a:lnTo>
                  <a:lnTo>
                    <a:pt x="779" y="8317"/>
                  </a:lnTo>
                  <a:lnTo>
                    <a:pt x="801" y="9588"/>
                  </a:lnTo>
                  <a:lnTo>
                    <a:pt x="815" y="10870"/>
                  </a:lnTo>
                  <a:lnTo>
                    <a:pt x="819" y="12152"/>
                  </a:lnTo>
                  <a:lnTo>
                    <a:pt x="815" y="13434"/>
                  </a:lnTo>
                  <a:lnTo>
                    <a:pt x="801" y="14716"/>
                  </a:lnTo>
                  <a:lnTo>
                    <a:pt x="779" y="15998"/>
                  </a:lnTo>
                  <a:lnTo>
                    <a:pt x="748" y="17280"/>
                  </a:lnTo>
                  <a:lnTo>
                    <a:pt x="708" y="18551"/>
                  </a:lnTo>
                  <a:lnTo>
                    <a:pt x="663" y="19822"/>
                  </a:lnTo>
                  <a:lnTo>
                    <a:pt x="606" y="21081"/>
                  </a:lnTo>
                  <a:lnTo>
                    <a:pt x="548" y="22329"/>
                  </a:lnTo>
                  <a:lnTo>
                    <a:pt x="913" y="22534"/>
                  </a:lnTo>
                  <a:lnTo>
                    <a:pt x="1278" y="22726"/>
                  </a:lnTo>
                  <a:lnTo>
                    <a:pt x="1647" y="22897"/>
                  </a:lnTo>
                  <a:lnTo>
                    <a:pt x="2021" y="23055"/>
                  </a:lnTo>
                  <a:lnTo>
                    <a:pt x="2395" y="23203"/>
                  </a:lnTo>
                  <a:lnTo>
                    <a:pt x="2769" y="23339"/>
                  </a:lnTo>
                  <a:lnTo>
                    <a:pt x="3148" y="23453"/>
                  </a:lnTo>
                  <a:lnTo>
                    <a:pt x="3526" y="23566"/>
                  </a:lnTo>
                  <a:lnTo>
                    <a:pt x="3905" y="23657"/>
                  </a:lnTo>
                  <a:lnTo>
                    <a:pt x="4283" y="23736"/>
                  </a:lnTo>
                  <a:lnTo>
                    <a:pt x="4666" y="23804"/>
                  </a:lnTo>
                  <a:lnTo>
                    <a:pt x="5049" y="23861"/>
                  </a:lnTo>
                  <a:lnTo>
                    <a:pt x="5432" y="23906"/>
                  </a:lnTo>
                  <a:lnTo>
                    <a:pt x="5819" y="23940"/>
                  </a:lnTo>
                  <a:lnTo>
                    <a:pt x="6206" y="23963"/>
                  </a:lnTo>
                  <a:lnTo>
                    <a:pt x="6589" y="23974"/>
                  </a:lnTo>
                  <a:lnTo>
                    <a:pt x="6549" y="22579"/>
                  </a:lnTo>
                  <a:lnTo>
                    <a:pt x="6509" y="21172"/>
                  </a:lnTo>
                  <a:lnTo>
                    <a:pt x="6473" y="19754"/>
                  </a:lnTo>
                  <a:lnTo>
                    <a:pt x="6442" y="18335"/>
                  </a:lnTo>
                  <a:lnTo>
                    <a:pt x="6416" y="16906"/>
                  </a:lnTo>
                  <a:lnTo>
                    <a:pt x="6393" y="15476"/>
                  </a:lnTo>
                  <a:lnTo>
                    <a:pt x="6376" y="14035"/>
                  </a:lnTo>
                  <a:lnTo>
                    <a:pt x="6362" y="12594"/>
                  </a:lnTo>
                  <a:lnTo>
                    <a:pt x="6358" y="11165"/>
                  </a:lnTo>
                  <a:lnTo>
                    <a:pt x="6358" y="9724"/>
                  </a:lnTo>
                  <a:lnTo>
                    <a:pt x="6362" y="8294"/>
                  </a:lnTo>
                  <a:lnTo>
                    <a:pt x="6376" y="6865"/>
                  </a:lnTo>
                  <a:lnTo>
                    <a:pt x="6393" y="5446"/>
                  </a:lnTo>
                  <a:lnTo>
                    <a:pt x="6416" y="4039"/>
                  </a:lnTo>
                  <a:lnTo>
                    <a:pt x="6451" y="2633"/>
                  </a:lnTo>
                  <a:lnTo>
                    <a:pt x="6491" y="1248"/>
                  </a:lnTo>
                  <a:lnTo>
                    <a:pt x="6500" y="1033"/>
                  </a:lnTo>
                  <a:lnTo>
                    <a:pt x="6522" y="829"/>
                  </a:lnTo>
                  <a:lnTo>
                    <a:pt x="6549" y="647"/>
                  </a:lnTo>
                  <a:lnTo>
                    <a:pt x="6585" y="488"/>
                  </a:lnTo>
                  <a:lnTo>
                    <a:pt x="6625" y="341"/>
                  </a:lnTo>
                  <a:lnTo>
                    <a:pt x="6669" y="205"/>
                  </a:lnTo>
                  <a:lnTo>
                    <a:pt x="6718" y="91"/>
                  </a:lnTo>
                  <a:lnTo>
                    <a:pt x="6772"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9"/>
            <p:cNvSpPr/>
            <p:nvPr/>
          </p:nvSpPr>
          <p:spPr>
            <a:xfrm>
              <a:off x="3680875" y="-4355900"/>
              <a:ext cx="222300" cy="219000"/>
            </a:xfrm>
            <a:custGeom>
              <a:avLst/>
              <a:gdLst/>
              <a:ahLst/>
              <a:cxnLst/>
              <a:rect l="l" t="t" r="r" b="b"/>
              <a:pathLst>
                <a:path w="8892" h="8760" extrusionOk="0">
                  <a:moveTo>
                    <a:pt x="4266" y="1"/>
                  </a:moveTo>
                  <a:lnTo>
                    <a:pt x="4088" y="12"/>
                  </a:lnTo>
                  <a:lnTo>
                    <a:pt x="3910" y="46"/>
                  </a:lnTo>
                  <a:lnTo>
                    <a:pt x="3736" y="91"/>
                  </a:lnTo>
                  <a:lnTo>
                    <a:pt x="3567" y="171"/>
                  </a:lnTo>
                  <a:lnTo>
                    <a:pt x="3398" y="262"/>
                  </a:lnTo>
                  <a:lnTo>
                    <a:pt x="3233" y="364"/>
                  </a:lnTo>
                  <a:lnTo>
                    <a:pt x="3073" y="488"/>
                  </a:lnTo>
                  <a:lnTo>
                    <a:pt x="2912" y="636"/>
                  </a:lnTo>
                  <a:lnTo>
                    <a:pt x="2761" y="795"/>
                  </a:lnTo>
                  <a:lnTo>
                    <a:pt x="2605" y="976"/>
                  </a:lnTo>
                  <a:lnTo>
                    <a:pt x="2458" y="1169"/>
                  </a:lnTo>
                  <a:lnTo>
                    <a:pt x="2311" y="1373"/>
                  </a:lnTo>
                  <a:lnTo>
                    <a:pt x="2169" y="1600"/>
                  </a:lnTo>
                  <a:lnTo>
                    <a:pt x="2031" y="1839"/>
                  </a:lnTo>
                  <a:lnTo>
                    <a:pt x="1897" y="2088"/>
                  </a:lnTo>
                  <a:lnTo>
                    <a:pt x="1764" y="2349"/>
                  </a:lnTo>
                  <a:lnTo>
                    <a:pt x="1634" y="2633"/>
                  </a:lnTo>
                  <a:lnTo>
                    <a:pt x="1510" y="2928"/>
                  </a:lnTo>
                  <a:lnTo>
                    <a:pt x="1385" y="3234"/>
                  </a:lnTo>
                  <a:lnTo>
                    <a:pt x="1269" y="3552"/>
                  </a:lnTo>
                  <a:lnTo>
                    <a:pt x="1154" y="3881"/>
                  </a:lnTo>
                  <a:lnTo>
                    <a:pt x="1042" y="4210"/>
                  </a:lnTo>
                  <a:lnTo>
                    <a:pt x="935" y="4562"/>
                  </a:lnTo>
                  <a:lnTo>
                    <a:pt x="833" y="4925"/>
                  </a:lnTo>
                  <a:lnTo>
                    <a:pt x="731" y="5299"/>
                  </a:lnTo>
                  <a:lnTo>
                    <a:pt x="633" y="5674"/>
                  </a:lnTo>
                  <a:lnTo>
                    <a:pt x="544" y="6059"/>
                  </a:lnTo>
                  <a:lnTo>
                    <a:pt x="455" y="6456"/>
                  </a:lnTo>
                  <a:lnTo>
                    <a:pt x="370" y="6865"/>
                  </a:lnTo>
                  <a:lnTo>
                    <a:pt x="290" y="7273"/>
                  </a:lnTo>
                  <a:lnTo>
                    <a:pt x="210" y="7693"/>
                  </a:lnTo>
                  <a:lnTo>
                    <a:pt x="139" y="8124"/>
                  </a:lnTo>
                  <a:lnTo>
                    <a:pt x="112" y="8272"/>
                  </a:lnTo>
                  <a:lnTo>
                    <a:pt x="76" y="8408"/>
                  </a:lnTo>
                  <a:lnTo>
                    <a:pt x="41" y="8521"/>
                  </a:lnTo>
                  <a:lnTo>
                    <a:pt x="1" y="8612"/>
                  </a:lnTo>
                  <a:lnTo>
                    <a:pt x="1118" y="8692"/>
                  </a:lnTo>
                  <a:lnTo>
                    <a:pt x="2231" y="8737"/>
                  </a:lnTo>
                  <a:lnTo>
                    <a:pt x="3340" y="8760"/>
                  </a:lnTo>
                  <a:lnTo>
                    <a:pt x="3896" y="8760"/>
                  </a:lnTo>
                  <a:lnTo>
                    <a:pt x="4453" y="8748"/>
                  </a:lnTo>
                  <a:lnTo>
                    <a:pt x="5005" y="8737"/>
                  </a:lnTo>
                  <a:lnTo>
                    <a:pt x="5561" y="8714"/>
                  </a:lnTo>
                  <a:lnTo>
                    <a:pt x="6118" y="8692"/>
                  </a:lnTo>
                  <a:lnTo>
                    <a:pt x="6670" y="8658"/>
                  </a:lnTo>
                  <a:lnTo>
                    <a:pt x="7226" y="8612"/>
                  </a:lnTo>
                  <a:lnTo>
                    <a:pt x="7783" y="8567"/>
                  </a:lnTo>
                  <a:lnTo>
                    <a:pt x="8339" y="8510"/>
                  </a:lnTo>
                  <a:lnTo>
                    <a:pt x="8891" y="8442"/>
                  </a:lnTo>
                  <a:lnTo>
                    <a:pt x="8891" y="8272"/>
                  </a:lnTo>
                  <a:lnTo>
                    <a:pt x="8851" y="8260"/>
                  </a:lnTo>
                  <a:lnTo>
                    <a:pt x="8811" y="8238"/>
                  </a:lnTo>
                  <a:lnTo>
                    <a:pt x="8767" y="8204"/>
                  </a:lnTo>
                  <a:lnTo>
                    <a:pt x="8727" y="8158"/>
                  </a:lnTo>
                  <a:lnTo>
                    <a:pt x="8687" y="8090"/>
                  </a:lnTo>
                  <a:lnTo>
                    <a:pt x="8651" y="8011"/>
                  </a:lnTo>
                  <a:lnTo>
                    <a:pt x="8615" y="7909"/>
                  </a:lnTo>
                  <a:lnTo>
                    <a:pt x="8584" y="7795"/>
                  </a:lnTo>
                  <a:lnTo>
                    <a:pt x="8388" y="7024"/>
                  </a:lnTo>
                  <a:lnTo>
                    <a:pt x="8184" y="6264"/>
                  </a:lnTo>
                  <a:lnTo>
                    <a:pt x="8081" y="5889"/>
                  </a:lnTo>
                  <a:lnTo>
                    <a:pt x="7974" y="5526"/>
                  </a:lnTo>
                  <a:lnTo>
                    <a:pt x="7867" y="5163"/>
                  </a:lnTo>
                  <a:lnTo>
                    <a:pt x="7756" y="4811"/>
                  </a:lnTo>
                  <a:lnTo>
                    <a:pt x="7640" y="4471"/>
                  </a:lnTo>
                  <a:lnTo>
                    <a:pt x="7525" y="4131"/>
                  </a:lnTo>
                  <a:lnTo>
                    <a:pt x="7409" y="3801"/>
                  </a:lnTo>
                  <a:lnTo>
                    <a:pt x="7289" y="3484"/>
                  </a:lnTo>
                  <a:lnTo>
                    <a:pt x="7168" y="3177"/>
                  </a:lnTo>
                  <a:lnTo>
                    <a:pt x="7039" y="2882"/>
                  </a:lnTo>
                  <a:lnTo>
                    <a:pt x="6915" y="2599"/>
                  </a:lnTo>
                  <a:lnTo>
                    <a:pt x="6781" y="2326"/>
                  </a:lnTo>
                  <a:lnTo>
                    <a:pt x="6648" y="2066"/>
                  </a:lnTo>
                  <a:lnTo>
                    <a:pt x="6514" y="1816"/>
                  </a:lnTo>
                  <a:lnTo>
                    <a:pt x="6376" y="1578"/>
                  </a:lnTo>
                  <a:lnTo>
                    <a:pt x="6234" y="1351"/>
                  </a:lnTo>
                  <a:lnTo>
                    <a:pt x="6087" y="1147"/>
                  </a:lnTo>
                  <a:lnTo>
                    <a:pt x="5940" y="954"/>
                  </a:lnTo>
                  <a:lnTo>
                    <a:pt x="5788" y="783"/>
                  </a:lnTo>
                  <a:lnTo>
                    <a:pt x="5632" y="613"/>
                  </a:lnTo>
                  <a:lnTo>
                    <a:pt x="5472" y="477"/>
                  </a:lnTo>
                  <a:lnTo>
                    <a:pt x="5312" y="352"/>
                  </a:lnTo>
                  <a:lnTo>
                    <a:pt x="5147" y="239"/>
                  </a:lnTo>
                  <a:lnTo>
                    <a:pt x="4978" y="159"/>
                  </a:lnTo>
                  <a:lnTo>
                    <a:pt x="4804" y="80"/>
                  </a:lnTo>
                  <a:lnTo>
                    <a:pt x="4631" y="35"/>
                  </a:lnTo>
                  <a:lnTo>
                    <a:pt x="4448" y="1"/>
                  </a:lnTo>
                  <a:close/>
                </a:path>
              </a:pathLst>
            </a:custGeom>
            <a:solidFill>
              <a:srgbClr val="65D0E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9"/>
            <p:cNvSpPr/>
            <p:nvPr/>
          </p:nvSpPr>
          <p:spPr>
            <a:xfrm>
              <a:off x="3692225" y="-12065250"/>
              <a:ext cx="244675" cy="252750"/>
            </a:xfrm>
            <a:custGeom>
              <a:avLst/>
              <a:gdLst/>
              <a:ahLst/>
              <a:cxnLst/>
              <a:rect l="l" t="t" r="r" b="b"/>
              <a:pathLst>
                <a:path w="9787" h="10110" extrusionOk="0">
                  <a:moveTo>
                    <a:pt x="4604" y="1"/>
                  </a:moveTo>
                  <a:lnTo>
                    <a:pt x="4333" y="23"/>
                  </a:lnTo>
                  <a:lnTo>
                    <a:pt x="4057" y="57"/>
                  </a:lnTo>
                  <a:lnTo>
                    <a:pt x="3785" y="114"/>
                  </a:lnTo>
                  <a:lnTo>
                    <a:pt x="3518" y="193"/>
                  </a:lnTo>
                  <a:lnTo>
                    <a:pt x="3251" y="284"/>
                  </a:lnTo>
                  <a:lnTo>
                    <a:pt x="2992" y="398"/>
                  </a:lnTo>
                  <a:lnTo>
                    <a:pt x="2739" y="534"/>
                  </a:lnTo>
                  <a:lnTo>
                    <a:pt x="2489" y="681"/>
                  </a:lnTo>
                  <a:lnTo>
                    <a:pt x="2249" y="863"/>
                  </a:lnTo>
                  <a:lnTo>
                    <a:pt x="2017" y="1044"/>
                  </a:lnTo>
                  <a:lnTo>
                    <a:pt x="1795" y="1260"/>
                  </a:lnTo>
                  <a:lnTo>
                    <a:pt x="1684" y="1362"/>
                  </a:lnTo>
                  <a:lnTo>
                    <a:pt x="1581" y="1487"/>
                  </a:lnTo>
                  <a:lnTo>
                    <a:pt x="1474" y="1600"/>
                  </a:lnTo>
                  <a:lnTo>
                    <a:pt x="1376" y="1737"/>
                  </a:lnTo>
                  <a:lnTo>
                    <a:pt x="1278" y="1861"/>
                  </a:lnTo>
                  <a:lnTo>
                    <a:pt x="1180" y="1997"/>
                  </a:lnTo>
                  <a:lnTo>
                    <a:pt x="1087" y="2134"/>
                  </a:lnTo>
                  <a:lnTo>
                    <a:pt x="998" y="2281"/>
                  </a:lnTo>
                  <a:lnTo>
                    <a:pt x="913" y="2429"/>
                  </a:lnTo>
                  <a:lnTo>
                    <a:pt x="829" y="2587"/>
                  </a:lnTo>
                  <a:lnTo>
                    <a:pt x="749" y="2746"/>
                  </a:lnTo>
                  <a:lnTo>
                    <a:pt x="673" y="2916"/>
                  </a:lnTo>
                  <a:lnTo>
                    <a:pt x="602" y="3087"/>
                  </a:lnTo>
                  <a:lnTo>
                    <a:pt x="535" y="3257"/>
                  </a:lnTo>
                  <a:lnTo>
                    <a:pt x="468" y="3438"/>
                  </a:lnTo>
                  <a:lnTo>
                    <a:pt x="406" y="3620"/>
                  </a:lnTo>
                  <a:lnTo>
                    <a:pt x="348" y="3801"/>
                  </a:lnTo>
                  <a:lnTo>
                    <a:pt x="294" y="4006"/>
                  </a:lnTo>
                  <a:lnTo>
                    <a:pt x="246" y="4199"/>
                  </a:lnTo>
                  <a:lnTo>
                    <a:pt x="201" y="4403"/>
                  </a:lnTo>
                  <a:lnTo>
                    <a:pt x="161" y="4607"/>
                  </a:lnTo>
                  <a:lnTo>
                    <a:pt x="125" y="4823"/>
                  </a:lnTo>
                  <a:lnTo>
                    <a:pt x="94" y="5038"/>
                  </a:lnTo>
                  <a:lnTo>
                    <a:pt x="63" y="5265"/>
                  </a:lnTo>
                  <a:lnTo>
                    <a:pt x="41" y="5492"/>
                  </a:lnTo>
                  <a:lnTo>
                    <a:pt x="23" y="5719"/>
                  </a:lnTo>
                  <a:lnTo>
                    <a:pt x="14" y="5957"/>
                  </a:lnTo>
                  <a:lnTo>
                    <a:pt x="5" y="6207"/>
                  </a:lnTo>
                  <a:lnTo>
                    <a:pt x="1" y="6456"/>
                  </a:lnTo>
                  <a:lnTo>
                    <a:pt x="5" y="6706"/>
                  </a:lnTo>
                  <a:lnTo>
                    <a:pt x="10" y="6956"/>
                  </a:lnTo>
                  <a:lnTo>
                    <a:pt x="23" y="7217"/>
                  </a:lnTo>
                  <a:lnTo>
                    <a:pt x="45" y="7489"/>
                  </a:lnTo>
                  <a:lnTo>
                    <a:pt x="67" y="7761"/>
                  </a:lnTo>
                  <a:lnTo>
                    <a:pt x="99" y="8034"/>
                  </a:lnTo>
                  <a:lnTo>
                    <a:pt x="134" y="8317"/>
                  </a:lnTo>
                  <a:lnTo>
                    <a:pt x="174" y="8601"/>
                  </a:lnTo>
                  <a:lnTo>
                    <a:pt x="223" y="8896"/>
                  </a:lnTo>
                  <a:lnTo>
                    <a:pt x="277" y="9191"/>
                  </a:lnTo>
                  <a:lnTo>
                    <a:pt x="339" y="9497"/>
                  </a:lnTo>
                  <a:lnTo>
                    <a:pt x="401" y="9804"/>
                  </a:lnTo>
                  <a:lnTo>
                    <a:pt x="477" y="10110"/>
                  </a:lnTo>
                  <a:lnTo>
                    <a:pt x="740" y="9985"/>
                  </a:lnTo>
                  <a:lnTo>
                    <a:pt x="1007" y="9860"/>
                  </a:lnTo>
                  <a:lnTo>
                    <a:pt x="1274" y="9735"/>
                  </a:lnTo>
                  <a:lnTo>
                    <a:pt x="1541" y="9633"/>
                  </a:lnTo>
                  <a:lnTo>
                    <a:pt x="1808" y="9531"/>
                  </a:lnTo>
                  <a:lnTo>
                    <a:pt x="2075" y="9429"/>
                  </a:lnTo>
                  <a:lnTo>
                    <a:pt x="2342" y="9338"/>
                  </a:lnTo>
                  <a:lnTo>
                    <a:pt x="2614" y="9259"/>
                  </a:lnTo>
                  <a:lnTo>
                    <a:pt x="2881" y="9191"/>
                  </a:lnTo>
                  <a:lnTo>
                    <a:pt x="3153" y="9123"/>
                  </a:lnTo>
                  <a:lnTo>
                    <a:pt x="3420" y="9066"/>
                  </a:lnTo>
                  <a:lnTo>
                    <a:pt x="3691" y="9021"/>
                  </a:lnTo>
                  <a:lnTo>
                    <a:pt x="3963" y="8975"/>
                  </a:lnTo>
                  <a:lnTo>
                    <a:pt x="4235" y="8941"/>
                  </a:lnTo>
                  <a:lnTo>
                    <a:pt x="4506" y="8919"/>
                  </a:lnTo>
                  <a:lnTo>
                    <a:pt x="4778" y="8896"/>
                  </a:lnTo>
                  <a:lnTo>
                    <a:pt x="5067" y="8885"/>
                  </a:lnTo>
                  <a:lnTo>
                    <a:pt x="5650" y="8885"/>
                  </a:lnTo>
                  <a:lnTo>
                    <a:pt x="5949" y="8907"/>
                  </a:lnTo>
                  <a:lnTo>
                    <a:pt x="6243" y="8930"/>
                  </a:lnTo>
                  <a:lnTo>
                    <a:pt x="6541" y="8953"/>
                  </a:lnTo>
                  <a:lnTo>
                    <a:pt x="6839" y="8998"/>
                  </a:lnTo>
                  <a:lnTo>
                    <a:pt x="7137" y="9043"/>
                  </a:lnTo>
                  <a:lnTo>
                    <a:pt x="7436" y="9100"/>
                  </a:lnTo>
                  <a:lnTo>
                    <a:pt x="7734" y="9168"/>
                  </a:lnTo>
                  <a:lnTo>
                    <a:pt x="8032" y="9248"/>
                  </a:lnTo>
                  <a:lnTo>
                    <a:pt x="8335" y="9338"/>
                  </a:lnTo>
                  <a:lnTo>
                    <a:pt x="8633" y="9429"/>
                  </a:lnTo>
                  <a:lnTo>
                    <a:pt x="8932" y="9543"/>
                  </a:lnTo>
                  <a:lnTo>
                    <a:pt x="9230" y="9656"/>
                  </a:lnTo>
                  <a:lnTo>
                    <a:pt x="9528" y="9792"/>
                  </a:lnTo>
                  <a:lnTo>
                    <a:pt x="9533" y="9633"/>
                  </a:lnTo>
                  <a:lnTo>
                    <a:pt x="9537" y="9475"/>
                  </a:lnTo>
                  <a:lnTo>
                    <a:pt x="9555" y="9304"/>
                  </a:lnTo>
                  <a:lnTo>
                    <a:pt x="9577" y="9123"/>
                  </a:lnTo>
                  <a:lnTo>
                    <a:pt x="9622" y="8839"/>
                  </a:lnTo>
                  <a:lnTo>
                    <a:pt x="9662" y="8555"/>
                  </a:lnTo>
                  <a:lnTo>
                    <a:pt x="9697" y="8283"/>
                  </a:lnTo>
                  <a:lnTo>
                    <a:pt x="9724" y="8011"/>
                  </a:lnTo>
                  <a:lnTo>
                    <a:pt x="9751" y="7739"/>
                  </a:lnTo>
                  <a:lnTo>
                    <a:pt x="9769" y="7478"/>
                  </a:lnTo>
                  <a:lnTo>
                    <a:pt x="9778" y="7217"/>
                  </a:lnTo>
                  <a:lnTo>
                    <a:pt x="9786" y="6967"/>
                  </a:lnTo>
                  <a:lnTo>
                    <a:pt x="9786" y="6717"/>
                  </a:lnTo>
                  <a:lnTo>
                    <a:pt x="9786" y="6468"/>
                  </a:lnTo>
                  <a:lnTo>
                    <a:pt x="9778" y="6230"/>
                  </a:lnTo>
                  <a:lnTo>
                    <a:pt x="9764" y="5991"/>
                  </a:lnTo>
                  <a:lnTo>
                    <a:pt x="9742" y="5764"/>
                  </a:lnTo>
                  <a:lnTo>
                    <a:pt x="9720" y="5537"/>
                  </a:lnTo>
                  <a:lnTo>
                    <a:pt x="9693" y="5311"/>
                  </a:lnTo>
                  <a:lnTo>
                    <a:pt x="9662" y="5095"/>
                  </a:lnTo>
                  <a:lnTo>
                    <a:pt x="9622" y="4879"/>
                  </a:lnTo>
                  <a:lnTo>
                    <a:pt x="9582" y="4675"/>
                  </a:lnTo>
                  <a:lnTo>
                    <a:pt x="9537" y="4471"/>
                  </a:lnTo>
                  <a:lnTo>
                    <a:pt x="9484" y="4267"/>
                  </a:lnTo>
                  <a:lnTo>
                    <a:pt x="9430" y="4074"/>
                  </a:lnTo>
                  <a:lnTo>
                    <a:pt x="9372" y="3881"/>
                  </a:lnTo>
                  <a:lnTo>
                    <a:pt x="9310" y="3699"/>
                  </a:lnTo>
                  <a:lnTo>
                    <a:pt x="9243" y="3518"/>
                  </a:lnTo>
                  <a:lnTo>
                    <a:pt x="9176" y="3336"/>
                  </a:lnTo>
                  <a:lnTo>
                    <a:pt x="9101" y="3166"/>
                  </a:lnTo>
                  <a:lnTo>
                    <a:pt x="9025" y="2996"/>
                  </a:lnTo>
                  <a:lnTo>
                    <a:pt x="8945" y="2837"/>
                  </a:lnTo>
                  <a:lnTo>
                    <a:pt x="8860" y="2678"/>
                  </a:lnTo>
                  <a:lnTo>
                    <a:pt x="8776" y="2519"/>
                  </a:lnTo>
                  <a:lnTo>
                    <a:pt x="8687" y="2372"/>
                  </a:lnTo>
                  <a:lnTo>
                    <a:pt x="8593" y="2224"/>
                  </a:lnTo>
                  <a:lnTo>
                    <a:pt x="8495" y="2088"/>
                  </a:lnTo>
                  <a:lnTo>
                    <a:pt x="8397" y="1952"/>
                  </a:lnTo>
                  <a:lnTo>
                    <a:pt x="8295" y="1816"/>
                  </a:lnTo>
                  <a:lnTo>
                    <a:pt x="8193" y="1691"/>
                  </a:lnTo>
                  <a:lnTo>
                    <a:pt x="7974" y="1453"/>
                  </a:lnTo>
                  <a:lnTo>
                    <a:pt x="7752" y="1226"/>
                  </a:lnTo>
                  <a:lnTo>
                    <a:pt x="7516" y="1022"/>
                  </a:lnTo>
                  <a:lnTo>
                    <a:pt x="7275" y="840"/>
                  </a:lnTo>
                  <a:lnTo>
                    <a:pt x="7026" y="670"/>
                  </a:lnTo>
                  <a:lnTo>
                    <a:pt x="6772" y="522"/>
                  </a:lnTo>
                  <a:lnTo>
                    <a:pt x="6514" y="398"/>
                  </a:lnTo>
                  <a:lnTo>
                    <a:pt x="6247" y="284"/>
                  </a:lnTo>
                  <a:lnTo>
                    <a:pt x="5980" y="193"/>
                  </a:lnTo>
                  <a:lnTo>
                    <a:pt x="5708" y="114"/>
                  </a:lnTo>
                  <a:lnTo>
                    <a:pt x="5432" y="57"/>
                  </a:lnTo>
                  <a:lnTo>
                    <a:pt x="5161" y="23"/>
                  </a:lnTo>
                  <a:lnTo>
                    <a:pt x="4885"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9"/>
            <p:cNvSpPr/>
            <p:nvPr/>
          </p:nvSpPr>
          <p:spPr>
            <a:xfrm>
              <a:off x="3737975" y="-8107475"/>
              <a:ext cx="132250" cy="123425"/>
            </a:xfrm>
            <a:custGeom>
              <a:avLst/>
              <a:gdLst/>
              <a:ahLst/>
              <a:cxnLst/>
              <a:rect l="l" t="t" r="r" b="b"/>
              <a:pathLst>
                <a:path w="5290" h="4937" extrusionOk="0">
                  <a:moveTo>
                    <a:pt x="4444" y="1"/>
                  </a:moveTo>
                  <a:lnTo>
                    <a:pt x="2222" y="46"/>
                  </a:lnTo>
                  <a:lnTo>
                    <a:pt x="0" y="103"/>
                  </a:lnTo>
                  <a:lnTo>
                    <a:pt x="72" y="1226"/>
                  </a:lnTo>
                  <a:lnTo>
                    <a:pt x="130" y="2349"/>
                  </a:lnTo>
                  <a:lnTo>
                    <a:pt x="183" y="3484"/>
                  </a:lnTo>
                  <a:lnTo>
                    <a:pt x="228" y="4619"/>
                  </a:lnTo>
                  <a:lnTo>
                    <a:pt x="1496" y="4664"/>
                  </a:lnTo>
                  <a:lnTo>
                    <a:pt x="2761" y="4743"/>
                  </a:lnTo>
                  <a:lnTo>
                    <a:pt x="4025" y="4834"/>
                  </a:lnTo>
                  <a:lnTo>
                    <a:pt x="5290" y="4936"/>
                  </a:lnTo>
                  <a:lnTo>
                    <a:pt x="5205" y="3700"/>
                  </a:lnTo>
                  <a:lnTo>
                    <a:pt x="5160" y="3076"/>
                  </a:lnTo>
                  <a:lnTo>
                    <a:pt x="5112" y="2463"/>
                  </a:lnTo>
                  <a:lnTo>
                    <a:pt x="5058" y="1850"/>
                  </a:lnTo>
                  <a:lnTo>
                    <a:pt x="5005" y="1226"/>
                  </a:lnTo>
                  <a:lnTo>
                    <a:pt x="4942" y="614"/>
                  </a:lnTo>
                  <a:lnTo>
                    <a:pt x="488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9"/>
            <p:cNvSpPr/>
            <p:nvPr/>
          </p:nvSpPr>
          <p:spPr>
            <a:xfrm>
              <a:off x="3739300" y="-7688525"/>
              <a:ext cx="137050" cy="288225"/>
            </a:xfrm>
            <a:custGeom>
              <a:avLst/>
              <a:gdLst/>
              <a:ahLst/>
              <a:cxnLst/>
              <a:rect l="l" t="t" r="r" b="b"/>
              <a:pathLst>
                <a:path w="5482" h="11529" extrusionOk="0">
                  <a:moveTo>
                    <a:pt x="5481" y="1"/>
                  </a:moveTo>
                  <a:lnTo>
                    <a:pt x="4840" y="92"/>
                  </a:lnTo>
                  <a:lnTo>
                    <a:pt x="4190" y="171"/>
                  </a:lnTo>
                  <a:lnTo>
                    <a:pt x="3545" y="228"/>
                  </a:lnTo>
                  <a:lnTo>
                    <a:pt x="2895" y="285"/>
                  </a:lnTo>
                  <a:lnTo>
                    <a:pt x="1599" y="387"/>
                  </a:lnTo>
                  <a:lnTo>
                    <a:pt x="304" y="477"/>
                  </a:lnTo>
                  <a:lnTo>
                    <a:pt x="281" y="1623"/>
                  </a:lnTo>
                  <a:lnTo>
                    <a:pt x="250" y="2758"/>
                  </a:lnTo>
                  <a:lnTo>
                    <a:pt x="224" y="3904"/>
                  </a:lnTo>
                  <a:lnTo>
                    <a:pt x="188" y="5039"/>
                  </a:lnTo>
                  <a:lnTo>
                    <a:pt x="148" y="6162"/>
                  </a:lnTo>
                  <a:lnTo>
                    <a:pt x="103" y="7285"/>
                  </a:lnTo>
                  <a:lnTo>
                    <a:pt x="54" y="8408"/>
                  </a:lnTo>
                  <a:lnTo>
                    <a:pt x="1" y="9520"/>
                  </a:lnTo>
                  <a:lnTo>
                    <a:pt x="175" y="9475"/>
                  </a:lnTo>
                  <a:lnTo>
                    <a:pt x="348" y="9430"/>
                  </a:lnTo>
                  <a:lnTo>
                    <a:pt x="522" y="9407"/>
                  </a:lnTo>
                  <a:lnTo>
                    <a:pt x="695" y="9384"/>
                  </a:lnTo>
                  <a:lnTo>
                    <a:pt x="869" y="9361"/>
                  </a:lnTo>
                  <a:lnTo>
                    <a:pt x="1216" y="9361"/>
                  </a:lnTo>
                  <a:lnTo>
                    <a:pt x="1390" y="9373"/>
                  </a:lnTo>
                  <a:lnTo>
                    <a:pt x="1564" y="9395"/>
                  </a:lnTo>
                  <a:lnTo>
                    <a:pt x="1737" y="9430"/>
                  </a:lnTo>
                  <a:lnTo>
                    <a:pt x="1911" y="9464"/>
                  </a:lnTo>
                  <a:lnTo>
                    <a:pt x="2089" y="9509"/>
                  </a:lnTo>
                  <a:lnTo>
                    <a:pt x="2263" y="9566"/>
                  </a:lnTo>
                  <a:lnTo>
                    <a:pt x="2436" y="9634"/>
                  </a:lnTo>
                  <a:lnTo>
                    <a:pt x="2610" y="9713"/>
                  </a:lnTo>
                  <a:lnTo>
                    <a:pt x="2783" y="9793"/>
                  </a:lnTo>
                  <a:lnTo>
                    <a:pt x="3002" y="9929"/>
                  </a:lnTo>
                  <a:lnTo>
                    <a:pt x="3233" y="10076"/>
                  </a:lnTo>
                  <a:lnTo>
                    <a:pt x="3474" y="10258"/>
                  </a:lnTo>
                  <a:lnTo>
                    <a:pt x="3718" y="10462"/>
                  </a:lnTo>
                  <a:lnTo>
                    <a:pt x="3972" y="10689"/>
                  </a:lnTo>
                  <a:lnTo>
                    <a:pt x="4235" y="10950"/>
                  </a:lnTo>
                  <a:lnTo>
                    <a:pt x="4498" y="11222"/>
                  </a:lnTo>
                  <a:lnTo>
                    <a:pt x="4765" y="11529"/>
                  </a:lnTo>
                  <a:lnTo>
                    <a:pt x="4765" y="11302"/>
                  </a:lnTo>
                  <a:lnTo>
                    <a:pt x="4840" y="10598"/>
                  </a:lnTo>
                  <a:lnTo>
                    <a:pt x="4907" y="9895"/>
                  </a:lnTo>
                  <a:lnTo>
                    <a:pt x="4974" y="9191"/>
                  </a:lnTo>
                  <a:lnTo>
                    <a:pt x="5036" y="8488"/>
                  </a:lnTo>
                  <a:lnTo>
                    <a:pt x="5094" y="7784"/>
                  </a:lnTo>
                  <a:lnTo>
                    <a:pt x="5148" y="7081"/>
                  </a:lnTo>
                  <a:lnTo>
                    <a:pt x="5197" y="6377"/>
                  </a:lnTo>
                  <a:lnTo>
                    <a:pt x="5246" y="5663"/>
                  </a:lnTo>
                  <a:lnTo>
                    <a:pt x="5286" y="4959"/>
                  </a:lnTo>
                  <a:lnTo>
                    <a:pt x="5326" y="4256"/>
                  </a:lnTo>
                  <a:lnTo>
                    <a:pt x="5361" y="3541"/>
                  </a:lnTo>
                  <a:lnTo>
                    <a:pt x="5392" y="2837"/>
                  </a:lnTo>
                  <a:lnTo>
                    <a:pt x="5419" y="2134"/>
                  </a:lnTo>
                  <a:lnTo>
                    <a:pt x="5446" y="1419"/>
                  </a:lnTo>
                  <a:lnTo>
                    <a:pt x="5468" y="716"/>
                  </a:lnTo>
                  <a:lnTo>
                    <a:pt x="5481"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9"/>
            <p:cNvSpPr/>
            <p:nvPr/>
          </p:nvSpPr>
          <p:spPr>
            <a:xfrm>
              <a:off x="3744100" y="-13018325"/>
              <a:ext cx="177550" cy="383525"/>
            </a:xfrm>
            <a:custGeom>
              <a:avLst/>
              <a:gdLst/>
              <a:ahLst/>
              <a:cxnLst/>
              <a:rect l="l" t="t" r="r" b="b"/>
              <a:pathLst>
                <a:path w="7102" h="15341" extrusionOk="0">
                  <a:moveTo>
                    <a:pt x="3656" y="1"/>
                  </a:moveTo>
                  <a:lnTo>
                    <a:pt x="3513" y="12"/>
                  </a:lnTo>
                  <a:lnTo>
                    <a:pt x="3366" y="24"/>
                  </a:lnTo>
                  <a:lnTo>
                    <a:pt x="3224" y="58"/>
                  </a:lnTo>
                  <a:lnTo>
                    <a:pt x="3081" y="114"/>
                  </a:lnTo>
                  <a:lnTo>
                    <a:pt x="2939" y="182"/>
                  </a:lnTo>
                  <a:lnTo>
                    <a:pt x="2792" y="262"/>
                  </a:lnTo>
                  <a:lnTo>
                    <a:pt x="2645" y="364"/>
                  </a:lnTo>
                  <a:lnTo>
                    <a:pt x="2498" y="477"/>
                  </a:lnTo>
                  <a:lnTo>
                    <a:pt x="2351" y="614"/>
                  </a:lnTo>
                  <a:lnTo>
                    <a:pt x="2209" y="761"/>
                  </a:lnTo>
                  <a:lnTo>
                    <a:pt x="2062" y="931"/>
                  </a:lnTo>
                  <a:lnTo>
                    <a:pt x="1919" y="1101"/>
                  </a:lnTo>
                  <a:lnTo>
                    <a:pt x="1781" y="1306"/>
                  </a:lnTo>
                  <a:lnTo>
                    <a:pt x="1643" y="1510"/>
                  </a:lnTo>
                  <a:lnTo>
                    <a:pt x="1505" y="1737"/>
                  </a:lnTo>
                  <a:lnTo>
                    <a:pt x="1376" y="1975"/>
                  </a:lnTo>
                  <a:lnTo>
                    <a:pt x="1247" y="2225"/>
                  </a:lnTo>
                  <a:lnTo>
                    <a:pt x="1122" y="2497"/>
                  </a:lnTo>
                  <a:lnTo>
                    <a:pt x="1002" y="2769"/>
                  </a:lnTo>
                  <a:lnTo>
                    <a:pt x="886" y="3064"/>
                  </a:lnTo>
                  <a:lnTo>
                    <a:pt x="775" y="3371"/>
                  </a:lnTo>
                  <a:lnTo>
                    <a:pt x="673" y="3677"/>
                  </a:lnTo>
                  <a:lnTo>
                    <a:pt x="575" y="4006"/>
                  </a:lnTo>
                  <a:lnTo>
                    <a:pt x="481" y="4346"/>
                  </a:lnTo>
                  <a:lnTo>
                    <a:pt x="397" y="4698"/>
                  </a:lnTo>
                  <a:lnTo>
                    <a:pt x="316" y="5050"/>
                  </a:lnTo>
                  <a:lnTo>
                    <a:pt x="245" y="5424"/>
                  </a:lnTo>
                  <a:lnTo>
                    <a:pt x="183" y="5799"/>
                  </a:lnTo>
                  <a:lnTo>
                    <a:pt x="129" y="6184"/>
                  </a:lnTo>
                  <a:lnTo>
                    <a:pt x="85" y="6582"/>
                  </a:lnTo>
                  <a:lnTo>
                    <a:pt x="49" y="6990"/>
                  </a:lnTo>
                  <a:lnTo>
                    <a:pt x="23" y="7410"/>
                  </a:lnTo>
                  <a:lnTo>
                    <a:pt x="5" y="7830"/>
                  </a:lnTo>
                  <a:lnTo>
                    <a:pt x="0" y="8045"/>
                  </a:lnTo>
                  <a:lnTo>
                    <a:pt x="0" y="8261"/>
                  </a:lnTo>
                  <a:lnTo>
                    <a:pt x="0" y="8476"/>
                  </a:lnTo>
                  <a:lnTo>
                    <a:pt x="5" y="8692"/>
                  </a:lnTo>
                  <a:lnTo>
                    <a:pt x="9" y="8919"/>
                  </a:lnTo>
                  <a:lnTo>
                    <a:pt x="18" y="9134"/>
                  </a:lnTo>
                  <a:lnTo>
                    <a:pt x="32" y="9361"/>
                  </a:lnTo>
                  <a:lnTo>
                    <a:pt x="45" y="9588"/>
                  </a:lnTo>
                  <a:lnTo>
                    <a:pt x="76" y="9929"/>
                  </a:lnTo>
                  <a:lnTo>
                    <a:pt x="112" y="10269"/>
                  </a:lnTo>
                  <a:lnTo>
                    <a:pt x="156" y="10598"/>
                  </a:lnTo>
                  <a:lnTo>
                    <a:pt x="201" y="10927"/>
                  </a:lnTo>
                  <a:lnTo>
                    <a:pt x="254" y="11233"/>
                  </a:lnTo>
                  <a:lnTo>
                    <a:pt x="316" y="11540"/>
                  </a:lnTo>
                  <a:lnTo>
                    <a:pt x="379" y="11846"/>
                  </a:lnTo>
                  <a:lnTo>
                    <a:pt x="450" y="12130"/>
                  </a:lnTo>
                  <a:lnTo>
                    <a:pt x="526" y="12413"/>
                  </a:lnTo>
                  <a:lnTo>
                    <a:pt x="601" y="12674"/>
                  </a:lnTo>
                  <a:lnTo>
                    <a:pt x="686" y="12935"/>
                  </a:lnTo>
                  <a:lnTo>
                    <a:pt x="775" y="13185"/>
                  </a:lnTo>
                  <a:lnTo>
                    <a:pt x="864" y="13423"/>
                  </a:lnTo>
                  <a:lnTo>
                    <a:pt x="962" y="13650"/>
                  </a:lnTo>
                  <a:lnTo>
                    <a:pt x="1060" y="13854"/>
                  </a:lnTo>
                  <a:lnTo>
                    <a:pt x="1162" y="14059"/>
                  </a:lnTo>
                  <a:lnTo>
                    <a:pt x="1265" y="14240"/>
                  </a:lnTo>
                  <a:lnTo>
                    <a:pt x="1372" y="14422"/>
                  </a:lnTo>
                  <a:lnTo>
                    <a:pt x="1483" y="14581"/>
                  </a:lnTo>
                  <a:lnTo>
                    <a:pt x="1594" y="14728"/>
                  </a:lnTo>
                  <a:lnTo>
                    <a:pt x="1710" y="14853"/>
                  </a:lnTo>
                  <a:lnTo>
                    <a:pt x="1826" y="14978"/>
                  </a:lnTo>
                  <a:lnTo>
                    <a:pt x="1946" y="15080"/>
                  </a:lnTo>
                  <a:lnTo>
                    <a:pt x="2066" y="15159"/>
                  </a:lnTo>
                  <a:lnTo>
                    <a:pt x="2186" y="15227"/>
                  </a:lnTo>
                  <a:lnTo>
                    <a:pt x="2307" y="15284"/>
                  </a:lnTo>
                  <a:lnTo>
                    <a:pt x="2431" y="15318"/>
                  </a:lnTo>
                  <a:lnTo>
                    <a:pt x="2551" y="15341"/>
                  </a:lnTo>
                  <a:lnTo>
                    <a:pt x="2676" y="15341"/>
                  </a:lnTo>
                  <a:lnTo>
                    <a:pt x="2801" y="15318"/>
                  </a:lnTo>
                  <a:lnTo>
                    <a:pt x="2921" y="15284"/>
                  </a:lnTo>
                  <a:lnTo>
                    <a:pt x="3046" y="15227"/>
                  </a:lnTo>
                  <a:lnTo>
                    <a:pt x="3068" y="15046"/>
                  </a:lnTo>
                  <a:lnTo>
                    <a:pt x="3099" y="14864"/>
                  </a:lnTo>
                  <a:lnTo>
                    <a:pt x="3135" y="14694"/>
                  </a:lnTo>
                  <a:lnTo>
                    <a:pt x="3175" y="14535"/>
                  </a:lnTo>
                  <a:lnTo>
                    <a:pt x="3224" y="14388"/>
                  </a:lnTo>
                  <a:lnTo>
                    <a:pt x="3277" y="14251"/>
                  </a:lnTo>
                  <a:lnTo>
                    <a:pt x="3331" y="14127"/>
                  </a:lnTo>
                  <a:lnTo>
                    <a:pt x="3393" y="14025"/>
                  </a:lnTo>
                  <a:lnTo>
                    <a:pt x="3460" y="13934"/>
                  </a:lnTo>
                  <a:lnTo>
                    <a:pt x="3531" y="13877"/>
                  </a:lnTo>
                  <a:lnTo>
                    <a:pt x="3607" y="13832"/>
                  </a:lnTo>
                  <a:lnTo>
                    <a:pt x="3682" y="13809"/>
                  </a:lnTo>
                  <a:lnTo>
                    <a:pt x="3762" y="13820"/>
                  </a:lnTo>
                  <a:lnTo>
                    <a:pt x="3802" y="13832"/>
                  </a:lnTo>
                  <a:lnTo>
                    <a:pt x="3843" y="13854"/>
                  </a:lnTo>
                  <a:lnTo>
                    <a:pt x="3883" y="13877"/>
                  </a:lnTo>
                  <a:lnTo>
                    <a:pt x="3927" y="13911"/>
                  </a:lnTo>
                  <a:lnTo>
                    <a:pt x="3967" y="13956"/>
                  </a:lnTo>
                  <a:lnTo>
                    <a:pt x="4012" y="14013"/>
                  </a:lnTo>
                  <a:lnTo>
                    <a:pt x="4105" y="14138"/>
                  </a:lnTo>
                  <a:lnTo>
                    <a:pt x="4194" y="14240"/>
                  </a:lnTo>
                  <a:lnTo>
                    <a:pt x="4288" y="14342"/>
                  </a:lnTo>
                  <a:lnTo>
                    <a:pt x="4381" y="14422"/>
                  </a:lnTo>
                  <a:lnTo>
                    <a:pt x="4475" y="14490"/>
                  </a:lnTo>
                  <a:lnTo>
                    <a:pt x="4564" y="14546"/>
                  </a:lnTo>
                  <a:lnTo>
                    <a:pt x="4653" y="14592"/>
                  </a:lnTo>
                  <a:lnTo>
                    <a:pt x="4742" y="14626"/>
                  </a:lnTo>
                  <a:lnTo>
                    <a:pt x="4831" y="14649"/>
                  </a:lnTo>
                  <a:lnTo>
                    <a:pt x="5009" y="14649"/>
                  </a:lnTo>
                  <a:lnTo>
                    <a:pt x="5094" y="14637"/>
                  </a:lnTo>
                  <a:lnTo>
                    <a:pt x="5178" y="14615"/>
                  </a:lnTo>
                  <a:lnTo>
                    <a:pt x="5263" y="14581"/>
                  </a:lnTo>
                  <a:lnTo>
                    <a:pt x="5347" y="14535"/>
                  </a:lnTo>
                  <a:lnTo>
                    <a:pt x="5427" y="14478"/>
                  </a:lnTo>
                  <a:lnTo>
                    <a:pt x="5508" y="14422"/>
                  </a:lnTo>
                  <a:lnTo>
                    <a:pt x="5588" y="14342"/>
                  </a:lnTo>
                  <a:lnTo>
                    <a:pt x="5663" y="14263"/>
                  </a:lnTo>
                  <a:lnTo>
                    <a:pt x="5744" y="14172"/>
                  </a:lnTo>
                  <a:lnTo>
                    <a:pt x="5819" y="14070"/>
                  </a:lnTo>
                  <a:lnTo>
                    <a:pt x="5891" y="13956"/>
                  </a:lnTo>
                  <a:lnTo>
                    <a:pt x="5962" y="13843"/>
                  </a:lnTo>
                  <a:lnTo>
                    <a:pt x="6033" y="13718"/>
                  </a:lnTo>
                  <a:lnTo>
                    <a:pt x="6100" y="13582"/>
                  </a:lnTo>
                  <a:lnTo>
                    <a:pt x="6167" y="13446"/>
                  </a:lnTo>
                  <a:lnTo>
                    <a:pt x="6233" y="13298"/>
                  </a:lnTo>
                  <a:lnTo>
                    <a:pt x="6296" y="13140"/>
                  </a:lnTo>
                  <a:lnTo>
                    <a:pt x="6358" y="12981"/>
                  </a:lnTo>
                  <a:lnTo>
                    <a:pt x="6416" y="12811"/>
                  </a:lnTo>
                  <a:lnTo>
                    <a:pt x="6474" y="12640"/>
                  </a:lnTo>
                  <a:lnTo>
                    <a:pt x="6527" y="12459"/>
                  </a:lnTo>
                  <a:lnTo>
                    <a:pt x="6581" y="12277"/>
                  </a:lnTo>
                  <a:lnTo>
                    <a:pt x="6634" y="12084"/>
                  </a:lnTo>
                  <a:lnTo>
                    <a:pt x="6683" y="11892"/>
                  </a:lnTo>
                  <a:lnTo>
                    <a:pt x="6728" y="11687"/>
                  </a:lnTo>
                  <a:lnTo>
                    <a:pt x="6772" y="11483"/>
                  </a:lnTo>
                  <a:lnTo>
                    <a:pt x="6812" y="11279"/>
                  </a:lnTo>
                  <a:lnTo>
                    <a:pt x="6852" y="11063"/>
                  </a:lnTo>
                  <a:lnTo>
                    <a:pt x="6888" y="10848"/>
                  </a:lnTo>
                  <a:lnTo>
                    <a:pt x="6919" y="10621"/>
                  </a:lnTo>
                  <a:lnTo>
                    <a:pt x="6950" y="10405"/>
                  </a:lnTo>
                  <a:lnTo>
                    <a:pt x="6981" y="10178"/>
                  </a:lnTo>
                  <a:lnTo>
                    <a:pt x="7004" y="9940"/>
                  </a:lnTo>
                  <a:lnTo>
                    <a:pt x="7030" y="9713"/>
                  </a:lnTo>
                  <a:lnTo>
                    <a:pt x="7048" y="9475"/>
                  </a:lnTo>
                  <a:lnTo>
                    <a:pt x="7066" y="9237"/>
                  </a:lnTo>
                  <a:lnTo>
                    <a:pt x="7079" y="8998"/>
                  </a:lnTo>
                  <a:lnTo>
                    <a:pt x="7088" y="8760"/>
                  </a:lnTo>
                  <a:lnTo>
                    <a:pt x="7097" y="8522"/>
                  </a:lnTo>
                  <a:lnTo>
                    <a:pt x="7101" y="8283"/>
                  </a:lnTo>
                  <a:lnTo>
                    <a:pt x="7101" y="8034"/>
                  </a:lnTo>
                  <a:lnTo>
                    <a:pt x="7101" y="7796"/>
                  </a:lnTo>
                  <a:lnTo>
                    <a:pt x="7097" y="7557"/>
                  </a:lnTo>
                  <a:lnTo>
                    <a:pt x="7088" y="7308"/>
                  </a:lnTo>
                  <a:lnTo>
                    <a:pt x="7075" y="7069"/>
                  </a:lnTo>
                  <a:lnTo>
                    <a:pt x="7057" y="6820"/>
                  </a:lnTo>
                  <a:lnTo>
                    <a:pt x="7039" y="6582"/>
                  </a:lnTo>
                  <a:lnTo>
                    <a:pt x="7017" y="6343"/>
                  </a:lnTo>
                  <a:lnTo>
                    <a:pt x="6990" y="6105"/>
                  </a:lnTo>
                  <a:lnTo>
                    <a:pt x="6959" y="5867"/>
                  </a:lnTo>
                  <a:lnTo>
                    <a:pt x="6928" y="5629"/>
                  </a:lnTo>
                  <a:lnTo>
                    <a:pt x="6888" y="5402"/>
                  </a:lnTo>
                  <a:lnTo>
                    <a:pt x="6848" y="5175"/>
                  </a:lnTo>
                  <a:lnTo>
                    <a:pt x="6776" y="4812"/>
                  </a:lnTo>
                  <a:lnTo>
                    <a:pt x="6701" y="4471"/>
                  </a:lnTo>
                  <a:lnTo>
                    <a:pt x="6616" y="4142"/>
                  </a:lnTo>
                  <a:lnTo>
                    <a:pt x="6532" y="3824"/>
                  </a:lnTo>
                  <a:lnTo>
                    <a:pt x="6443" y="3518"/>
                  </a:lnTo>
                  <a:lnTo>
                    <a:pt x="6345" y="3223"/>
                  </a:lnTo>
                  <a:lnTo>
                    <a:pt x="6247" y="2939"/>
                  </a:lnTo>
                  <a:lnTo>
                    <a:pt x="6140" y="2667"/>
                  </a:lnTo>
                  <a:lnTo>
                    <a:pt x="6033" y="2406"/>
                  </a:lnTo>
                  <a:lnTo>
                    <a:pt x="5922" y="2157"/>
                  </a:lnTo>
                  <a:lnTo>
                    <a:pt x="5806" y="1918"/>
                  </a:lnTo>
                  <a:lnTo>
                    <a:pt x="5690" y="1703"/>
                  </a:lnTo>
                  <a:lnTo>
                    <a:pt x="5570" y="1487"/>
                  </a:lnTo>
                  <a:lnTo>
                    <a:pt x="5445" y="1294"/>
                  </a:lnTo>
                  <a:lnTo>
                    <a:pt x="5316" y="1113"/>
                  </a:lnTo>
                  <a:lnTo>
                    <a:pt x="5187" y="943"/>
                  </a:lnTo>
                  <a:lnTo>
                    <a:pt x="5058" y="784"/>
                  </a:lnTo>
                  <a:lnTo>
                    <a:pt x="4924" y="648"/>
                  </a:lnTo>
                  <a:lnTo>
                    <a:pt x="4786" y="511"/>
                  </a:lnTo>
                  <a:lnTo>
                    <a:pt x="4648" y="398"/>
                  </a:lnTo>
                  <a:lnTo>
                    <a:pt x="4510" y="296"/>
                  </a:lnTo>
                  <a:lnTo>
                    <a:pt x="4368" y="216"/>
                  </a:lnTo>
                  <a:lnTo>
                    <a:pt x="4230" y="137"/>
                  </a:lnTo>
                  <a:lnTo>
                    <a:pt x="4087" y="80"/>
                  </a:lnTo>
                  <a:lnTo>
                    <a:pt x="3940" y="46"/>
                  </a:lnTo>
                  <a:lnTo>
                    <a:pt x="3798" y="12"/>
                  </a:lnTo>
                  <a:lnTo>
                    <a:pt x="3656"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9"/>
            <p:cNvSpPr/>
            <p:nvPr/>
          </p:nvSpPr>
          <p:spPr>
            <a:xfrm>
              <a:off x="3746100" y="-7933600"/>
              <a:ext cx="131350" cy="201150"/>
            </a:xfrm>
            <a:custGeom>
              <a:avLst/>
              <a:gdLst/>
              <a:ahLst/>
              <a:cxnLst/>
              <a:rect l="l" t="t" r="r" b="b"/>
              <a:pathLst>
                <a:path w="5254" h="8046" extrusionOk="0">
                  <a:moveTo>
                    <a:pt x="5085" y="1"/>
                  </a:moveTo>
                  <a:lnTo>
                    <a:pt x="3816" y="103"/>
                  </a:lnTo>
                  <a:lnTo>
                    <a:pt x="2543" y="194"/>
                  </a:lnTo>
                  <a:lnTo>
                    <a:pt x="1274" y="273"/>
                  </a:lnTo>
                  <a:lnTo>
                    <a:pt x="0" y="319"/>
                  </a:lnTo>
                  <a:lnTo>
                    <a:pt x="23" y="1226"/>
                  </a:lnTo>
                  <a:lnTo>
                    <a:pt x="36" y="2134"/>
                  </a:lnTo>
                  <a:lnTo>
                    <a:pt x="49" y="3030"/>
                  </a:lnTo>
                  <a:lnTo>
                    <a:pt x="58" y="3938"/>
                  </a:lnTo>
                  <a:lnTo>
                    <a:pt x="63" y="4846"/>
                  </a:lnTo>
                  <a:lnTo>
                    <a:pt x="67" y="5753"/>
                  </a:lnTo>
                  <a:lnTo>
                    <a:pt x="67" y="6661"/>
                  </a:lnTo>
                  <a:lnTo>
                    <a:pt x="67" y="7569"/>
                  </a:lnTo>
                  <a:lnTo>
                    <a:pt x="1363" y="7660"/>
                  </a:lnTo>
                  <a:lnTo>
                    <a:pt x="2658" y="7762"/>
                  </a:lnTo>
                  <a:lnTo>
                    <a:pt x="3304" y="7818"/>
                  </a:lnTo>
                  <a:lnTo>
                    <a:pt x="3954" y="7886"/>
                  </a:lnTo>
                  <a:lnTo>
                    <a:pt x="4600" y="7955"/>
                  </a:lnTo>
                  <a:lnTo>
                    <a:pt x="5250" y="8045"/>
                  </a:lnTo>
                  <a:lnTo>
                    <a:pt x="5254" y="7036"/>
                  </a:lnTo>
                  <a:lnTo>
                    <a:pt x="5250" y="6037"/>
                  </a:lnTo>
                  <a:lnTo>
                    <a:pt x="5241" y="5027"/>
                  </a:lnTo>
                  <a:lnTo>
                    <a:pt x="5223" y="4017"/>
                  </a:lnTo>
                  <a:lnTo>
                    <a:pt x="5201" y="3019"/>
                  </a:lnTo>
                  <a:lnTo>
                    <a:pt x="5165" y="2009"/>
                  </a:lnTo>
                  <a:lnTo>
                    <a:pt x="5129" y="999"/>
                  </a:lnTo>
                  <a:lnTo>
                    <a:pt x="5085"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9"/>
            <p:cNvSpPr/>
            <p:nvPr/>
          </p:nvSpPr>
          <p:spPr>
            <a:xfrm>
              <a:off x="3850275" y="-9341350"/>
              <a:ext cx="128350" cy="614700"/>
            </a:xfrm>
            <a:custGeom>
              <a:avLst/>
              <a:gdLst/>
              <a:ahLst/>
              <a:cxnLst/>
              <a:rect l="l" t="t" r="r" b="b"/>
              <a:pathLst>
                <a:path w="5134" h="24588" extrusionOk="0">
                  <a:moveTo>
                    <a:pt x="5134" y="1"/>
                  </a:moveTo>
                  <a:lnTo>
                    <a:pt x="4110" y="159"/>
                  </a:lnTo>
                  <a:lnTo>
                    <a:pt x="3086" y="307"/>
                  </a:lnTo>
                  <a:lnTo>
                    <a:pt x="2058" y="432"/>
                  </a:lnTo>
                  <a:lnTo>
                    <a:pt x="1025" y="557"/>
                  </a:lnTo>
                  <a:lnTo>
                    <a:pt x="1" y="625"/>
                  </a:lnTo>
                  <a:lnTo>
                    <a:pt x="54" y="715"/>
                  </a:lnTo>
                  <a:lnTo>
                    <a:pt x="108" y="817"/>
                  </a:lnTo>
                  <a:lnTo>
                    <a:pt x="157" y="942"/>
                  </a:lnTo>
                  <a:lnTo>
                    <a:pt x="201" y="1090"/>
                  </a:lnTo>
                  <a:lnTo>
                    <a:pt x="237" y="1260"/>
                  </a:lnTo>
                  <a:lnTo>
                    <a:pt x="268" y="1453"/>
                  </a:lnTo>
                  <a:lnTo>
                    <a:pt x="277" y="1555"/>
                  </a:lnTo>
                  <a:lnTo>
                    <a:pt x="286" y="1657"/>
                  </a:lnTo>
                  <a:lnTo>
                    <a:pt x="295" y="1771"/>
                  </a:lnTo>
                  <a:lnTo>
                    <a:pt x="299" y="1895"/>
                  </a:lnTo>
                  <a:lnTo>
                    <a:pt x="339" y="3280"/>
                  </a:lnTo>
                  <a:lnTo>
                    <a:pt x="375" y="4675"/>
                  </a:lnTo>
                  <a:lnTo>
                    <a:pt x="401" y="6082"/>
                  </a:lnTo>
                  <a:lnTo>
                    <a:pt x="419" y="7500"/>
                  </a:lnTo>
                  <a:lnTo>
                    <a:pt x="433" y="8930"/>
                  </a:lnTo>
                  <a:lnTo>
                    <a:pt x="437" y="10360"/>
                  </a:lnTo>
                  <a:lnTo>
                    <a:pt x="437" y="11789"/>
                  </a:lnTo>
                  <a:lnTo>
                    <a:pt x="433" y="13219"/>
                  </a:lnTo>
                  <a:lnTo>
                    <a:pt x="419" y="14660"/>
                  </a:lnTo>
                  <a:lnTo>
                    <a:pt x="401" y="16101"/>
                  </a:lnTo>
                  <a:lnTo>
                    <a:pt x="379" y="17530"/>
                  </a:lnTo>
                  <a:lnTo>
                    <a:pt x="352" y="18960"/>
                  </a:lnTo>
                  <a:lnTo>
                    <a:pt x="321" y="20378"/>
                  </a:lnTo>
                  <a:lnTo>
                    <a:pt x="286" y="21796"/>
                  </a:lnTo>
                  <a:lnTo>
                    <a:pt x="250" y="23203"/>
                  </a:lnTo>
                  <a:lnTo>
                    <a:pt x="210" y="24587"/>
                  </a:lnTo>
                  <a:lnTo>
                    <a:pt x="419" y="24587"/>
                  </a:lnTo>
                  <a:lnTo>
                    <a:pt x="490" y="24565"/>
                  </a:lnTo>
                  <a:lnTo>
                    <a:pt x="1007" y="24519"/>
                  </a:lnTo>
                  <a:lnTo>
                    <a:pt x="1523" y="24451"/>
                  </a:lnTo>
                  <a:lnTo>
                    <a:pt x="2044" y="24361"/>
                  </a:lnTo>
                  <a:lnTo>
                    <a:pt x="2570" y="24247"/>
                  </a:lnTo>
                  <a:lnTo>
                    <a:pt x="3090" y="24100"/>
                  </a:lnTo>
                  <a:lnTo>
                    <a:pt x="3611" y="23941"/>
                  </a:lnTo>
                  <a:lnTo>
                    <a:pt x="4132" y="23748"/>
                  </a:lnTo>
                  <a:lnTo>
                    <a:pt x="4395" y="23634"/>
                  </a:lnTo>
                  <a:lnTo>
                    <a:pt x="4653" y="23521"/>
                  </a:lnTo>
                  <a:lnTo>
                    <a:pt x="4635" y="22817"/>
                  </a:lnTo>
                  <a:lnTo>
                    <a:pt x="4618" y="22103"/>
                  </a:lnTo>
                  <a:lnTo>
                    <a:pt x="4609" y="21388"/>
                  </a:lnTo>
                  <a:lnTo>
                    <a:pt x="4595" y="20662"/>
                  </a:lnTo>
                  <a:lnTo>
                    <a:pt x="4586" y="19209"/>
                  </a:lnTo>
                  <a:lnTo>
                    <a:pt x="4582" y="17746"/>
                  </a:lnTo>
                  <a:lnTo>
                    <a:pt x="4591" y="16259"/>
                  </a:lnTo>
                  <a:lnTo>
                    <a:pt x="4604" y="14784"/>
                  </a:lnTo>
                  <a:lnTo>
                    <a:pt x="4626" y="13298"/>
                  </a:lnTo>
                  <a:lnTo>
                    <a:pt x="4658" y="11800"/>
                  </a:lnTo>
                  <a:lnTo>
                    <a:pt x="4698" y="10325"/>
                  </a:lnTo>
                  <a:lnTo>
                    <a:pt x="4742" y="8839"/>
                  </a:lnTo>
                  <a:lnTo>
                    <a:pt x="4791" y="7376"/>
                  </a:lnTo>
                  <a:lnTo>
                    <a:pt x="4845" y="5912"/>
                  </a:lnTo>
                  <a:lnTo>
                    <a:pt x="4907" y="4471"/>
                  </a:lnTo>
                  <a:lnTo>
                    <a:pt x="4969" y="3041"/>
                  </a:lnTo>
                  <a:lnTo>
                    <a:pt x="5036" y="1634"/>
                  </a:lnTo>
                  <a:lnTo>
                    <a:pt x="5107" y="250"/>
                  </a:lnTo>
                  <a:lnTo>
                    <a:pt x="5134"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9"/>
            <p:cNvSpPr/>
            <p:nvPr/>
          </p:nvSpPr>
          <p:spPr>
            <a:xfrm>
              <a:off x="3979950" y="-3398300"/>
              <a:ext cx="98975" cy="261550"/>
            </a:xfrm>
            <a:custGeom>
              <a:avLst/>
              <a:gdLst/>
              <a:ahLst/>
              <a:cxnLst/>
              <a:rect l="l" t="t" r="r" b="b"/>
              <a:pathLst>
                <a:path w="3959" h="10462" extrusionOk="0">
                  <a:moveTo>
                    <a:pt x="1670" y="2758"/>
                  </a:moveTo>
                  <a:lnTo>
                    <a:pt x="1719" y="2769"/>
                  </a:lnTo>
                  <a:lnTo>
                    <a:pt x="1768" y="2781"/>
                  </a:lnTo>
                  <a:lnTo>
                    <a:pt x="1817" y="2803"/>
                  </a:lnTo>
                  <a:lnTo>
                    <a:pt x="1866" y="2849"/>
                  </a:lnTo>
                  <a:lnTo>
                    <a:pt x="1910" y="2894"/>
                  </a:lnTo>
                  <a:lnTo>
                    <a:pt x="1959" y="2951"/>
                  </a:lnTo>
                  <a:lnTo>
                    <a:pt x="2004" y="3030"/>
                  </a:lnTo>
                  <a:lnTo>
                    <a:pt x="2048" y="3110"/>
                  </a:lnTo>
                  <a:lnTo>
                    <a:pt x="2088" y="3212"/>
                  </a:lnTo>
                  <a:lnTo>
                    <a:pt x="2129" y="3314"/>
                  </a:lnTo>
                  <a:lnTo>
                    <a:pt x="2160" y="3393"/>
                  </a:lnTo>
                  <a:lnTo>
                    <a:pt x="2191" y="3461"/>
                  </a:lnTo>
                  <a:lnTo>
                    <a:pt x="2222" y="3518"/>
                  </a:lnTo>
                  <a:lnTo>
                    <a:pt x="2258" y="3563"/>
                  </a:lnTo>
                  <a:lnTo>
                    <a:pt x="2293" y="3597"/>
                  </a:lnTo>
                  <a:lnTo>
                    <a:pt x="2324" y="3620"/>
                  </a:lnTo>
                  <a:lnTo>
                    <a:pt x="2360" y="3643"/>
                  </a:lnTo>
                  <a:lnTo>
                    <a:pt x="2431" y="3643"/>
                  </a:lnTo>
                  <a:lnTo>
                    <a:pt x="2467" y="3632"/>
                  </a:lnTo>
                  <a:lnTo>
                    <a:pt x="2503" y="3609"/>
                  </a:lnTo>
                  <a:lnTo>
                    <a:pt x="2538" y="3586"/>
                  </a:lnTo>
                  <a:lnTo>
                    <a:pt x="2574" y="3541"/>
                  </a:lnTo>
                  <a:lnTo>
                    <a:pt x="2605" y="3507"/>
                  </a:lnTo>
                  <a:lnTo>
                    <a:pt x="2636" y="3450"/>
                  </a:lnTo>
                  <a:lnTo>
                    <a:pt x="2667" y="3393"/>
                  </a:lnTo>
                  <a:lnTo>
                    <a:pt x="2703" y="3552"/>
                  </a:lnTo>
                  <a:lnTo>
                    <a:pt x="2738" y="3722"/>
                  </a:lnTo>
                  <a:lnTo>
                    <a:pt x="2774" y="3892"/>
                  </a:lnTo>
                  <a:lnTo>
                    <a:pt x="2801" y="4063"/>
                  </a:lnTo>
                  <a:lnTo>
                    <a:pt x="2828" y="4233"/>
                  </a:lnTo>
                  <a:lnTo>
                    <a:pt x="2854" y="4414"/>
                  </a:lnTo>
                  <a:lnTo>
                    <a:pt x="2876" y="4585"/>
                  </a:lnTo>
                  <a:lnTo>
                    <a:pt x="2894" y="4766"/>
                  </a:lnTo>
                  <a:lnTo>
                    <a:pt x="2908" y="4948"/>
                  </a:lnTo>
                  <a:lnTo>
                    <a:pt x="2921" y="5118"/>
                  </a:lnTo>
                  <a:lnTo>
                    <a:pt x="2930" y="5299"/>
                  </a:lnTo>
                  <a:lnTo>
                    <a:pt x="2934" y="5470"/>
                  </a:lnTo>
                  <a:lnTo>
                    <a:pt x="2939" y="5640"/>
                  </a:lnTo>
                  <a:lnTo>
                    <a:pt x="2934" y="5810"/>
                  </a:lnTo>
                  <a:lnTo>
                    <a:pt x="2930" y="5969"/>
                  </a:lnTo>
                  <a:lnTo>
                    <a:pt x="2921" y="6128"/>
                  </a:lnTo>
                  <a:lnTo>
                    <a:pt x="2912" y="6286"/>
                  </a:lnTo>
                  <a:lnTo>
                    <a:pt x="2894" y="6434"/>
                  </a:lnTo>
                  <a:lnTo>
                    <a:pt x="2876" y="6581"/>
                  </a:lnTo>
                  <a:lnTo>
                    <a:pt x="2850" y="6718"/>
                  </a:lnTo>
                  <a:lnTo>
                    <a:pt x="2823" y="6842"/>
                  </a:lnTo>
                  <a:lnTo>
                    <a:pt x="2792" y="6956"/>
                  </a:lnTo>
                  <a:lnTo>
                    <a:pt x="2756" y="7069"/>
                  </a:lnTo>
                  <a:lnTo>
                    <a:pt x="2716" y="7171"/>
                  </a:lnTo>
                  <a:lnTo>
                    <a:pt x="2672" y="7262"/>
                  </a:lnTo>
                  <a:lnTo>
                    <a:pt x="2623" y="7342"/>
                  </a:lnTo>
                  <a:lnTo>
                    <a:pt x="2574" y="7410"/>
                  </a:lnTo>
                  <a:lnTo>
                    <a:pt x="2516" y="7466"/>
                  </a:lnTo>
                  <a:lnTo>
                    <a:pt x="2454" y="7512"/>
                  </a:lnTo>
                  <a:lnTo>
                    <a:pt x="2387" y="7546"/>
                  </a:lnTo>
                  <a:lnTo>
                    <a:pt x="2316" y="7569"/>
                  </a:lnTo>
                  <a:lnTo>
                    <a:pt x="2240" y="7569"/>
                  </a:lnTo>
                  <a:lnTo>
                    <a:pt x="2142" y="7546"/>
                  </a:lnTo>
                  <a:lnTo>
                    <a:pt x="2039" y="7489"/>
                  </a:lnTo>
                  <a:lnTo>
                    <a:pt x="1937" y="7421"/>
                  </a:lnTo>
                  <a:lnTo>
                    <a:pt x="1835" y="7319"/>
                  </a:lnTo>
                  <a:lnTo>
                    <a:pt x="1732" y="7194"/>
                  </a:lnTo>
                  <a:lnTo>
                    <a:pt x="1634" y="7058"/>
                  </a:lnTo>
                  <a:lnTo>
                    <a:pt x="1536" y="6888"/>
                  </a:lnTo>
                  <a:lnTo>
                    <a:pt x="1447" y="6718"/>
                  </a:lnTo>
                  <a:lnTo>
                    <a:pt x="1358" y="6513"/>
                  </a:lnTo>
                  <a:lnTo>
                    <a:pt x="1283" y="6298"/>
                  </a:lnTo>
                  <a:lnTo>
                    <a:pt x="1207" y="6071"/>
                  </a:lnTo>
                  <a:lnTo>
                    <a:pt x="1145" y="5833"/>
                  </a:lnTo>
                  <a:lnTo>
                    <a:pt x="1118" y="5708"/>
                  </a:lnTo>
                  <a:lnTo>
                    <a:pt x="1091" y="5572"/>
                  </a:lnTo>
                  <a:lnTo>
                    <a:pt x="1069" y="5447"/>
                  </a:lnTo>
                  <a:lnTo>
                    <a:pt x="1051" y="5311"/>
                  </a:lnTo>
                  <a:lnTo>
                    <a:pt x="1033" y="5175"/>
                  </a:lnTo>
                  <a:lnTo>
                    <a:pt x="1020" y="5038"/>
                  </a:lnTo>
                  <a:lnTo>
                    <a:pt x="1011" y="4902"/>
                  </a:lnTo>
                  <a:lnTo>
                    <a:pt x="1002" y="4755"/>
                  </a:lnTo>
                  <a:lnTo>
                    <a:pt x="998" y="4607"/>
                  </a:lnTo>
                  <a:lnTo>
                    <a:pt x="1002" y="4448"/>
                  </a:lnTo>
                  <a:lnTo>
                    <a:pt x="1007" y="4301"/>
                  </a:lnTo>
                  <a:lnTo>
                    <a:pt x="1015" y="4165"/>
                  </a:lnTo>
                  <a:lnTo>
                    <a:pt x="1029" y="4029"/>
                  </a:lnTo>
                  <a:lnTo>
                    <a:pt x="1047" y="3892"/>
                  </a:lnTo>
                  <a:lnTo>
                    <a:pt x="1069" y="3768"/>
                  </a:lnTo>
                  <a:lnTo>
                    <a:pt x="1091" y="3643"/>
                  </a:lnTo>
                  <a:lnTo>
                    <a:pt x="1122" y="3529"/>
                  </a:lnTo>
                  <a:lnTo>
                    <a:pt x="1154" y="3427"/>
                  </a:lnTo>
                  <a:lnTo>
                    <a:pt x="1185" y="3325"/>
                  </a:lnTo>
                  <a:lnTo>
                    <a:pt x="1220" y="3234"/>
                  </a:lnTo>
                  <a:lnTo>
                    <a:pt x="1260" y="3144"/>
                  </a:lnTo>
                  <a:lnTo>
                    <a:pt x="1300" y="3076"/>
                  </a:lnTo>
                  <a:lnTo>
                    <a:pt x="1341" y="2996"/>
                  </a:lnTo>
                  <a:lnTo>
                    <a:pt x="1385" y="2939"/>
                  </a:lnTo>
                  <a:lnTo>
                    <a:pt x="1430" y="2883"/>
                  </a:lnTo>
                  <a:lnTo>
                    <a:pt x="1479" y="2849"/>
                  </a:lnTo>
                  <a:lnTo>
                    <a:pt x="1523" y="2815"/>
                  </a:lnTo>
                  <a:lnTo>
                    <a:pt x="1572" y="2781"/>
                  </a:lnTo>
                  <a:lnTo>
                    <a:pt x="1621" y="2769"/>
                  </a:lnTo>
                  <a:lnTo>
                    <a:pt x="1670" y="2758"/>
                  </a:lnTo>
                  <a:close/>
                  <a:moveTo>
                    <a:pt x="1893" y="1"/>
                  </a:moveTo>
                  <a:lnTo>
                    <a:pt x="1812" y="12"/>
                  </a:lnTo>
                  <a:lnTo>
                    <a:pt x="1728" y="35"/>
                  </a:lnTo>
                  <a:lnTo>
                    <a:pt x="1643" y="69"/>
                  </a:lnTo>
                  <a:lnTo>
                    <a:pt x="1563" y="114"/>
                  </a:lnTo>
                  <a:lnTo>
                    <a:pt x="1479" y="171"/>
                  </a:lnTo>
                  <a:lnTo>
                    <a:pt x="1394" y="239"/>
                  </a:lnTo>
                  <a:lnTo>
                    <a:pt x="1314" y="318"/>
                  </a:lnTo>
                  <a:lnTo>
                    <a:pt x="1229" y="409"/>
                  </a:lnTo>
                  <a:lnTo>
                    <a:pt x="1154" y="477"/>
                  </a:lnTo>
                  <a:lnTo>
                    <a:pt x="1078" y="557"/>
                  </a:lnTo>
                  <a:lnTo>
                    <a:pt x="1002" y="648"/>
                  </a:lnTo>
                  <a:lnTo>
                    <a:pt x="931" y="738"/>
                  </a:lnTo>
                  <a:lnTo>
                    <a:pt x="860" y="840"/>
                  </a:lnTo>
                  <a:lnTo>
                    <a:pt x="793" y="943"/>
                  </a:lnTo>
                  <a:lnTo>
                    <a:pt x="726" y="1056"/>
                  </a:lnTo>
                  <a:lnTo>
                    <a:pt x="659" y="1181"/>
                  </a:lnTo>
                  <a:lnTo>
                    <a:pt x="597" y="1306"/>
                  </a:lnTo>
                  <a:lnTo>
                    <a:pt x="539" y="1442"/>
                  </a:lnTo>
                  <a:lnTo>
                    <a:pt x="481" y="1578"/>
                  </a:lnTo>
                  <a:lnTo>
                    <a:pt x="428" y="1725"/>
                  </a:lnTo>
                  <a:lnTo>
                    <a:pt x="379" y="1884"/>
                  </a:lnTo>
                  <a:lnTo>
                    <a:pt x="330" y="2043"/>
                  </a:lnTo>
                  <a:lnTo>
                    <a:pt x="285" y="2202"/>
                  </a:lnTo>
                  <a:lnTo>
                    <a:pt x="250" y="2372"/>
                  </a:lnTo>
                  <a:lnTo>
                    <a:pt x="201" y="2599"/>
                  </a:lnTo>
                  <a:lnTo>
                    <a:pt x="156" y="2837"/>
                  </a:lnTo>
                  <a:lnTo>
                    <a:pt x="121" y="3064"/>
                  </a:lnTo>
                  <a:lnTo>
                    <a:pt x="85" y="3302"/>
                  </a:lnTo>
                  <a:lnTo>
                    <a:pt x="58" y="3529"/>
                  </a:lnTo>
                  <a:lnTo>
                    <a:pt x="36" y="3756"/>
                  </a:lnTo>
                  <a:lnTo>
                    <a:pt x="23" y="3995"/>
                  </a:lnTo>
                  <a:lnTo>
                    <a:pt x="9" y="4222"/>
                  </a:lnTo>
                  <a:lnTo>
                    <a:pt x="0" y="4460"/>
                  </a:lnTo>
                  <a:lnTo>
                    <a:pt x="0" y="4687"/>
                  </a:lnTo>
                  <a:lnTo>
                    <a:pt x="0" y="4914"/>
                  </a:lnTo>
                  <a:lnTo>
                    <a:pt x="9" y="5152"/>
                  </a:lnTo>
                  <a:lnTo>
                    <a:pt x="18" y="5379"/>
                  </a:lnTo>
                  <a:lnTo>
                    <a:pt x="36" y="5594"/>
                  </a:lnTo>
                  <a:lnTo>
                    <a:pt x="54" y="5821"/>
                  </a:lnTo>
                  <a:lnTo>
                    <a:pt x="76" y="6048"/>
                  </a:lnTo>
                  <a:lnTo>
                    <a:pt x="107" y="6264"/>
                  </a:lnTo>
                  <a:lnTo>
                    <a:pt x="134" y="6479"/>
                  </a:lnTo>
                  <a:lnTo>
                    <a:pt x="170" y="6695"/>
                  </a:lnTo>
                  <a:lnTo>
                    <a:pt x="210" y="6899"/>
                  </a:lnTo>
                  <a:lnTo>
                    <a:pt x="250" y="7103"/>
                  </a:lnTo>
                  <a:lnTo>
                    <a:pt x="294" y="7308"/>
                  </a:lnTo>
                  <a:lnTo>
                    <a:pt x="339" y="7512"/>
                  </a:lnTo>
                  <a:lnTo>
                    <a:pt x="392" y="7705"/>
                  </a:lnTo>
                  <a:lnTo>
                    <a:pt x="446" y="7898"/>
                  </a:lnTo>
                  <a:lnTo>
                    <a:pt x="499" y="8079"/>
                  </a:lnTo>
                  <a:lnTo>
                    <a:pt x="557" y="8261"/>
                  </a:lnTo>
                  <a:lnTo>
                    <a:pt x="619" y="8431"/>
                  </a:lnTo>
                  <a:lnTo>
                    <a:pt x="682" y="8601"/>
                  </a:lnTo>
                  <a:lnTo>
                    <a:pt x="748" y="8760"/>
                  </a:lnTo>
                  <a:lnTo>
                    <a:pt x="815" y="8919"/>
                  </a:lnTo>
                  <a:lnTo>
                    <a:pt x="886" y="9078"/>
                  </a:lnTo>
                  <a:lnTo>
                    <a:pt x="958" y="9225"/>
                  </a:lnTo>
                  <a:lnTo>
                    <a:pt x="1033" y="9361"/>
                  </a:lnTo>
                  <a:lnTo>
                    <a:pt x="1105" y="9486"/>
                  </a:lnTo>
                  <a:lnTo>
                    <a:pt x="1185" y="9611"/>
                  </a:lnTo>
                  <a:lnTo>
                    <a:pt x="1260" y="9736"/>
                  </a:lnTo>
                  <a:lnTo>
                    <a:pt x="1341" y="9838"/>
                  </a:lnTo>
                  <a:lnTo>
                    <a:pt x="1421" y="9940"/>
                  </a:lnTo>
                  <a:lnTo>
                    <a:pt x="1501" y="10031"/>
                  </a:lnTo>
                  <a:lnTo>
                    <a:pt x="1585" y="10121"/>
                  </a:lnTo>
                  <a:lnTo>
                    <a:pt x="1666" y="10201"/>
                  </a:lnTo>
                  <a:lnTo>
                    <a:pt x="1750" y="10269"/>
                  </a:lnTo>
                  <a:lnTo>
                    <a:pt x="1835" y="10326"/>
                  </a:lnTo>
                  <a:lnTo>
                    <a:pt x="1919" y="10371"/>
                  </a:lnTo>
                  <a:lnTo>
                    <a:pt x="2004" y="10405"/>
                  </a:lnTo>
                  <a:lnTo>
                    <a:pt x="2088" y="10439"/>
                  </a:lnTo>
                  <a:lnTo>
                    <a:pt x="2178" y="10462"/>
                  </a:lnTo>
                  <a:lnTo>
                    <a:pt x="2347" y="10462"/>
                  </a:lnTo>
                  <a:lnTo>
                    <a:pt x="2431" y="10450"/>
                  </a:lnTo>
                  <a:lnTo>
                    <a:pt x="2516" y="10428"/>
                  </a:lnTo>
                  <a:lnTo>
                    <a:pt x="2600" y="10394"/>
                  </a:lnTo>
                  <a:lnTo>
                    <a:pt x="2681" y="10348"/>
                  </a:lnTo>
                  <a:lnTo>
                    <a:pt x="2765" y="10280"/>
                  </a:lnTo>
                  <a:lnTo>
                    <a:pt x="2845" y="10212"/>
                  </a:lnTo>
                  <a:lnTo>
                    <a:pt x="2925" y="10133"/>
                  </a:lnTo>
                  <a:lnTo>
                    <a:pt x="3006" y="10031"/>
                  </a:lnTo>
                  <a:lnTo>
                    <a:pt x="3081" y="9929"/>
                  </a:lnTo>
                  <a:lnTo>
                    <a:pt x="3157" y="9804"/>
                  </a:lnTo>
                  <a:lnTo>
                    <a:pt x="3233" y="9668"/>
                  </a:lnTo>
                  <a:lnTo>
                    <a:pt x="3308" y="9520"/>
                  </a:lnTo>
                  <a:lnTo>
                    <a:pt x="3380" y="9361"/>
                  </a:lnTo>
                  <a:lnTo>
                    <a:pt x="3446" y="9180"/>
                  </a:lnTo>
                  <a:lnTo>
                    <a:pt x="3513" y="8998"/>
                  </a:lnTo>
                  <a:lnTo>
                    <a:pt x="3571" y="8817"/>
                  </a:lnTo>
                  <a:lnTo>
                    <a:pt x="3629" y="8624"/>
                  </a:lnTo>
                  <a:lnTo>
                    <a:pt x="3678" y="8431"/>
                  </a:lnTo>
                  <a:lnTo>
                    <a:pt x="3727" y="8227"/>
                  </a:lnTo>
                  <a:lnTo>
                    <a:pt x="3767" y="8022"/>
                  </a:lnTo>
                  <a:lnTo>
                    <a:pt x="3803" y="7818"/>
                  </a:lnTo>
                  <a:lnTo>
                    <a:pt x="3838" y="7614"/>
                  </a:lnTo>
                  <a:lnTo>
                    <a:pt x="3865" y="7410"/>
                  </a:lnTo>
                  <a:lnTo>
                    <a:pt x="3892" y="7194"/>
                  </a:lnTo>
                  <a:lnTo>
                    <a:pt x="3909" y="6979"/>
                  </a:lnTo>
                  <a:lnTo>
                    <a:pt x="3927" y="6763"/>
                  </a:lnTo>
                  <a:lnTo>
                    <a:pt x="3941" y="6547"/>
                  </a:lnTo>
                  <a:lnTo>
                    <a:pt x="3949" y="6332"/>
                  </a:lnTo>
                  <a:lnTo>
                    <a:pt x="3954" y="6105"/>
                  </a:lnTo>
                  <a:lnTo>
                    <a:pt x="3958" y="5889"/>
                  </a:lnTo>
                  <a:lnTo>
                    <a:pt x="3954" y="5674"/>
                  </a:lnTo>
                  <a:lnTo>
                    <a:pt x="3949" y="5447"/>
                  </a:lnTo>
                  <a:lnTo>
                    <a:pt x="3941" y="5231"/>
                  </a:lnTo>
                  <a:lnTo>
                    <a:pt x="3927" y="5016"/>
                  </a:lnTo>
                  <a:lnTo>
                    <a:pt x="3909" y="4789"/>
                  </a:lnTo>
                  <a:lnTo>
                    <a:pt x="3892" y="4573"/>
                  </a:lnTo>
                  <a:lnTo>
                    <a:pt x="3869" y="4358"/>
                  </a:lnTo>
                  <a:lnTo>
                    <a:pt x="3843" y="4153"/>
                  </a:lnTo>
                  <a:lnTo>
                    <a:pt x="3816" y="3938"/>
                  </a:lnTo>
                  <a:lnTo>
                    <a:pt x="3785" y="3734"/>
                  </a:lnTo>
                  <a:lnTo>
                    <a:pt x="3749" y="3518"/>
                  </a:lnTo>
                  <a:lnTo>
                    <a:pt x="3713" y="3325"/>
                  </a:lnTo>
                  <a:lnTo>
                    <a:pt x="3673" y="3121"/>
                  </a:lnTo>
                  <a:lnTo>
                    <a:pt x="3633" y="2928"/>
                  </a:lnTo>
                  <a:lnTo>
                    <a:pt x="3589" y="2735"/>
                  </a:lnTo>
                  <a:lnTo>
                    <a:pt x="3540" y="2542"/>
                  </a:lnTo>
                  <a:lnTo>
                    <a:pt x="3491" y="2361"/>
                  </a:lnTo>
                  <a:lnTo>
                    <a:pt x="3442" y="2179"/>
                  </a:lnTo>
                  <a:lnTo>
                    <a:pt x="3388" y="2009"/>
                  </a:lnTo>
                  <a:lnTo>
                    <a:pt x="3331" y="1839"/>
                  </a:lnTo>
                  <a:lnTo>
                    <a:pt x="3273" y="1669"/>
                  </a:lnTo>
                  <a:lnTo>
                    <a:pt x="3215" y="1510"/>
                  </a:lnTo>
                  <a:lnTo>
                    <a:pt x="3153" y="1362"/>
                  </a:lnTo>
                  <a:lnTo>
                    <a:pt x="3090" y="1215"/>
                  </a:lnTo>
                  <a:lnTo>
                    <a:pt x="3023" y="1079"/>
                  </a:lnTo>
                  <a:lnTo>
                    <a:pt x="2957" y="954"/>
                  </a:lnTo>
                  <a:lnTo>
                    <a:pt x="2890" y="829"/>
                  </a:lnTo>
                  <a:lnTo>
                    <a:pt x="2819" y="704"/>
                  </a:lnTo>
                  <a:lnTo>
                    <a:pt x="2747" y="602"/>
                  </a:lnTo>
                  <a:lnTo>
                    <a:pt x="2676" y="500"/>
                  </a:lnTo>
                  <a:lnTo>
                    <a:pt x="2600" y="409"/>
                  </a:lnTo>
                  <a:lnTo>
                    <a:pt x="2525" y="318"/>
                  </a:lnTo>
                  <a:lnTo>
                    <a:pt x="2449" y="250"/>
                  </a:lnTo>
                  <a:lnTo>
                    <a:pt x="2373" y="182"/>
                  </a:lnTo>
                  <a:lnTo>
                    <a:pt x="2293" y="126"/>
                  </a:lnTo>
                  <a:lnTo>
                    <a:pt x="2218" y="80"/>
                  </a:lnTo>
                  <a:lnTo>
                    <a:pt x="2137" y="46"/>
                  </a:lnTo>
                  <a:lnTo>
                    <a:pt x="2057" y="23"/>
                  </a:lnTo>
                  <a:lnTo>
                    <a:pt x="1973" y="12"/>
                  </a:lnTo>
                  <a:lnTo>
                    <a:pt x="1893"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9"/>
            <p:cNvSpPr/>
            <p:nvPr/>
          </p:nvSpPr>
          <p:spPr>
            <a:xfrm>
              <a:off x="4004875" y="-3329375"/>
              <a:ext cx="48550" cy="120300"/>
            </a:xfrm>
            <a:custGeom>
              <a:avLst/>
              <a:gdLst/>
              <a:ahLst/>
              <a:cxnLst/>
              <a:rect l="l" t="t" r="r" b="b"/>
              <a:pathLst>
                <a:path w="1942" h="4812" extrusionOk="0">
                  <a:moveTo>
                    <a:pt x="673" y="1"/>
                  </a:moveTo>
                  <a:lnTo>
                    <a:pt x="624" y="12"/>
                  </a:lnTo>
                  <a:lnTo>
                    <a:pt x="575" y="24"/>
                  </a:lnTo>
                  <a:lnTo>
                    <a:pt x="526" y="58"/>
                  </a:lnTo>
                  <a:lnTo>
                    <a:pt x="482" y="92"/>
                  </a:lnTo>
                  <a:lnTo>
                    <a:pt x="433" y="126"/>
                  </a:lnTo>
                  <a:lnTo>
                    <a:pt x="388" y="182"/>
                  </a:lnTo>
                  <a:lnTo>
                    <a:pt x="344" y="239"/>
                  </a:lnTo>
                  <a:lnTo>
                    <a:pt x="303" y="319"/>
                  </a:lnTo>
                  <a:lnTo>
                    <a:pt x="263" y="387"/>
                  </a:lnTo>
                  <a:lnTo>
                    <a:pt x="223" y="477"/>
                  </a:lnTo>
                  <a:lnTo>
                    <a:pt x="188" y="568"/>
                  </a:lnTo>
                  <a:lnTo>
                    <a:pt x="157" y="670"/>
                  </a:lnTo>
                  <a:lnTo>
                    <a:pt x="125" y="772"/>
                  </a:lnTo>
                  <a:lnTo>
                    <a:pt x="94" y="886"/>
                  </a:lnTo>
                  <a:lnTo>
                    <a:pt x="72" y="1011"/>
                  </a:lnTo>
                  <a:lnTo>
                    <a:pt x="50" y="1135"/>
                  </a:lnTo>
                  <a:lnTo>
                    <a:pt x="32" y="1272"/>
                  </a:lnTo>
                  <a:lnTo>
                    <a:pt x="18" y="1408"/>
                  </a:lnTo>
                  <a:lnTo>
                    <a:pt x="10" y="1544"/>
                  </a:lnTo>
                  <a:lnTo>
                    <a:pt x="5" y="1691"/>
                  </a:lnTo>
                  <a:lnTo>
                    <a:pt x="1" y="1850"/>
                  </a:lnTo>
                  <a:lnTo>
                    <a:pt x="5" y="1998"/>
                  </a:lnTo>
                  <a:lnTo>
                    <a:pt x="14" y="2145"/>
                  </a:lnTo>
                  <a:lnTo>
                    <a:pt x="23" y="2281"/>
                  </a:lnTo>
                  <a:lnTo>
                    <a:pt x="36" y="2418"/>
                  </a:lnTo>
                  <a:lnTo>
                    <a:pt x="54" y="2554"/>
                  </a:lnTo>
                  <a:lnTo>
                    <a:pt x="72" y="2690"/>
                  </a:lnTo>
                  <a:lnTo>
                    <a:pt x="94" y="2815"/>
                  </a:lnTo>
                  <a:lnTo>
                    <a:pt x="121" y="2951"/>
                  </a:lnTo>
                  <a:lnTo>
                    <a:pt x="148" y="3076"/>
                  </a:lnTo>
                  <a:lnTo>
                    <a:pt x="210" y="3314"/>
                  </a:lnTo>
                  <a:lnTo>
                    <a:pt x="286" y="3541"/>
                  </a:lnTo>
                  <a:lnTo>
                    <a:pt x="361" y="3756"/>
                  </a:lnTo>
                  <a:lnTo>
                    <a:pt x="450" y="3961"/>
                  </a:lnTo>
                  <a:lnTo>
                    <a:pt x="539" y="4131"/>
                  </a:lnTo>
                  <a:lnTo>
                    <a:pt x="637" y="4301"/>
                  </a:lnTo>
                  <a:lnTo>
                    <a:pt x="735" y="4437"/>
                  </a:lnTo>
                  <a:lnTo>
                    <a:pt x="838" y="4562"/>
                  </a:lnTo>
                  <a:lnTo>
                    <a:pt x="940" y="4664"/>
                  </a:lnTo>
                  <a:lnTo>
                    <a:pt x="1042" y="4732"/>
                  </a:lnTo>
                  <a:lnTo>
                    <a:pt x="1145" y="4789"/>
                  </a:lnTo>
                  <a:lnTo>
                    <a:pt x="1243" y="4812"/>
                  </a:lnTo>
                  <a:lnTo>
                    <a:pt x="1319" y="4812"/>
                  </a:lnTo>
                  <a:lnTo>
                    <a:pt x="1390" y="4789"/>
                  </a:lnTo>
                  <a:lnTo>
                    <a:pt x="1457" y="4755"/>
                  </a:lnTo>
                  <a:lnTo>
                    <a:pt x="1519" y="4709"/>
                  </a:lnTo>
                  <a:lnTo>
                    <a:pt x="1577" y="4653"/>
                  </a:lnTo>
                  <a:lnTo>
                    <a:pt x="1626" y="4585"/>
                  </a:lnTo>
                  <a:lnTo>
                    <a:pt x="1675" y="4505"/>
                  </a:lnTo>
                  <a:lnTo>
                    <a:pt x="1719" y="4414"/>
                  </a:lnTo>
                  <a:lnTo>
                    <a:pt x="1759" y="4312"/>
                  </a:lnTo>
                  <a:lnTo>
                    <a:pt x="1795" y="4199"/>
                  </a:lnTo>
                  <a:lnTo>
                    <a:pt x="1826" y="4085"/>
                  </a:lnTo>
                  <a:lnTo>
                    <a:pt x="1853" y="3961"/>
                  </a:lnTo>
                  <a:lnTo>
                    <a:pt x="1879" y="3824"/>
                  </a:lnTo>
                  <a:lnTo>
                    <a:pt x="1897" y="3677"/>
                  </a:lnTo>
                  <a:lnTo>
                    <a:pt x="1915" y="3529"/>
                  </a:lnTo>
                  <a:lnTo>
                    <a:pt x="1924" y="3371"/>
                  </a:lnTo>
                  <a:lnTo>
                    <a:pt x="1933" y="3212"/>
                  </a:lnTo>
                  <a:lnTo>
                    <a:pt x="1937" y="3053"/>
                  </a:lnTo>
                  <a:lnTo>
                    <a:pt x="1942" y="2883"/>
                  </a:lnTo>
                  <a:lnTo>
                    <a:pt x="1937" y="2713"/>
                  </a:lnTo>
                  <a:lnTo>
                    <a:pt x="1933" y="2542"/>
                  </a:lnTo>
                  <a:lnTo>
                    <a:pt x="1924" y="2361"/>
                  </a:lnTo>
                  <a:lnTo>
                    <a:pt x="1911" y="2191"/>
                  </a:lnTo>
                  <a:lnTo>
                    <a:pt x="1897" y="2009"/>
                  </a:lnTo>
                  <a:lnTo>
                    <a:pt x="1879" y="1828"/>
                  </a:lnTo>
                  <a:lnTo>
                    <a:pt x="1857" y="1657"/>
                  </a:lnTo>
                  <a:lnTo>
                    <a:pt x="1831" y="1476"/>
                  </a:lnTo>
                  <a:lnTo>
                    <a:pt x="1804" y="1306"/>
                  </a:lnTo>
                  <a:lnTo>
                    <a:pt x="1777" y="1135"/>
                  </a:lnTo>
                  <a:lnTo>
                    <a:pt x="1741" y="965"/>
                  </a:lnTo>
                  <a:lnTo>
                    <a:pt x="1706" y="795"/>
                  </a:lnTo>
                  <a:lnTo>
                    <a:pt x="1670" y="636"/>
                  </a:lnTo>
                  <a:lnTo>
                    <a:pt x="1639" y="693"/>
                  </a:lnTo>
                  <a:lnTo>
                    <a:pt x="1608" y="750"/>
                  </a:lnTo>
                  <a:lnTo>
                    <a:pt x="1577" y="784"/>
                  </a:lnTo>
                  <a:lnTo>
                    <a:pt x="1541" y="829"/>
                  </a:lnTo>
                  <a:lnTo>
                    <a:pt x="1506" y="852"/>
                  </a:lnTo>
                  <a:lnTo>
                    <a:pt x="1470" y="875"/>
                  </a:lnTo>
                  <a:lnTo>
                    <a:pt x="1434" y="886"/>
                  </a:lnTo>
                  <a:lnTo>
                    <a:pt x="1363" y="886"/>
                  </a:lnTo>
                  <a:lnTo>
                    <a:pt x="1327" y="863"/>
                  </a:lnTo>
                  <a:lnTo>
                    <a:pt x="1296" y="840"/>
                  </a:lnTo>
                  <a:lnTo>
                    <a:pt x="1261" y="806"/>
                  </a:lnTo>
                  <a:lnTo>
                    <a:pt x="1225" y="761"/>
                  </a:lnTo>
                  <a:lnTo>
                    <a:pt x="1194" y="704"/>
                  </a:lnTo>
                  <a:lnTo>
                    <a:pt x="1163" y="636"/>
                  </a:lnTo>
                  <a:lnTo>
                    <a:pt x="1132" y="557"/>
                  </a:lnTo>
                  <a:lnTo>
                    <a:pt x="1091" y="455"/>
                  </a:lnTo>
                  <a:lnTo>
                    <a:pt x="1051" y="353"/>
                  </a:lnTo>
                  <a:lnTo>
                    <a:pt x="1007" y="273"/>
                  </a:lnTo>
                  <a:lnTo>
                    <a:pt x="962" y="194"/>
                  </a:lnTo>
                  <a:lnTo>
                    <a:pt x="913" y="137"/>
                  </a:lnTo>
                  <a:lnTo>
                    <a:pt x="869" y="92"/>
                  </a:lnTo>
                  <a:lnTo>
                    <a:pt x="820" y="46"/>
                  </a:lnTo>
                  <a:lnTo>
                    <a:pt x="771" y="24"/>
                  </a:lnTo>
                  <a:lnTo>
                    <a:pt x="722" y="12"/>
                  </a:lnTo>
                  <a:lnTo>
                    <a:pt x="673"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9"/>
            <p:cNvSpPr/>
            <p:nvPr/>
          </p:nvSpPr>
          <p:spPr>
            <a:xfrm>
              <a:off x="3987950" y="-9374250"/>
              <a:ext cx="142175" cy="611000"/>
            </a:xfrm>
            <a:custGeom>
              <a:avLst/>
              <a:gdLst/>
              <a:ahLst/>
              <a:cxnLst/>
              <a:rect l="l" t="t" r="r" b="b"/>
              <a:pathLst>
                <a:path w="5687" h="24440" extrusionOk="0">
                  <a:moveTo>
                    <a:pt x="5455" y="0"/>
                  </a:moveTo>
                  <a:lnTo>
                    <a:pt x="5384" y="23"/>
                  </a:lnTo>
                  <a:lnTo>
                    <a:pt x="5317" y="46"/>
                  </a:lnTo>
                  <a:lnTo>
                    <a:pt x="5259" y="69"/>
                  </a:lnTo>
                  <a:lnTo>
                    <a:pt x="5210" y="80"/>
                  </a:lnTo>
                  <a:lnTo>
                    <a:pt x="4640" y="239"/>
                  </a:lnTo>
                  <a:lnTo>
                    <a:pt x="4070" y="398"/>
                  </a:lnTo>
                  <a:lnTo>
                    <a:pt x="3500" y="545"/>
                  </a:lnTo>
                  <a:lnTo>
                    <a:pt x="2926" y="681"/>
                  </a:lnTo>
                  <a:lnTo>
                    <a:pt x="2356" y="806"/>
                  </a:lnTo>
                  <a:lnTo>
                    <a:pt x="1782" y="931"/>
                  </a:lnTo>
                  <a:lnTo>
                    <a:pt x="1207" y="1044"/>
                  </a:lnTo>
                  <a:lnTo>
                    <a:pt x="638" y="1146"/>
                  </a:lnTo>
                  <a:lnTo>
                    <a:pt x="682" y="1339"/>
                  </a:lnTo>
                  <a:lnTo>
                    <a:pt x="700" y="1430"/>
                  </a:lnTo>
                  <a:lnTo>
                    <a:pt x="713" y="1532"/>
                  </a:lnTo>
                  <a:lnTo>
                    <a:pt x="727" y="1634"/>
                  </a:lnTo>
                  <a:lnTo>
                    <a:pt x="740" y="1748"/>
                  </a:lnTo>
                  <a:lnTo>
                    <a:pt x="744" y="1861"/>
                  </a:lnTo>
                  <a:lnTo>
                    <a:pt x="744" y="1986"/>
                  </a:lnTo>
                  <a:lnTo>
                    <a:pt x="744" y="3336"/>
                  </a:lnTo>
                  <a:lnTo>
                    <a:pt x="736" y="4698"/>
                  </a:lnTo>
                  <a:lnTo>
                    <a:pt x="722" y="6082"/>
                  </a:lnTo>
                  <a:lnTo>
                    <a:pt x="704" y="7489"/>
                  </a:lnTo>
                  <a:lnTo>
                    <a:pt x="682" y="8896"/>
                  </a:lnTo>
                  <a:lnTo>
                    <a:pt x="655" y="10325"/>
                  </a:lnTo>
                  <a:lnTo>
                    <a:pt x="620" y="11755"/>
                  </a:lnTo>
                  <a:lnTo>
                    <a:pt x="580" y="13185"/>
                  </a:lnTo>
                  <a:lnTo>
                    <a:pt x="535" y="14625"/>
                  </a:lnTo>
                  <a:lnTo>
                    <a:pt x="482" y="16055"/>
                  </a:lnTo>
                  <a:lnTo>
                    <a:pt x="419" y="17485"/>
                  </a:lnTo>
                  <a:lnTo>
                    <a:pt x="353" y="18903"/>
                  </a:lnTo>
                  <a:lnTo>
                    <a:pt x="277" y="20310"/>
                  </a:lnTo>
                  <a:lnTo>
                    <a:pt x="192" y="21705"/>
                  </a:lnTo>
                  <a:lnTo>
                    <a:pt x="103" y="23090"/>
                  </a:lnTo>
                  <a:lnTo>
                    <a:pt x="1" y="24440"/>
                  </a:lnTo>
                  <a:lnTo>
                    <a:pt x="1" y="24440"/>
                  </a:lnTo>
                  <a:lnTo>
                    <a:pt x="366" y="24247"/>
                  </a:lnTo>
                  <a:lnTo>
                    <a:pt x="731" y="24031"/>
                  </a:lnTo>
                  <a:lnTo>
                    <a:pt x="1092" y="23804"/>
                  </a:lnTo>
                  <a:lnTo>
                    <a:pt x="1452" y="23566"/>
                  </a:lnTo>
                  <a:lnTo>
                    <a:pt x="1813" y="23305"/>
                  </a:lnTo>
                  <a:lnTo>
                    <a:pt x="2169" y="23033"/>
                  </a:lnTo>
                  <a:lnTo>
                    <a:pt x="2521" y="22749"/>
                  </a:lnTo>
                  <a:lnTo>
                    <a:pt x="2873" y="22443"/>
                  </a:lnTo>
                  <a:lnTo>
                    <a:pt x="3220" y="22125"/>
                  </a:lnTo>
                  <a:lnTo>
                    <a:pt x="3563" y="21796"/>
                  </a:lnTo>
                  <a:lnTo>
                    <a:pt x="3905" y="21444"/>
                  </a:lnTo>
                  <a:lnTo>
                    <a:pt x="4239" y="21070"/>
                  </a:lnTo>
                  <a:lnTo>
                    <a:pt x="4573" y="20684"/>
                  </a:lnTo>
                  <a:lnTo>
                    <a:pt x="4903" y="20287"/>
                  </a:lnTo>
                  <a:lnTo>
                    <a:pt x="5228" y="19867"/>
                  </a:lnTo>
                  <a:lnTo>
                    <a:pt x="5544" y="19425"/>
                  </a:lnTo>
                  <a:lnTo>
                    <a:pt x="5473" y="19005"/>
                  </a:lnTo>
                  <a:lnTo>
                    <a:pt x="5437" y="19062"/>
                  </a:lnTo>
                  <a:lnTo>
                    <a:pt x="5397" y="19096"/>
                  </a:lnTo>
                  <a:lnTo>
                    <a:pt x="5357" y="19107"/>
                  </a:lnTo>
                  <a:lnTo>
                    <a:pt x="5317" y="19107"/>
                  </a:lnTo>
                  <a:lnTo>
                    <a:pt x="5277" y="19096"/>
                  </a:lnTo>
                  <a:lnTo>
                    <a:pt x="5237" y="19062"/>
                  </a:lnTo>
                  <a:lnTo>
                    <a:pt x="5197" y="19005"/>
                  </a:lnTo>
                  <a:lnTo>
                    <a:pt x="5161" y="18948"/>
                  </a:lnTo>
                  <a:lnTo>
                    <a:pt x="5130" y="18880"/>
                  </a:lnTo>
                  <a:lnTo>
                    <a:pt x="5099" y="18789"/>
                  </a:lnTo>
                  <a:lnTo>
                    <a:pt x="5072" y="18699"/>
                  </a:lnTo>
                  <a:lnTo>
                    <a:pt x="5054" y="18597"/>
                  </a:lnTo>
                  <a:lnTo>
                    <a:pt x="5041" y="18483"/>
                  </a:lnTo>
                  <a:lnTo>
                    <a:pt x="5036" y="18358"/>
                  </a:lnTo>
                  <a:lnTo>
                    <a:pt x="5036" y="18234"/>
                  </a:lnTo>
                  <a:lnTo>
                    <a:pt x="5045" y="18109"/>
                  </a:lnTo>
                  <a:lnTo>
                    <a:pt x="5157" y="16985"/>
                  </a:lnTo>
                  <a:lnTo>
                    <a:pt x="5259" y="15862"/>
                  </a:lnTo>
                  <a:lnTo>
                    <a:pt x="5352" y="14739"/>
                  </a:lnTo>
                  <a:lnTo>
                    <a:pt x="5433" y="13616"/>
                  </a:lnTo>
                  <a:lnTo>
                    <a:pt x="5468" y="13060"/>
                  </a:lnTo>
                  <a:lnTo>
                    <a:pt x="5504" y="12492"/>
                  </a:lnTo>
                  <a:lnTo>
                    <a:pt x="5535" y="11936"/>
                  </a:lnTo>
                  <a:lnTo>
                    <a:pt x="5566" y="11369"/>
                  </a:lnTo>
                  <a:lnTo>
                    <a:pt x="5588" y="10802"/>
                  </a:lnTo>
                  <a:lnTo>
                    <a:pt x="5611" y="10246"/>
                  </a:lnTo>
                  <a:lnTo>
                    <a:pt x="5633" y="9679"/>
                  </a:lnTo>
                  <a:lnTo>
                    <a:pt x="5651" y="9111"/>
                  </a:lnTo>
                  <a:lnTo>
                    <a:pt x="5664" y="8544"/>
                  </a:lnTo>
                  <a:lnTo>
                    <a:pt x="5673" y="7988"/>
                  </a:lnTo>
                  <a:lnTo>
                    <a:pt x="5682" y="7421"/>
                  </a:lnTo>
                  <a:lnTo>
                    <a:pt x="5682" y="6853"/>
                  </a:lnTo>
                  <a:lnTo>
                    <a:pt x="5686" y="6286"/>
                  </a:lnTo>
                  <a:lnTo>
                    <a:pt x="5682" y="5719"/>
                  </a:lnTo>
                  <a:lnTo>
                    <a:pt x="5677" y="5152"/>
                  </a:lnTo>
                  <a:lnTo>
                    <a:pt x="5664" y="4584"/>
                  </a:lnTo>
                  <a:lnTo>
                    <a:pt x="5651" y="4006"/>
                  </a:lnTo>
                  <a:lnTo>
                    <a:pt x="5637" y="3438"/>
                  </a:lnTo>
                  <a:lnTo>
                    <a:pt x="5615" y="2871"/>
                  </a:lnTo>
                  <a:lnTo>
                    <a:pt x="5588" y="2304"/>
                  </a:lnTo>
                  <a:lnTo>
                    <a:pt x="5562" y="1725"/>
                  </a:lnTo>
                  <a:lnTo>
                    <a:pt x="5531" y="1158"/>
                  </a:lnTo>
                  <a:lnTo>
                    <a:pt x="5495" y="579"/>
                  </a:lnTo>
                  <a:lnTo>
                    <a:pt x="5455"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9"/>
            <p:cNvSpPr/>
            <p:nvPr/>
          </p:nvSpPr>
          <p:spPr>
            <a:xfrm>
              <a:off x="4036600" y="-566050"/>
              <a:ext cx="424650" cy="734700"/>
            </a:xfrm>
            <a:custGeom>
              <a:avLst/>
              <a:gdLst/>
              <a:ahLst/>
              <a:cxnLst/>
              <a:rect l="l" t="t" r="r" b="b"/>
              <a:pathLst>
                <a:path w="16986" h="29388" extrusionOk="0">
                  <a:moveTo>
                    <a:pt x="8366" y="1"/>
                  </a:moveTo>
                  <a:lnTo>
                    <a:pt x="8117" y="24"/>
                  </a:lnTo>
                  <a:lnTo>
                    <a:pt x="7863" y="69"/>
                  </a:lnTo>
                  <a:lnTo>
                    <a:pt x="7618" y="137"/>
                  </a:lnTo>
                  <a:lnTo>
                    <a:pt x="7369" y="217"/>
                  </a:lnTo>
                  <a:lnTo>
                    <a:pt x="7128" y="330"/>
                  </a:lnTo>
                  <a:lnTo>
                    <a:pt x="6888" y="455"/>
                  </a:lnTo>
                  <a:lnTo>
                    <a:pt x="6652" y="602"/>
                  </a:lnTo>
                  <a:lnTo>
                    <a:pt x="6416" y="773"/>
                  </a:lnTo>
                  <a:lnTo>
                    <a:pt x="6185" y="965"/>
                  </a:lnTo>
                  <a:lnTo>
                    <a:pt x="5957" y="1170"/>
                  </a:lnTo>
                  <a:lnTo>
                    <a:pt x="5730" y="1397"/>
                  </a:lnTo>
                  <a:lnTo>
                    <a:pt x="5508" y="1646"/>
                  </a:lnTo>
                  <a:lnTo>
                    <a:pt x="5290" y="1907"/>
                  </a:lnTo>
                  <a:lnTo>
                    <a:pt x="5072" y="2191"/>
                  </a:lnTo>
                  <a:lnTo>
                    <a:pt x="5027" y="2338"/>
                  </a:lnTo>
                  <a:lnTo>
                    <a:pt x="4982" y="2463"/>
                  </a:lnTo>
                  <a:lnTo>
                    <a:pt x="4951" y="2542"/>
                  </a:lnTo>
                  <a:lnTo>
                    <a:pt x="4916" y="2622"/>
                  </a:lnTo>
                  <a:lnTo>
                    <a:pt x="4880" y="2667"/>
                  </a:lnTo>
                  <a:lnTo>
                    <a:pt x="4844" y="2713"/>
                  </a:lnTo>
                  <a:lnTo>
                    <a:pt x="4804" y="2747"/>
                  </a:lnTo>
                  <a:lnTo>
                    <a:pt x="4769" y="2758"/>
                  </a:lnTo>
                  <a:lnTo>
                    <a:pt x="4729" y="2769"/>
                  </a:lnTo>
                  <a:lnTo>
                    <a:pt x="4689" y="2758"/>
                  </a:lnTo>
                  <a:lnTo>
                    <a:pt x="4546" y="2985"/>
                  </a:lnTo>
                  <a:lnTo>
                    <a:pt x="4408" y="3212"/>
                  </a:lnTo>
                  <a:lnTo>
                    <a:pt x="4270" y="3450"/>
                  </a:lnTo>
                  <a:lnTo>
                    <a:pt x="4132" y="3700"/>
                  </a:lnTo>
                  <a:lnTo>
                    <a:pt x="3994" y="3949"/>
                  </a:lnTo>
                  <a:lnTo>
                    <a:pt x="3861" y="4210"/>
                  </a:lnTo>
                  <a:lnTo>
                    <a:pt x="3731" y="4483"/>
                  </a:lnTo>
                  <a:lnTo>
                    <a:pt x="3602" y="4755"/>
                  </a:lnTo>
                  <a:lnTo>
                    <a:pt x="3473" y="5039"/>
                  </a:lnTo>
                  <a:lnTo>
                    <a:pt x="3344" y="5322"/>
                  </a:lnTo>
                  <a:lnTo>
                    <a:pt x="3224" y="5617"/>
                  </a:lnTo>
                  <a:lnTo>
                    <a:pt x="3099" y="5912"/>
                  </a:lnTo>
                  <a:lnTo>
                    <a:pt x="2979" y="6219"/>
                  </a:lnTo>
                  <a:lnTo>
                    <a:pt x="2859" y="6536"/>
                  </a:lnTo>
                  <a:lnTo>
                    <a:pt x="2743" y="6854"/>
                  </a:lnTo>
                  <a:lnTo>
                    <a:pt x="2632" y="7183"/>
                  </a:lnTo>
                  <a:lnTo>
                    <a:pt x="2516" y="7512"/>
                  </a:lnTo>
                  <a:lnTo>
                    <a:pt x="2409" y="7841"/>
                  </a:lnTo>
                  <a:lnTo>
                    <a:pt x="2298" y="8181"/>
                  </a:lnTo>
                  <a:lnTo>
                    <a:pt x="2195" y="8533"/>
                  </a:lnTo>
                  <a:lnTo>
                    <a:pt x="2089" y="8885"/>
                  </a:lnTo>
                  <a:lnTo>
                    <a:pt x="1986" y="9237"/>
                  </a:lnTo>
                  <a:lnTo>
                    <a:pt x="1888" y="9600"/>
                  </a:lnTo>
                  <a:lnTo>
                    <a:pt x="1790" y="9963"/>
                  </a:lnTo>
                  <a:lnTo>
                    <a:pt x="1697" y="10337"/>
                  </a:lnTo>
                  <a:lnTo>
                    <a:pt x="1603" y="10712"/>
                  </a:lnTo>
                  <a:lnTo>
                    <a:pt x="1514" y="11086"/>
                  </a:lnTo>
                  <a:lnTo>
                    <a:pt x="1425" y="11472"/>
                  </a:lnTo>
                  <a:lnTo>
                    <a:pt x="1341" y="11858"/>
                  </a:lnTo>
                  <a:lnTo>
                    <a:pt x="1256" y="12255"/>
                  </a:lnTo>
                  <a:lnTo>
                    <a:pt x="1176" y="12652"/>
                  </a:lnTo>
                  <a:lnTo>
                    <a:pt x="1100" y="13049"/>
                  </a:lnTo>
                  <a:lnTo>
                    <a:pt x="1025" y="13446"/>
                  </a:lnTo>
                  <a:lnTo>
                    <a:pt x="949" y="13854"/>
                  </a:lnTo>
                  <a:lnTo>
                    <a:pt x="878" y="14263"/>
                  </a:lnTo>
                  <a:lnTo>
                    <a:pt x="811" y="14683"/>
                  </a:lnTo>
                  <a:lnTo>
                    <a:pt x="744" y="15091"/>
                  </a:lnTo>
                  <a:lnTo>
                    <a:pt x="682" y="15511"/>
                  </a:lnTo>
                  <a:lnTo>
                    <a:pt x="619" y="15942"/>
                  </a:lnTo>
                  <a:lnTo>
                    <a:pt x="566" y="16362"/>
                  </a:lnTo>
                  <a:lnTo>
                    <a:pt x="508" y="16793"/>
                  </a:lnTo>
                  <a:lnTo>
                    <a:pt x="455" y="17224"/>
                  </a:lnTo>
                  <a:lnTo>
                    <a:pt x="406" y="17655"/>
                  </a:lnTo>
                  <a:lnTo>
                    <a:pt x="361" y="18087"/>
                  </a:lnTo>
                  <a:lnTo>
                    <a:pt x="317" y="18529"/>
                  </a:lnTo>
                  <a:lnTo>
                    <a:pt x="272" y="18972"/>
                  </a:lnTo>
                  <a:lnTo>
                    <a:pt x="237" y="19403"/>
                  </a:lnTo>
                  <a:lnTo>
                    <a:pt x="201" y="19845"/>
                  </a:lnTo>
                  <a:lnTo>
                    <a:pt x="165" y="20299"/>
                  </a:lnTo>
                  <a:lnTo>
                    <a:pt x="139" y="20742"/>
                  </a:lnTo>
                  <a:lnTo>
                    <a:pt x="112" y="21184"/>
                  </a:lnTo>
                  <a:lnTo>
                    <a:pt x="85" y="21638"/>
                  </a:lnTo>
                  <a:lnTo>
                    <a:pt x="63" y="22092"/>
                  </a:lnTo>
                  <a:lnTo>
                    <a:pt x="45" y="22534"/>
                  </a:lnTo>
                  <a:lnTo>
                    <a:pt x="32" y="22988"/>
                  </a:lnTo>
                  <a:lnTo>
                    <a:pt x="18" y="23442"/>
                  </a:lnTo>
                  <a:lnTo>
                    <a:pt x="9" y="23896"/>
                  </a:lnTo>
                  <a:lnTo>
                    <a:pt x="5" y="24350"/>
                  </a:lnTo>
                  <a:lnTo>
                    <a:pt x="1" y="24803"/>
                  </a:lnTo>
                  <a:lnTo>
                    <a:pt x="1" y="25257"/>
                  </a:lnTo>
                  <a:lnTo>
                    <a:pt x="5" y="25711"/>
                  </a:lnTo>
                  <a:lnTo>
                    <a:pt x="14" y="26165"/>
                  </a:lnTo>
                  <a:lnTo>
                    <a:pt x="23" y="26619"/>
                  </a:lnTo>
                  <a:lnTo>
                    <a:pt x="36" y="27073"/>
                  </a:lnTo>
                  <a:lnTo>
                    <a:pt x="2146" y="27197"/>
                  </a:lnTo>
                  <a:lnTo>
                    <a:pt x="3202" y="27266"/>
                  </a:lnTo>
                  <a:lnTo>
                    <a:pt x="4257" y="27345"/>
                  </a:lnTo>
                  <a:lnTo>
                    <a:pt x="5316" y="27436"/>
                  </a:lnTo>
                  <a:lnTo>
                    <a:pt x="6372" y="27526"/>
                  </a:lnTo>
                  <a:lnTo>
                    <a:pt x="7431" y="27640"/>
                  </a:lnTo>
                  <a:lnTo>
                    <a:pt x="8486" y="27765"/>
                  </a:lnTo>
                  <a:lnTo>
                    <a:pt x="9546" y="27901"/>
                  </a:lnTo>
                  <a:lnTo>
                    <a:pt x="10601" y="28060"/>
                  </a:lnTo>
                  <a:lnTo>
                    <a:pt x="11661" y="28230"/>
                  </a:lnTo>
                  <a:lnTo>
                    <a:pt x="12716" y="28411"/>
                  </a:lnTo>
                  <a:lnTo>
                    <a:pt x="13771" y="28627"/>
                  </a:lnTo>
                  <a:lnTo>
                    <a:pt x="14822" y="28854"/>
                  </a:lnTo>
                  <a:lnTo>
                    <a:pt x="15877" y="29104"/>
                  </a:lnTo>
                  <a:lnTo>
                    <a:pt x="16928" y="29387"/>
                  </a:lnTo>
                  <a:lnTo>
                    <a:pt x="16941" y="28922"/>
                  </a:lnTo>
                  <a:lnTo>
                    <a:pt x="16959" y="28457"/>
                  </a:lnTo>
                  <a:lnTo>
                    <a:pt x="16968" y="27992"/>
                  </a:lnTo>
                  <a:lnTo>
                    <a:pt x="16977" y="27526"/>
                  </a:lnTo>
                  <a:lnTo>
                    <a:pt x="16981" y="27061"/>
                  </a:lnTo>
                  <a:lnTo>
                    <a:pt x="16985" y="26585"/>
                  </a:lnTo>
                  <a:lnTo>
                    <a:pt x="16985" y="26120"/>
                  </a:lnTo>
                  <a:lnTo>
                    <a:pt x="16981" y="25654"/>
                  </a:lnTo>
                  <a:lnTo>
                    <a:pt x="16977" y="25178"/>
                  </a:lnTo>
                  <a:lnTo>
                    <a:pt x="16968" y="24713"/>
                  </a:lnTo>
                  <a:lnTo>
                    <a:pt x="16954" y="24247"/>
                  </a:lnTo>
                  <a:lnTo>
                    <a:pt x="16941" y="23782"/>
                  </a:lnTo>
                  <a:lnTo>
                    <a:pt x="16923" y="23306"/>
                  </a:lnTo>
                  <a:lnTo>
                    <a:pt x="16905" y="22841"/>
                  </a:lnTo>
                  <a:lnTo>
                    <a:pt x="16883" y="22375"/>
                  </a:lnTo>
                  <a:lnTo>
                    <a:pt x="16856" y="21910"/>
                  </a:lnTo>
                  <a:lnTo>
                    <a:pt x="16830" y="21445"/>
                  </a:lnTo>
                  <a:lnTo>
                    <a:pt x="16798" y="20980"/>
                  </a:lnTo>
                  <a:lnTo>
                    <a:pt x="16763" y="20526"/>
                  </a:lnTo>
                  <a:lnTo>
                    <a:pt x="16727" y="20061"/>
                  </a:lnTo>
                  <a:lnTo>
                    <a:pt x="16692" y="19607"/>
                  </a:lnTo>
                  <a:lnTo>
                    <a:pt x="16652" y="19142"/>
                  </a:lnTo>
                  <a:lnTo>
                    <a:pt x="16607" y="18688"/>
                  </a:lnTo>
                  <a:lnTo>
                    <a:pt x="16558" y="18234"/>
                  </a:lnTo>
                  <a:lnTo>
                    <a:pt x="16509" y="17792"/>
                  </a:lnTo>
                  <a:lnTo>
                    <a:pt x="16460" y="17338"/>
                  </a:lnTo>
                  <a:lnTo>
                    <a:pt x="16407" y="16895"/>
                  </a:lnTo>
                  <a:lnTo>
                    <a:pt x="16349" y="16453"/>
                  </a:lnTo>
                  <a:lnTo>
                    <a:pt x="16291" y="16010"/>
                  </a:lnTo>
                  <a:lnTo>
                    <a:pt x="16229" y="15568"/>
                  </a:lnTo>
                  <a:lnTo>
                    <a:pt x="16162" y="15137"/>
                  </a:lnTo>
                  <a:lnTo>
                    <a:pt x="16095" y="14705"/>
                  </a:lnTo>
                  <a:lnTo>
                    <a:pt x="16028" y="14274"/>
                  </a:lnTo>
                  <a:lnTo>
                    <a:pt x="15957" y="13854"/>
                  </a:lnTo>
                  <a:lnTo>
                    <a:pt x="15881" y="13435"/>
                  </a:lnTo>
                  <a:lnTo>
                    <a:pt x="15806" y="13015"/>
                  </a:lnTo>
                  <a:lnTo>
                    <a:pt x="15725" y="12595"/>
                  </a:lnTo>
                  <a:lnTo>
                    <a:pt x="15645" y="12187"/>
                  </a:lnTo>
                  <a:lnTo>
                    <a:pt x="15561" y="11790"/>
                  </a:lnTo>
                  <a:lnTo>
                    <a:pt x="15476" y="11381"/>
                  </a:lnTo>
                  <a:lnTo>
                    <a:pt x="15387" y="10984"/>
                  </a:lnTo>
                  <a:lnTo>
                    <a:pt x="15294" y="10598"/>
                  </a:lnTo>
                  <a:lnTo>
                    <a:pt x="15200" y="10212"/>
                  </a:lnTo>
                  <a:lnTo>
                    <a:pt x="15107" y="9827"/>
                  </a:lnTo>
                  <a:lnTo>
                    <a:pt x="15009" y="9452"/>
                  </a:lnTo>
                  <a:lnTo>
                    <a:pt x="14906" y="9078"/>
                  </a:lnTo>
                  <a:lnTo>
                    <a:pt x="14804" y="8715"/>
                  </a:lnTo>
                  <a:lnTo>
                    <a:pt x="14697" y="8352"/>
                  </a:lnTo>
                  <a:lnTo>
                    <a:pt x="14590" y="7989"/>
                  </a:lnTo>
                  <a:lnTo>
                    <a:pt x="14483" y="7648"/>
                  </a:lnTo>
                  <a:lnTo>
                    <a:pt x="14372" y="7296"/>
                  </a:lnTo>
                  <a:lnTo>
                    <a:pt x="14256" y="6967"/>
                  </a:lnTo>
                  <a:lnTo>
                    <a:pt x="14141" y="6627"/>
                  </a:lnTo>
                  <a:lnTo>
                    <a:pt x="14020" y="6309"/>
                  </a:lnTo>
                  <a:lnTo>
                    <a:pt x="13900" y="5992"/>
                  </a:lnTo>
                  <a:lnTo>
                    <a:pt x="13780" y="5674"/>
                  </a:lnTo>
                  <a:lnTo>
                    <a:pt x="13651" y="5368"/>
                  </a:lnTo>
                  <a:lnTo>
                    <a:pt x="13526" y="5073"/>
                  </a:lnTo>
                  <a:lnTo>
                    <a:pt x="13397" y="4778"/>
                  </a:lnTo>
                  <a:lnTo>
                    <a:pt x="13263" y="4494"/>
                  </a:lnTo>
                  <a:lnTo>
                    <a:pt x="13130" y="4222"/>
                  </a:lnTo>
                  <a:lnTo>
                    <a:pt x="12996" y="3949"/>
                  </a:lnTo>
                  <a:lnTo>
                    <a:pt x="12858" y="3688"/>
                  </a:lnTo>
                  <a:lnTo>
                    <a:pt x="12716" y="3427"/>
                  </a:lnTo>
                  <a:lnTo>
                    <a:pt x="12658" y="3416"/>
                  </a:lnTo>
                  <a:lnTo>
                    <a:pt x="12605" y="3371"/>
                  </a:lnTo>
                  <a:lnTo>
                    <a:pt x="12551" y="3314"/>
                  </a:lnTo>
                  <a:lnTo>
                    <a:pt x="12502" y="3246"/>
                  </a:lnTo>
                  <a:lnTo>
                    <a:pt x="12453" y="3155"/>
                  </a:lnTo>
                  <a:lnTo>
                    <a:pt x="12413" y="3053"/>
                  </a:lnTo>
                  <a:lnTo>
                    <a:pt x="12373" y="2940"/>
                  </a:lnTo>
                  <a:lnTo>
                    <a:pt x="12346" y="2815"/>
                  </a:lnTo>
                  <a:lnTo>
                    <a:pt x="12150" y="2520"/>
                  </a:lnTo>
                  <a:lnTo>
                    <a:pt x="11955" y="2247"/>
                  </a:lnTo>
                  <a:lnTo>
                    <a:pt x="11759" y="1975"/>
                  </a:lnTo>
                  <a:lnTo>
                    <a:pt x="11554" y="1726"/>
                  </a:lnTo>
                  <a:lnTo>
                    <a:pt x="11349" y="1499"/>
                  </a:lnTo>
                  <a:lnTo>
                    <a:pt x="11140" y="1283"/>
                  </a:lnTo>
                  <a:lnTo>
                    <a:pt x="10931" y="1079"/>
                  </a:lnTo>
                  <a:lnTo>
                    <a:pt x="10717" y="886"/>
                  </a:lnTo>
                  <a:lnTo>
                    <a:pt x="10499" y="716"/>
                  </a:lnTo>
                  <a:lnTo>
                    <a:pt x="10276" y="568"/>
                  </a:lnTo>
                  <a:lnTo>
                    <a:pt x="10053" y="432"/>
                  </a:lnTo>
                  <a:lnTo>
                    <a:pt x="9822" y="319"/>
                  </a:lnTo>
                  <a:lnTo>
                    <a:pt x="9595" y="217"/>
                  </a:lnTo>
                  <a:lnTo>
                    <a:pt x="9359" y="137"/>
                  </a:lnTo>
                  <a:lnTo>
                    <a:pt x="9123" y="69"/>
                  </a:lnTo>
                  <a:lnTo>
                    <a:pt x="8883" y="24"/>
                  </a:lnTo>
                  <a:lnTo>
                    <a:pt x="8624"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9"/>
            <p:cNvSpPr/>
            <p:nvPr/>
          </p:nvSpPr>
          <p:spPr>
            <a:xfrm>
              <a:off x="4124750" y="-9450825"/>
              <a:ext cx="159975" cy="562200"/>
            </a:xfrm>
            <a:custGeom>
              <a:avLst/>
              <a:gdLst/>
              <a:ahLst/>
              <a:cxnLst/>
              <a:rect l="l" t="t" r="r" b="b"/>
              <a:pathLst>
                <a:path w="6399" h="22488" extrusionOk="0">
                  <a:moveTo>
                    <a:pt x="6153" y="0"/>
                  </a:moveTo>
                  <a:lnTo>
                    <a:pt x="6073" y="11"/>
                  </a:lnTo>
                  <a:lnTo>
                    <a:pt x="5984" y="34"/>
                  </a:lnTo>
                  <a:lnTo>
                    <a:pt x="5766" y="91"/>
                  </a:lnTo>
                  <a:lnTo>
                    <a:pt x="5508" y="193"/>
                  </a:lnTo>
                  <a:lnTo>
                    <a:pt x="5214" y="306"/>
                  </a:lnTo>
                  <a:lnTo>
                    <a:pt x="4889" y="465"/>
                  </a:lnTo>
                  <a:lnTo>
                    <a:pt x="4537" y="635"/>
                  </a:lnTo>
                  <a:lnTo>
                    <a:pt x="4163" y="817"/>
                  </a:lnTo>
                  <a:lnTo>
                    <a:pt x="3384" y="1225"/>
                  </a:lnTo>
                  <a:lnTo>
                    <a:pt x="2578" y="1668"/>
                  </a:lnTo>
                  <a:lnTo>
                    <a:pt x="1083" y="2496"/>
                  </a:lnTo>
                  <a:lnTo>
                    <a:pt x="1114" y="3120"/>
                  </a:lnTo>
                  <a:lnTo>
                    <a:pt x="1140" y="3744"/>
                  </a:lnTo>
                  <a:lnTo>
                    <a:pt x="1163" y="4368"/>
                  </a:lnTo>
                  <a:lnTo>
                    <a:pt x="1180" y="4981"/>
                  </a:lnTo>
                  <a:lnTo>
                    <a:pt x="1198" y="5605"/>
                  </a:lnTo>
                  <a:lnTo>
                    <a:pt x="1212" y="6229"/>
                  </a:lnTo>
                  <a:lnTo>
                    <a:pt x="1221" y="6842"/>
                  </a:lnTo>
                  <a:lnTo>
                    <a:pt x="1225" y="7466"/>
                  </a:lnTo>
                  <a:lnTo>
                    <a:pt x="1225" y="8078"/>
                  </a:lnTo>
                  <a:lnTo>
                    <a:pt x="1225" y="8691"/>
                  </a:lnTo>
                  <a:lnTo>
                    <a:pt x="1216" y="9304"/>
                  </a:lnTo>
                  <a:lnTo>
                    <a:pt x="1207" y="9916"/>
                  </a:lnTo>
                  <a:lnTo>
                    <a:pt x="1194" y="10529"/>
                  </a:lnTo>
                  <a:lnTo>
                    <a:pt x="1176" y="11130"/>
                  </a:lnTo>
                  <a:lnTo>
                    <a:pt x="1154" y="11743"/>
                  </a:lnTo>
                  <a:lnTo>
                    <a:pt x="1127" y="12344"/>
                  </a:lnTo>
                  <a:lnTo>
                    <a:pt x="1096" y="12946"/>
                  </a:lnTo>
                  <a:lnTo>
                    <a:pt x="1065" y="13559"/>
                  </a:lnTo>
                  <a:lnTo>
                    <a:pt x="1025" y="14149"/>
                  </a:lnTo>
                  <a:lnTo>
                    <a:pt x="980" y="14750"/>
                  </a:lnTo>
                  <a:lnTo>
                    <a:pt x="936" y="15351"/>
                  </a:lnTo>
                  <a:lnTo>
                    <a:pt x="882" y="15941"/>
                  </a:lnTo>
                  <a:lnTo>
                    <a:pt x="824" y="16531"/>
                  </a:lnTo>
                  <a:lnTo>
                    <a:pt x="766" y="17121"/>
                  </a:lnTo>
                  <a:lnTo>
                    <a:pt x="700" y="17711"/>
                  </a:lnTo>
                  <a:lnTo>
                    <a:pt x="628" y="18301"/>
                  </a:lnTo>
                  <a:lnTo>
                    <a:pt x="557" y="18880"/>
                  </a:lnTo>
                  <a:lnTo>
                    <a:pt x="477" y="19470"/>
                  </a:lnTo>
                  <a:lnTo>
                    <a:pt x="392" y="20048"/>
                  </a:lnTo>
                  <a:lnTo>
                    <a:pt x="303" y="20627"/>
                  </a:lnTo>
                  <a:lnTo>
                    <a:pt x="210" y="21194"/>
                  </a:lnTo>
                  <a:lnTo>
                    <a:pt x="112" y="21773"/>
                  </a:lnTo>
                  <a:lnTo>
                    <a:pt x="90" y="21875"/>
                  </a:lnTo>
                  <a:lnTo>
                    <a:pt x="63" y="21955"/>
                  </a:lnTo>
                  <a:lnTo>
                    <a:pt x="32" y="22023"/>
                  </a:lnTo>
                  <a:lnTo>
                    <a:pt x="1" y="22068"/>
                  </a:lnTo>
                  <a:lnTo>
                    <a:pt x="72" y="22488"/>
                  </a:lnTo>
                  <a:lnTo>
                    <a:pt x="361" y="22079"/>
                  </a:lnTo>
                  <a:lnTo>
                    <a:pt x="642" y="21660"/>
                  </a:lnTo>
                  <a:lnTo>
                    <a:pt x="918" y="21217"/>
                  </a:lnTo>
                  <a:lnTo>
                    <a:pt x="1194" y="20763"/>
                  </a:lnTo>
                  <a:lnTo>
                    <a:pt x="1461" y="20298"/>
                  </a:lnTo>
                  <a:lnTo>
                    <a:pt x="1724" y="19810"/>
                  </a:lnTo>
                  <a:lnTo>
                    <a:pt x="1986" y="19311"/>
                  </a:lnTo>
                  <a:lnTo>
                    <a:pt x="2240" y="18789"/>
                  </a:lnTo>
                  <a:lnTo>
                    <a:pt x="2485" y="18256"/>
                  </a:lnTo>
                  <a:lnTo>
                    <a:pt x="2730" y="17700"/>
                  </a:lnTo>
                  <a:lnTo>
                    <a:pt x="2970" y="17133"/>
                  </a:lnTo>
                  <a:lnTo>
                    <a:pt x="3202" y="16543"/>
                  </a:lnTo>
                  <a:lnTo>
                    <a:pt x="3429" y="15941"/>
                  </a:lnTo>
                  <a:lnTo>
                    <a:pt x="3647" y="15329"/>
                  </a:lnTo>
                  <a:lnTo>
                    <a:pt x="3861" y="14682"/>
                  </a:lnTo>
                  <a:lnTo>
                    <a:pt x="4070" y="14035"/>
                  </a:lnTo>
                  <a:lnTo>
                    <a:pt x="4270" y="13354"/>
                  </a:lnTo>
                  <a:lnTo>
                    <a:pt x="4466" y="12662"/>
                  </a:lnTo>
                  <a:lnTo>
                    <a:pt x="4653" y="11947"/>
                  </a:lnTo>
                  <a:lnTo>
                    <a:pt x="4831" y="11221"/>
                  </a:lnTo>
                  <a:lnTo>
                    <a:pt x="5005" y="10472"/>
                  </a:lnTo>
                  <a:lnTo>
                    <a:pt x="5174" y="9701"/>
                  </a:lnTo>
                  <a:lnTo>
                    <a:pt x="5334" y="8918"/>
                  </a:lnTo>
                  <a:lnTo>
                    <a:pt x="5486" y="8112"/>
                  </a:lnTo>
                  <a:lnTo>
                    <a:pt x="5628" y="7284"/>
                  </a:lnTo>
                  <a:lnTo>
                    <a:pt x="5762" y="6433"/>
                  </a:lnTo>
                  <a:lnTo>
                    <a:pt x="5891" y="5571"/>
                  </a:lnTo>
                  <a:lnTo>
                    <a:pt x="6011" y="4686"/>
                  </a:lnTo>
                  <a:lnTo>
                    <a:pt x="6122" y="3778"/>
                  </a:lnTo>
                  <a:lnTo>
                    <a:pt x="6220" y="2848"/>
                  </a:lnTo>
                  <a:lnTo>
                    <a:pt x="6314" y="1906"/>
                  </a:lnTo>
                  <a:lnTo>
                    <a:pt x="6398" y="930"/>
                  </a:lnTo>
                  <a:lnTo>
                    <a:pt x="6309" y="726"/>
                  </a:lnTo>
                  <a:lnTo>
                    <a:pt x="6229" y="511"/>
                  </a:lnTo>
                  <a:lnTo>
                    <a:pt x="6216" y="477"/>
                  </a:lnTo>
                  <a:lnTo>
                    <a:pt x="6207" y="443"/>
                  </a:lnTo>
                  <a:lnTo>
                    <a:pt x="6194" y="363"/>
                  </a:lnTo>
                  <a:lnTo>
                    <a:pt x="6194" y="284"/>
                  </a:lnTo>
                  <a:lnTo>
                    <a:pt x="6198" y="216"/>
                  </a:lnTo>
                  <a:lnTo>
                    <a:pt x="6211" y="148"/>
                  </a:lnTo>
                  <a:lnTo>
                    <a:pt x="6229" y="91"/>
                  </a:lnTo>
                  <a:lnTo>
                    <a:pt x="6251" y="45"/>
                  </a:lnTo>
                  <a:lnTo>
                    <a:pt x="6274" y="11"/>
                  </a:lnTo>
                  <a:lnTo>
                    <a:pt x="6220"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9"/>
            <p:cNvSpPr/>
            <p:nvPr/>
          </p:nvSpPr>
          <p:spPr>
            <a:xfrm>
              <a:off x="4209575" y="-968250"/>
              <a:ext cx="244325" cy="387475"/>
            </a:xfrm>
            <a:custGeom>
              <a:avLst/>
              <a:gdLst/>
              <a:ahLst/>
              <a:cxnLst/>
              <a:rect l="l" t="t" r="r" b="b"/>
              <a:pathLst>
                <a:path w="9773" h="15499" extrusionOk="0">
                  <a:moveTo>
                    <a:pt x="2743" y="0"/>
                  </a:moveTo>
                  <a:lnTo>
                    <a:pt x="2600" y="817"/>
                  </a:lnTo>
                  <a:lnTo>
                    <a:pt x="2449" y="1623"/>
                  </a:lnTo>
                  <a:lnTo>
                    <a:pt x="2297" y="2440"/>
                  </a:lnTo>
                  <a:lnTo>
                    <a:pt x="2142" y="3234"/>
                  </a:lnTo>
                  <a:lnTo>
                    <a:pt x="1981" y="4028"/>
                  </a:lnTo>
                  <a:lnTo>
                    <a:pt x="1817" y="4822"/>
                  </a:lnTo>
                  <a:lnTo>
                    <a:pt x="1652" y="5605"/>
                  </a:lnTo>
                  <a:lnTo>
                    <a:pt x="1478" y="6388"/>
                  </a:lnTo>
                  <a:lnTo>
                    <a:pt x="1305" y="7160"/>
                  </a:lnTo>
                  <a:lnTo>
                    <a:pt x="1131" y="7920"/>
                  </a:lnTo>
                  <a:lnTo>
                    <a:pt x="948" y="8680"/>
                  </a:lnTo>
                  <a:lnTo>
                    <a:pt x="766" y="9429"/>
                  </a:lnTo>
                  <a:lnTo>
                    <a:pt x="579" y="10166"/>
                  </a:lnTo>
                  <a:lnTo>
                    <a:pt x="387" y="10904"/>
                  </a:lnTo>
                  <a:lnTo>
                    <a:pt x="196" y="11630"/>
                  </a:lnTo>
                  <a:lnTo>
                    <a:pt x="0" y="12345"/>
                  </a:lnTo>
                  <a:lnTo>
                    <a:pt x="294" y="12209"/>
                  </a:lnTo>
                  <a:lnTo>
                    <a:pt x="597" y="12107"/>
                  </a:lnTo>
                  <a:lnTo>
                    <a:pt x="895" y="12027"/>
                  </a:lnTo>
                  <a:lnTo>
                    <a:pt x="1046" y="12004"/>
                  </a:lnTo>
                  <a:lnTo>
                    <a:pt x="1198" y="11982"/>
                  </a:lnTo>
                  <a:lnTo>
                    <a:pt x="1354" y="11970"/>
                  </a:lnTo>
                  <a:lnTo>
                    <a:pt x="1505" y="11959"/>
                  </a:lnTo>
                  <a:lnTo>
                    <a:pt x="1812" y="11959"/>
                  </a:lnTo>
                  <a:lnTo>
                    <a:pt x="1968" y="11982"/>
                  </a:lnTo>
                  <a:lnTo>
                    <a:pt x="2124" y="12004"/>
                  </a:lnTo>
                  <a:lnTo>
                    <a:pt x="2280" y="12027"/>
                  </a:lnTo>
                  <a:lnTo>
                    <a:pt x="2435" y="12072"/>
                  </a:lnTo>
                  <a:lnTo>
                    <a:pt x="2689" y="12152"/>
                  </a:lnTo>
                  <a:lnTo>
                    <a:pt x="2943" y="12243"/>
                  </a:lnTo>
                  <a:lnTo>
                    <a:pt x="3197" y="12367"/>
                  </a:lnTo>
                  <a:lnTo>
                    <a:pt x="3446" y="12504"/>
                  </a:lnTo>
                  <a:lnTo>
                    <a:pt x="3691" y="12662"/>
                  </a:lnTo>
                  <a:lnTo>
                    <a:pt x="3936" y="12833"/>
                  </a:lnTo>
                  <a:lnTo>
                    <a:pt x="4176" y="13026"/>
                  </a:lnTo>
                  <a:lnTo>
                    <a:pt x="4417" y="13230"/>
                  </a:lnTo>
                  <a:lnTo>
                    <a:pt x="4653" y="13457"/>
                  </a:lnTo>
                  <a:lnTo>
                    <a:pt x="4884" y="13706"/>
                  </a:lnTo>
                  <a:lnTo>
                    <a:pt x="5116" y="13967"/>
                  </a:lnTo>
                  <a:lnTo>
                    <a:pt x="5343" y="14240"/>
                  </a:lnTo>
                  <a:lnTo>
                    <a:pt x="5570" y="14535"/>
                  </a:lnTo>
                  <a:lnTo>
                    <a:pt x="5788" y="14841"/>
                  </a:lnTo>
                  <a:lnTo>
                    <a:pt x="6011" y="15159"/>
                  </a:lnTo>
                  <a:lnTo>
                    <a:pt x="6224" y="15499"/>
                  </a:lnTo>
                  <a:lnTo>
                    <a:pt x="6478" y="14727"/>
                  </a:lnTo>
                  <a:lnTo>
                    <a:pt x="6727" y="13945"/>
                  </a:lnTo>
                  <a:lnTo>
                    <a:pt x="6968" y="13139"/>
                  </a:lnTo>
                  <a:lnTo>
                    <a:pt x="7208" y="12311"/>
                  </a:lnTo>
                  <a:lnTo>
                    <a:pt x="7449" y="11482"/>
                  </a:lnTo>
                  <a:lnTo>
                    <a:pt x="7680" y="10620"/>
                  </a:lnTo>
                  <a:lnTo>
                    <a:pt x="7907" y="9747"/>
                  </a:lnTo>
                  <a:lnTo>
                    <a:pt x="8130" y="8862"/>
                  </a:lnTo>
                  <a:lnTo>
                    <a:pt x="8352" y="7965"/>
                  </a:lnTo>
                  <a:lnTo>
                    <a:pt x="8566" y="7046"/>
                  </a:lnTo>
                  <a:lnTo>
                    <a:pt x="8780" y="6116"/>
                  </a:lnTo>
                  <a:lnTo>
                    <a:pt x="8985" y="5174"/>
                  </a:lnTo>
                  <a:lnTo>
                    <a:pt x="9189" y="4210"/>
                  </a:lnTo>
                  <a:lnTo>
                    <a:pt x="9385" y="3245"/>
                  </a:lnTo>
                  <a:lnTo>
                    <a:pt x="9581" y="2258"/>
                  </a:lnTo>
                  <a:lnTo>
                    <a:pt x="9773" y="1260"/>
                  </a:lnTo>
                  <a:lnTo>
                    <a:pt x="9332" y="1237"/>
                  </a:lnTo>
                  <a:lnTo>
                    <a:pt x="8891" y="1203"/>
                  </a:lnTo>
                  <a:lnTo>
                    <a:pt x="8450" y="1169"/>
                  </a:lnTo>
                  <a:lnTo>
                    <a:pt x="8014" y="1112"/>
                  </a:lnTo>
                  <a:lnTo>
                    <a:pt x="7573" y="1055"/>
                  </a:lnTo>
                  <a:lnTo>
                    <a:pt x="7132" y="987"/>
                  </a:lnTo>
                  <a:lnTo>
                    <a:pt x="6692" y="908"/>
                  </a:lnTo>
                  <a:lnTo>
                    <a:pt x="6255" y="829"/>
                  </a:lnTo>
                  <a:lnTo>
                    <a:pt x="5374" y="647"/>
                  </a:lnTo>
                  <a:lnTo>
                    <a:pt x="4497" y="443"/>
                  </a:lnTo>
                  <a:lnTo>
                    <a:pt x="3620" y="227"/>
                  </a:lnTo>
                  <a:lnTo>
                    <a:pt x="2743"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9"/>
            <p:cNvSpPr/>
            <p:nvPr/>
          </p:nvSpPr>
          <p:spPr>
            <a:xfrm>
              <a:off x="4169725" y="-2836100"/>
              <a:ext cx="320450" cy="356000"/>
            </a:xfrm>
            <a:custGeom>
              <a:avLst/>
              <a:gdLst/>
              <a:ahLst/>
              <a:cxnLst/>
              <a:rect l="l" t="t" r="r" b="b"/>
              <a:pathLst>
                <a:path w="12818" h="14240" extrusionOk="0">
                  <a:moveTo>
                    <a:pt x="9109" y="1"/>
                  </a:moveTo>
                  <a:lnTo>
                    <a:pt x="7983" y="591"/>
                  </a:lnTo>
                  <a:lnTo>
                    <a:pt x="6852" y="1158"/>
                  </a:lnTo>
                  <a:lnTo>
                    <a:pt x="5717" y="1714"/>
                  </a:lnTo>
                  <a:lnTo>
                    <a:pt x="4582" y="2247"/>
                  </a:lnTo>
                  <a:lnTo>
                    <a:pt x="3437" y="2769"/>
                  </a:lnTo>
                  <a:lnTo>
                    <a:pt x="2298" y="3268"/>
                  </a:lnTo>
                  <a:lnTo>
                    <a:pt x="1149" y="3745"/>
                  </a:lnTo>
                  <a:lnTo>
                    <a:pt x="0" y="4199"/>
                  </a:lnTo>
                  <a:lnTo>
                    <a:pt x="263" y="4766"/>
                  </a:lnTo>
                  <a:lnTo>
                    <a:pt x="521" y="5333"/>
                  </a:lnTo>
                  <a:lnTo>
                    <a:pt x="775" y="5923"/>
                  </a:lnTo>
                  <a:lnTo>
                    <a:pt x="1020" y="6513"/>
                  </a:lnTo>
                  <a:lnTo>
                    <a:pt x="1265" y="7115"/>
                  </a:lnTo>
                  <a:lnTo>
                    <a:pt x="1496" y="7716"/>
                  </a:lnTo>
                  <a:lnTo>
                    <a:pt x="1728" y="8329"/>
                  </a:lnTo>
                  <a:lnTo>
                    <a:pt x="1955" y="8953"/>
                  </a:lnTo>
                  <a:lnTo>
                    <a:pt x="2173" y="9588"/>
                  </a:lnTo>
                  <a:lnTo>
                    <a:pt x="2387" y="10235"/>
                  </a:lnTo>
                  <a:lnTo>
                    <a:pt x="2596" y="10881"/>
                  </a:lnTo>
                  <a:lnTo>
                    <a:pt x="2801" y="11540"/>
                  </a:lnTo>
                  <a:lnTo>
                    <a:pt x="3001" y="12198"/>
                  </a:lnTo>
                  <a:lnTo>
                    <a:pt x="3192" y="12867"/>
                  </a:lnTo>
                  <a:lnTo>
                    <a:pt x="3384" y="13548"/>
                  </a:lnTo>
                  <a:lnTo>
                    <a:pt x="3566" y="14240"/>
                  </a:lnTo>
                  <a:lnTo>
                    <a:pt x="3847" y="14115"/>
                  </a:lnTo>
                  <a:lnTo>
                    <a:pt x="4132" y="14002"/>
                  </a:lnTo>
                  <a:lnTo>
                    <a:pt x="4417" y="13888"/>
                  </a:lnTo>
                  <a:lnTo>
                    <a:pt x="4702" y="13797"/>
                  </a:lnTo>
                  <a:lnTo>
                    <a:pt x="4987" y="13718"/>
                  </a:lnTo>
                  <a:lnTo>
                    <a:pt x="5276" y="13639"/>
                  </a:lnTo>
                  <a:lnTo>
                    <a:pt x="5565" y="13570"/>
                  </a:lnTo>
                  <a:lnTo>
                    <a:pt x="5855" y="13514"/>
                  </a:lnTo>
                  <a:lnTo>
                    <a:pt x="6144" y="13468"/>
                  </a:lnTo>
                  <a:lnTo>
                    <a:pt x="6434" y="13434"/>
                  </a:lnTo>
                  <a:lnTo>
                    <a:pt x="6723" y="13400"/>
                  </a:lnTo>
                  <a:lnTo>
                    <a:pt x="7017" y="13378"/>
                  </a:lnTo>
                  <a:lnTo>
                    <a:pt x="7306" y="13355"/>
                  </a:lnTo>
                  <a:lnTo>
                    <a:pt x="7600" y="13344"/>
                  </a:lnTo>
                  <a:lnTo>
                    <a:pt x="8183" y="13344"/>
                  </a:lnTo>
                  <a:lnTo>
                    <a:pt x="8767" y="13378"/>
                  </a:lnTo>
                  <a:lnTo>
                    <a:pt x="9350" y="13423"/>
                  </a:lnTo>
                  <a:lnTo>
                    <a:pt x="9933" y="13491"/>
                  </a:lnTo>
                  <a:lnTo>
                    <a:pt x="10516" y="13582"/>
                  </a:lnTo>
                  <a:lnTo>
                    <a:pt x="11095" y="13684"/>
                  </a:lnTo>
                  <a:lnTo>
                    <a:pt x="11674" y="13797"/>
                  </a:lnTo>
                  <a:lnTo>
                    <a:pt x="12248" y="13922"/>
                  </a:lnTo>
                  <a:lnTo>
                    <a:pt x="12818" y="14058"/>
                  </a:lnTo>
                  <a:lnTo>
                    <a:pt x="12653" y="13083"/>
                  </a:lnTo>
                  <a:lnTo>
                    <a:pt x="12475" y="12118"/>
                  </a:lnTo>
                  <a:lnTo>
                    <a:pt x="12293" y="11165"/>
                  </a:lnTo>
                  <a:lnTo>
                    <a:pt x="12106" y="10235"/>
                  </a:lnTo>
                  <a:lnTo>
                    <a:pt x="11905" y="9304"/>
                  </a:lnTo>
                  <a:lnTo>
                    <a:pt x="11700" y="8397"/>
                  </a:lnTo>
                  <a:lnTo>
                    <a:pt x="11482" y="7500"/>
                  </a:lnTo>
                  <a:lnTo>
                    <a:pt x="11260" y="6615"/>
                  </a:lnTo>
                  <a:lnTo>
                    <a:pt x="11028" y="5753"/>
                  </a:lnTo>
                  <a:lnTo>
                    <a:pt x="10912" y="5333"/>
                  </a:lnTo>
                  <a:lnTo>
                    <a:pt x="10788" y="4913"/>
                  </a:lnTo>
                  <a:lnTo>
                    <a:pt x="10668" y="4494"/>
                  </a:lnTo>
                  <a:lnTo>
                    <a:pt x="10543" y="4074"/>
                  </a:lnTo>
                  <a:lnTo>
                    <a:pt x="10414" y="3665"/>
                  </a:lnTo>
                  <a:lnTo>
                    <a:pt x="10285" y="3268"/>
                  </a:lnTo>
                  <a:lnTo>
                    <a:pt x="10151" y="2871"/>
                  </a:lnTo>
                  <a:lnTo>
                    <a:pt x="10018" y="2474"/>
                  </a:lnTo>
                  <a:lnTo>
                    <a:pt x="9880" y="2077"/>
                  </a:lnTo>
                  <a:lnTo>
                    <a:pt x="9742" y="1691"/>
                  </a:lnTo>
                  <a:lnTo>
                    <a:pt x="9604" y="1317"/>
                  </a:lnTo>
                  <a:lnTo>
                    <a:pt x="9457" y="942"/>
                  </a:lnTo>
                  <a:lnTo>
                    <a:pt x="9314" y="568"/>
                  </a:lnTo>
                  <a:lnTo>
                    <a:pt x="9163" y="205"/>
                  </a:lnTo>
                  <a:lnTo>
                    <a:pt x="9149" y="159"/>
                  </a:lnTo>
                  <a:lnTo>
                    <a:pt x="9136" y="114"/>
                  </a:lnTo>
                  <a:lnTo>
                    <a:pt x="9127" y="57"/>
                  </a:lnTo>
                  <a:lnTo>
                    <a:pt x="9109"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9"/>
            <p:cNvSpPr/>
            <p:nvPr/>
          </p:nvSpPr>
          <p:spPr>
            <a:xfrm>
              <a:off x="4242500" y="-6565825"/>
              <a:ext cx="206850" cy="483075"/>
            </a:xfrm>
            <a:custGeom>
              <a:avLst/>
              <a:gdLst/>
              <a:ahLst/>
              <a:cxnLst/>
              <a:rect l="l" t="t" r="r" b="b"/>
              <a:pathLst>
                <a:path w="8274" h="19323" extrusionOk="0">
                  <a:moveTo>
                    <a:pt x="4288" y="1"/>
                  </a:moveTo>
                  <a:lnTo>
                    <a:pt x="4030" y="318"/>
                  </a:lnTo>
                  <a:lnTo>
                    <a:pt x="3772" y="636"/>
                  </a:lnTo>
                  <a:lnTo>
                    <a:pt x="3514" y="931"/>
                  </a:lnTo>
                  <a:lnTo>
                    <a:pt x="3251" y="1237"/>
                  </a:lnTo>
                  <a:lnTo>
                    <a:pt x="2984" y="1521"/>
                  </a:lnTo>
                  <a:lnTo>
                    <a:pt x="2721" y="1805"/>
                  </a:lnTo>
                  <a:lnTo>
                    <a:pt x="2454" y="2088"/>
                  </a:lnTo>
                  <a:lnTo>
                    <a:pt x="2187" y="2361"/>
                  </a:lnTo>
                  <a:lnTo>
                    <a:pt x="1915" y="2621"/>
                  </a:lnTo>
                  <a:lnTo>
                    <a:pt x="1648" y="2871"/>
                  </a:lnTo>
                  <a:lnTo>
                    <a:pt x="1377" y="3121"/>
                  </a:lnTo>
                  <a:lnTo>
                    <a:pt x="1101" y="3359"/>
                  </a:lnTo>
                  <a:lnTo>
                    <a:pt x="829" y="3586"/>
                  </a:lnTo>
                  <a:lnTo>
                    <a:pt x="553" y="3801"/>
                  </a:lnTo>
                  <a:lnTo>
                    <a:pt x="277" y="4017"/>
                  </a:lnTo>
                  <a:lnTo>
                    <a:pt x="1" y="4221"/>
                  </a:lnTo>
                  <a:lnTo>
                    <a:pt x="259" y="5095"/>
                  </a:lnTo>
                  <a:lnTo>
                    <a:pt x="517" y="5980"/>
                  </a:lnTo>
                  <a:lnTo>
                    <a:pt x="767" y="6876"/>
                  </a:lnTo>
                  <a:lnTo>
                    <a:pt x="1016" y="7784"/>
                  </a:lnTo>
                  <a:lnTo>
                    <a:pt x="1261" y="8692"/>
                  </a:lnTo>
                  <a:lnTo>
                    <a:pt x="1501" y="9611"/>
                  </a:lnTo>
                  <a:lnTo>
                    <a:pt x="1737" y="10541"/>
                  </a:lnTo>
                  <a:lnTo>
                    <a:pt x="1973" y="11483"/>
                  </a:lnTo>
                  <a:lnTo>
                    <a:pt x="2200" y="12436"/>
                  </a:lnTo>
                  <a:lnTo>
                    <a:pt x="2423" y="13389"/>
                  </a:lnTo>
                  <a:lnTo>
                    <a:pt x="2646" y="14353"/>
                  </a:lnTo>
                  <a:lnTo>
                    <a:pt x="2864" y="15329"/>
                  </a:lnTo>
                  <a:lnTo>
                    <a:pt x="3073" y="16316"/>
                  </a:lnTo>
                  <a:lnTo>
                    <a:pt x="3282" y="17315"/>
                  </a:lnTo>
                  <a:lnTo>
                    <a:pt x="3487" y="18313"/>
                  </a:lnTo>
                  <a:lnTo>
                    <a:pt x="3692" y="19323"/>
                  </a:lnTo>
                  <a:lnTo>
                    <a:pt x="4288" y="18790"/>
                  </a:lnTo>
                  <a:lnTo>
                    <a:pt x="4881" y="18234"/>
                  </a:lnTo>
                  <a:lnTo>
                    <a:pt x="5464" y="17678"/>
                  </a:lnTo>
                  <a:lnTo>
                    <a:pt x="6038" y="17099"/>
                  </a:lnTo>
                  <a:lnTo>
                    <a:pt x="6608" y="16509"/>
                  </a:lnTo>
                  <a:lnTo>
                    <a:pt x="7169" y="15908"/>
                  </a:lnTo>
                  <a:lnTo>
                    <a:pt x="7725" y="15295"/>
                  </a:lnTo>
                  <a:lnTo>
                    <a:pt x="8273" y="14660"/>
                  </a:lnTo>
                  <a:lnTo>
                    <a:pt x="7249" y="11052"/>
                  </a:lnTo>
                  <a:lnTo>
                    <a:pt x="6742" y="9236"/>
                  </a:lnTo>
                  <a:lnTo>
                    <a:pt x="6238" y="7410"/>
                  </a:lnTo>
                  <a:lnTo>
                    <a:pt x="5740" y="5583"/>
                  </a:lnTo>
                  <a:lnTo>
                    <a:pt x="5246" y="3733"/>
                  </a:lnTo>
                  <a:lnTo>
                    <a:pt x="5005" y="2803"/>
                  </a:lnTo>
                  <a:lnTo>
                    <a:pt x="4765" y="1873"/>
                  </a:lnTo>
                  <a:lnTo>
                    <a:pt x="4524" y="942"/>
                  </a:lnTo>
                  <a:lnTo>
                    <a:pt x="4288"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9"/>
            <p:cNvSpPr/>
            <p:nvPr/>
          </p:nvSpPr>
          <p:spPr>
            <a:xfrm>
              <a:off x="4307400" y="-3582675"/>
              <a:ext cx="93525" cy="255875"/>
            </a:xfrm>
            <a:custGeom>
              <a:avLst/>
              <a:gdLst/>
              <a:ahLst/>
              <a:cxnLst/>
              <a:rect l="l" t="t" r="r" b="b"/>
              <a:pathLst>
                <a:path w="3741" h="10235" extrusionOk="0">
                  <a:moveTo>
                    <a:pt x="1612" y="2701"/>
                  </a:moveTo>
                  <a:lnTo>
                    <a:pt x="1626" y="2792"/>
                  </a:lnTo>
                  <a:lnTo>
                    <a:pt x="1639" y="2894"/>
                  </a:lnTo>
                  <a:lnTo>
                    <a:pt x="1661" y="2974"/>
                  </a:lnTo>
                  <a:lnTo>
                    <a:pt x="1683" y="3053"/>
                  </a:lnTo>
                  <a:lnTo>
                    <a:pt x="1715" y="3121"/>
                  </a:lnTo>
                  <a:lnTo>
                    <a:pt x="1746" y="3189"/>
                  </a:lnTo>
                  <a:lnTo>
                    <a:pt x="1786" y="3234"/>
                  </a:lnTo>
                  <a:lnTo>
                    <a:pt x="1830" y="3269"/>
                  </a:lnTo>
                  <a:lnTo>
                    <a:pt x="2071" y="3416"/>
                  </a:lnTo>
                  <a:lnTo>
                    <a:pt x="2316" y="3552"/>
                  </a:lnTo>
                  <a:lnTo>
                    <a:pt x="2556" y="3677"/>
                  </a:lnTo>
                  <a:lnTo>
                    <a:pt x="2805" y="3790"/>
                  </a:lnTo>
                  <a:lnTo>
                    <a:pt x="2832" y="4040"/>
                  </a:lnTo>
                  <a:lnTo>
                    <a:pt x="2850" y="4290"/>
                  </a:lnTo>
                  <a:lnTo>
                    <a:pt x="2859" y="4539"/>
                  </a:lnTo>
                  <a:lnTo>
                    <a:pt x="2863" y="4789"/>
                  </a:lnTo>
                  <a:lnTo>
                    <a:pt x="2854" y="5027"/>
                  </a:lnTo>
                  <a:lnTo>
                    <a:pt x="2841" y="5265"/>
                  </a:lnTo>
                  <a:lnTo>
                    <a:pt x="2819" y="5504"/>
                  </a:lnTo>
                  <a:lnTo>
                    <a:pt x="2792" y="5719"/>
                  </a:lnTo>
                  <a:lnTo>
                    <a:pt x="2756" y="5935"/>
                  </a:lnTo>
                  <a:lnTo>
                    <a:pt x="2716" y="6150"/>
                  </a:lnTo>
                  <a:lnTo>
                    <a:pt x="2672" y="6343"/>
                  </a:lnTo>
                  <a:lnTo>
                    <a:pt x="2618" y="6536"/>
                  </a:lnTo>
                  <a:lnTo>
                    <a:pt x="2565" y="6706"/>
                  </a:lnTo>
                  <a:lnTo>
                    <a:pt x="2503" y="6865"/>
                  </a:lnTo>
                  <a:lnTo>
                    <a:pt x="2440" y="7013"/>
                  </a:lnTo>
                  <a:lnTo>
                    <a:pt x="2369" y="7149"/>
                  </a:lnTo>
                  <a:lnTo>
                    <a:pt x="2298" y="7262"/>
                  </a:lnTo>
                  <a:lnTo>
                    <a:pt x="2227" y="7364"/>
                  </a:lnTo>
                  <a:lnTo>
                    <a:pt x="2151" y="7444"/>
                  </a:lnTo>
                  <a:lnTo>
                    <a:pt x="2071" y="7512"/>
                  </a:lnTo>
                  <a:lnTo>
                    <a:pt x="1991" y="7546"/>
                  </a:lnTo>
                  <a:lnTo>
                    <a:pt x="1911" y="7569"/>
                  </a:lnTo>
                  <a:lnTo>
                    <a:pt x="1830" y="7569"/>
                  </a:lnTo>
                  <a:lnTo>
                    <a:pt x="1750" y="7546"/>
                  </a:lnTo>
                  <a:lnTo>
                    <a:pt x="1666" y="7489"/>
                  </a:lnTo>
                  <a:lnTo>
                    <a:pt x="1586" y="7410"/>
                  </a:lnTo>
                  <a:lnTo>
                    <a:pt x="1505" y="7319"/>
                  </a:lnTo>
                  <a:lnTo>
                    <a:pt x="1430" y="7183"/>
                  </a:lnTo>
                  <a:lnTo>
                    <a:pt x="1354" y="7024"/>
                  </a:lnTo>
                  <a:lnTo>
                    <a:pt x="1278" y="6843"/>
                  </a:lnTo>
                  <a:lnTo>
                    <a:pt x="1207" y="6627"/>
                  </a:lnTo>
                  <a:lnTo>
                    <a:pt x="1140" y="6377"/>
                  </a:lnTo>
                  <a:lnTo>
                    <a:pt x="1082" y="6128"/>
                  </a:lnTo>
                  <a:lnTo>
                    <a:pt x="1038" y="5878"/>
                  </a:lnTo>
                  <a:lnTo>
                    <a:pt x="1002" y="5628"/>
                  </a:lnTo>
                  <a:lnTo>
                    <a:pt x="976" y="5379"/>
                  </a:lnTo>
                  <a:lnTo>
                    <a:pt x="962" y="5129"/>
                  </a:lnTo>
                  <a:lnTo>
                    <a:pt x="958" y="4891"/>
                  </a:lnTo>
                  <a:lnTo>
                    <a:pt x="962" y="4641"/>
                  </a:lnTo>
                  <a:lnTo>
                    <a:pt x="976" y="4403"/>
                  </a:lnTo>
                  <a:lnTo>
                    <a:pt x="998" y="4176"/>
                  </a:lnTo>
                  <a:lnTo>
                    <a:pt x="1033" y="3949"/>
                  </a:lnTo>
                  <a:lnTo>
                    <a:pt x="1074" y="3745"/>
                  </a:lnTo>
                  <a:lnTo>
                    <a:pt x="1127" y="3541"/>
                  </a:lnTo>
                  <a:lnTo>
                    <a:pt x="1189" y="3348"/>
                  </a:lnTo>
                  <a:lnTo>
                    <a:pt x="1261" y="3178"/>
                  </a:lnTo>
                  <a:lnTo>
                    <a:pt x="1341" y="3019"/>
                  </a:lnTo>
                  <a:lnTo>
                    <a:pt x="1430" y="2871"/>
                  </a:lnTo>
                  <a:lnTo>
                    <a:pt x="1479" y="2803"/>
                  </a:lnTo>
                  <a:lnTo>
                    <a:pt x="1523" y="2769"/>
                  </a:lnTo>
                  <a:lnTo>
                    <a:pt x="1612" y="2701"/>
                  </a:lnTo>
                  <a:close/>
                  <a:moveTo>
                    <a:pt x="1875" y="1"/>
                  </a:moveTo>
                  <a:lnTo>
                    <a:pt x="1741" y="24"/>
                  </a:lnTo>
                  <a:lnTo>
                    <a:pt x="1608" y="58"/>
                  </a:lnTo>
                  <a:lnTo>
                    <a:pt x="1479" y="126"/>
                  </a:lnTo>
                  <a:lnTo>
                    <a:pt x="1350" y="216"/>
                  </a:lnTo>
                  <a:lnTo>
                    <a:pt x="1234" y="319"/>
                  </a:lnTo>
                  <a:lnTo>
                    <a:pt x="1123" y="432"/>
                  </a:lnTo>
                  <a:lnTo>
                    <a:pt x="1011" y="568"/>
                  </a:lnTo>
                  <a:lnTo>
                    <a:pt x="904" y="716"/>
                  </a:lnTo>
                  <a:lnTo>
                    <a:pt x="802" y="875"/>
                  </a:lnTo>
                  <a:lnTo>
                    <a:pt x="708" y="1056"/>
                  </a:lnTo>
                  <a:lnTo>
                    <a:pt x="615" y="1249"/>
                  </a:lnTo>
                  <a:lnTo>
                    <a:pt x="530" y="1453"/>
                  </a:lnTo>
                  <a:lnTo>
                    <a:pt x="455" y="1669"/>
                  </a:lnTo>
                  <a:lnTo>
                    <a:pt x="383" y="1896"/>
                  </a:lnTo>
                  <a:lnTo>
                    <a:pt x="317" y="2123"/>
                  </a:lnTo>
                  <a:lnTo>
                    <a:pt x="259" y="2361"/>
                  </a:lnTo>
                  <a:lnTo>
                    <a:pt x="205" y="2599"/>
                  </a:lnTo>
                  <a:lnTo>
                    <a:pt x="161" y="2849"/>
                  </a:lnTo>
                  <a:lnTo>
                    <a:pt x="121" y="3098"/>
                  </a:lnTo>
                  <a:lnTo>
                    <a:pt x="85" y="3359"/>
                  </a:lnTo>
                  <a:lnTo>
                    <a:pt x="58" y="3620"/>
                  </a:lnTo>
                  <a:lnTo>
                    <a:pt x="36" y="3881"/>
                  </a:lnTo>
                  <a:lnTo>
                    <a:pt x="18" y="4142"/>
                  </a:lnTo>
                  <a:lnTo>
                    <a:pt x="5" y="4414"/>
                  </a:lnTo>
                  <a:lnTo>
                    <a:pt x="1" y="4687"/>
                  </a:lnTo>
                  <a:lnTo>
                    <a:pt x="1" y="4948"/>
                  </a:lnTo>
                  <a:lnTo>
                    <a:pt x="5" y="5220"/>
                  </a:lnTo>
                  <a:lnTo>
                    <a:pt x="14" y="5492"/>
                  </a:lnTo>
                  <a:lnTo>
                    <a:pt x="32" y="5765"/>
                  </a:lnTo>
                  <a:lnTo>
                    <a:pt x="54" y="6026"/>
                  </a:lnTo>
                  <a:lnTo>
                    <a:pt x="76" y="6287"/>
                  </a:lnTo>
                  <a:lnTo>
                    <a:pt x="107" y="6548"/>
                  </a:lnTo>
                  <a:lnTo>
                    <a:pt x="143" y="6808"/>
                  </a:lnTo>
                  <a:lnTo>
                    <a:pt x="183" y="7058"/>
                  </a:lnTo>
                  <a:lnTo>
                    <a:pt x="228" y="7308"/>
                  </a:lnTo>
                  <a:lnTo>
                    <a:pt x="281" y="7557"/>
                  </a:lnTo>
                  <a:lnTo>
                    <a:pt x="334" y="7796"/>
                  </a:lnTo>
                  <a:lnTo>
                    <a:pt x="392" y="8023"/>
                  </a:lnTo>
                  <a:lnTo>
                    <a:pt x="455" y="8238"/>
                  </a:lnTo>
                  <a:lnTo>
                    <a:pt x="521" y="8454"/>
                  </a:lnTo>
                  <a:lnTo>
                    <a:pt x="593" y="8669"/>
                  </a:lnTo>
                  <a:lnTo>
                    <a:pt x="668" y="8862"/>
                  </a:lnTo>
                  <a:lnTo>
                    <a:pt x="749" y="9055"/>
                  </a:lnTo>
                  <a:lnTo>
                    <a:pt x="829" y="9225"/>
                  </a:lnTo>
                  <a:lnTo>
                    <a:pt x="922" y="9407"/>
                  </a:lnTo>
                  <a:lnTo>
                    <a:pt x="1016" y="9566"/>
                  </a:lnTo>
                  <a:lnTo>
                    <a:pt x="1109" y="9702"/>
                  </a:lnTo>
                  <a:lnTo>
                    <a:pt x="1203" y="9827"/>
                  </a:lnTo>
                  <a:lnTo>
                    <a:pt x="1301" y="9940"/>
                  </a:lnTo>
                  <a:lnTo>
                    <a:pt x="1399" y="10031"/>
                  </a:lnTo>
                  <a:lnTo>
                    <a:pt x="1496" y="10099"/>
                  </a:lnTo>
                  <a:lnTo>
                    <a:pt x="1594" y="10156"/>
                  </a:lnTo>
                  <a:lnTo>
                    <a:pt x="1692" y="10201"/>
                  </a:lnTo>
                  <a:lnTo>
                    <a:pt x="1795" y="10224"/>
                  </a:lnTo>
                  <a:lnTo>
                    <a:pt x="1893" y="10235"/>
                  </a:lnTo>
                  <a:lnTo>
                    <a:pt x="1991" y="10235"/>
                  </a:lnTo>
                  <a:lnTo>
                    <a:pt x="2089" y="10212"/>
                  </a:lnTo>
                  <a:lnTo>
                    <a:pt x="2187" y="10167"/>
                  </a:lnTo>
                  <a:lnTo>
                    <a:pt x="2280" y="10122"/>
                  </a:lnTo>
                  <a:lnTo>
                    <a:pt x="2374" y="10053"/>
                  </a:lnTo>
                  <a:lnTo>
                    <a:pt x="2467" y="9974"/>
                  </a:lnTo>
                  <a:lnTo>
                    <a:pt x="2561" y="9883"/>
                  </a:lnTo>
                  <a:lnTo>
                    <a:pt x="2650" y="9770"/>
                  </a:lnTo>
                  <a:lnTo>
                    <a:pt x="2739" y="9645"/>
                  </a:lnTo>
                  <a:lnTo>
                    <a:pt x="2823" y="9509"/>
                  </a:lnTo>
                  <a:lnTo>
                    <a:pt x="2908" y="9361"/>
                  </a:lnTo>
                  <a:lnTo>
                    <a:pt x="2988" y="9202"/>
                  </a:lnTo>
                  <a:lnTo>
                    <a:pt x="3064" y="9021"/>
                  </a:lnTo>
                  <a:lnTo>
                    <a:pt x="3139" y="8839"/>
                  </a:lnTo>
                  <a:lnTo>
                    <a:pt x="3211" y="8635"/>
                  </a:lnTo>
                  <a:lnTo>
                    <a:pt x="3277" y="8431"/>
                  </a:lnTo>
                  <a:lnTo>
                    <a:pt x="3340" y="8204"/>
                  </a:lnTo>
                  <a:lnTo>
                    <a:pt x="3402" y="7966"/>
                  </a:lnTo>
                  <a:lnTo>
                    <a:pt x="3460" y="7716"/>
                  </a:lnTo>
                  <a:lnTo>
                    <a:pt x="3509" y="7467"/>
                  </a:lnTo>
                  <a:lnTo>
                    <a:pt x="3558" y="7194"/>
                  </a:lnTo>
                  <a:lnTo>
                    <a:pt x="3589" y="6990"/>
                  </a:lnTo>
                  <a:lnTo>
                    <a:pt x="3620" y="6797"/>
                  </a:lnTo>
                  <a:lnTo>
                    <a:pt x="3647" y="6582"/>
                  </a:lnTo>
                  <a:lnTo>
                    <a:pt x="3669" y="6377"/>
                  </a:lnTo>
                  <a:lnTo>
                    <a:pt x="3687" y="6173"/>
                  </a:lnTo>
                  <a:lnTo>
                    <a:pt x="3705" y="5958"/>
                  </a:lnTo>
                  <a:lnTo>
                    <a:pt x="3718" y="5742"/>
                  </a:lnTo>
                  <a:lnTo>
                    <a:pt x="3731" y="5526"/>
                  </a:lnTo>
                  <a:lnTo>
                    <a:pt x="3736" y="5220"/>
                  </a:lnTo>
                  <a:lnTo>
                    <a:pt x="3740" y="4902"/>
                  </a:lnTo>
                  <a:lnTo>
                    <a:pt x="3731" y="4596"/>
                  </a:lnTo>
                  <a:lnTo>
                    <a:pt x="3723" y="4278"/>
                  </a:lnTo>
                  <a:lnTo>
                    <a:pt x="3705" y="3972"/>
                  </a:lnTo>
                  <a:lnTo>
                    <a:pt x="3678" y="3666"/>
                  </a:lnTo>
                  <a:lnTo>
                    <a:pt x="3642" y="3359"/>
                  </a:lnTo>
                  <a:lnTo>
                    <a:pt x="3602" y="3064"/>
                  </a:lnTo>
                  <a:lnTo>
                    <a:pt x="3576" y="2894"/>
                  </a:lnTo>
                  <a:lnTo>
                    <a:pt x="3540" y="2724"/>
                  </a:lnTo>
                  <a:lnTo>
                    <a:pt x="3504" y="2554"/>
                  </a:lnTo>
                  <a:lnTo>
                    <a:pt x="3464" y="2395"/>
                  </a:lnTo>
                  <a:lnTo>
                    <a:pt x="3420" y="2247"/>
                  </a:lnTo>
                  <a:lnTo>
                    <a:pt x="3371" y="2111"/>
                  </a:lnTo>
                  <a:lnTo>
                    <a:pt x="3317" y="1986"/>
                  </a:lnTo>
                  <a:lnTo>
                    <a:pt x="3260" y="1873"/>
                  </a:lnTo>
                  <a:lnTo>
                    <a:pt x="3246" y="1805"/>
                  </a:lnTo>
                  <a:lnTo>
                    <a:pt x="3242" y="1759"/>
                  </a:lnTo>
                  <a:lnTo>
                    <a:pt x="3228" y="1703"/>
                  </a:lnTo>
                  <a:lnTo>
                    <a:pt x="3193" y="1555"/>
                  </a:lnTo>
                  <a:lnTo>
                    <a:pt x="3148" y="1419"/>
                  </a:lnTo>
                  <a:lnTo>
                    <a:pt x="3104" y="1283"/>
                  </a:lnTo>
                  <a:lnTo>
                    <a:pt x="3059" y="1158"/>
                  </a:lnTo>
                  <a:lnTo>
                    <a:pt x="3015" y="1033"/>
                  </a:lnTo>
                  <a:lnTo>
                    <a:pt x="2961" y="920"/>
                  </a:lnTo>
                  <a:lnTo>
                    <a:pt x="2912" y="818"/>
                  </a:lnTo>
                  <a:lnTo>
                    <a:pt x="2859" y="716"/>
                  </a:lnTo>
                  <a:lnTo>
                    <a:pt x="2805" y="625"/>
                  </a:lnTo>
                  <a:lnTo>
                    <a:pt x="2752" y="534"/>
                  </a:lnTo>
                  <a:lnTo>
                    <a:pt x="2694" y="455"/>
                  </a:lnTo>
                  <a:lnTo>
                    <a:pt x="2636" y="387"/>
                  </a:lnTo>
                  <a:lnTo>
                    <a:pt x="2574" y="319"/>
                  </a:lnTo>
                  <a:lnTo>
                    <a:pt x="2516" y="262"/>
                  </a:lnTo>
                  <a:lnTo>
                    <a:pt x="2391" y="160"/>
                  </a:lnTo>
                  <a:lnTo>
                    <a:pt x="2267" y="80"/>
                  </a:lnTo>
                  <a:lnTo>
                    <a:pt x="2138" y="35"/>
                  </a:lnTo>
                  <a:lnTo>
                    <a:pt x="200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9"/>
            <p:cNvSpPr/>
            <p:nvPr/>
          </p:nvSpPr>
          <p:spPr>
            <a:xfrm>
              <a:off x="4289475" y="-1396850"/>
              <a:ext cx="223650" cy="418125"/>
            </a:xfrm>
            <a:custGeom>
              <a:avLst/>
              <a:gdLst/>
              <a:ahLst/>
              <a:cxnLst/>
              <a:rect l="l" t="t" r="r" b="b"/>
              <a:pathLst>
                <a:path w="8946" h="16725" extrusionOk="0">
                  <a:moveTo>
                    <a:pt x="1648" y="0"/>
                  </a:moveTo>
                  <a:lnTo>
                    <a:pt x="1577" y="919"/>
                  </a:lnTo>
                  <a:lnTo>
                    <a:pt x="1501" y="1838"/>
                  </a:lnTo>
                  <a:lnTo>
                    <a:pt x="1425" y="2758"/>
                  </a:lnTo>
                  <a:lnTo>
                    <a:pt x="1341" y="3665"/>
                  </a:lnTo>
                  <a:lnTo>
                    <a:pt x="1252" y="4573"/>
                  </a:lnTo>
                  <a:lnTo>
                    <a:pt x="1163" y="5492"/>
                  </a:lnTo>
                  <a:lnTo>
                    <a:pt x="1065" y="6388"/>
                  </a:lnTo>
                  <a:lnTo>
                    <a:pt x="967" y="7296"/>
                  </a:lnTo>
                  <a:lnTo>
                    <a:pt x="860" y="8204"/>
                  </a:lnTo>
                  <a:lnTo>
                    <a:pt x="749" y="9100"/>
                  </a:lnTo>
                  <a:lnTo>
                    <a:pt x="637" y="9985"/>
                  </a:lnTo>
                  <a:lnTo>
                    <a:pt x="517" y="10881"/>
                  </a:lnTo>
                  <a:lnTo>
                    <a:pt x="397" y="11766"/>
                  </a:lnTo>
                  <a:lnTo>
                    <a:pt x="268" y="12640"/>
                  </a:lnTo>
                  <a:lnTo>
                    <a:pt x="139" y="13514"/>
                  </a:lnTo>
                  <a:lnTo>
                    <a:pt x="1" y="14387"/>
                  </a:lnTo>
                  <a:lnTo>
                    <a:pt x="860" y="14603"/>
                  </a:lnTo>
                  <a:lnTo>
                    <a:pt x="1715" y="14830"/>
                  </a:lnTo>
                  <a:lnTo>
                    <a:pt x="2574" y="15079"/>
                  </a:lnTo>
                  <a:lnTo>
                    <a:pt x="3429" y="15340"/>
                  </a:lnTo>
                  <a:lnTo>
                    <a:pt x="3856" y="15488"/>
                  </a:lnTo>
                  <a:lnTo>
                    <a:pt x="4284" y="15635"/>
                  </a:lnTo>
                  <a:lnTo>
                    <a:pt x="4711" y="15794"/>
                  </a:lnTo>
                  <a:lnTo>
                    <a:pt x="5134" y="15953"/>
                  </a:lnTo>
                  <a:lnTo>
                    <a:pt x="5562" y="16123"/>
                  </a:lnTo>
                  <a:lnTo>
                    <a:pt x="5984" y="16305"/>
                  </a:lnTo>
                  <a:lnTo>
                    <a:pt x="6407" y="16498"/>
                  </a:lnTo>
                  <a:lnTo>
                    <a:pt x="6830" y="16690"/>
                  </a:lnTo>
                  <a:lnTo>
                    <a:pt x="6839" y="16702"/>
                  </a:lnTo>
                  <a:lnTo>
                    <a:pt x="6853" y="16713"/>
                  </a:lnTo>
                  <a:lnTo>
                    <a:pt x="6862" y="16713"/>
                  </a:lnTo>
                  <a:lnTo>
                    <a:pt x="6875" y="16724"/>
                  </a:lnTo>
                  <a:lnTo>
                    <a:pt x="7035" y="15783"/>
                  </a:lnTo>
                  <a:lnTo>
                    <a:pt x="7195" y="14830"/>
                  </a:lnTo>
                  <a:lnTo>
                    <a:pt x="7347" y="13865"/>
                  </a:lnTo>
                  <a:lnTo>
                    <a:pt x="7498" y="12901"/>
                  </a:lnTo>
                  <a:lnTo>
                    <a:pt x="7641" y="11925"/>
                  </a:lnTo>
                  <a:lnTo>
                    <a:pt x="7783" y="10938"/>
                  </a:lnTo>
                  <a:lnTo>
                    <a:pt x="7917" y="9951"/>
                  </a:lnTo>
                  <a:lnTo>
                    <a:pt x="8050" y="8952"/>
                  </a:lnTo>
                  <a:lnTo>
                    <a:pt x="8179" y="7943"/>
                  </a:lnTo>
                  <a:lnTo>
                    <a:pt x="8300" y="6933"/>
                  </a:lnTo>
                  <a:lnTo>
                    <a:pt x="8420" y="5912"/>
                  </a:lnTo>
                  <a:lnTo>
                    <a:pt x="8536" y="4891"/>
                  </a:lnTo>
                  <a:lnTo>
                    <a:pt x="8647" y="3858"/>
                  </a:lnTo>
                  <a:lnTo>
                    <a:pt x="8749" y="2826"/>
                  </a:lnTo>
                  <a:lnTo>
                    <a:pt x="8852" y="1793"/>
                  </a:lnTo>
                  <a:lnTo>
                    <a:pt x="8945" y="749"/>
                  </a:lnTo>
                  <a:lnTo>
                    <a:pt x="8041" y="738"/>
                  </a:lnTo>
                  <a:lnTo>
                    <a:pt x="7124" y="738"/>
                  </a:lnTo>
                  <a:lnTo>
                    <a:pt x="6203" y="727"/>
                  </a:lnTo>
                  <a:lnTo>
                    <a:pt x="5744" y="727"/>
                  </a:lnTo>
                  <a:lnTo>
                    <a:pt x="5285" y="704"/>
                  </a:lnTo>
                  <a:lnTo>
                    <a:pt x="4822" y="681"/>
                  </a:lnTo>
                  <a:lnTo>
                    <a:pt x="4364" y="636"/>
                  </a:lnTo>
                  <a:lnTo>
                    <a:pt x="3905" y="579"/>
                  </a:lnTo>
                  <a:lnTo>
                    <a:pt x="3451" y="511"/>
                  </a:lnTo>
                  <a:lnTo>
                    <a:pt x="2997" y="420"/>
                  </a:lnTo>
                  <a:lnTo>
                    <a:pt x="2543" y="307"/>
                  </a:lnTo>
                  <a:lnTo>
                    <a:pt x="2093" y="171"/>
                  </a:lnTo>
                  <a:lnTo>
                    <a:pt x="1871" y="91"/>
                  </a:lnTo>
                  <a:lnTo>
                    <a:pt x="1648"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9"/>
            <p:cNvSpPr/>
            <p:nvPr/>
          </p:nvSpPr>
          <p:spPr>
            <a:xfrm>
              <a:off x="4317750" y="-9574225"/>
              <a:ext cx="131800" cy="783175"/>
            </a:xfrm>
            <a:custGeom>
              <a:avLst/>
              <a:gdLst/>
              <a:ahLst/>
              <a:cxnLst/>
              <a:rect l="l" t="t" r="r" b="b"/>
              <a:pathLst>
                <a:path w="5272" h="31327" extrusionOk="0">
                  <a:moveTo>
                    <a:pt x="2196" y="0"/>
                  </a:moveTo>
                  <a:lnTo>
                    <a:pt x="2084" y="12"/>
                  </a:lnTo>
                  <a:lnTo>
                    <a:pt x="1977" y="35"/>
                  </a:lnTo>
                  <a:lnTo>
                    <a:pt x="1862" y="80"/>
                  </a:lnTo>
                  <a:lnTo>
                    <a:pt x="1746" y="137"/>
                  </a:lnTo>
                  <a:lnTo>
                    <a:pt x="1630" y="216"/>
                  </a:lnTo>
                  <a:lnTo>
                    <a:pt x="1514" y="318"/>
                  </a:lnTo>
                  <a:lnTo>
                    <a:pt x="1394" y="432"/>
                  </a:lnTo>
                  <a:lnTo>
                    <a:pt x="1274" y="568"/>
                  </a:lnTo>
                  <a:lnTo>
                    <a:pt x="1149" y="715"/>
                  </a:lnTo>
                  <a:lnTo>
                    <a:pt x="1025" y="885"/>
                  </a:lnTo>
                  <a:lnTo>
                    <a:pt x="900" y="1078"/>
                  </a:lnTo>
                  <a:lnTo>
                    <a:pt x="771" y="1294"/>
                  </a:lnTo>
                  <a:lnTo>
                    <a:pt x="726" y="1362"/>
                  </a:lnTo>
                  <a:lnTo>
                    <a:pt x="682" y="1419"/>
                  </a:lnTo>
                  <a:lnTo>
                    <a:pt x="637" y="1475"/>
                  </a:lnTo>
                  <a:lnTo>
                    <a:pt x="597" y="1510"/>
                  </a:lnTo>
                  <a:lnTo>
                    <a:pt x="553" y="1532"/>
                  </a:lnTo>
                  <a:lnTo>
                    <a:pt x="508" y="1555"/>
                  </a:lnTo>
                  <a:lnTo>
                    <a:pt x="468" y="1566"/>
                  </a:lnTo>
                  <a:lnTo>
                    <a:pt x="424" y="1566"/>
                  </a:lnTo>
                  <a:lnTo>
                    <a:pt x="437" y="3393"/>
                  </a:lnTo>
                  <a:lnTo>
                    <a:pt x="446" y="5208"/>
                  </a:lnTo>
                  <a:lnTo>
                    <a:pt x="450" y="7035"/>
                  </a:lnTo>
                  <a:lnTo>
                    <a:pt x="446" y="8850"/>
                  </a:lnTo>
                  <a:lnTo>
                    <a:pt x="437" y="10666"/>
                  </a:lnTo>
                  <a:lnTo>
                    <a:pt x="424" y="12481"/>
                  </a:lnTo>
                  <a:lnTo>
                    <a:pt x="406" y="14296"/>
                  </a:lnTo>
                  <a:lnTo>
                    <a:pt x="384" y="16112"/>
                  </a:lnTo>
                  <a:lnTo>
                    <a:pt x="352" y="17927"/>
                  </a:lnTo>
                  <a:lnTo>
                    <a:pt x="321" y="19743"/>
                  </a:lnTo>
                  <a:lnTo>
                    <a:pt x="281" y="21558"/>
                  </a:lnTo>
                  <a:lnTo>
                    <a:pt x="232" y="23373"/>
                  </a:lnTo>
                  <a:lnTo>
                    <a:pt x="183" y="25177"/>
                  </a:lnTo>
                  <a:lnTo>
                    <a:pt x="125" y="26993"/>
                  </a:lnTo>
                  <a:lnTo>
                    <a:pt x="67" y="28797"/>
                  </a:lnTo>
                  <a:lnTo>
                    <a:pt x="1" y="30601"/>
                  </a:lnTo>
                  <a:lnTo>
                    <a:pt x="59" y="30487"/>
                  </a:lnTo>
                  <a:lnTo>
                    <a:pt x="121" y="30385"/>
                  </a:lnTo>
                  <a:lnTo>
                    <a:pt x="156" y="30340"/>
                  </a:lnTo>
                  <a:lnTo>
                    <a:pt x="192" y="30306"/>
                  </a:lnTo>
                  <a:lnTo>
                    <a:pt x="228" y="30272"/>
                  </a:lnTo>
                  <a:lnTo>
                    <a:pt x="268" y="30249"/>
                  </a:lnTo>
                  <a:lnTo>
                    <a:pt x="303" y="30238"/>
                  </a:lnTo>
                  <a:lnTo>
                    <a:pt x="343" y="30226"/>
                  </a:lnTo>
                  <a:lnTo>
                    <a:pt x="388" y="30226"/>
                  </a:lnTo>
                  <a:lnTo>
                    <a:pt x="428" y="30238"/>
                  </a:lnTo>
                  <a:lnTo>
                    <a:pt x="473" y="30260"/>
                  </a:lnTo>
                  <a:lnTo>
                    <a:pt x="517" y="30294"/>
                  </a:lnTo>
                  <a:lnTo>
                    <a:pt x="562" y="30328"/>
                  </a:lnTo>
                  <a:lnTo>
                    <a:pt x="606" y="30385"/>
                  </a:lnTo>
                  <a:lnTo>
                    <a:pt x="762" y="30555"/>
                  </a:lnTo>
                  <a:lnTo>
                    <a:pt x="918" y="30726"/>
                  </a:lnTo>
                  <a:lnTo>
                    <a:pt x="1065" y="30862"/>
                  </a:lnTo>
                  <a:lnTo>
                    <a:pt x="1216" y="30987"/>
                  </a:lnTo>
                  <a:lnTo>
                    <a:pt x="1359" y="31089"/>
                  </a:lnTo>
                  <a:lnTo>
                    <a:pt x="1501" y="31168"/>
                  </a:lnTo>
                  <a:lnTo>
                    <a:pt x="1639" y="31236"/>
                  </a:lnTo>
                  <a:lnTo>
                    <a:pt x="1777" y="31282"/>
                  </a:lnTo>
                  <a:lnTo>
                    <a:pt x="1911" y="31316"/>
                  </a:lnTo>
                  <a:lnTo>
                    <a:pt x="2040" y="31327"/>
                  </a:lnTo>
                  <a:lnTo>
                    <a:pt x="2169" y="31327"/>
                  </a:lnTo>
                  <a:lnTo>
                    <a:pt x="2293" y="31304"/>
                  </a:lnTo>
                  <a:lnTo>
                    <a:pt x="2414" y="31270"/>
                  </a:lnTo>
                  <a:lnTo>
                    <a:pt x="2534" y="31213"/>
                  </a:lnTo>
                  <a:lnTo>
                    <a:pt x="2650" y="31145"/>
                  </a:lnTo>
                  <a:lnTo>
                    <a:pt x="2765" y="31066"/>
                  </a:lnTo>
                  <a:lnTo>
                    <a:pt x="2877" y="30964"/>
                  </a:lnTo>
                  <a:lnTo>
                    <a:pt x="2988" y="30850"/>
                  </a:lnTo>
                  <a:lnTo>
                    <a:pt x="3095" y="30726"/>
                  </a:lnTo>
                  <a:lnTo>
                    <a:pt x="3197" y="30589"/>
                  </a:lnTo>
                  <a:lnTo>
                    <a:pt x="3295" y="30431"/>
                  </a:lnTo>
                  <a:lnTo>
                    <a:pt x="3398" y="30260"/>
                  </a:lnTo>
                  <a:lnTo>
                    <a:pt x="3491" y="30079"/>
                  </a:lnTo>
                  <a:lnTo>
                    <a:pt x="3585" y="29886"/>
                  </a:lnTo>
                  <a:lnTo>
                    <a:pt x="3674" y="29682"/>
                  </a:lnTo>
                  <a:lnTo>
                    <a:pt x="3763" y="29455"/>
                  </a:lnTo>
                  <a:lnTo>
                    <a:pt x="3847" y="29228"/>
                  </a:lnTo>
                  <a:lnTo>
                    <a:pt x="3932" y="28990"/>
                  </a:lnTo>
                  <a:lnTo>
                    <a:pt x="4012" y="28729"/>
                  </a:lnTo>
                  <a:lnTo>
                    <a:pt x="4088" y="28468"/>
                  </a:lnTo>
                  <a:lnTo>
                    <a:pt x="4163" y="28195"/>
                  </a:lnTo>
                  <a:lnTo>
                    <a:pt x="4235" y="27912"/>
                  </a:lnTo>
                  <a:lnTo>
                    <a:pt x="4306" y="27617"/>
                  </a:lnTo>
                  <a:lnTo>
                    <a:pt x="4373" y="27310"/>
                  </a:lnTo>
                  <a:lnTo>
                    <a:pt x="4439" y="26993"/>
                  </a:lnTo>
                  <a:lnTo>
                    <a:pt x="4502" y="26675"/>
                  </a:lnTo>
                  <a:lnTo>
                    <a:pt x="4560" y="26346"/>
                  </a:lnTo>
                  <a:lnTo>
                    <a:pt x="4617" y="26006"/>
                  </a:lnTo>
                  <a:lnTo>
                    <a:pt x="4671" y="25654"/>
                  </a:lnTo>
                  <a:lnTo>
                    <a:pt x="4724" y="25302"/>
                  </a:lnTo>
                  <a:lnTo>
                    <a:pt x="4773" y="24939"/>
                  </a:lnTo>
                  <a:lnTo>
                    <a:pt x="4822" y="24565"/>
                  </a:lnTo>
                  <a:lnTo>
                    <a:pt x="4867" y="24190"/>
                  </a:lnTo>
                  <a:lnTo>
                    <a:pt x="4907" y="23804"/>
                  </a:lnTo>
                  <a:lnTo>
                    <a:pt x="4951" y="23419"/>
                  </a:lnTo>
                  <a:lnTo>
                    <a:pt x="4987" y="23022"/>
                  </a:lnTo>
                  <a:lnTo>
                    <a:pt x="5023" y="22624"/>
                  </a:lnTo>
                  <a:lnTo>
                    <a:pt x="5054" y="22216"/>
                  </a:lnTo>
                  <a:lnTo>
                    <a:pt x="5116" y="21388"/>
                  </a:lnTo>
                  <a:lnTo>
                    <a:pt x="5165" y="20548"/>
                  </a:lnTo>
                  <a:lnTo>
                    <a:pt x="5205" y="19697"/>
                  </a:lnTo>
                  <a:lnTo>
                    <a:pt x="5232" y="18824"/>
                  </a:lnTo>
                  <a:lnTo>
                    <a:pt x="5254" y="17950"/>
                  </a:lnTo>
                  <a:lnTo>
                    <a:pt x="5268" y="17065"/>
                  </a:lnTo>
                  <a:lnTo>
                    <a:pt x="5272" y="16180"/>
                  </a:lnTo>
                  <a:lnTo>
                    <a:pt x="5263" y="15295"/>
                  </a:lnTo>
                  <a:lnTo>
                    <a:pt x="5250" y="14399"/>
                  </a:lnTo>
                  <a:lnTo>
                    <a:pt x="5227" y="13514"/>
                  </a:lnTo>
                  <a:lnTo>
                    <a:pt x="5192" y="12640"/>
                  </a:lnTo>
                  <a:lnTo>
                    <a:pt x="5152" y="11766"/>
                  </a:lnTo>
                  <a:lnTo>
                    <a:pt x="5103" y="10915"/>
                  </a:lnTo>
                  <a:lnTo>
                    <a:pt x="5045" y="10064"/>
                  </a:lnTo>
                  <a:lnTo>
                    <a:pt x="4978" y="9236"/>
                  </a:lnTo>
                  <a:lnTo>
                    <a:pt x="4902" y="8431"/>
                  </a:lnTo>
                  <a:lnTo>
                    <a:pt x="4818" y="7648"/>
                  </a:lnTo>
                  <a:lnTo>
                    <a:pt x="4773" y="7262"/>
                  </a:lnTo>
                  <a:lnTo>
                    <a:pt x="4724" y="6876"/>
                  </a:lnTo>
                  <a:lnTo>
                    <a:pt x="4675" y="6513"/>
                  </a:lnTo>
                  <a:lnTo>
                    <a:pt x="4626" y="6150"/>
                  </a:lnTo>
                  <a:lnTo>
                    <a:pt x="4573" y="5787"/>
                  </a:lnTo>
                  <a:lnTo>
                    <a:pt x="4520" y="5435"/>
                  </a:lnTo>
                  <a:lnTo>
                    <a:pt x="4462" y="5095"/>
                  </a:lnTo>
                  <a:lnTo>
                    <a:pt x="4399" y="4766"/>
                  </a:lnTo>
                  <a:lnTo>
                    <a:pt x="4341" y="4437"/>
                  </a:lnTo>
                  <a:lnTo>
                    <a:pt x="4279" y="4119"/>
                  </a:lnTo>
                  <a:lnTo>
                    <a:pt x="4212" y="3813"/>
                  </a:lnTo>
                  <a:lnTo>
                    <a:pt x="4146" y="3518"/>
                  </a:lnTo>
                  <a:lnTo>
                    <a:pt x="4074" y="3223"/>
                  </a:lnTo>
                  <a:lnTo>
                    <a:pt x="4008" y="2950"/>
                  </a:lnTo>
                  <a:lnTo>
                    <a:pt x="3932" y="2678"/>
                  </a:lnTo>
                  <a:lnTo>
                    <a:pt x="3856" y="2417"/>
                  </a:lnTo>
                  <a:lnTo>
                    <a:pt x="3780" y="2179"/>
                  </a:lnTo>
                  <a:lnTo>
                    <a:pt x="3705" y="1941"/>
                  </a:lnTo>
                  <a:lnTo>
                    <a:pt x="3620" y="1714"/>
                  </a:lnTo>
                  <a:lnTo>
                    <a:pt x="3540" y="1510"/>
                  </a:lnTo>
                  <a:lnTo>
                    <a:pt x="3455" y="1305"/>
                  </a:lnTo>
                  <a:lnTo>
                    <a:pt x="3371" y="1124"/>
                  </a:lnTo>
                  <a:lnTo>
                    <a:pt x="3282" y="954"/>
                  </a:lnTo>
                  <a:lnTo>
                    <a:pt x="3193" y="795"/>
                  </a:lnTo>
                  <a:lnTo>
                    <a:pt x="3099" y="647"/>
                  </a:lnTo>
                  <a:lnTo>
                    <a:pt x="3006" y="511"/>
                  </a:lnTo>
                  <a:lnTo>
                    <a:pt x="2912" y="398"/>
                  </a:lnTo>
                  <a:lnTo>
                    <a:pt x="2814" y="295"/>
                  </a:lnTo>
                  <a:lnTo>
                    <a:pt x="2716" y="205"/>
                  </a:lnTo>
                  <a:lnTo>
                    <a:pt x="2614" y="137"/>
                  </a:lnTo>
                  <a:lnTo>
                    <a:pt x="2512" y="80"/>
                  </a:lnTo>
                  <a:lnTo>
                    <a:pt x="2409" y="35"/>
                  </a:lnTo>
                  <a:lnTo>
                    <a:pt x="2302" y="12"/>
                  </a:lnTo>
                  <a:lnTo>
                    <a:pt x="2196"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9"/>
            <p:cNvSpPr/>
            <p:nvPr/>
          </p:nvSpPr>
          <p:spPr>
            <a:xfrm>
              <a:off x="4332000" y="-3784625"/>
              <a:ext cx="123900" cy="347500"/>
            </a:xfrm>
            <a:custGeom>
              <a:avLst/>
              <a:gdLst/>
              <a:ahLst/>
              <a:cxnLst/>
              <a:rect l="l" t="t" r="r" b="b"/>
              <a:pathLst>
                <a:path w="4956" h="13900" extrusionOk="0">
                  <a:moveTo>
                    <a:pt x="4956" y="0"/>
                  </a:moveTo>
                  <a:lnTo>
                    <a:pt x="4341" y="409"/>
                  </a:lnTo>
                  <a:lnTo>
                    <a:pt x="3727" y="817"/>
                  </a:lnTo>
                  <a:lnTo>
                    <a:pt x="3108" y="1203"/>
                  </a:lnTo>
                  <a:lnTo>
                    <a:pt x="2489" y="1589"/>
                  </a:lnTo>
                  <a:lnTo>
                    <a:pt x="1870" y="1963"/>
                  </a:lnTo>
                  <a:lnTo>
                    <a:pt x="1247" y="2326"/>
                  </a:lnTo>
                  <a:lnTo>
                    <a:pt x="624" y="2667"/>
                  </a:lnTo>
                  <a:lnTo>
                    <a:pt x="1" y="2996"/>
                  </a:lnTo>
                  <a:lnTo>
                    <a:pt x="366" y="8294"/>
                  </a:lnTo>
                  <a:lnTo>
                    <a:pt x="495" y="8204"/>
                  </a:lnTo>
                  <a:lnTo>
                    <a:pt x="624" y="8136"/>
                  </a:lnTo>
                  <a:lnTo>
                    <a:pt x="757" y="8102"/>
                  </a:lnTo>
                  <a:lnTo>
                    <a:pt x="891" y="8079"/>
                  </a:lnTo>
                  <a:lnTo>
                    <a:pt x="1020" y="8079"/>
                  </a:lnTo>
                  <a:lnTo>
                    <a:pt x="1154" y="8113"/>
                  </a:lnTo>
                  <a:lnTo>
                    <a:pt x="1283" y="8158"/>
                  </a:lnTo>
                  <a:lnTo>
                    <a:pt x="1407" y="8238"/>
                  </a:lnTo>
                  <a:lnTo>
                    <a:pt x="1532" y="8340"/>
                  </a:lnTo>
                  <a:lnTo>
                    <a:pt x="1590" y="8397"/>
                  </a:lnTo>
                  <a:lnTo>
                    <a:pt x="1652" y="8465"/>
                  </a:lnTo>
                  <a:lnTo>
                    <a:pt x="1710" y="8533"/>
                  </a:lnTo>
                  <a:lnTo>
                    <a:pt x="1768" y="8612"/>
                  </a:lnTo>
                  <a:lnTo>
                    <a:pt x="1821" y="8703"/>
                  </a:lnTo>
                  <a:lnTo>
                    <a:pt x="1875" y="8794"/>
                  </a:lnTo>
                  <a:lnTo>
                    <a:pt x="1928" y="8896"/>
                  </a:lnTo>
                  <a:lnTo>
                    <a:pt x="1977" y="8998"/>
                  </a:lnTo>
                  <a:lnTo>
                    <a:pt x="2031" y="9111"/>
                  </a:lnTo>
                  <a:lnTo>
                    <a:pt x="2075" y="9236"/>
                  </a:lnTo>
                  <a:lnTo>
                    <a:pt x="2120" y="9361"/>
                  </a:lnTo>
                  <a:lnTo>
                    <a:pt x="2164" y="9497"/>
                  </a:lnTo>
                  <a:lnTo>
                    <a:pt x="2209" y="9633"/>
                  </a:lnTo>
                  <a:lnTo>
                    <a:pt x="2244" y="9781"/>
                  </a:lnTo>
                  <a:lnTo>
                    <a:pt x="2258" y="9837"/>
                  </a:lnTo>
                  <a:lnTo>
                    <a:pt x="2262" y="9883"/>
                  </a:lnTo>
                  <a:lnTo>
                    <a:pt x="2276" y="9951"/>
                  </a:lnTo>
                  <a:lnTo>
                    <a:pt x="2333" y="10064"/>
                  </a:lnTo>
                  <a:lnTo>
                    <a:pt x="2387" y="10189"/>
                  </a:lnTo>
                  <a:lnTo>
                    <a:pt x="2436" y="10325"/>
                  </a:lnTo>
                  <a:lnTo>
                    <a:pt x="2480" y="10473"/>
                  </a:lnTo>
                  <a:lnTo>
                    <a:pt x="2520" y="10632"/>
                  </a:lnTo>
                  <a:lnTo>
                    <a:pt x="2556" y="10802"/>
                  </a:lnTo>
                  <a:lnTo>
                    <a:pt x="2592" y="10972"/>
                  </a:lnTo>
                  <a:lnTo>
                    <a:pt x="2618" y="11142"/>
                  </a:lnTo>
                  <a:lnTo>
                    <a:pt x="2658" y="11437"/>
                  </a:lnTo>
                  <a:lnTo>
                    <a:pt x="2694" y="11744"/>
                  </a:lnTo>
                  <a:lnTo>
                    <a:pt x="2721" y="12050"/>
                  </a:lnTo>
                  <a:lnTo>
                    <a:pt x="2739" y="12356"/>
                  </a:lnTo>
                  <a:lnTo>
                    <a:pt x="2747" y="12674"/>
                  </a:lnTo>
                  <a:lnTo>
                    <a:pt x="2756" y="12980"/>
                  </a:lnTo>
                  <a:lnTo>
                    <a:pt x="2752" y="13298"/>
                  </a:lnTo>
                  <a:lnTo>
                    <a:pt x="2747" y="13604"/>
                  </a:lnTo>
                  <a:lnTo>
                    <a:pt x="4702" y="13899"/>
                  </a:lnTo>
                  <a:lnTo>
                    <a:pt x="4773" y="10427"/>
                  </a:lnTo>
                  <a:lnTo>
                    <a:pt x="4840" y="6956"/>
                  </a:lnTo>
                  <a:lnTo>
                    <a:pt x="4902" y="3472"/>
                  </a:lnTo>
                  <a:lnTo>
                    <a:pt x="4956"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9"/>
            <p:cNvSpPr/>
            <p:nvPr/>
          </p:nvSpPr>
          <p:spPr>
            <a:xfrm>
              <a:off x="4331325" y="-3515150"/>
              <a:ext cx="47675" cy="121700"/>
            </a:xfrm>
            <a:custGeom>
              <a:avLst/>
              <a:gdLst/>
              <a:ahLst/>
              <a:cxnLst/>
              <a:rect l="l" t="t" r="r" b="b"/>
              <a:pathLst>
                <a:path w="1907" h="4868" extrusionOk="0">
                  <a:moveTo>
                    <a:pt x="655" y="0"/>
                  </a:moveTo>
                  <a:lnTo>
                    <a:pt x="566" y="68"/>
                  </a:lnTo>
                  <a:lnTo>
                    <a:pt x="522" y="102"/>
                  </a:lnTo>
                  <a:lnTo>
                    <a:pt x="473" y="170"/>
                  </a:lnTo>
                  <a:lnTo>
                    <a:pt x="384" y="318"/>
                  </a:lnTo>
                  <a:lnTo>
                    <a:pt x="304" y="477"/>
                  </a:lnTo>
                  <a:lnTo>
                    <a:pt x="232" y="647"/>
                  </a:lnTo>
                  <a:lnTo>
                    <a:pt x="170" y="840"/>
                  </a:lnTo>
                  <a:lnTo>
                    <a:pt x="117" y="1044"/>
                  </a:lnTo>
                  <a:lnTo>
                    <a:pt x="76" y="1248"/>
                  </a:lnTo>
                  <a:lnTo>
                    <a:pt x="41" y="1475"/>
                  </a:lnTo>
                  <a:lnTo>
                    <a:pt x="19" y="1702"/>
                  </a:lnTo>
                  <a:lnTo>
                    <a:pt x="5" y="1940"/>
                  </a:lnTo>
                  <a:lnTo>
                    <a:pt x="1" y="2190"/>
                  </a:lnTo>
                  <a:lnTo>
                    <a:pt x="5" y="2428"/>
                  </a:lnTo>
                  <a:lnTo>
                    <a:pt x="19" y="2678"/>
                  </a:lnTo>
                  <a:lnTo>
                    <a:pt x="45" y="2927"/>
                  </a:lnTo>
                  <a:lnTo>
                    <a:pt x="81" y="3177"/>
                  </a:lnTo>
                  <a:lnTo>
                    <a:pt x="125" y="3427"/>
                  </a:lnTo>
                  <a:lnTo>
                    <a:pt x="183" y="3676"/>
                  </a:lnTo>
                  <a:lnTo>
                    <a:pt x="250" y="3926"/>
                  </a:lnTo>
                  <a:lnTo>
                    <a:pt x="321" y="4142"/>
                  </a:lnTo>
                  <a:lnTo>
                    <a:pt x="397" y="4323"/>
                  </a:lnTo>
                  <a:lnTo>
                    <a:pt x="473" y="4482"/>
                  </a:lnTo>
                  <a:lnTo>
                    <a:pt x="548" y="4618"/>
                  </a:lnTo>
                  <a:lnTo>
                    <a:pt x="629" y="4709"/>
                  </a:lnTo>
                  <a:lnTo>
                    <a:pt x="709" y="4788"/>
                  </a:lnTo>
                  <a:lnTo>
                    <a:pt x="793" y="4845"/>
                  </a:lnTo>
                  <a:lnTo>
                    <a:pt x="873" y="4868"/>
                  </a:lnTo>
                  <a:lnTo>
                    <a:pt x="954" y="4868"/>
                  </a:lnTo>
                  <a:lnTo>
                    <a:pt x="1034" y="4845"/>
                  </a:lnTo>
                  <a:lnTo>
                    <a:pt x="1114" y="4811"/>
                  </a:lnTo>
                  <a:lnTo>
                    <a:pt x="1194" y="4743"/>
                  </a:lnTo>
                  <a:lnTo>
                    <a:pt x="1270" y="4663"/>
                  </a:lnTo>
                  <a:lnTo>
                    <a:pt x="1341" y="4561"/>
                  </a:lnTo>
                  <a:lnTo>
                    <a:pt x="1412" y="4448"/>
                  </a:lnTo>
                  <a:lnTo>
                    <a:pt x="1483" y="4312"/>
                  </a:lnTo>
                  <a:lnTo>
                    <a:pt x="1546" y="4164"/>
                  </a:lnTo>
                  <a:lnTo>
                    <a:pt x="1608" y="4005"/>
                  </a:lnTo>
                  <a:lnTo>
                    <a:pt x="1661" y="3835"/>
                  </a:lnTo>
                  <a:lnTo>
                    <a:pt x="1715" y="3642"/>
                  </a:lnTo>
                  <a:lnTo>
                    <a:pt x="1759" y="3449"/>
                  </a:lnTo>
                  <a:lnTo>
                    <a:pt x="1799" y="3234"/>
                  </a:lnTo>
                  <a:lnTo>
                    <a:pt x="1835" y="3018"/>
                  </a:lnTo>
                  <a:lnTo>
                    <a:pt x="1862" y="2803"/>
                  </a:lnTo>
                  <a:lnTo>
                    <a:pt x="1884" y="2564"/>
                  </a:lnTo>
                  <a:lnTo>
                    <a:pt x="1897" y="2326"/>
                  </a:lnTo>
                  <a:lnTo>
                    <a:pt x="1906" y="2088"/>
                  </a:lnTo>
                  <a:lnTo>
                    <a:pt x="1902" y="1838"/>
                  </a:lnTo>
                  <a:lnTo>
                    <a:pt x="1893" y="1589"/>
                  </a:lnTo>
                  <a:lnTo>
                    <a:pt x="1875" y="1339"/>
                  </a:lnTo>
                  <a:lnTo>
                    <a:pt x="1848" y="1089"/>
                  </a:lnTo>
                  <a:lnTo>
                    <a:pt x="1599" y="976"/>
                  </a:lnTo>
                  <a:lnTo>
                    <a:pt x="1359" y="851"/>
                  </a:lnTo>
                  <a:lnTo>
                    <a:pt x="1114" y="715"/>
                  </a:lnTo>
                  <a:lnTo>
                    <a:pt x="873" y="568"/>
                  </a:lnTo>
                  <a:lnTo>
                    <a:pt x="829" y="533"/>
                  </a:lnTo>
                  <a:lnTo>
                    <a:pt x="789" y="488"/>
                  </a:lnTo>
                  <a:lnTo>
                    <a:pt x="758" y="420"/>
                  </a:lnTo>
                  <a:lnTo>
                    <a:pt x="726" y="352"/>
                  </a:lnTo>
                  <a:lnTo>
                    <a:pt x="704" y="273"/>
                  </a:lnTo>
                  <a:lnTo>
                    <a:pt x="682" y="193"/>
                  </a:lnTo>
                  <a:lnTo>
                    <a:pt x="669" y="91"/>
                  </a:lnTo>
                  <a:lnTo>
                    <a:pt x="655"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9"/>
            <p:cNvSpPr/>
            <p:nvPr/>
          </p:nvSpPr>
          <p:spPr>
            <a:xfrm>
              <a:off x="4334775" y="-1936350"/>
              <a:ext cx="201050" cy="511725"/>
            </a:xfrm>
            <a:custGeom>
              <a:avLst/>
              <a:gdLst/>
              <a:ahLst/>
              <a:cxnLst/>
              <a:rect l="l" t="t" r="r" b="b"/>
              <a:pathLst>
                <a:path w="8042" h="20469" extrusionOk="0">
                  <a:moveTo>
                    <a:pt x="455" y="0"/>
                  </a:moveTo>
                  <a:lnTo>
                    <a:pt x="99" y="125"/>
                  </a:lnTo>
                  <a:lnTo>
                    <a:pt x="157" y="1294"/>
                  </a:lnTo>
                  <a:lnTo>
                    <a:pt x="206" y="2451"/>
                  </a:lnTo>
                  <a:lnTo>
                    <a:pt x="246" y="3631"/>
                  </a:lnTo>
                  <a:lnTo>
                    <a:pt x="281" y="4800"/>
                  </a:lnTo>
                  <a:lnTo>
                    <a:pt x="304" y="5980"/>
                  </a:lnTo>
                  <a:lnTo>
                    <a:pt x="317" y="7160"/>
                  </a:lnTo>
                  <a:lnTo>
                    <a:pt x="321" y="8351"/>
                  </a:lnTo>
                  <a:lnTo>
                    <a:pt x="317" y="9531"/>
                  </a:lnTo>
                  <a:lnTo>
                    <a:pt x="308" y="10722"/>
                  </a:lnTo>
                  <a:lnTo>
                    <a:pt x="286" y="11914"/>
                  </a:lnTo>
                  <a:lnTo>
                    <a:pt x="259" y="13105"/>
                  </a:lnTo>
                  <a:lnTo>
                    <a:pt x="223" y="14296"/>
                  </a:lnTo>
                  <a:lnTo>
                    <a:pt x="179" y="15488"/>
                  </a:lnTo>
                  <a:lnTo>
                    <a:pt x="125" y="16679"/>
                  </a:lnTo>
                  <a:lnTo>
                    <a:pt x="68" y="17859"/>
                  </a:lnTo>
                  <a:lnTo>
                    <a:pt x="1" y="19050"/>
                  </a:lnTo>
                  <a:lnTo>
                    <a:pt x="1" y="19050"/>
                  </a:lnTo>
                  <a:lnTo>
                    <a:pt x="223" y="19028"/>
                  </a:lnTo>
                  <a:lnTo>
                    <a:pt x="450" y="19016"/>
                  </a:lnTo>
                  <a:lnTo>
                    <a:pt x="678" y="19005"/>
                  </a:lnTo>
                  <a:lnTo>
                    <a:pt x="905" y="19005"/>
                  </a:lnTo>
                  <a:lnTo>
                    <a:pt x="1359" y="19028"/>
                  </a:lnTo>
                  <a:lnTo>
                    <a:pt x="1813" y="19073"/>
                  </a:lnTo>
                  <a:lnTo>
                    <a:pt x="2271" y="19141"/>
                  </a:lnTo>
                  <a:lnTo>
                    <a:pt x="2730" y="19220"/>
                  </a:lnTo>
                  <a:lnTo>
                    <a:pt x="3189" y="19323"/>
                  </a:lnTo>
                  <a:lnTo>
                    <a:pt x="3647" y="19436"/>
                  </a:lnTo>
                  <a:lnTo>
                    <a:pt x="4110" y="19561"/>
                  </a:lnTo>
                  <a:lnTo>
                    <a:pt x="4569" y="19686"/>
                  </a:lnTo>
                  <a:lnTo>
                    <a:pt x="5481" y="19958"/>
                  </a:lnTo>
                  <a:lnTo>
                    <a:pt x="6394" y="20219"/>
                  </a:lnTo>
                  <a:lnTo>
                    <a:pt x="6848" y="20355"/>
                  </a:lnTo>
                  <a:lnTo>
                    <a:pt x="7298" y="20469"/>
                  </a:lnTo>
                  <a:lnTo>
                    <a:pt x="7396" y="19254"/>
                  </a:lnTo>
                  <a:lnTo>
                    <a:pt x="7485" y="18029"/>
                  </a:lnTo>
                  <a:lnTo>
                    <a:pt x="7569" y="16804"/>
                  </a:lnTo>
                  <a:lnTo>
                    <a:pt x="7650" y="15578"/>
                  </a:lnTo>
                  <a:lnTo>
                    <a:pt x="7716" y="14342"/>
                  </a:lnTo>
                  <a:lnTo>
                    <a:pt x="7783" y="13116"/>
                  </a:lnTo>
                  <a:lnTo>
                    <a:pt x="7837" y="11880"/>
                  </a:lnTo>
                  <a:lnTo>
                    <a:pt x="7890" y="10643"/>
                  </a:lnTo>
                  <a:lnTo>
                    <a:pt x="7930" y="9406"/>
                  </a:lnTo>
                  <a:lnTo>
                    <a:pt x="7966" y="8169"/>
                  </a:lnTo>
                  <a:lnTo>
                    <a:pt x="7997" y="6933"/>
                  </a:lnTo>
                  <a:lnTo>
                    <a:pt x="8019" y="5707"/>
                  </a:lnTo>
                  <a:lnTo>
                    <a:pt x="8032" y="4471"/>
                  </a:lnTo>
                  <a:lnTo>
                    <a:pt x="8041" y="3245"/>
                  </a:lnTo>
                  <a:lnTo>
                    <a:pt x="8041" y="2020"/>
                  </a:lnTo>
                  <a:lnTo>
                    <a:pt x="8037" y="794"/>
                  </a:lnTo>
                  <a:lnTo>
                    <a:pt x="7592" y="874"/>
                  </a:lnTo>
                  <a:lnTo>
                    <a:pt x="7146" y="953"/>
                  </a:lnTo>
                  <a:lnTo>
                    <a:pt x="6229" y="1135"/>
                  </a:lnTo>
                  <a:lnTo>
                    <a:pt x="5766" y="1226"/>
                  </a:lnTo>
                  <a:lnTo>
                    <a:pt x="5299" y="1305"/>
                  </a:lnTo>
                  <a:lnTo>
                    <a:pt x="4831" y="1384"/>
                  </a:lnTo>
                  <a:lnTo>
                    <a:pt x="4364" y="1441"/>
                  </a:lnTo>
                  <a:lnTo>
                    <a:pt x="3896" y="1487"/>
                  </a:lnTo>
                  <a:lnTo>
                    <a:pt x="3429" y="1509"/>
                  </a:lnTo>
                  <a:lnTo>
                    <a:pt x="2966" y="1509"/>
                  </a:lnTo>
                  <a:lnTo>
                    <a:pt x="2734" y="1498"/>
                  </a:lnTo>
                  <a:lnTo>
                    <a:pt x="2507" y="1475"/>
                  </a:lnTo>
                  <a:lnTo>
                    <a:pt x="2280" y="1453"/>
                  </a:lnTo>
                  <a:lnTo>
                    <a:pt x="2053" y="1419"/>
                  </a:lnTo>
                  <a:lnTo>
                    <a:pt x="1826" y="1373"/>
                  </a:lnTo>
                  <a:lnTo>
                    <a:pt x="1604" y="1328"/>
                  </a:lnTo>
                  <a:lnTo>
                    <a:pt x="1381" y="1260"/>
                  </a:lnTo>
                  <a:lnTo>
                    <a:pt x="1158" y="1192"/>
                  </a:lnTo>
                  <a:lnTo>
                    <a:pt x="940" y="1112"/>
                  </a:lnTo>
                  <a:lnTo>
                    <a:pt x="727" y="1021"/>
                  </a:lnTo>
                  <a:lnTo>
                    <a:pt x="695" y="999"/>
                  </a:lnTo>
                  <a:lnTo>
                    <a:pt x="664" y="976"/>
                  </a:lnTo>
                  <a:lnTo>
                    <a:pt x="633" y="942"/>
                  </a:lnTo>
                  <a:lnTo>
                    <a:pt x="606" y="897"/>
                  </a:lnTo>
                  <a:lnTo>
                    <a:pt x="584" y="851"/>
                  </a:lnTo>
                  <a:lnTo>
                    <a:pt x="562" y="794"/>
                  </a:lnTo>
                  <a:lnTo>
                    <a:pt x="540" y="726"/>
                  </a:lnTo>
                  <a:lnTo>
                    <a:pt x="522" y="658"/>
                  </a:lnTo>
                  <a:lnTo>
                    <a:pt x="491" y="511"/>
                  </a:lnTo>
                  <a:lnTo>
                    <a:pt x="473" y="352"/>
                  </a:lnTo>
                  <a:lnTo>
                    <a:pt x="459" y="182"/>
                  </a:lnTo>
                  <a:lnTo>
                    <a:pt x="455"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9"/>
            <p:cNvSpPr/>
            <p:nvPr/>
          </p:nvSpPr>
          <p:spPr>
            <a:xfrm>
              <a:off x="4274800" y="-2440400"/>
              <a:ext cx="259900" cy="507200"/>
            </a:xfrm>
            <a:custGeom>
              <a:avLst/>
              <a:gdLst/>
              <a:ahLst/>
              <a:cxnLst/>
              <a:rect l="l" t="t" r="r" b="b"/>
              <a:pathLst>
                <a:path w="10396" h="20288" extrusionOk="0">
                  <a:moveTo>
                    <a:pt x="7800" y="0"/>
                  </a:moveTo>
                  <a:lnTo>
                    <a:pt x="7239" y="12"/>
                  </a:lnTo>
                  <a:lnTo>
                    <a:pt x="6678" y="46"/>
                  </a:lnTo>
                  <a:lnTo>
                    <a:pt x="6122" y="91"/>
                  </a:lnTo>
                  <a:lnTo>
                    <a:pt x="5565" y="148"/>
                  </a:lnTo>
                  <a:lnTo>
                    <a:pt x="5009" y="216"/>
                  </a:lnTo>
                  <a:lnTo>
                    <a:pt x="4452" y="295"/>
                  </a:lnTo>
                  <a:lnTo>
                    <a:pt x="3339" y="477"/>
                  </a:lnTo>
                  <a:lnTo>
                    <a:pt x="2226" y="670"/>
                  </a:lnTo>
                  <a:lnTo>
                    <a:pt x="1113" y="851"/>
                  </a:lnTo>
                  <a:lnTo>
                    <a:pt x="557" y="942"/>
                  </a:lnTo>
                  <a:lnTo>
                    <a:pt x="0" y="1010"/>
                  </a:lnTo>
                  <a:lnTo>
                    <a:pt x="120" y="1566"/>
                  </a:lnTo>
                  <a:lnTo>
                    <a:pt x="245" y="2122"/>
                  </a:lnTo>
                  <a:lnTo>
                    <a:pt x="361" y="2689"/>
                  </a:lnTo>
                  <a:lnTo>
                    <a:pt x="476" y="3257"/>
                  </a:lnTo>
                  <a:lnTo>
                    <a:pt x="588" y="3824"/>
                  </a:lnTo>
                  <a:lnTo>
                    <a:pt x="695" y="4391"/>
                  </a:lnTo>
                  <a:lnTo>
                    <a:pt x="801" y="4970"/>
                  </a:lnTo>
                  <a:lnTo>
                    <a:pt x="904" y="5549"/>
                  </a:lnTo>
                  <a:lnTo>
                    <a:pt x="1002" y="6127"/>
                  </a:lnTo>
                  <a:lnTo>
                    <a:pt x="1100" y="6717"/>
                  </a:lnTo>
                  <a:lnTo>
                    <a:pt x="1193" y="7307"/>
                  </a:lnTo>
                  <a:lnTo>
                    <a:pt x="1282" y="7897"/>
                  </a:lnTo>
                  <a:lnTo>
                    <a:pt x="1371" y="8499"/>
                  </a:lnTo>
                  <a:lnTo>
                    <a:pt x="1456" y="9089"/>
                  </a:lnTo>
                  <a:lnTo>
                    <a:pt x="1536" y="9690"/>
                  </a:lnTo>
                  <a:lnTo>
                    <a:pt x="1616" y="10303"/>
                  </a:lnTo>
                  <a:lnTo>
                    <a:pt x="1692" y="10904"/>
                  </a:lnTo>
                  <a:lnTo>
                    <a:pt x="1768" y="11517"/>
                  </a:lnTo>
                  <a:lnTo>
                    <a:pt x="1834" y="12129"/>
                  </a:lnTo>
                  <a:lnTo>
                    <a:pt x="1906" y="12742"/>
                  </a:lnTo>
                  <a:lnTo>
                    <a:pt x="1968" y="13355"/>
                  </a:lnTo>
                  <a:lnTo>
                    <a:pt x="2030" y="13979"/>
                  </a:lnTo>
                  <a:lnTo>
                    <a:pt x="2088" y="14603"/>
                  </a:lnTo>
                  <a:lnTo>
                    <a:pt x="2146" y="15227"/>
                  </a:lnTo>
                  <a:lnTo>
                    <a:pt x="2199" y="15851"/>
                  </a:lnTo>
                  <a:lnTo>
                    <a:pt x="2248" y="16475"/>
                  </a:lnTo>
                  <a:lnTo>
                    <a:pt x="2297" y="17110"/>
                  </a:lnTo>
                  <a:lnTo>
                    <a:pt x="2342" y="17746"/>
                  </a:lnTo>
                  <a:lnTo>
                    <a:pt x="2386" y="18370"/>
                  </a:lnTo>
                  <a:lnTo>
                    <a:pt x="2427" y="19016"/>
                  </a:lnTo>
                  <a:lnTo>
                    <a:pt x="2462" y="19652"/>
                  </a:lnTo>
                  <a:lnTo>
                    <a:pt x="2498" y="20287"/>
                  </a:lnTo>
                  <a:lnTo>
                    <a:pt x="2854" y="20162"/>
                  </a:lnTo>
                  <a:lnTo>
                    <a:pt x="2858" y="19992"/>
                  </a:lnTo>
                  <a:lnTo>
                    <a:pt x="2872" y="19833"/>
                  </a:lnTo>
                  <a:lnTo>
                    <a:pt x="2890" y="19674"/>
                  </a:lnTo>
                  <a:lnTo>
                    <a:pt x="2921" y="19538"/>
                  </a:lnTo>
                  <a:lnTo>
                    <a:pt x="2939" y="19470"/>
                  </a:lnTo>
                  <a:lnTo>
                    <a:pt x="2961" y="19413"/>
                  </a:lnTo>
                  <a:lnTo>
                    <a:pt x="2983" y="19357"/>
                  </a:lnTo>
                  <a:lnTo>
                    <a:pt x="3005" y="19300"/>
                  </a:lnTo>
                  <a:lnTo>
                    <a:pt x="3032" y="19266"/>
                  </a:lnTo>
                  <a:lnTo>
                    <a:pt x="3063" y="19221"/>
                  </a:lnTo>
                  <a:lnTo>
                    <a:pt x="3094" y="19198"/>
                  </a:lnTo>
                  <a:lnTo>
                    <a:pt x="3126" y="19175"/>
                  </a:lnTo>
                  <a:lnTo>
                    <a:pt x="3339" y="19084"/>
                  </a:lnTo>
                  <a:lnTo>
                    <a:pt x="3557" y="18994"/>
                  </a:lnTo>
                  <a:lnTo>
                    <a:pt x="3776" y="18926"/>
                  </a:lnTo>
                  <a:lnTo>
                    <a:pt x="3998" y="18869"/>
                  </a:lnTo>
                  <a:lnTo>
                    <a:pt x="4221" y="18812"/>
                  </a:lnTo>
                  <a:lnTo>
                    <a:pt x="4443" y="18767"/>
                  </a:lnTo>
                  <a:lnTo>
                    <a:pt x="4670" y="18744"/>
                  </a:lnTo>
                  <a:lnTo>
                    <a:pt x="4897" y="18710"/>
                  </a:lnTo>
                  <a:lnTo>
                    <a:pt x="5129" y="18699"/>
                  </a:lnTo>
                  <a:lnTo>
                    <a:pt x="5356" y="18687"/>
                  </a:lnTo>
                  <a:lnTo>
                    <a:pt x="5819" y="18687"/>
                  </a:lnTo>
                  <a:lnTo>
                    <a:pt x="6282" y="18710"/>
                  </a:lnTo>
                  <a:lnTo>
                    <a:pt x="6750" y="18755"/>
                  </a:lnTo>
                  <a:lnTo>
                    <a:pt x="7213" y="18812"/>
                  </a:lnTo>
                  <a:lnTo>
                    <a:pt x="7680" y="18880"/>
                  </a:lnTo>
                  <a:lnTo>
                    <a:pt x="8143" y="18971"/>
                  </a:lnTo>
                  <a:lnTo>
                    <a:pt x="8606" y="19050"/>
                  </a:lnTo>
                  <a:lnTo>
                    <a:pt x="9514" y="19232"/>
                  </a:lnTo>
                  <a:lnTo>
                    <a:pt x="9960" y="19323"/>
                  </a:lnTo>
                  <a:lnTo>
                    <a:pt x="10396" y="19391"/>
                  </a:lnTo>
                  <a:lnTo>
                    <a:pt x="10396" y="19391"/>
                  </a:lnTo>
                  <a:lnTo>
                    <a:pt x="10374" y="18120"/>
                  </a:lnTo>
                  <a:lnTo>
                    <a:pt x="10338" y="16849"/>
                  </a:lnTo>
                  <a:lnTo>
                    <a:pt x="10293" y="15590"/>
                  </a:lnTo>
                  <a:lnTo>
                    <a:pt x="10240" y="14342"/>
                  </a:lnTo>
                  <a:lnTo>
                    <a:pt x="10182" y="13094"/>
                  </a:lnTo>
                  <a:lnTo>
                    <a:pt x="10111" y="11857"/>
                  </a:lnTo>
                  <a:lnTo>
                    <a:pt x="10035" y="10620"/>
                  </a:lnTo>
                  <a:lnTo>
                    <a:pt x="9946" y="9406"/>
                  </a:lnTo>
                  <a:lnTo>
                    <a:pt x="9853" y="8192"/>
                  </a:lnTo>
                  <a:lnTo>
                    <a:pt x="9746" y="6990"/>
                  </a:lnTo>
                  <a:lnTo>
                    <a:pt x="9635" y="5810"/>
                  </a:lnTo>
                  <a:lnTo>
                    <a:pt x="9510" y="4630"/>
                  </a:lnTo>
                  <a:lnTo>
                    <a:pt x="9376" y="3461"/>
                  </a:lnTo>
                  <a:lnTo>
                    <a:pt x="9238" y="2315"/>
                  </a:lnTo>
                  <a:lnTo>
                    <a:pt x="9163" y="1736"/>
                  </a:lnTo>
                  <a:lnTo>
                    <a:pt x="9087" y="1169"/>
                  </a:lnTo>
                  <a:lnTo>
                    <a:pt x="9007" y="613"/>
                  </a:lnTo>
                  <a:lnTo>
                    <a:pt x="8927" y="46"/>
                  </a:lnTo>
                  <a:lnTo>
                    <a:pt x="8361" y="12"/>
                  </a:lnTo>
                  <a:lnTo>
                    <a:pt x="7800"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9"/>
            <p:cNvSpPr/>
            <p:nvPr/>
          </p:nvSpPr>
          <p:spPr>
            <a:xfrm>
              <a:off x="4368625" y="-6793600"/>
              <a:ext cx="245000" cy="575550"/>
            </a:xfrm>
            <a:custGeom>
              <a:avLst/>
              <a:gdLst/>
              <a:ahLst/>
              <a:cxnLst/>
              <a:rect l="l" t="t" r="r" b="b"/>
              <a:pathLst>
                <a:path w="9800" h="23022" extrusionOk="0">
                  <a:moveTo>
                    <a:pt x="4711" y="1"/>
                  </a:moveTo>
                  <a:lnTo>
                    <a:pt x="4430" y="568"/>
                  </a:lnTo>
                  <a:lnTo>
                    <a:pt x="4150" y="1135"/>
                  </a:lnTo>
                  <a:lnTo>
                    <a:pt x="3869" y="1691"/>
                  </a:lnTo>
                  <a:lnTo>
                    <a:pt x="3584" y="2236"/>
                  </a:lnTo>
                  <a:lnTo>
                    <a:pt x="3299" y="2780"/>
                  </a:lnTo>
                  <a:lnTo>
                    <a:pt x="3010" y="3314"/>
                  </a:lnTo>
                  <a:lnTo>
                    <a:pt x="2721" y="3836"/>
                  </a:lnTo>
                  <a:lnTo>
                    <a:pt x="2427" y="4346"/>
                  </a:lnTo>
                  <a:lnTo>
                    <a:pt x="2128" y="4845"/>
                  </a:lnTo>
                  <a:lnTo>
                    <a:pt x="1835" y="5333"/>
                  </a:lnTo>
                  <a:lnTo>
                    <a:pt x="1532" y="5821"/>
                  </a:lnTo>
                  <a:lnTo>
                    <a:pt x="1229" y="6286"/>
                  </a:lnTo>
                  <a:lnTo>
                    <a:pt x="926" y="6752"/>
                  </a:lnTo>
                  <a:lnTo>
                    <a:pt x="619" y="7205"/>
                  </a:lnTo>
                  <a:lnTo>
                    <a:pt x="312" y="7637"/>
                  </a:lnTo>
                  <a:lnTo>
                    <a:pt x="0" y="8068"/>
                  </a:lnTo>
                  <a:lnTo>
                    <a:pt x="254" y="8975"/>
                  </a:lnTo>
                  <a:lnTo>
                    <a:pt x="508" y="9883"/>
                  </a:lnTo>
                  <a:lnTo>
                    <a:pt x="757" y="10802"/>
                  </a:lnTo>
                  <a:lnTo>
                    <a:pt x="1006" y="11721"/>
                  </a:lnTo>
                  <a:lnTo>
                    <a:pt x="1496" y="13582"/>
                  </a:lnTo>
                  <a:lnTo>
                    <a:pt x="1981" y="15454"/>
                  </a:lnTo>
                  <a:lnTo>
                    <a:pt x="2458" y="17337"/>
                  </a:lnTo>
                  <a:lnTo>
                    <a:pt x="2934" y="19221"/>
                  </a:lnTo>
                  <a:lnTo>
                    <a:pt x="3406" y="21127"/>
                  </a:lnTo>
                  <a:lnTo>
                    <a:pt x="3874" y="23022"/>
                  </a:lnTo>
                  <a:lnTo>
                    <a:pt x="4270" y="22523"/>
                  </a:lnTo>
                  <a:lnTo>
                    <a:pt x="4666" y="22012"/>
                  </a:lnTo>
                  <a:lnTo>
                    <a:pt x="5058" y="21490"/>
                  </a:lnTo>
                  <a:lnTo>
                    <a:pt x="5441" y="20957"/>
                  </a:lnTo>
                  <a:lnTo>
                    <a:pt x="5824" y="20412"/>
                  </a:lnTo>
                  <a:lnTo>
                    <a:pt x="6207" y="19856"/>
                  </a:lnTo>
                  <a:lnTo>
                    <a:pt x="6581" y="19289"/>
                  </a:lnTo>
                  <a:lnTo>
                    <a:pt x="6950" y="18699"/>
                  </a:lnTo>
                  <a:lnTo>
                    <a:pt x="7320" y="18109"/>
                  </a:lnTo>
                  <a:lnTo>
                    <a:pt x="7685" y="17496"/>
                  </a:lnTo>
                  <a:lnTo>
                    <a:pt x="8045" y="16884"/>
                  </a:lnTo>
                  <a:lnTo>
                    <a:pt x="8401" y="16248"/>
                  </a:lnTo>
                  <a:lnTo>
                    <a:pt x="8758" y="15601"/>
                  </a:lnTo>
                  <a:lnTo>
                    <a:pt x="9109" y="14943"/>
                  </a:lnTo>
                  <a:lnTo>
                    <a:pt x="9457" y="14274"/>
                  </a:lnTo>
                  <a:lnTo>
                    <a:pt x="9799" y="13582"/>
                  </a:lnTo>
                  <a:lnTo>
                    <a:pt x="9470" y="12765"/>
                  </a:lnTo>
                  <a:lnTo>
                    <a:pt x="9145" y="11937"/>
                  </a:lnTo>
                  <a:lnTo>
                    <a:pt x="8495" y="10280"/>
                  </a:lnTo>
                  <a:lnTo>
                    <a:pt x="7854" y="8590"/>
                  </a:lnTo>
                  <a:lnTo>
                    <a:pt x="7217" y="6888"/>
                  </a:lnTo>
                  <a:lnTo>
                    <a:pt x="6585" y="5186"/>
                  </a:lnTo>
                  <a:lnTo>
                    <a:pt x="5957" y="3461"/>
                  </a:lnTo>
                  <a:lnTo>
                    <a:pt x="5329" y="1725"/>
                  </a:lnTo>
                  <a:lnTo>
                    <a:pt x="4711"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9"/>
            <p:cNvSpPr/>
            <p:nvPr/>
          </p:nvSpPr>
          <p:spPr>
            <a:xfrm>
              <a:off x="4504525" y="-7097950"/>
              <a:ext cx="250000" cy="616675"/>
            </a:xfrm>
            <a:custGeom>
              <a:avLst/>
              <a:gdLst/>
              <a:ahLst/>
              <a:cxnLst/>
              <a:rect l="l" t="t" r="r" b="b"/>
              <a:pathLst>
                <a:path w="10000" h="24667" extrusionOk="0">
                  <a:moveTo>
                    <a:pt x="4016" y="0"/>
                  </a:moveTo>
                  <a:lnTo>
                    <a:pt x="3785" y="715"/>
                  </a:lnTo>
                  <a:lnTo>
                    <a:pt x="3549" y="1430"/>
                  </a:lnTo>
                  <a:lnTo>
                    <a:pt x="3313" y="2133"/>
                  </a:lnTo>
                  <a:lnTo>
                    <a:pt x="3072" y="2837"/>
                  </a:lnTo>
                  <a:lnTo>
                    <a:pt x="2827" y="3529"/>
                  </a:lnTo>
                  <a:lnTo>
                    <a:pt x="2583" y="4210"/>
                  </a:lnTo>
                  <a:lnTo>
                    <a:pt x="2338" y="4891"/>
                  </a:lnTo>
                  <a:lnTo>
                    <a:pt x="2088" y="5560"/>
                  </a:lnTo>
                  <a:lnTo>
                    <a:pt x="1835" y="6218"/>
                  </a:lnTo>
                  <a:lnTo>
                    <a:pt x="1581" y="6876"/>
                  </a:lnTo>
                  <a:lnTo>
                    <a:pt x="1323" y="7523"/>
                  </a:lnTo>
                  <a:lnTo>
                    <a:pt x="1064" y="8158"/>
                  </a:lnTo>
                  <a:lnTo>
                    <a:pt x="802" y="8794"/>
                  </a:lnTo>
                  <a:lnTo>
                    <a:pt x="535" y="9418"/>
                  </a:lnTo>
                  <a:lnTo>
                    <a:pt x="267" y="10030"/>
                  </a:lnTo>
                  <a:lnTo>
                    <a:pt x="0" y="10632"/>
                  </a:lnTo>
                  <a:lnTo>
                    <a:pt x="624" y="12345"/>
                  </a:lnTo>
                  <a:lnTo>
                    <a:pt x="1247" y="14058"/>
                  </a:lnTo>
                  <a:lnTo>
                    <a:pt x="1866" y="15794"/>
                  </a:lnTo>
                  <a:lnTo>
                    <a:pt x="2485" y="17541"/>
                  </a:lnTo>
                  <a:lnTo>
                    <a:pt x="3095" y="19300"/>
                  </a:lnTo>
                  <a:lnTo>
                    <a:pt x="3700" y="21070"/>
                  </a:lnTo>
                  <a:lnTo>
                    <a:pt x="4301" y="22863"/>
                  </a:lnTo>
                  <a:lnTo>
                    <a:pt x="4595" y="23759"/>
                  </a:lnTo>
                  <a:lnTo>
                    <a:pt x="4889" y="24667"/>
                  </a:lnTo>
                  <a:lnTo>
                    <a:pt x="5236" y="23918"/>
                  </a:lnTo>
                  <a:lnTo>
                    <a:pt x="5574" y="23146"/>
                  </a:lnTo>
                  <a:lnTo>
                    <a:pt x="5913" y="22363"/>
                  </a:lnTo>
                  <a:lnTo>
                    <a:pt x="6247" y="21558"/>
                  </a:lnTo>
                  <a:lnTo>
                    <a:pt x="6576" y="20730"/>
                  </a:lnTo>
                  <a:lnTo>
                    <a:pt x="6906" y="19890"/>
                  </a:lnTo>
                  <a:lnTo>
                    <a:pt x="7231" y="19028"/>
                  </a:lnTo>
                  <a:lnTo>
                    <a:pt x="7551" y="18143"/>
                  </a:lnTo>
                  <a:lnTo>
                    <a:pt x="7867" y="17246"/>
                  </a:lnTo>
                  <a:lnTo>
                    <a:pt x="8183" y="16327"/>
                  </a:lnTo>
                  <a:lnTo>
                    <a:pt x="8495" y="15374"/>
                  </a:lnTo>
                  <a:lnTo>
                    <a:pt x="8802" y="14421"/>
                  </a:lnTo>
                  <a:lnTo>
                    <a:pt x="9105" y="13434"/>
                  </a:lnTo>
                  <a:lnTo>
                    <a:pt x="9408" y="12436"/>
                  </a:lnTo>
                  <a:lnTo>
                    <a:pt x="9706" y="11403"/>
                  </a:lnTo>
                  <a:lnTo>
                    <a:pt x="10000" y="10359"/>
                  </a:lnTo>
                  <a:lnTo>
                    <a:pt x="9595" y="9883"/>
                  </a:lnTo>
                  <a:lnTo>
                    <a:pt x="9194" y="9395"/>
                  </a:lnTo>
                  <a:lnTo>
                    <a:pt x="8798" y="8884"/>
                  </a:lnTo>
                  <a:lnTo>
                    <a:pt x="8401" y="8351"/>
                  </a:lnTo>
                  <a:lnTo>
                    <a:pt x="8014" y="7806"/>
                  </a:lnTo>
                  <a:lnTo>
                    <a:pt x="7627" y="7228"/>
                  </a:lnTo>
                  <a:lnTo>
                    <a:pt x="7248" y="6638"/>
                  </a:lnTo>
                  <a:lnTo>
                    <a:pt x="6874" y="6014"/>
                  </a:lnTo>
                  <a:lnTo>
                    <a:pt x="6505" y="5378"/>
                  </a:lnTo>
                  <a:lnTo>
                    <a:pt x="6318" y="5049"/>
                  </a:lnTo>
                  <a:lnTo>
                    <a:pt x="6140" y="4720"/>
                  </a:lnTo>
                  <a:lnTo>
                    <a:pt x="5957" y="4380"/>
                  </a:lnTo>
                  <a:lnTo>
                    <a:pt x="5779" y="4028"/>
                  </a:lnTo>
                  <a:lnTo>
                    <a:pt x="5601" y="3677"/>
                  </a:lnTo>
                  <a:lnTo>
                    <a:pt x="5427" y="3313"/>
                  </a:lnTo>
                  <a:lnTo>
                    <a:pt x="5254" y="2950"/>
                  </a:lnTo>
                  <a:lnTo>
                    <a:pt x="5080" y="2587"/>
                  </a:lnTo>
                  <a:lnTo>
                    <a:pt x="4911" y="2202"/>
                  </a:lnTo>
                  <a:lnTo>
                    <a:pt x="4742" y="1827"/>
                  </a:lnTo>
                  <a:lnTo>
                    <a:pt x="4573" y="1430"/>
                  </a:lnTo>
                  <a:lnTo>
                    <a:pt x="4408" y="1033"/>
                  </a:lnTo>
                  <a:lnTo>
                    <a:pt x="4243" y="636"/>
                  </a:lnTo>
                  <a:lnTo>
                    <a:pt x="4083" y="227"/>
                  </a:lnTo>
                  <a:lnTo>
                    <a:pt x="4047" y="114"/>
                  </a:lnTo>
                  <a:lnTo>
                    <a:pt x="4016"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9"/>
            <p:cNvSpPr/>
            <p:nvPr/>
          </p:nvSpPr>
          <p:spPr>
            <a:xfrm>
              <a:off x="4617050" y="-7463575"/>
              <a:ext cx="238325" cy="592850"/>
            </a:xfrm>
            <a:custGeom>
              <a:avLst/>
              <a:gdLst/>
              <a:ahLst/>
              <a:cxnLst/>
              <a:rect l="l" t="t" r="r" b="b"/>
              <a:pathLst>
                <a:path w="9533" h="23714" extrusionOk="0">
                  <a:moveTo>
                    <a:pt x="3380" y="0"/>
                  </a:moveTo>
                  <a:lnTo>
                    <a:pt x="3193" y="863"/>
                  </a:lnTo>
                  <a:lnTo>
                    <a:pt x="3001" y="1725"/>
                  </a:lnTo>
                  <a:lnTo>
                    <a:pt x="2805" y="2576"/>
                  </a:lnTo>
                  <a:lnTo>
                    <a:pt x="2605" y="3416"/>
                  </a:lnTo>
                  <a:lnTo>
                    <a:pt x="2405" y="4266"/>
                  </a:lnTo>
                  <a:lnTo>
                    <a:pt x="2200" y="5095"/>
                  </a:lnTo>
                  <a:lnTo>
                    <a:pt x="1995" y="5923"/>
                  </a:lnTo>
                  <a:lnTo>
                    <a:pt x="1786" y="6751"/>
                  </a:lnTo>
                  <a:lnTo>
                    <a:pt x="1572" y="7568"/>
                  </a:lnTo>
                  <a:lnTo>
                    <a:pt x="1354" y="8385"/>
                  </a:lnTo>
                  <a:lnTo>
                    <a:pt x="1136" y="9191"/>
                  </a:lnTo>
                  <a:lnTo>
                    <a:pt x="918" y="9985"/>
                  </a:lnTo>
                  <a:lnTo>
                    <a:pt x="690" y="10779"/>
                  </a:lnTo>
                  <a:lnTo>
                    <a:pt x="463" y="11562"/>
                  </a:lnTo>
                  <a:lnTo>
                    <a:pt x="232" y="12345"/>
                  </a:lnTo>
                  <a:lnTo>
                    <a:pt x="0" y="13116"/>
                  </a:lnTo>
                  <a:lnTo>
                    <a:pt x="32" y="13150"/>
                  </a:lnTo>
                  <a:lnTo>
                    <a:pt x="67" y="13207"/>
                  </a:lnTo>
                  <a:lnTo>
                    <a:pt x="103" y="13264"/>
                  </a:lnTo>
                  <a:lnTo>
                    <a:pt x="134" y="13332"/>
                  </a:lnTo>
                  <a:lnTo>
                    <a:pt x="463" y="14115"/>
                  </a:lnTo>
                  <a:lnTo>
                    <a:pt x="797" y="14864"/>
                  </a:lnTo>
                  <a:lnTo>
                    <a:pt x="1136" y="15613"/>
                  </a:lnTo>
                  <a:lnTo>
                    <a:pt x="1474" y="16339"/>
                  </a:lnTo>
                  <a:lnTo>
                    <a:pt x="1817" y="17042"/>
                  </a:lnTo>
                  <a:lnTo>
                    <a:pt x="2164" y="17746"/>
                  </a:lnTo>
                  <a:lnTo>
                    <a:pt x="2516" y="18415"/>
                  </a:lnTo>
                  <a:lnTo>
                    <a:pt x="2868" y="19073"/>
                  </a:lnTo>
                  <a:lnTo>
                    <a:pt x="3224" y="19720"/>
                  </a:lnTo>
                  <a:lnTo>
                    <a:pt x="3589" y="20344"/>
                  </a:lnTo>
                  <a:lnTo>
                    <a:pt x="3954" y="20945"/>
                  </a:lnTo>
                  <a:lnTo>
                    <a:pt x="4323" y="21535"/>
                  </a:lnTo>
                  <a:lnTo>
                    <a:pt x="4697" y="22114"/>
                  </a:lnTo>
                  <a:lnTo>
                    <a:pt x="5080" y="22670"/>
                  </a:lnTo>
                  <a:lnTo>
                    <a:pt x="5463" y="23203"/>
                  </a:lnTo>
                  <a:lnTo>
                    <a:pt x="5851" y="23714"/>
                  </a:lnTo>
                  <a:lnTo>
                    <a:pt x="5984" y="23226"/>
                  </a:lnTo>
                  <a:lnTo>
                    <a:pt x="6118" y="22749"/>
                  </a:lnTo>
                  <a:lnTo>
                    <a:pt x="6247" y="22261"/>
                  </a:lnTo>
                  <a:lnTo>
                    <a:pt x="6380" y="21751"/>
                  </a:lnTo>
                  <a:lnTo>
                    <a:pt x="6607" y="20832"/>
                  </a:lnTo>
                  <a:lnTo>
                    <a:pt x="6834" y="19913"/>
                  </a:lnTo>
                  <a:lnTo>
                    <a:pt x="7053" y="18982"/>
                  </a:lnTo>
                  <a:lnTo>
                    <a:pt x="7271" y="18052"/>
                  </a:lnTo>
                  <a:lnTo>
                    <a:pt x="7480" y="17122"/>
                  </a:lnTo>
                  <a:lnTo>
                    <a:pt x="7685" y="16180"/>
                  </a:lnTo>
                  <a:lnTo>
                    <a:pt x="7890" y="15238"/>
                  </a:lnTo>
                  <a:lnTo>
                    <a:pt x="8085" y="14296"/>
                  </a:lnTo>
                  <a:lnTo>
                    <a:pt x="8281" y="13343"/>
                  </a:lnTo>
                  <a:lnTo>
                    <a:pt x="8468" y="12390"/>
                  </a:lnTo>
                  <a:lnTo>
                    <a:pt x="8655" y="11437"/>
                  </a:lnTo>
                  <a:lnTo>
                    <a:pt x="8838" y="10473"/>
                  </a:lnTo>
                  <a:lnTo>
                    <a:pt x="9016" y="9508"/>
                  </a:lnTo>
                  <a:lnTo>
                    <a:pt x="9194" y="8544"/>
                  </a:lnTo>
                  <a:lnTo>
                    <a:pt x="9363" y="7580"/>
                  </a:lnTo>
                  <a:lnTo>
                    <a:pt x="9532" y="6604"/>
                  </a:lnTo>
                  <a:lnTo>
                    <a:pt x="7988" y="5015"/>
                  </a:lnTo>
                  <a:lnTo>
                    <a:pt x="7213" y="4210"/>
                  </a:lnTo>
                  <a:lnTo>
                    <a:pt x="6443" y="3393"/>
                  </a:lnTo>
                  <a:lnTo>
                    <a:pt x="5672" y="2565"/>
                  </a:lnTo>
                  <a:lnTo>
                    <a:pt x="4907" y="1725"/>
                  </a:lnTo>
                  <a:lnTo>
                    <a:pt x="4141" y="874"/>
                  </a:lnTo>
                  <a:lnTo>
                    <a:pt x="3380"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9"/>
            <p:cNvSpPr/>
            <p:nvPr/>
          </p:nvSpPr>
          <p:spPr>
            <a:xfrm>
              <a:off x="4728250" y="-8967500"/>
              <a:ext cx="393250" cy="563925"/>
            </a:xfrm>
            <a:custGeom>
              <a:avLst/>
              <a:gdLst/>
              <a:ahLst/>
              <a:cxnLst/>
              <a:rect l="l" t="t" r="r" b="b"/>
              <a:pathLst>
                <a:path w="15730" h="22557" extrusionOk="0">
                  <a:moveTo>
                    <a:pt x="102" y="1"/>
                  </a:moveTo>
                  <a:lnTo>
                    <a:pt x="102" y="23"/>
                  </a:lnTo>
                  <a:lnTo>
                    <a:pt x="76" y="523"/>
                  </a:lnTo>
                  <a:lnTo>
                    <a:pt x="54" y="1022"/>
                  </a:lnTo>
                  <a:lnTo>
                    <a:pt x="31" y="1521"/>
                  </a:lnTo>
                  <a:lnTo>
                    <a:pt x="18" y="2009"/>
                  </a:lnTo>
                  <a:lnTo>
                    <a:pt x="9" y="2508"/>
                  </a:lnTo>
                  <a:lnTo>
                    <a:pt x="0" y="2996"/>
                  </a:lnTo>
                  <a:lnTo>
                    <a:pt x="0" y="3484"/>
                  </a:lnTo>
                  <a:lnTo>
                    <a:pt x="5" y="3972"/>
                  </a:lnTo>
                  <a:lnTo>
                    <a:pt x="9" y="4460"/>
                  </a:lnTo>
                  <a:lnTo>
                    <a:pt x="22" y="4948"/>
                  </a:lnTo>
                  <a:lnTo>
                    <a:pt x="36" y="5424"/>
                  </a:lnTo>
                  <a:lnTo>
                    <a:pt x="58" y="5912"/>
                  </a:lnTo>
                  <a:lnTo>
                    <a:pt x="80" y="6388"/>
                  </a:lnTo>
                  <a:lnTo>
                    <a:pt x="111" y="6865"/>
                  </a:lnTo>
                  <a:lnTo>
                    <a:pt x="143" y="7330"/>
                  </a:lnTo>
                  <a:lnTo>
                    <a:pt x="178" y="7795"/>
                  </a:lnTo>
                  <a:lnTo>
                    <a:pt x="218" y="8261"/>
                  </a:lnTo>
                  <a:lnTo>
                    <a:pt x="263" y="8726"/>
                  </a:lnTo>
                  <a:lnTo>
                    <a:pt x="312" y="9180"/>
                  </a:lnTo>
                  <a:lnTo>
                    <a:pt x="365" y="9633"/>
                  </a:lnTo>
                  <a:lnTo>
                    <a:pt x="423" y="10076"/>
                  </a:lnTo>
                  <a:lnTo>
                    <a:pt x="481" y="10518"/>
                  </a:lnTo>
                  <a:lnTo>
                    <a:pt x="548" y="10961"/>
                  </a:lnTo>
                  <a:lnTo>
                    <a:pt x="614" y="11392"/>
                  </a:lnTo>
                  <a:lnTo>
                    <a:pt x="686" y="11823"/>
                  </a:lnTo>
                  <a:lnTo>
                    <a:pt x="761" y="12243"/>
                  </a:lnTo>
                  <a:lnTo>
                    <a:pt x="842" y="12663"/>
                  </a:lnTo>
                  <a:lnTo>
                    <a:pt x="922" y="13071"/>
                  </a:lnTo>
                  <a:lnTo>
                    <a:pt x="1011" y="13480"/>
                  </a:lnTo>
                  <a:lnTo>
                    <a:pt x="1100" y="13877"/>
                  </a:lnTo>
                  <a:lnTo>
                    <a:pt x="1193" y="14274"/>
                  </a:lnTo>
                  <a:lnTo>
                    <a:pt x="1287" y="14660"/>
                  </a:lnTo>
                  <a:lnTo>
                    <a:pt x="1389" y="15046"/>
                  </a:lnTo>
                  <a:lnTo>
                    <a:pt x="1492" y="15420"/>
                  </a:lnTo>
                  <a:lnTo>
                    <a:pt x="1598" y="15783"/>
                  </a:lnTo>
                  <a:lnTo>
                    <a:pt x="1705" y="16146"/>
                  </a:lnTo>
                  <a:lnTo>
                    <a:pt x="1821" y="16486"/>
                  </a:lnTo>
                  <a:lnTo>
                    <a:pt x="1937" y="16838"/>
                  </a:lnTo>
                  <a:lnTo>
                    <a:pt x="2057" y="17167"/>
                  </a:lnTo>
                  <a:lnTo>
                    <a:pt x="2177" y="17496"/>
                  </a:lnTo>
                  <a:lnTo>
                    <a:pt x="2302" y="17814"/>
                  </a:lnTo>
                  <a:lnTo>
                    <a:pt x="2431" y="18132"/>
                  </a:lnTo>
                  <a:lnTo>
                    <a:pt x="2565" y="18427"/>
                  </a:lnTo>
                  <a:lnTo>
                    <a:pt x="2698" y="18722"/>
                  </a:lnTo>
                  <a:lnTo>
                    <a:pt x="2836" y="19005"/>
                  </a:lnTo>
                  <a:lnTo>
                    <a:pt x="2974" y="19278"/>
                  </a:lnTo>
                  <a:lnTo>
                    <a:pt x="3117" y="19550"/>
                  </a:lnTo>
                  <a:lnTo>
                    <a:pt x="3264" y="19799"/>
                  </a:lnTo>
                  <a:lnTo>
                    <a:pt x="3410" y="20049"/>
                  </a:lnTo>
                  <a:lnTo>
                    <a:pt x="3562" y="20287"/>
                  </a:lnTo>
                  <a:lnTo>
                    <a:pt x="3718" y="20503"/>
                  </a:lnTo>
                  <a:lnTo>
                    <a:pt x="3873" y="20719"/>
                  </a:lnTo>
                  <a:lnTo>
                    <a:pt x="4034" y="20923"/>
                  </a:lnTo>
                  <a:lnTo>
                    <a:pt x="4194" y="21116"/>
                  </a:lnTo>
                  <a:lnTo>
                    <a:pt x="4359" y="21297"/>
                  </a:lnTo>
                  <a:lnTo>
                    <a:pt x="4523" y="21467"/>
                  </a:lnTo>
                  <a:lnTo>
                    <a:pt x="4693" y="21626"/>
                  </a:lnTo>
                  <a:lnTo>
                    <a:pt x="4866" y="21774"/>
                  </a:lnTo>
                  <a:lnTo>
                    <a:pt x="5040" y="21910"/>
                  </a:lnTo>
                  <a:lnTo>
                    <a:pt x="5214" y="22035"/>
                  </a:lnTo>
                  <a:lnTo>
                    <a:pt x="5392" y="22148"/>
                  </a:lnTo>
                  <a:lnTo>
                    <a:pt x="5574" y="22250"/>
                  </a:lnTo>
                  <a:lnTo>
                    <a:pt x="5757" y="22330"/>
                  </a:lnTo>
                  <a:lnTo>
                    <a:pt x="5939" y="22409"/>
                  </a:lnTo>
                  <a:lnTo>
                    <a:pt x="6086" y="22454"/>
                  </a:lnTo>
                  <a:lnTo>
                    <a:pt x="6238" y="22489"/>
                  </a:lnTo>
                  <a:lnTo>
                    <a:pt x="6389" y="22523"/>
                  </a:lnTo>
                  <a:lnTo>
                    <a:pt x="6545" y="22545"/>
                  </a:lnTo>
                  <a:lnTo>
                    <a:pt x="6701" y="22557"/>
                  </a:lnTo>
                  <a:lnTo>
                    <a:pt x="6861" y="22557"/>
                  </a:lnTo>
                  <a:lnTo>
                    <a:pt x="7026" y="22545"/>
                  </a:lnTo>
                  <a:lnTo>
                    <a:pt x="7190" y="22534"/>
                  </a:lnTo>
                  <a:lnTo>
                    <a:pt x="7359" y="22511"/>
                  </a:lnTo>
                  <a:lnTo>
                    <a:pt x="7529" y="22477"/>
                  </a:lnTo>
                  <a:lnTo>
                    <a:pt x="7698" y="22432"/>
                  </a:lnTo>
                  <a:lnTo>
                    <a:pt x="7871" y="22386"/>
                  </a:lnTo>
                  <a:lnTo>
                    <a:pt x="8045" y="22330"/>
                  </a:lnTo>
                  <a:lnTo>
                    <a:pt x="8223" y="22262"/>
                  </a:lnTo>
                  <a:lnTo>
                    <a:pt x="8401" y="22182"/>
                  </a:lnTo>
                  <a:lnTo>
                    <a:pt x="8579" y="22103"/>
                  </a:lnTo>
                  <a:lnTo>
                    <a:pt x="8757" y="22012"/>
                  </a:lnTo>
                  <a:lnTo>
                    <a:pt x="8940" y="21910"/>
                  </a:lnTo>
                  <a:lnTo>
                    <a:pt x="9118" y="21808"/>
                  </a:lnTo>
                  <a:lnTo>
                    <a:pt x="9301" y="21683"/>
                  </a:lnTo>
                  <a:lnTo>
                    <a:pt x="9483" y="21558"/>
                  </a:lnTo>
                  <a:lnTo>
                    <a:pt x="9666" y="21433"/>
                  </a:lnTo>
                  <a:lnTo>
                    <a:pt x="9848" y="21286"/>
                  </a:lnTo>
                  <a:lnTo>
                    <a:pt x="10031" y="21138"/>
                  </a:lnTo>
                  <a:lnTo>
                    <a:pt x="10218" y="20991"/>
                  </a:lnTo>
                  <a:lnTo>
                    <a:pt x="10400" y="20821"/>
                  </a:lnTo>
                  <a:lnTo>
                    <a:pt x="10578" y="20650"/>
                  </a:lnTo>
                  <a:lnTo>
                    <a:pt x="10761" y="20469"/>
                  </a:lnTo>
                  <a:lnTo>
                    <a:pt x="10943" y="20287"/>
                  </a:lnTo>
                  <a:lnTo>
                    <a:pt x="11122" y="20094"/>
                  </a:lnTo>
                  <a:lnTo>
                    <a:pt x="11304" y="19890"/>
                  </a:lnTo>
                  <a:lnTo>
                    <a:pt x="11482" y="19686"/>
                  </a:lnTo>
                  <a:lnTo>
                    <a:pt x="11656" y="19470"/>
                  </a:lnTo>
                  <a:lnTo>
                    <a:pt x="11834" y="19244"/>
                  </a:lnTo>
                  <a:lnTo>
                    <a:pt x="12007" y="19017"/>
                  </a:lnTo>
                  <a:lnTo>
                    <a:pt x="12177" y="18778"/>
                  </a:lnTo>
                  <a:lnTo>
                    <a:pt x="12350" y="18540"/>
                  </a:lnTo>
                  <a:lnTo>
                    <a:pt x="12515" y="18290"/>
                  </a:lnTo>
                  <a:lnTo>
                    <a:pt x="12684" y="18030"/>
                  </a:lnTo>
                  <a:lnTo>
                    <a:pt x="12844" y="17757"/>
                  </a:lnTo>
                  <a:lnTo>
                    <a:pt x="13009" y="17496"/>
                  </a:lnTo>
                  <a:lnTo>
                    <a:pt x="13165" y="17213"/>
                  </a:lnTo>
                  <a:lnTo>
                    <a:pt x="13325" y="16929"/>
                  </a:lnTo>
                  <a:lnTo>
                    <a:pt x="13477" y="16634"/>
                  </a:lnTo>
                  <a:lnTo>
                    <a:pt x="13628" y="16339"/>
                  </a:lnTo>
                  <a:lnTo>
                    <a:pt x="13775" y="16033"/>
                  </a:lnTo>
                  <a:lnTo>
                    <a:pt x="13917" y="15726"/>
                  </a:lnTo>
                  <a:lnTo>
                    <a:pt x="14060" y="15409"/>
                  </a:lnTo>
                  <a:lnTo>
                    <a:pt x="14198" y="15080"/>
                  </a:lnTo>
                  <a:lnTo>
                    <a:pt x="14332" y="14751"/>
                  </a:lnTo>
                  <a:lnTo>
                    <a:pt x="14461" y="14421"/>
                  </a:lnTo>
                  <a:lnTo>
                    <a:pt x="14585" y="14070"/>
                  </a:lnTo>
                  <a:lnTo>
                    <a:pt x="14705" y="13729"/>
                  </a:lnTo>
                  <a:lnTo>
                    <a:pt x="14826" y="13366"/>
                  </a:lnTo>
                  <a:lnTo>
                    <a:pt x="14937" y="13015"/>
                  </a:lnTo>
                  <a:lnTo>
                    <a:pt x="15044" y="12640"/>
                  </a:lnTo>
                  <a:lnTo>
                    <a:pt x="15151" y="12277"/>
                  </a:lnTo>
                  <a:lnTo>
                    <a:pt x="15249" y="11891"/>
                  </a:lnTo>
                  <a:lnTo>
                    <a:pt x="15342" y="11517"/>
                  </a:lnTo>
                  <a:lnTo>
                    <a:pt x="15431" y="11120"/>
                  </a:lnTo>
                  <a:lnTo>
                    <a:pt x="15511" y="10734"/>
                  </a:lnTo>
                  <a:lnTo>
                    <a:pt x="15591" y="10326"/>
                  </a:lnTo>
                  <a:lnTo>
                    <a:pt x="15663" y="9928"/>
                  </a:lnTo>
                  <a:lnTo>
                    <a:pt x="15729" y="9520"/>
                  </a:lnTo>
                  <a:lnTo>
                    <a:pt x="14750" y="8930"/>
                  </a:lnTo>
                  <a:lnTo>
                    <a:pt x="13775" y="8317"/>
                  </a:lnTo>
                  <a:lnTo>
                    <a:pt x="12800" y="7705"/>
                  </a:lnTo>
                  <a:lnTo>
                    <a:pt x="11825" y="7081"/>
                  </a:lnTo>
                  <a:lnTo>
                    <a:pt x="9879" y="5833"/>
                  </a:lnTo>
                  <a:lnTo>
                    <a:pt x="7929" y="4573"/>
                  </a:lnTo>
                  <a:lnTo>
                    <a:pt x="6959" y="3949"/>
                  </a:lnTo>
                  <a:lnTo>
                    <a:pt x="5984" y="3336"/>
                  </a:lnTo>
                  <a:lnTo>
                    <a:pt x="5009" y="2735"/>
                  </a:lnTo>
                  <a:lnTo>
                    <a:pt x="4034" y="2156"/>
                  </a:lnTo>
                  <a:lnTo>
                    <a:pt x="3054" y="1578"/>
                  </a:lnTo>
                  <a:lnTo>
                    <a:pt x="2075" y="1033"/>
                  </a:lnTo>
                  <a:lnTo>
                    <a:pt x="1091" y="500"/>
                  </a:lnTo>
                  <a:lnTo>
                    <a:pt x="597" y="250"/>
                  </a:lnTo>
                  <a:lnTo>
                    <a:pt x="102"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9"/>
            <p:cNvSpPr/>
            <p:nvPr/>
          </p:nvSpPr>
          <p:spPr>
            <a:xfrm>
              <a:off x="4711775" y="-7869775"/>
              <a:ext cx="213600" cy="532725"/>
            </a:xfrm>
            <a:custGeom>
              <a:avLst/>
              <a:gdLst/>
              <a:ahLst/>
              <a:cxnLst/>
              <a:rect l="l" t="t" r="r" b="b"/>
              <a:pathLst>
                <a:path w="8544" h="21309" extrusionOk="0">
                  <a:moveTo>
                    <a:pt x="2435" y="1"/>
                  </a:moveTo>
                  <a:lnTo>
                    <a:pt x="2306" y="920"/>
                  </a:lnTo>
                  <a:lnTo>
                    <a:pt x="2177" y="1839"/>
                  </a:lnTo>
                  <a:lnTo>
                    <a:pt x="2044" y="2747"/>
                  </a:lnTo>
                  <a:lnTo>
                    <a:pt x="1906" y="3654"/>
                  </a:lnTo>
                  <a:lnTo>
                    <a:pt x="1763" y="4562"/>
                  </a:lnTo>
                  <a:lnTo>
                    <a:pt x="1621" y="5470"/>
                  </a:lnTo>
                  <a:lnTo>
                    <a:pt x="1474" y="6366"/>
                  </a:lnTo>
                  <a:lnTo>
                    <a:pt x="1322" y="7274"/>
                  </a:lnTo>
                  <a:lnTo>
                    <a:pt x="1171" y="8159"/>
                  </a:lnTo>
                  <a:lnTo>
                    <a:pt x="1011" y="9055"/>
                  </a:lnTo>
                  <a:lnTo>
                    <a:pt x="851" y="9940"/>
                  </a:lnTo>
                  <a:lnTo>
                    <a:pt x="690" y="10825"/>
                  </a:lnTo>
                  <a:lnTo>
                    <a:pt x="521" y="11699"/>
                  </a:lnTo>
                  <a:lnTo>
                    <a:pt x="352" y="12572"/>
                  </a:lnTo>
                  <a:lnTo>
                    <a:pt x="178" y="13446"/>
                  </a:lnTo>
                  <a:lnTo>
                    <a:pt x="0" y="14308"/>
                  </a:lnTo>
                  <a:lnTo>
                    <a:pt x="757" y="15136"/>
                  </a:lnTo>
                  <a:lnTo>
                    <a:pt x="1514" y="15976"/>
                  </a:lnTo>
                  <a:lnTo>
                    <a:pt x="2271" y="16838"/>
                  </a:lnTo>
                  <a:lnTo>
                    <a:pt x="3023" y="17712"/>
                  </a:lnTo>
                  <a:lnTo>
                    <a:pt x="3771" y="18597"/>
                  </a:lnTo>
                  <a:lnTo>
                    <a:pt x="4519" y="19493"/>
                  </a:lnTo>
                  <a:lnTo>
                    <a:pt x="5263" y="20401"/>
                  </a:lnTo>
                  <a:lnTo>
                    <a:pt x="6011" y="21309"/>
                  </a:lnTo>
                  <a:lnTo>
                    <a:pt x="6198" y="20151"/>
                  </a:lnTo>
                  <a:lnTo>
                    <a:pt x="6380" y="18983"/>
                  </a:lnTo>
                  <a:lnTo>
                    <a:pt x="6563" y="17814"/>
                  </a:lnTo>
                  <a:lnTo>
                    <a:pt x="6736" y="16645"/>
                  </a:lnTo>
                  <a:lnTo>
                    <a:pt x="6905" y="15465"/>
                  </a:lnTo>
                  <a:lnTo>
                    <a:pt x="7075" y="14285"/>
                  </a:lnTo>
                  <a:lnTo>
                    <a:pt x="7235" y="13094"/>
                  </a:lnTo>
                  <a:lnTo>
                    <a:pt x="7395" y="11914"/>
                  </a:lnTo>
                  <a:lnTo>
                    <a:pt x="7551" y="10711"/>
                  </a:lnTo>
                  <a:lnTo>
                    <a:pt x="7702" y="9520"/>
                  </a:lnTo>
                  <a:lnTo>
                    <a:pt x="7854" y="8317"/>
                  </a:lnTo>
                  <a:lnTo>
                    <a:pt x="7996" y="7115"/>
                  </a:lnTo>
                  <a:lnTo>
                    <a:pt x="8139" y="5912"/>
                  </a:lnTo>
                  <a:lnTo>
                    <a:pt x="8277" y="4698"/>
                  </a:lnTo>
                  <a:lnTo>
                    <a:pt x="8410" y="3484"/>
                  </a:lnTo>
                  <a:lnTo>
                    <a:pt x="8544" y="2259"/>
                  </a:lnTo>
                  <a:lnTo>
                    <a:pt x="8165" y="2066"/>
                  </a:lnTo>
                  <a:lnTo>
                    <a:pt x="7787" y="1873"/>
                  </a:lnTo>
                  <a:lnTo>
                    <a:pt x="7404" y="1691"/>
                  </a:lnTo>
                  <a:lnTo>
                    <a:pt x="7026" y="1521"/>
                  </a:lnTo>
                  <a:lnTo>
                    <a:pt x="6647" y="1362"/>
                  </a:lnTo>
                  <a:lnTo>
                    <a:pt x="6264" y="1215"/>
                  </a:lnTo>
                  <a:lnTo>
                    <a:pt x="5886" y="1067"/>
                  </a:lnTo>
                  <a:lnTo>
                    <a:pt x="5503" y="931"/>
                  </a:lnTo>
                  <a:lnTo>
                    <a:pt x="4742" y="670"/>
                  </a:lnTo>
                  <a:lnTo>
                    <a:pt x="3976" y="432"/>
                  </a:lnTo>
                  <a:lnTo>
                    <a:pt x="3210" y="216"/>
                  </a:lnTo>
                  <a:lnTo>
                    <a:pt x="2435"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9"/>
            <p:cNvSpPr/>
            <p:nvPr/>
          </p:nvSpPr>
          <p:spPr>
            <a:xfrm>
              <a:off x="4780225" y="-8339775"/>
              <a:ext cx="192250" cy="484500"/>
            </a:xfrm>
            <a:custGeom>
              <a:avLst/>
              <a:gdLst/>
              <a:ahLst/>
              <a:cxnLst/>
              <a:rect l="l" t="t" r="r" b="b"/>
              <a:pathLst>
                <a:path w="7690" h="19380" extrusionOk="0">
                  <a:moveTo>
                    <a:pt x="1518" y="0"/>
                  </a:moveTo>
                  <a:lnTo>
                    <a:pt x="1456" y="1056"/>
                  </a:lnTo>
                  <a:lnTo>
                    <a:pt x="1389" y="2099"/>
                  </a:lnTo>
                  <a:lnTo>
                    <a:pt x="1323" y="3143"/>
                  </a:lnTo>
                  <a:lnTo>
                    <a:pt x="1247" y="4187"/>
                  </a:lnTo>
                  <a:lnTo>
                    <a:pt x="1167" y="5231"/>
                  </a:lnTo>
                  <a:lnTo>
                    <a:pt x="1082" y="6275"/>
                  </a:lnTo>
                  <a:lnTo>
                    <a:pt x="993" y="7319"/>
                  </a:lnTo>
                  <a:lnTo>
                    <a:pt x="900" y="8351"/>
                  </a:lnTo>
                  <a:lnTo>
                    <a:pt x="802" y="9395"/>
                  </a:lnTo>
                  <a:lnTo>
                    <a:pt x="699" y="10427"/>
                  </a:lnTo>
                  <a:lnTo>
                    <a:pt x="592" y="11460"/>
                  </a:lnTo>
                  <a:lnTo>
                    <a:pt x="486" y="12492"/>
                  </a:lnTo>
                  <a:lnTo>
                    <a:pt x="370" y="13525"/>
                  </a:lnTo>
                  <a:lnTo>
                    <a:pt x="250" y="14546"/>
                  </a:lnTo>
                  <a:lnTo>
                    <a:pt x="125" y="15567"/>
                  </a:lnTo>
                  <a:lnTo>
                    <a:pt x="0" y="16588"/>
                  </a:lnTo>
                  <a:lnTo>
                    <a:pt x="374" y="16645"/>
                  </a:lnTo>
                  <a:lnTo>
                    <a:pt x="753" y="16713"/>
                  </a:lnTo>
                  <a:lnTo>
                    <a:pt x="1131" y="16793"/>
                  </a:lnTo>
                  <a:lnTo>
                    <a:pt x="1510" y="16895"/>
                  </a:lnTo>
                  <a:lnTo>
                    <a:pt x="1888" y="17019"/>
                  </a:lnTo>
                  <a:lnTo>
                    <a:pt x="2262" y="17167"/>
                  </a:lnTo>
                  <a:lnTo>
                    <a:pt x="2640" y="17314"/>
                  </a:lnTo>
                  <a:lnTo>
                    <a:pt x="3014" y="17496"/>
                  </a:lnTo>
                  <a:lnTo>
                    <a:pt x="3393" y="17678"/>
                  </a:lnTo>
                  <a:lnTo>
                    <a:pt x="3767" y="17882"/>
                  </a:lnTo>
                  <a:lnTo>
                    <a:pt x="4141" y="18097"/>
                  </a:lnTo>
                  <a:lnTo>
                    <a:pt x="4510" y="18324"/>
                  </a:lnTo>
                  <a:lnTo>
                    <a:pt x="4880" y="18574"/>
                  </a:lnTo>
                  <a:lnTo>
                    <a:pt x="5249" y="18824"/>
                  </a:lnTo>
                  <a:lnTo>
                    <a:pt x="5614" y="19096"/>
                  </a:lnTo>
                  <a:lnTo>
                    <a:pt x="5979" y="19379"/>
                  </a:lnTo>
                  <a:lnTo>
                    <a:pt x="6215" y="17042"/>
                  </a:lnTo>
                  <a:lnTo>
                    <a:pt x="6447" y="14705"/>
                  </a:lnTo>
                  <a:lnTo>
                    <a:pt x="6670" y="12345"/>
                  </a:lnTo>
                  <a:lnTo>
                    <a:pt x="6883" y="9985"/>
                  </a:lnTo>
                  <a:lnTo>
                    <a:pt x="7092" y="7614"/>
                  </a:lnTo>
                  <a:lnTo>
                    <a:pt x="7293" y="5242"/>
                  </a:lnTo>
                  <a:lnTo>
                    <a:pt x="7493" y="2848"/>
                  </a:lnTo>
                  <a:lnTo>
                    <a:pt x="7689" y="454"/>
                  </a:lnTo>
                  <a:lnTo>
                    <a:pt x="7689" y="454"/>
                  </a:lnTo>
                  <a:lnTo>
                    <a:pt x="7400" y="647"/>
                  </a:lnTo>
                  <a:lnTo>
                    <a:pt x="7115" y="829"/>
                  </a:lnTo>
                  <a:lnTo>
                    <a:pt x="6825" y="999"/>
                  </a:lnTo>
                  <a:lnTo>
                    <a:pt x="6545" y="1146"/>
                  </a:lnTo>
                  <a:lnTo>
                    <a:pt x="6260" y="1271"/>
                  </a:lnTo>
                  <a:lnTo>
                    <a:pt x="5979" y="1385"/>
                  </a:lnTo>
                  <a:lnTo>
                    <a:pt x="5703" y="1475"/>
                  </a:lnTo>
                  <a:lnTo>
                    <a:pt x="5432" y="1555"/>
                  </a:lnTo>
                  <a:lnTo>
                    <a:pt x="5165" y="1612"/>
                  </a:lnTo>
                  <a:lnTo>
                    <a:pt x="4898" y="1646"/>
                  </a:lnTo>
                  <a:lnTo>
                    <a:pt x="4639" y="1668"/>
                  </a:lnTo>
                  <a:lnTo>
                    <a:pt x="4386" y="1668"/>
                  </a:lnTo>
                  <a:lnTo>
                    <a:pt x="4136" y="1646"/>
                  </a:lnTo>
                  <a:lnTo>
                    <a:pt x="3896" y="1600"/>
                  </a:lnTo>
                  <a:lnTo>
                    <a:pt x="3660" y="1544"/>
                  </a:lnTo>
                  <a:lnTo>
                    <a:pt x="3433" y="1464"/>
                  </a:lnTo>
                  <a:lnTo>
                    <a:pt x="3179" y="1362"/>
                  </a:lnTo>
                  <a:lnTo>
                    <a:pt x="2930" y="1237"/>
                  </a:lnTo>
                  <a:lnTo>
                    <a:pt x="2685" y="1078"/>
                  </a:lnTo>
                  <a:lnTo>
                    <a:pt x="2444" y="908"/>
                  </a:lnTo>
                  <a:lnTo>
                    <a:pt x="2208" y="704"/>
                  </a:lnTo>
                  <a:lnTo>
                    <a:pt x="1973" y="488"/>
                  </a:lnTo>
                  <a:lnTo>
                    <a:pt x="1741" y="250"/>
                  </a:lnTo>
                  <a:lnTo>
                    <a:pt x="1518"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9"/>
            <p:cNvSpPr/>
            <p:nvPr/>
          </p:nvSpPr>
          <p:spPr>
            <a:xfrm>
              <a:off x="3970825" y="-11134875"/>
              <a:ext cx="352400" cy="900900"/>
            </a:xfrm>
            <a:custGeom>
              <a:avLst/>
              <a:gdLst/>
              <a:ahLst/>
              <a:cxnLst/>
              <a:rect l="l" t="t" r="r" b="b"/>
              <a:pathLst>
                <a:path w="14096" h="36036" extrusionOk="0">
                  <a:moveTo>
                    <a:pt x="7631" y="2996"/>
                  </a:moveTo>
                  <a:lnTo>
                    <a:pt x="7885" y="3019"/>
                  </a:lnTo>
                  <a:lnTo>
                    <a:pt x="8134" y="3053"/>
                  </a:lnTo>
                  <a:lnTo>
                    <a:pt x="8388" y="3109"/>
                  </a:lnTo>
                  <a:lnTo>
                    <a:pt x="8637" y="3189"/>
                  </a:lnTo>
                  <a:lnTo>
                    <a:pt x="8629" y="3280"/>
                  </a:lnTo>
                  <a:lnTo>
                    <a:pt x="8624" y="3370"/>
                  </a:lnTo>
                  <a:lnTo>
                    <a:pt x="8624" y="3461"/>
                  </a:lnTo>
                  <a:lnTo>
                    <a:pt x="8624" y="3552"/>
                  </a:lnTo>
                  <a:lnTo>
                    <a:pt x="8629" y="3654"/>
                  </a:lnTo>
                  <a:lnTo>
                    <a:pt x="8633" y="3745"/>
                  </a:lnTo>
                  <a:lnTo>
                    <a:pt x="8642" y="3836"/>
                  </a:lnTo>
                  <a:lnTo>
                    <a:pt x="8655" y="3915"/>
                  </a:lnTo>
                  <a:lnTo>
                    <a:pt x="8669" y="3994"/>
                  </a:lnTo>
                  <a:lnTo>
                    <a:pt x="8686" y="4074"/>
                  </a:lnTo>
                  <a:lnTo>
                    <a:pt x="8709" y="4142"/>
                  </a:lnTo>
                  <a:lnTo>
                    <a:pt x="8735" y="4210"/>
                  </a:lnTo>
                  <a:lnTo>
                    <a:pt x="8762" y="4267"/>
                  </a:lnTo>
                  <a:lnTo>
                    <a:pt x="8793" y="4312"/>
                  </a:lnTo>
                  <a:lnTo>
                    <a:pt x="8824" y="4357"/>
                  </a:lnTo>
                  <a:lnTo>
                    <a:pt x="8865" y="4380"/>
                  </a:lnTo>
                  <a:lnTo>
                    <a:pt x="9029" y="4482"/>
                  </a:lnTo>
                  <a:lnTo>
                    <a:pt x="9194" y="4596"/>
                  </a:lnTo>
                  <a:lnTo>
                    <a:pt x="9354" y="4732"/>
                  </a:lnTo>
                  <a:lnTo>
                    <a:pt x="9510" y="4868"/>
                  </a:lnTo>
                  <a:lnTo>
                    <a:pt x="9666" y="5016"/>
                  </a:lnTo>
                  <a:lnTo>
                    <a:pt x="9817" y="5186"/>
                  </a:lnTo>
                  <a:lnTo>
                    <a:pt x="9964" y="5356"/>
                  </a:lnTo>
                  <a:lnTo>
                    <a:pt x="10107" y="5549"/>
                  </a:lnTo>
                  <a:lnTo>
                    <a:pt x="10249" y="5742"/>
                  </a:lnTo>
                  <a:lnTo>
                    <a:pt x="10392" y="5957"/>
                  </a:lnTo>
                  <a:lnTo>
                    <a:pt x="10525" y="6173"/>
                  </a:lnTo>
                  <a:lnTo>
                    <a:pt x="10659" y="6400"/>
                  </a:lnTo>
                  <a:lnTo>
                    <a:pt x="10788" y="6638"/>
                  </a:lnTo>
                  <a:lnTo>
                    <a:pt x="10913" y="6888"/>
                  </a:lnTo>
                  <a:lnTo>
                    <a:pt x="11037" y="7137"/>
                  </a:lnTo>
                  <a:lnTo>
                    <a:pt x="11157" y="7410"/>
                  </a:lnTo>
                  <a:lnTo>
                    <a:pt x="11273" y="7682"/>
                  </a:lnTo>
                  <a:lnTo>
                    <a:pt x="11384" y="7965"/>
                  </a:lnTo>
                  <a:lnTo>
                    <a:pt x="11491" y="8249"/>
                  </a:lnTo>
                  <a:lnTo>
                    <a:pt x="11598" y="8555"/>
                  </a:lnTo>
                  <a:lnTo>
                    <a:pt x="11701" y="8862"/>
                  </a:lnTo>
                  <a:lnTo>
                    <a:pt x="11798" y="9180"/>
                  </a:lnTo>
                  <a:lnTo>
                    <a:pt x="11892" y="9497"/>
                  </a:lnTo>
                  <a:lnTo>
                    <a:pt x="11981" y="9826"/>
                  </a:lnTo>
                  <a:lnTo>
                    <a:pt x="12070" y="10155"/>
                  </a:lnTo>
                  <a:lnTo>
                    <a:pt x="12150" y="10496"/>
                  </a:lnTo>
                  <a:lnTo>
                    <a:pt x="12230" y="10847"/>
                  </a:lnTo>
                  <a:lnTo>
                    <a:pt x="12306" y="11199"/>
                  </a:lnTo>
                  <a:lnTo>
                    <a:pt x="12377" y="11562"/>
                  </a:lnTo>
                  <a:lnTo>
                    <a:pt x="12444" y="11925"/>
                  </a:lnTo>
                  <a:lnTo>
                    <a:pt x="12506" y="12288"/>
                  </a:lnTo>
                  <a:lnTo>
                    <a:pt x="12564" y="12663"/>
                  </a:lnTo>
                  <a:lnTo>
                    <a:pt x="12622" y="13049"/>
                  </a:lnTo>
                  <a:lnTo>
                    <a:pt x="12671" y="13434"/>
                  </a:lnTo>
                  <a:lnTo>
                    <a:pt x="12716" y="13820"/>
                  </a:lnTo>
                  <a:lnTo>
                    <a:pt x="12760" y="14206"/>
                  </a:lnTo>
                  <a:lnTo>
                    <a:pt x="12796" y="14603"/>
                  </a:lnTo>
                  <a:lnTo>
                    <a:pt x="12831" y="15000"/>
                  </a:lnTo>
                  <a:lnTo>
                    <a:pt x="12858" y="15397"/>
                  </a:lnTo>
                  <a:lnTo>
                    <a:pt x="12885" y="15806"/>
                  </a:lnTo>
                  <a:lnTo>
                    <a:pt x="12903" y="16203"/>
                  </a:lnTo>
                  <a:lnTo>
                    <a:pt x="12920" y="16611"/>
                  </a:lnTo>
                  <a:lnTo>
                    <a:pt x="12929" y="17020"/>
                  </a:lnTo>
                  <a:lnTo>
                    <a:pt x="12938" y="17439"/>
                  </a:lnTo>
                  <a:lnTo>
                    <a:pt x="12938" y="17848"/>
                  </a:lnTo>
                  <a:lnTo>
                    <a:pt x="12938" y="18256"/>
                  </a:lnTo>
                  <a:lnTo>
                    <a:pt x="12929" y="18676"/>
                  </a:lnTo>
                  <a:lnTo>
                    <a:pt x="12916" y="19085"/>
                  </a:lnTo>
                  <a:lnTo>
                    <a:pt x="12898" y="19504"/>
                  </a:lnTo>
                  <a:lnTo>
                    <a:pt x="12876" y="19924"/>
                  </a:lnTo>
                  <a:lnTo>
                    <a:pt x="12849" y="20333"/>
                  </a:lnTo>
                  <a:lnTo>
                    <a:pt x="12818" y="20752"/>
                  </a:lnTo>
                  <a:lnTo>
                    <a:pt x="12778" y="21161"/>
                  </a:lnTo>
                  <a:lnTo>
                    <a:pt x="12738" y="21581"/>
                  </a:lnTo>
                  <a:lnTo>
                    <a:pt x="12689" y="21989"/>
                  </a:lnTo>
                  <a:lnTo>
                    <a:pt x="12640" y="22398"/>
                  </a:lnTo>
                  <a:lnTo>
                    <a:pt x="12582" y="22806"/>
                  </a:lnTo>
                  <a:lnTo>
                    <a:pt x="12515" y="23215"/>
                  </a:lnTo>
                  <a:lnTo>
                    <a:pt x="12448" y="23612"/>
                  </a:lnTo>
                  <a:lnTo>
                    <a:pt x="12377" y="24020"/>
                  </a:lnTo>
                  <a:lnTo>
                    <a:pt x="12297" y="24417"/>
                  </a:lnTo>
                  <a:lnTo>
                    <a:pt x="12213" y="24814"/>
                  </a:lnTo>
                  <a:lnTo>
                    <a:pt x="12123" y="25200"/>
                  </a:lnTo>
                  <a:lnTo>
                    <a:pt x="12026" y="25597"/>
                  </a:lnTo>
                  <a:lnTo>
                    <a:pt x="11954" y="25881"/>
                  </a:lnTo>
                  <a:lnTo>
                    <a:pt x="11879" y="26153"/>
                  </a:lnTo>
                  <a:lnTo>
                    <a:pt x="11803" y="26425"/>
                  </a:lnTo>
                  <a:lnTo>
                    <a:pt x="11723" y="26698"/>
                  </a:lnTo>
                  <a:lnTo>
                    <a:pt x="11643" y="26959"/>
                  </a:lnTo>
                  <a:lnTo>
                    <a:pt x="11563" y="27220"/>
                  </a:lnTo>
                  <a:lnTo>
                    <a:pt x="11478" y="27469"/>
                  </a:lnTo>
                  <a:lnTo>
                    <a:pt x="11389" y="27719"/>
                  </a:lnTo>
                  <a:lnTo>
                    <a:pt x="11215" y="28195"/>
                  </a:lnTo>
                  <a:lnTo>
                    <a:pt x="11028" y="28649"/>
                  </a:lnTo>
                  <a:lnTo>
                    <a:pt x="10841" y="29080"/>
                  </a:lnTo>
                  <a:lnTo>
                    <a:pt x="10645" y="29500"/>
                  </a:lnTo>
                  <a:lnTo>
                    <a:pt x="10445" y="29886"/>
                  </a:lnTo>
                  <a:lnTo>
                    <a:pt x="10240" y="30260"/>
                  </a:lnTo>
                  <a:lnTo>
                    <a:pt x="10027" y="30601"/>
                  </a:lnTo>
                  <a:lnTo>
                    <a:pt x="9813" y="30930"/>
                  </a:lnTo>
                  <a:lnTo>
                    <a:pt x="9590" y="31225"/>
                  </a:lnTo>
                  <a:lnTo>
                    <a:pt x="9368" y="31497"/>
                  </a:lnTo>
                  <a:lnTo>
                    <a:pt x="9141" y="31747"/>
                  </a:lnTo>
                  <a:lnTo>
                    <a:pt x="8909" y="31985"/>
                  </a:lnTo>
                  <a:lnTo>
                    <a:pt x="8673" y="32189"/>
                  </a:lnTo>
                  <a:lnTo>
                    <a:pt x="8437" y="32371"/>
                  </a:lnTo>
                  <a:lnTo>
                    <a:pt x="8197" y="32518"/>
                  </a:lnTo>
                  <a:lnTo>
                    <a:pt x="7956" y="32654"/>
                  </a:lnTo>
                  <a:lnTo>
                    <a:pt x="7716" y="32757"/>
                  </a:lnTo>
                  <a:lnTo>
                    <a:pt x="7467" y="32836"/>
                  </a:lnTo>
                  <a:lnTo>
                    <a:pt x="7222" y="32893"/>
                  </a:lnTo>
                  <a:lnTo>
                    <a:pt x="6977" y="32927"/>
                  </a:lnTo>
                  <a:lnTo>
                    <a:pt x="6728" y="32927"/>
                  </a:lnTo>
                  <a:lnTo>
                    <a:pt x="6478" y="32904"/>
                  </a:lnTo>
                  <a:lnTo>
                    <a:pt x="6233" y="32859"/>
                  </a:lnTo>
                  <a:lnTo>
                    <a:pt x="5984" y="32791"/>
                  </a:lnTo>
                  <a:lnTo>
                    <a:pt x="5735" y="32689"/>
                  </a:lnTo>
                  <a:lnTo>
                    <a:pt x="5490" y="32564"/>
                  </a:lnTo>
                  <a:lnTo>
                    <a:pt x="5365" y="32484"/>
                  </a:lnTo>
                  <a:lnTo>
                    <a:pt x="5245" y="32405"/>
                  </a:lnTo>
                  <a:lnTo>
                    <a:pt x="5120" y="32314"/>
                  </a:lnTo>
                  <a:lnTo>
                    <a:pt x="5000" y="32223"/>
                  </a:lnTo>
                  <a:lnTo>
                    <a:pt x="4849" y="32099"/>
                  </a:lnTo>
                  <a:lnTo>
                    <a:pt x="4697" y="31951"/>
                  </a:lnTo>
                  <a:lnTo>
                    <a:pt x="4550" y="31804"/>
                  </a:lnTo>
                  <a:lnTo>
                    <a:pt x="4408" y="31645"/>
                  </a:lnTo>
                  <a:lnTo>
                    <a:pt x="4265" y="31474"/>
                  </a:lnTo>
                  <a:lnTo>
                    <a:pt x="4127" y="31304"/>
                  </a:lnTo>
                  <a:lnTo>
                    <a:pt x="3989" y="31111"/>
                  </a:lnTo>
                  <a:lnTo>
                    <a:pt x="3856" y="30919"/>
                  </a:lnTo>
                  <a:lnTo>
                    <a:pt x="3727" y="30703"/>
                  </a:lnTo>
                  <a:lnTo>
                    <a:pt x="3598" y="30499"/>
                  </a:lnTo>
                  <a:lnTo>
                    <a:pt x="3473" y="30272"/>
                  </a:lnTo>
                  <a:lnTo>
                    <a:pt x="3353" y="30034"/>
                  </a:lnTo>
                  <a:lnTo>
                    <a:pt x="3233" y="29795"/>
                  </a:lnTo>
                  <a:lnTo>
                    <a:pt x="3117" y="29546"/>
                  </a:lnTo>
                  <a:lnTo>
                    <a:pt x="3006" y="29296"/>
                  </a:lnTo>
                  <a:lnTo>
                    <a:pt x="2894" y="29035"/>
                  </a:lnTo>
                  <a:lnTo>
                    <a:pt x="2787" y="28763"/>
                  </a:lnTo>
                  <a:lnTo>
                    <a:pt x="2685" y="28479"/>
                  </a:lnTo>
                  <a:lnTo>
                    <a:pt x="2583" y="28195"/>
                  </a:lnTo>
                  <a:lnTo>
                    <a:pt x="2485" y="27912"/>
                  </a:lnTo>
                  <a:lnTo>
                    <a:pt x="2391" y="27605"/>
                  </a:lnTo>
                  <a:lnTo>
                    <a:pt x="2302" y="27310"/>
                  </a:lnTo>
                  <a:lnTo>
                    <a:pt x="2213" y="26993"/>
                  </a:lnTo>
                  <a:lnTo>
                    <a:pt x="2128" y="26675"/>
                  </a:lnTo>
                  <a:lnTo>
                    <a:pt x="2048" y="26357"/>
                  </a:lnTo>
                  <a:lnTo>
                    <a:pt x="1968" y="26028"/>
                  </a:lnTo>
                  <a:lnTo>
                    <a:pt x="1892" y="25699"/>
                  </a:lnTo>
                  <a:lnTo>
                    <a:pt x="1821" y="25359"/>
                  </a:lnTo>
                  <a:lnTo>
                    <a:pt x="1754" y="25019"/>
                  </a:lnTo>
                  <a:lnTo>
                    <a:pt x="1692" y="24667"/>
                  </a:lnTo>
                  <a:lnTo>
                    <a:pt x="1630" y="24315"/>
                  </a:lnTo>
                  <a:lnTo>
                    <a:pt x="1572" y="23963"/>
                  </a:lnTo>
                  <a:lnTo>
                    <a:pt x="1519" y="23600"/>
                  </a:lnTo>
                  <a:lnTo>
                    <a:pt x="1470" y="23237"/>
                  </a:lnTo>
                  <a:lnTo>
                    <a:pt x="1421" y="22863"/>
                  </a:lnTo>
                  <a:lnTo>
                    <a:pt x="1380" y="22488"/>
                  </a:lnTo>
                  <a:lnTo>
                    <a:pt x="1340" y="22114"/>
                  </a:lnTo>
                  <a:lnTo>
                    <a:pt x="1305" y="21740"/>
                  </a:lnTo>
                  <a:lnTo>
                    <a:pt x="1274" y="21365"/>
                  </a:lnTo>
                  <a:lnTo>
                    <a:pt x="1247" y="20979"/>
                  </a:lnTo>
                  <a:lnTo>
                    <a:pt x="1220" y="20594"/>
                  </a:lnTo>
                  <a:lnTo>
                    <a:pt x="1202" y="20197"/>
                  </a:lnTo>
                  <a:lnTo>
                    <a:pt x="1185" y="19811"/>
                  </a:lnTo>
                  <a:lnTo>
                    <a:pt x="1171" y="19414"/>
                  </a:lnTo>
                  <a:lnTo>
                    <a:pt x="1162" y="19028"/>
                  </a:lnTo>
                  <a:lnTo>
                    <a:pt x="1158" y="18631"/>
                  </a:lnTo>
                  <a:lnTo>
                    <a:pt x="1158" y="18234"/>
                  </a:lnTo>
                  <a:lnTo>
                    <a:pt x="1162" y="17837"/>
                  </a:lnTo>
                  <a:lnTo>
                    <a:pt x="1171" y="17439"/>
                  </a:lnTo>
                  <a:lnTo>
                    <a:pt x="1180" y="17031"/>
                  </a:lnTo>
                  <a:lnTo>
                    <a:pt x="1198" y="16634"/>
                  </a:lnTo>
                  <a:lnTo>
                    <a:pt x="1216" y="16237"/>
                  </a:lnTo>
                  <a:lnTo>
                    <a:pt x="1242" y="15840"/>
                  </a:lnTo>
                  <a:lnTo>
                    <a:pt x="1269" y="15431"/>
                  </a:lnTo>
                  <a:lnTo>
                    <a:pt x="1300" y="15034"/>
                  </a:lnTo>
                  <a:lnTo>
                    <a:pt x="1340" y="14637"/>
                  </a:lnTo>
                  <a:lnTo>
                    <a:pt x="1380" y="14240"/>
                  </a:lnTo>
                  <a:lnTo>
                    <a:pt x="1425" y="13843"/>
                  </a:lnTo>
                  <a:lnTo>
                    <a:pt x="1474" y="13446"/>
                  </a:lnTo>
                  <a:lnTo>
                    <a:pt x="1527" y="13049"/>
                  </a:lnTo>
                  <a:lnTo>
                    <a:pt x="1590" y="12651"/>
                  </a:lnTo>
                  <a:lnTo>
                    <a:pt x="1652" y="12266"/>
                  </a:lnTo>
                  <a:lnTo>
                    <a:pt x="1719" y="11869"/>
                  </a:lnTo>
                  <a:lnTo>
                    <a:pt x="1790" y="11483"/>
                  </a:lnTo>
                  <a:lnTo>
                    <a:pt x="1857" y="11165"/>
                  </a:lnTo>
                  <a:lnTo>
                    <a:pt x="1924" y="10847"/>
                  </a:lnTo>
                  <a:lnTo>
                    <a:pt x="1990" y="10530"/>
                  </a:lnTo>
                  <a:lnTo>
                    <a:pt x="2062" y="10223"/>
                  </a:lnTo>
                  <a:lnTo>
                    <a:pt x="2137" y="9928"/>
                  </a:lnTo>
                  <a:lnTo>
                    <a:pt x="2209" y="9645"/>
                  </a:lnTo>
                  <a:lnTo>
                    <a:pt x="2289" y="9361"/>
                  </a:lnTo>
                  <a:lnTo>
                    <a:pt x="2364" y="9077"/>
                  </a:lnTo>
                  <a:lnTo>
                    <a:pt x="2445" y="8805"/>
                  </a:lnTo>
                  <a:lnTo>
                    <a:pt x="2529" y="8544"/>
                  </a:lnTo>
                  <a:lnTo>
                    <a:pt x="2614" y="8295"/>
                  </a:lnTo>
                  <a:lnTo>
                    <a:pt x="2698" y="8045"/>
                  </a:lnTo>
                  <a:lnTo>
                    <a:pt x="2787" y="7795"/>
                  </a:lnTo>
                  <a:lnTo>
                    <a:pt x="2876" y="7557"/>
                  </a:lnTo>
                  <a:lnTo>
                    <a:pt x="2965" y="7330"/>
                  </a:lnTo>
                  <a:lnTo>
                    <a:pt x="3059" y="7103"/>
                  </a:lnTo>
                  <a:lnTo>
                    <a:pt x="3152" y="6888"/>
                  </a:lnTo>
                  <a:lnTo>
                    <a:pt x="3246" y="6672"/>
                  </a:lnTo>
                  <a:lnTo>
                    <a:pt x="3344" y="6468"/>
                  </a:lnTo>
                  <a:lnTo>
                    <a:pt x="3442" y="6275"/>
                  </a:lnTo>
                  <a:lnTo>
                    <a:pt x="3544" y="6082"/>
                  </a:lnTo>
                  <a:lnTo>
                    <a:pt x="3642" y="5889"/>
                  </a:lnTo>
                  <a:lnTo>
                    <a:pt x="3745" y="5719"/>
                  </a:lnTo>
                  <a:lnTo>
                    <a:pt x="3851" y="5537"/>
                  </a:lnTo>
                  <a:lnTo>
                    <a:pt x="3954" y="5367"/>
                  </a:lnTo>
                  <a:lnTo>
                    <a:pt x="4061" y="5208"/>
                  </a:lnTo>
                  <a:lnTo>
                    <a:pt x="4279" y="4902"/>
                  </a:lnTo>
                  <a:lnTo>
                    <a:pt x="4497" y="4618"/>
                  </a:lnTo>
                  <a:lnTo>
                    <a:pt x="4724" y="4369"/>
                  </a:lnTo>
                  <a:lnTo>
                    <a:pt x="4951" y="4131"/>
                  </a:lnTo>
                  <a:lnTo>
                    <a:pt x="5183" y="3915"/>
                  </a:lnTo>
                  <a:lnTo>
                    <a:pt x="5419" y="3733"/>
                  </a:lnTo>
                  <a:lnTo>
                    <a:pt x="5659" y="3563"/>
                  </a:lnTo>
                  <a:lnTo>
                    <a:pt x="5899" y="3416"/>
                  </a:lnTo>
                  <a:lnTo>
                    <a:pt x="6140" y="3291"/>
                  </a:lnTo>
                  <a:lnTo>
                    <a:pt x="6385" y="3189"/>
                  </a:lnTo>
                  <a:lnTo>
                    <a:pt x="6634" y="3109"/>
                  </a:lnTo>
                  <a:lnTo>
                    <a:pt x="6883" y="3053"/>
                  </a:lnTo>
                  <a:lnTo>
                    <a:pt x="7133" y="3019"/>
                  </a:lnTo>
                  <a:lnTo>
                    <a:pt x="7382" y="2996"/>
                  </a:lnTo>
                  <a:close/>
                  <a:moveTo>
                    <a:pt x="7021" y="1"/>
                  </a:moveTo>
                  <a:lnTo>
                    <a:pt x="6839" y="23"/>
                  </a:lnTo>
                  <a:lnTo>
                    <a:pt x="6656" y="46"/>
                  </a:lnTo>
                  <a:lnTo>
                    <a:pt x="6474" y="91"/>
                  </a:lnTo>
                  <a:lnTo>
                    <a:pt x="6296" y="137"/>
                  </a:lnTo>
                  <a:lnTo>
                    <a:pt x="6118" y="205"/>
                  </a:lnTo>
                  <a:lnTo>
                    <a:pt x="5939" y="273"/>
                  </a:lnTo>
                  <a:lnTo>
                    <a:pt x="5761" y="352"/>
                  </a:lnTo>
                  <a:lnTo>
                    <a:pt x="5583" y="454"/>
                  </a:lnTo>
                  <a:lnTo>
                    <a:pt x="5410" y="557"/>
                  </a:lnTo>
                  <a:lnTo>
                    <a:pt x="5236" y="670"/>
                  </a:lnTo>
                  <a:lnTo>
                    <a:pt x="5062" y="795"/>
                  </a:lnTo>
                  <a:lnTo>
                    <a:pt x="4889" y="931"/>
                  </a:lnTo>
                  <a:lnTo>
                    <a:pt x="4720" y="1078"/>
                  </a:lnTo>
                  <a:lnTo>
                    <a:pt x="4550" y="1237"/>
                  </a:lnTo>
                  <a:lnTo>
                    <a:pt x="4386" y="1407"/>
                  </a:lnTo>
                  <a:lnTo>
                    <a:pt x="4221" y="1589"/>
                  </a:lnTo>
                  <a:lnTo>
                    <a:pt x="4056" y="1771"/>
                  </a:lnTo>
                  <a:lnTo>
                    <a:pt x="3896" y="1975"/>
                  </a:lnTo>
                  <a:lnTo>
                    <a:pt x="3736" y="2179"/>
                  </a:lnTo>
                  <a:lnTo>
                    <a:pt x="3580" y="2406"/>
                  </a:lnTo>
                  <a:lnTo>
                    <a:pt x="3424" y="2633"/>
                  </a:lnTo>
                  <a:lnTo>
                    <a:pt x="3268" y="2882"/>
                  </a:lnTo>
                  <a:lnTo>
                    <a:pt x="3117" y="3132"/>
                  </a:lnTo>
                  <a:lnTo>
                    <a:pt x="2970" y="3393"/>
                  </a:lnTo>
                  <a:lnTo>
                    <a:pt x="2823" y="3665"/>
                  </a:lnTo>
                  <a:lnTo>
                    <a:pt x="2681" y="3949"/>
                  </a:lnTo>
                  <a:lnTo>
                    <a:pt x="2538" y="4244"/>
                  </a:lnTo>
                  <a:lnTo>
                    <a:pt x="2400" y="4550"/>
                  </a:lnTo>
                  <a:lnTo>
                    <a:pt x="2266" y="4857"/>
                  </a:lnTo>
                  <a:lnTo>
                    <a:pt x="2133" y="5186"/>
                  </a:lnTo>
                  <a:lnTo>
                    <a:pt x="2004" y="5515"/>
                  </a:lnTo>
                  <a:lnTo>
                    <a:pt x="1879" y="5866"/>
                  </a:lnTo>
                  <a:lnTo>
                    <a:pt x="1754" y="6218"/>
                  </a:lnTo>
                  <a:lnTo>
                    <a:pt x="1634" y="6581"/>
                  </a:lnTo>
                  <a:lnTo>
                    <a:pt x="1519" y="6956"/>
                  </a:lnTo>
                  <a:lnTo>
                    <a:pt x="1407" y="7341"/>
                  </a:lnTo>
                  <a:lnTo>
                    <a:pt x="1300" y="7739"/>
                  </a:lnTo>
                  <a:lnTo>
                    <a:pt x="1194" y="8136"/>
                  </a:lnTo>
                  <a:lnTo>
                    <a:pt x="1091" y="8555"/>
                  </a:lnTo>
                  <a:lnTo>
                    <a:pt x="993" y="8975"/>
                  </a:lnTo>
                  <a:lnTo>
                    <a:pt x="900" y="9406"/>
                  </a:lnTo>
                  <a:lnTo>
                    <a:pt x="806" y="9860"/>
                  </a:lnTo>
                  <a:lnTo>
                    <a:pt x="722" y="10314"/>
                  </a:lnTo>
                  <a:lnTo>
                    <a:pt x="641" y="10779"/>
                  </a:lnTo>
                  <a:lnTo>
                    <a:pt x="561" y="11244"/>
                  </a:lnTo>
                  <a:lnTo>
                    <a:pt x="490" y="11732"/>
                  </a:lnTo>
                  <a:lnTo>
                    <a:pt x="419" y="12220"/>
                  </a:lnTo>
                  <a:lnTo>
                    <a:pt x="357" y="12731"/>
                  </a:lnTo>
                  <a:lnTo>
                    <a:pt x="299" y="13196"/>
                  </a:lnTo>
                  <a:lnTo>
                    <a:pt x="250" y="13673"/>
                  </a:lnTo>
                  <a:lnTo>
                    <a:pt x="201" y="14149"/>
                  </a:lnTo>
                  <a:lnTo>
                    <a:pt x="161" y="14626"/>
                  </a:lnTo>
                  <a:lnTo>
                    <a:pt x="125" y="15102"/>
                  </a:lnTo>
                  <a:lnTo>
                    <a:pt x="94" y="15567"/>
                  </a:lnTo>
                  <a:lnTo>
                    <a:pt x="67" y="16044"/>
                  </a:lnTo>
                  <a:lnTo>
                    <a:pt x="45" y="16509"/>
                  </a:lnTo>
                  <a:lnTo>
                    <a:pt x="27" y="16974"/>
                  </a:lnTo>
                  <a:lnTo>
                    <a:pt x="14" y="17439"/>
                  </a:lnTo>
                  <a:lnTo>
                    <a:pt x="5" y="17905"/>
                  </a:lnTo>
                  <a:lnTo>
                    <a:pt x="0" y="18370"/>
                  </a:lnTo>
                  <a:lnTo>
                    <a:pt x="0" y="18835"/>
                  </a:lnTo>
                  <a:lnTo>
                    <a:pt x="9" y="19289"/>
                  </a:lnTo>
                  <a:lnTo>
                    <a:pt x="18" y="19743"/>
                  </a:lnTo>
                  <a:lnTo>
                    <a:pt x="32" y="20197"/>
                  </a:lnTo>
                  <a:lnTo>
                    <a:pt x="49" y="20650"/>
                  </a:lnTo>
                  <a:lnTo>
                    <a:pt x="72" y="21093"/>
                  </a:lnTo>
                  <a:lnTo>
                    <a:pt x="98" y="21535"/>
                  </a:lnTo>
                  <a:lnTo>
                    <a:pt x="129" y="21978"/>
                  </a:lnTo>
                  <a:lnTo>
                    <a:pt x="165" y="22409"/>
                  </a:lnTo>
                  <a:lnTo>
                    <a:pt x="205" y="22851"/>
                  </a:lnTo>
                  <a:lnTo>
                    <a:pt x="245" y="23271"/>
                  </a:lnTo>
                  <a:lnTo>
                    <a:pt x="294" y="23702"/>
                  </a:lnTo>
                  <a:lnTo>
                    <a:pt x="348" y="24122"/>
                  </a:lnTo>
                  <a:lnTo>
                    <a:pt x="401" y="24542"/>
                  </a:lnTo>
                  <a:lnTo>
                    <a:pt x="459" y="24951"/>
                  </a:lnTo>
                  <a:lnTo>
                    <a:pt x="521" y="25359"/>
                  </a:lnTo>
                  <a:lnTo>
                    <a:pt x="588" y="25767"/>
                  </a:lnTo>
                  <a:lnTo>
                    <a:pt x="659" y="26165"/>
                  </a:lnTo>
                  <a:lnTo>
                    <a:pt x="735" y="26550"/>
                  </a:lnTo>
                  <a:lnTo>
                    <a:pt x="815" y="26936"/>
                  </a:lnTo>
                  <a:lnTo>
                    <a:pt x="895" y="27322"/>
                  </a:lnTo>
                  <a:lnTo>
                    <a:pt x="980" y="27696"/>
                  </a:lnTo>
                  <a:lnTo>
                    <a:pt x="1069" y="28071"/>
                  </a:lnTo>
                  <a:lnTo>
                    <a:pt x="1162" y="28434"/>
                  </a:lnTo>
                  <a:lnTo>
                    <a:pt x="1260" y="28785"/>
                  </a:lnTo>
                  <a:lnTo>
                    <a:pt x="1358" y="29137"/>
                  </a:lnTo>
                  <a:lnTo>
                    <a:pt x="1461" y="29478"/>
                  </a:lnTo>
                  <a:lnTo>
                    <a:pt x="1567" y="29818"/>
                  </a:lnTo>
                  <a:lnTo>
                    <a:pt x="1679" y="30147"/>
                  </a:lnTo>
                  <a:lnTo>
                    <a:pt x="1790" y="30476"/>
                  </a:lnTo>
                  <a:lnTo>
                    <a:pt x="1906" y="30794"/>
                  </a:lnTo>
                  <a:lnTo>
                    <a:pt x="2026" y="31100"/>
                  </a:lnTo>
                  <a:lnTo>
                    <a:pt x="2146" y="31406"/>
                  </a:lnTo>
                  <a:lnTo>
                    <a:pt x="2275" y="31690"/>
                  </a:lnTo>
                  <a:lnTo>
                    <a:pt x="2404" y="31985"/>
                  </a:lnTo>
                  <a:lnTo>
                    <a:pt x="2534" y="32257"/>
                  </a:lnTo>
                  <a:lnTo>
                    <a:pt x="2672" y="32530"/>
                  </a:lnTo>
                  <a:lnTo>
                    <a:pt x="2810" y="32791"/>
                  </a:lnTo>
                  <a:lnTo>
                    <a:pt x="2948" y="33040"/>
                  </a:lnTo>
                  <a:lnTo>
                    <a:pt x="3095" y="33279"/>
                  </a:lnTo>
                  <a:lnTo>
                    <a:pt x="3237" y="33517"/>
                  </a:lnTo>
                  <a:lnTo>
                    <a:pt x="3388" y="33744"/>
                  </a:lnTo>
                  <a:lnTo>
                    <a:pt x="3540" y="33959"/>
                  </a:lnTo>
                  <a:lnTo>
                    <a:pt x="3696" y="34163"/>
                  </a:lnTo>
                  <a:lnTo>
                    <a:pt x="3851" y="34356"/>
                  </a:lnTo>
                  <a:lnTo>
                    <a:pt x="4012" y="34549"/>
                  </a:lnTo>
                  <a:lnTo>
                    <a:pt x="4176" y="34719"/>
                  </a:lnTo>
                  <a:lnTo>
                    <a:pt x="4341" y="34890"/>
                  </a:lnTo>
                  <a:lnTo>
                    <a:pt x="4510" y="35048"/>
                  </a:lnTo>
                  <a:lnTo>
                    <a:pt x="4680" y="35196"/>
                  </a:lnTo>
                  <a:lnTo>
                    <a:pt x="4853" y="35332"/>
                  </a:lnTo>
                  <a:lnTo>
                    <a:pt x="5027" y="35457"/>
                  </a:lnTo>
                  <a:lnTo>
                    <a:pt x="5196" y="35559"/>
                  </a:lnTo>
                  <a:lnTo>
                    <a:pt x="5365" y="35661"/>
                  </a:lnTo>
                  <a:lnTo>
                    <a:pt x="5534" y="35741"/>
                  </a:lnTo>
                  <a:lnTo>
                    <a:pt x="5708" y="35820"/>
                  </a:lnTo>
                  <a:lnTo>
                    <a:pt x="5877" y="35888"/>
                  </a:lnTo>
                  <a:lnTo>
                    <a:pt x="6051" y="35933"/>
                  </a:lnTo>
                  <a:lnTo>
                    <a:pt x="6224" y="35979"/>
                  </a:lnTo>
                  <a:lnTo>
                    <a:pt x="6394" y="36002"/>
                  </a:lnTo>
                  <a:lnTo>
                    <a:pt x="6567" y="36024"/>
                  </a:lnTo>
                  <a:lnTo>
                    <a:pt x="6741" y="36036"/>
                  </a:lnTo>
                  <a:lnTo>
                    <a:pt x="6914" y="36024"/>
                  </a:lnTo>
                  <a:lnTo>
                    <a:pt x="7088" y="36013"/>
                  </a:lnTo>
                  <a:lnTo>
                    <a:pt x="7262" y="35990"/>
                  </a:lnTo>
                  <a:lnTo>
                    <a:pt x="7435" y="35945"/>
                  </a:lnTo>
                  <a:lnTo>
                    <a:pt x="7609" y="35899"/>
                  </a:lnTo>
                  <a:lnTo>
                    <a:pt x="7778" y="35843"/>
                  </a:lnTo>
                  <a:lnTo>
                    <a:pt x="7952" y="35775"/>
                  </a:lnTo>
                  <a:lnTo>
                    <a:pt x="8125" y="35695"/>
                  </a:lnTo>
                  <a:lnTo>
                    <a:pt x="8295" y="35616"/>
                  </a:lnTo>
                  <a:lnTo>
                    <a:pt x="8464" y="35514"/>
                  </a:lnTo>
                  <a:lnTo>
                    <a:pt x="8633" y="35400"/>
                  </a:lnTo>
                  <a:lnTo>
                    <a:pt x="8802" y="35287"/>
                  </a:lnTo>
                  <a:lnTo>
                    <a:pt x="8971" y="35151"/>
                  </a:lnTo>
                  <a:lnTo>
                    <a:pt x="9136" y="35014"/>
                  </a:lnTo>
                  <a:lnTo>
                    <a:pt x="9301" y="34867"/>
                  </a:lnTo>
                  <a:lnTo>
                    <a:pt x="9466" y="34708"/>
                  </a:lnTo>
                  <a:lnTo>
                    <a:pt x="9630" y="34538"/>
                  </a:lnTo>
                  <a:lnTo>
                    <a:pt x="9791" y="34368"/>
                  </a:lnTo>
                  <a:lnTo>
                    <a:pt x="9951" y="34175"/>
                  </a:lnTo>
                  <a:lnTo>
                    <a:pt x="10111" y="33982"/>
                  </a:lnTo>
                  <a:lnTo>
                    <a:pt x="10267" y="33778"/>
                  </a:lnTo>
                  <a:lnTo>
                    <a:pt x="10418" y="33562"/>
                  </a:lnTo>
                  <a:lnTo>
                    <a:pt x="10574" y="33335"/>
                  </a:lnTo>
                  <a:lnTo>
                    <a:pt x="10726" y="33097"/>
                  </a:lnTo>
                  <a:lnTo>
                    <a:pt x="10872" y="32859"/>
                  </a:lnTo>
                  <a:lnTo>
                    <a:pt x="11019" y="32609"/>
                  </a:lnTo>
                  <a:lnTo>
                    <a:pt x="11166" y="32348"/>
                  </a:lnTo>
                  <a:lnTo>
                    <a:pt x="11304" y="32076"/>
                  </a:lnTo>
                  <a:lnTo>
                    <a:pt x="11447" y="31792"/>
                  </a:lnTo>
                  <a:lnTo>
                    <a:pt x="11585" y="31509"/>
                  </a:lnTo>
                  <a:lnTo>
                    <a:pt x="11718" y="31214"/>
                  </a:lnTo>
                  <a:lnTo>
                    <a:pt x="11852" y="30907"/>
                  </a:lnTo>
                  <a:lnTo>
                    <a:pt x="11981" y="30601"/>
                  </a:lnTo>
                  <a:lnTo>
                    <a:pt x="12106" y="30283"/>
                  </a:lnTo>
                  <a:lnTo>
                    <a:pt x="12230" y="29954"/>
                  </a:lnTo>
                  <a:lnTo>
                    <a:pt x="12351" y="29614"/>
                  </a:lnTo>
                  <a:lnTo>
                    <a:pt x="12466" y="29262"/>
                  </a:lnTo>
                  <a:lnTo>
                    <a:pt x="12582" y="28910"/>
                  </a:lnTo>
                  <a:lnTo>
                    <a:pt x="12689" y="28547"/>
                  </a:lnTo>
                  <a:lnTo>
                    <a:pt x="12796" y="28184"/>
                  </a:lnTo>
                  <a:lnTo>
                    <a:pt x="12903" y="27810"/>
                  </a:lnTo>
                  <a:lnTo>
                    <a:pt x="13001" y="27424"/>
                  </a:lnTo>
                  <a:lnTo>
                    <a:pt x="13099" y="27027"/>
                  </a:lnTo>
                  <a:lnTo>
                    <a:pt x="13192" y="26630"/>
                  </a:lnTo>
                  <a:lnTo>
                    <a:pt x="13281" y="26221"/>
                  </a:lnTo>
                  <a:lnTo>
                    <a:pt x="13366" y="25813"/>
                  </a:lnTo>
                  <a:lnTo>
                    <a:pt x="13446" y="25393"/>
                  </a:lnTo>
                  <a:lnTo>
                    <a:pt x="13521" y="24962"/>
                  </a:lnTo>
                  <a:lnTo>
                    <a:pt x="13593" y="24519"/>
                  </a:lnTo>
                  <a:lnTo>
                    <a:pt x="13664" y="24077"/>
                  </a:lnTo>
                  <a:lnTo>
                    <a:pt x="13726" y="23634"/>
                  </a:lnTo>
                  <a:lnTo>
                    <a:pt x="13784" y="23169"/>
                  </a:lnTo>
                  <a:lnTo>
                    <a:pt x="13842" y="22704"/>
                  </a:lnTo>
                  <a:lnTo>
                    <a:pt x="13891" y="22239"/>
                  </a:lnTo>
                  <a:lnTo>
                    <a:pt x="13927" y="21864"/>
                  </a:lnTo>
                  <a:lnTo>
                    <a:pt x="13962" y="21479"/>
                  </a:lnTo>
                  <a:lnTo>
                    <a:pt x="13989" y="21093"/>
                  </a:lnTo>
                  <a:lnTo>
                    <a:pt x="14016" y="20718"/>
                  </a:lnTo>
                  <a:lnTo>
                    <a:pt x="14038" y="20333"/>
                  </a:lnTo>
                  <a:lnTo>
                    <a:pt x="14056" y="19958"/>
                  </a:lnTo>
                  <a:lnTo>
                    <a:pt x="14069" y="19572"/>
                  </a:lnTo>
                  <a:lnTo>
                    <a:pt x="14082" y="19198"/>
                  </a:lnTo>
                  <a:lnTo>
                    <a:pt x="14087" y="18812"/>
                  </a:lnTo>
                  <a:lnTo>
                    <a:pt x="14091" y="18438"/>
                  </a:lnTo>
                  <a:lnTo>
                    <a:pt x="14096" y="18052"/>
                  </a:lnTo>
                  <a:lnTo>
                    <a:pt x="14091" y="17678"/>
                  </a:lnTo>
                  <a:lnTo>
                    <a:pt x="14087" y="17303"/>
                  </a:lnTo>
                  <a:lnTo>
                    <a:pt x="14078" y="16929"/>
                  </a:lnTo>
                  <a:lnTo>
                    <a:pt x="14065" y="16554"/>
                  </a:lnTo>
                  <a:lnTo>
                    <a:pt x="14047" y="16180"/>
                  </a:lnTo>
                  <a:lnTo>
                    <a:pt x="14029" y="15817"/>
                  </a:lnTo>
                  <a:lnTo>
                    <a:pt x="14007" y="15443"/>
                  </a:lnTo>
                  <a:lnTo>
                    <a:pt x="13984" y="15079"/>
                  </a:lnTo>
                  <a:lnTo>
                    <a:pt x="13953" y="14716"/>
                  </a:lnTo>
                  <a:lnTo>
                    <a:pt x="13922" y="14353"/>
                  </a:lnTo>
                  <a:lnTo>
                    <a:pt x="13891" y="14002"/>
                  </a:lnTo>
                  <a:lnTo>
                    <a:pt x="13851" y="13639"/>
                  </a:lnTo>
                  <a:lnTo>
                    <a:pt x="13811" y="13287"/>
                  </a:lnTo>
                  <a:lnTo>
                    <a:pt x="13766" y="12935"/>
                  </a:lnTo>
                  <a:lnTo>
                    <a:pt x="13722" y="12595"/>
                  </a:lnTo>
                  <a:lnTo>
                    <a:pt x="13673" y="12243"/>
                  </a:lnTo>
                  <a:lnTo>
                    <a:pt x="13624" y="11903"/>
                  </a:lnTo>
                  <a:lnTo>
                    <a:pt x="13566" y="11562"/>
                  </a:lnTo>
                  <a:lnTo>
                    <a:pt x="13508" y="11233"/>
                  </a:lnTo>
                  <a:lnTo>
                    <a:pt x="13450" y="10904"/>
                  </a:lnTo>
                  <a:lnTo>
                    <a:pt x="13388" y="10575"/>
                  </a:lnTo>
                  <a:lnTo>
                    <a:pt x="13321" y="10257"/>
                  </a:lnTo>
                  <a:lnTo>
                    <a:pt x="13254" y="9940"/>
                  </a:lnTo>
                  <a:lnTo>
                    <a:pt x="13183" y="9622"/>
                  </a:lnTo>
                  <a:lnTo>
                    <a:pt x="13112" y="9316"/>
                  </a:lnTo>
                  <a:lnTo>
                    <a:pt x="13036" y="9009"/>
                  </a:lnTo>
                  <a:lnTo>
                    <a:pt x="12956" y="8714"/>
                  </a:lnTo>
                  <a:lnTo>
                    <a:pt x="12876" y="8419"/>
                  </a:lnTo>
                  <a:lnTo>
                    <a:pt x="12791" y="8136"/>
                  </a:lnTo>
                  <a:lnTo>
                    <a:pt x="12707" y="7852"/>
                  </a:lnTo>
                  <a:lnTo>
                    <a:pt x="12622" y="7580"/>
                  </a:lnTo>
                  <a:lnTo>
                    <a:pt x="12529" y="7307"/>
                  </a:lnTo>
                  <a:lnTo>
                    <a:pt x="12440" y="7035"/>
                  </a:lnTo>
                  <a:lnTo>
                    <a:pt x="12342" y="6774"/>
                  </a:lnTo>
                  <a:lnTo>
                    <a:pt x="12248" y="6525"/>
                  </a:lnTo>
                  <a:lnTo>
                    <a:pt x="12146" y="6275"/>
                  </a:lnTo>
                  <a:lnTo>
                    <a:pt x="12048" y="6037"/>
                  </a:lnTo>
                  <a:lnTo>
                    <a:pt x="11941" y="5798"/>
                  </a:lnTo>
                  <a:lnTo>
                    <a:pt x="11839" y="5571"/>
                  </a:lnTo>
                  <a:lnTo>
                    <a:pt x="11732" y="5345"/>
                  </a:lnTo>
                  <a:lnTo>
                    <a:pt x="11620" y="5140"/>
                  </a:lnTo>
                  <a:lnTo>
                    <a:pt x="11509" y="4925"/>
                  </a:lnTo>
                  <a:lnTo>
                    <a:pt x="11398" y="4732"/>
                  </a:lnTo>
                  <a:lnTo>
                    <a:pt x="11282" y="4539"/>
                  </a:lnTo>
                  <a:lnTo>
                    <a:pt x="11162" y="4346"/>
                  </a:lnTo>
                  <a:lnTo>
                    <a:pt x="11046" y="4176"/>
                  </a:lnTo>
                  <a:lnTo>
                    <a:pt x="10926" y="4006"/>
                  </a:lnTo>
                  <a:lnTo>
                    <a:pt x="10801" y="3847"/>
                  </a:lnTo>
                  <a:lnTo>
                    <a:pt x="10677" y="3688"/>
                  </a:lnTo>
                  <a:lnTo>
                    <a:pt x="10552" y="3552"/>
                  </a:lnTo>
                  <a:lnTo>
                    <a:pt x="10423" y="3416"/>
                  </a:lnTo>
                  <a:lnTo>
                    <a:pt x="10294" y="3280"/>
                  </a:lnTo>
                  <a:lnTo>
                    <a:pt x="10165" y="3166"/>
                  </a:lnTo>
                  <a:lnTo>
                    <a:pt x="10187" y="3041"/>
                  </a:lnTo>
                  <a:lnTo>
                    <a:pt x="10209" y="2917"/>
                  </a:lnTo>
                  <a:lnTo>
                    <a:pt x="10222" y="2780"/>
                  </a:lnTo>
                  <a:lnTo>
                    <a:pt x="10236" y="2644"/>
                  </a:lnTo>
                  <a:lnTo>
                    <a:pt x="10240" y="2508"/>
                  </a:lnTo>
                  <a:lnTo>
                    <a:pt x="10240" y="2372"/>
                  </a:lnTo>
                  <a:lnTo>
                    <a:pt x="10231" y="2236"/>
                  </a:lnTo>
                  <a:lnTo>
                    <a:pt x="10222" y="2088"/>
                  </a:lnTo>
                  <a:lnTo>
                    <a:pt x="10205" y="1963"/>
                  </a:lnTo>
                  <a:lnTo>
                    <a:pt x="10182" y="1827"/>
                  </a:lnTo>
                  <a:lnTo>
                    <a:pt x="10156" y="1702"/>
                  </a:lnTo>
                  <a:lnTo>
                    <a:pt x="10120" y="1589"/>
                  </a:lnTo>
                  <a:lnTo>
                    <a:pt x="10080" y="1487"/>
                  </a:lnTo>
                  <a:lnTo>
                    <a:pt x="10031" y="1385"/>
                  </a:lnTo>
                  <a:lnTo>
                    <a:pt x="9978" y="1294"/>
                  </a:lnTo>
                  <a:lnTo>
                    <a:pt x="9920" y="1226"/>
                  </a:lnTo>
                  <a:lnTo>
                    <a:pt x="9742" y="1067"/>
                  </a:lnTo>
                  <a:lnTo>
                    <a:pt x="9564" y="920"/>
                  </a:lnTo>
                  <a:lnTo>
                    <a:pt x="9385" y="783"/>
                  </a:lnTo>
                  <a:lnTo>
                    <a:pt x="9203" y="647"/>
                  </a:lnTo>
                  <a:lnTo>
                    <a:pt x="9025" y="534"/>
                  </a:lnTo>
                  <a:lnTo>
                    <a:pt x="8842" y="432"/>
                  </a:lnTo>
                  <a:lnTo>
                    <a:pt x="8660" y="341"/>
                  </a:lnTo>
                  <a:lnTo>
                    <a:pt x="8477" y="262"/>
                  </a:lnTo>
                  <a:lnTo>
                    <a:pt x="8295" y="182"/>
                  </a:lnTo>
                  <a:lnTo>
                    <a:pt x="8112" y="125"/>
                  </a:lnTo>
                  <a:lnTo>
                    <a:pt x="7930" y="80"/>
                  </a:lnTo>
                  <a:lnTo>
                    <a:pt x="7747" y="46"/>
                  </a:lnTo>
                  <a:lnTo>
                    <a:pt x="7565" y="12"/>
                  </a:lnTo>
                  <a:lnTo>
                    <a:pt x="7382"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9"/>
            <p:cNvSpPr/>
            <p:nvPr/>
          </p:nvSpPr>
          <p:spPr>
            <a:xfrm>
              <a:off x="3999750" y="-11060000"/>
              <a:ext cx="294550" cy="748300"/>
            </a:xfrm>
            <a:custGeom>
              <a:avLst/>
              <a:gdLst/>
              <a:ahLst/>
              <a:cxnLst/>
              <a:rect l="l" t="t" r="r" b="b"/>
              <a:pathLst>
                <a:path w="11782" h="29932" extrusionOk="0">
                  <a:moveTo>
                    <a:pt x="6025" y="4267"/>
                  </a:moveTo>
                  <a:lnTo>
                    <a:pt x="6127" y="4278"/>
                  </a:lnTo>
                  <a:lnTo>
                    <a:pt x="6229" y="4290"/>
                  </a:lnTo>
                  <a:lnTo>
                    <a:pt x="6332" y="4312"/>
                  </a:lnTo>
                  <a:lnTo>
                    <a:pt x="6434" y="4346"/>
                  </a:lnTo>
                  <a:lnTo>
                    <a:pt x="6470" y="4358"/>
                  </a:lnTo>
                  <a:lnTo>
                    <a:pt x="6505" y="4392"/>
                  </a:lnTo>
                  <a:lnTo>
                    <a:pt x="6541" y="4437"/>
                  </a:lnTo>
                  <a:lnTo>
                    <a:pt x="6568" y="4483"/>
                  </a:lnTo>
                  <a:lnTo>
                    <a:pt x="6594" y="4539"/>
                  </a:lnTo>
                  <a:lnTo>
                    <a:pt x="6617" y="4596"/>
                  </a:lnTo>
                  <a:lnTo>
                    <a:pt x="6639" y="4664"/>
                  </a:lnTo>
                  <a:lnTo>
                    <a:pt x="6657" y="4744"/>
                  </a:lnTo>
                  <a:lnTo>
                    <a:pt x="6670" y="4823"/>
                  </a:lnTo>
                  <a:lnTo>
                    <a:pt x="6679" y="4902"/>
                  </a:lnTo>
                  <a:lnTo>
                    <a:pt x="6688" y="4982"/>
                  </a:lnTo>
                  <a:lnTo>
                    <a:pt x="6692" y="5061"/>
                  </a:lnTo>
                  <a:lnTo>
                    <a:pt x="6697" y="5152"/>
                  </a:lnTo>
                  <a:lnTo>
                    <a:pt x="6692" y="5231"/>
                  </a:lnTo>
                  <a:lnTo>
                    <a:pt x="6688" y="5311"/>
                  </a:lnTo>
                  <a:lnTo>
                    <a:pt x="6679" y="5390"/>
                  </a:lnTo>
                  <a:lnTo>
                    <a:pt x="6817" y="5458"/>
                  </a:lnTo>
                  <a:lnTo>
                    <a:pt x="6826" y="5322"/>
                  </a:lnTo>
                  <a:lnTo>
                    <a:pt x="6844" y="5197"/>
                  </a:lnTo>
                  <a:lnTo>
                    <a:pt x="6862" y="5073"/>
                  </a:lnTo>
                  <a:lnTo>
                    <a:pt x="6884" y="4948"/>
                  </a:lnTo>
                  <a:lnTo>
                    <a:pt x="6911" y="4834"/>
                  </a:lnTo>
                  <a:lnTo>
                    <a:pt x="6942" y="4721"/>
                  </a:lnTo>
                  <a:lnTo>
                    <a:pt x="6973" y="4630"/>
                  </a:lnTo>
                  <a:lnTo>
                    <a:pt x="7013" y="4539"/>
                  </a:lnTo>
                  <a:lnTo>
                    <a:pt x="7053" y="4460"/>
                  </a:lnTo>
                  <a:lnTo>
                    <a:pt x="7093" y="4403"/>
                  </a:lnTo>
                  <a:lnTo>
                    <a:pt x="7138" y="4358"/>
                  </a:lnTo>
                  <a:lnTo>
                    <a:pt x="7187" y="4324"/>
                  </a:lnTo>
                  <a:lnTo>
                    <a:pt x="7236" y="4301"/>
                  </a:lnTo>
                  <a:lnTo>
                    <a:pt x="7289" y="4301"/>
                  </a:lnTo>
                  <a:lnTo>
                    <a:pt x="7342" y="4324"/>
                  </a:lnTo>
                  <a:lnTo>
                    <a:pt x="7396" y="4369"/>
                  </a:lnTo>
                  <a:lnTo>
                    <a:pt x="7570" y="4551"/>
                  </a:lnTo>
                  <a:lnTo>
                    <a:pt x="7739" y="4744"/>
                  </a:lnTo>
                  <a:lnTo>
                    <a:pt x="7899" y="4970"/>
                  </a:lnTo>
                  <a:lnTo>
                    <a:pt x="8059" y="5209"/>
                  </a:lnTo>
                  <a:lnTo>
                    <a:pt x="8211" y="5481"/>
                  </a:lnTo>
                  <a:lnTo>
                    <a:pt x="8353" y="5765"/>
                  </a:lnTo>
                  <a:lnTo>
                    <a:pt x="8496" y="6060"/>
                  </a:lnTo>
                  <a:lnTo>
                    <a:pt x="8629" y="6377"/>
                  </a:lnTo>
                  <a:lnTo>
                    <a:pt x="8758" y="6718"/>
                  </a:lnTo>
                  <a:lnTo>
                    <a:pt x="8878" y="7070"/>
                  </a:lnTo>
                  <a:lnTo>
                    <a:pt x="8994" y="7433"/>
                  </a:lnTo>
                  <a:lnTo>
                    <a:pt x="9105" y="7807"/>
                  </a:lnTo>
                  <a:lnTo>
                    <a:pt x="9208" y="8204"/>
                  </a:lnTo>
                  <a:lnTo>
                    <a:pt x="9306" y="8613"/>
                  </a:lnTo>
                  <a:lnTo>
                    <a:pt x="9399" y="9021"/>
                  </a:lnTo>
                  <a:lnTo>
                    <a:pt x="9484" y="9452"/>
                  </a:lnTo>
                  <a:lnTo>
                    <a:pt x="9560" y="9895"/>
                  </a:lnTo>
                  <a:lnTo>
                    <a:pt x="9631" y="10337"/>
                  </a:lnTo>
                  <a:lnTo>
                    <a:pt x="9698" y="10791"/>
                  </a:lnTo>
                  <a:lnTo>
                    <a:pt x="9756" y="11256"/>
                  </a:lnTo>
                  <a:lnTo>
                    <a:pt x="9809" y="11721"/>
                  </a:lnTo>
                  <a:lnTo>
                    <a:pt x="9853" y="12198"/>
                  </a:lnTo>
                  <a:lnTo>
                    <a:pt x="9889" y="12686"/>
                  </a:lnTo>
                  <a:lnTo>
                    <a:pt x="9920" y="13174"/>
                  </a:lnTo>
                  <a:lnTo>
                    <a:pt x="9943" y="13662"/>
                  </a:lnTo>
                  <a:lnTo>
                    <a:pt x="9960" y="14149"/>
                  </a:lnTo>
                  <a:lnTo>
                    <a:pt x="9969" y="14637"/>
                  </a:lnTo>
                  <a:lnTo>
                    <a:pt x="9969" y="15137"/>
                  </a:lnTo>
                  <a:lnTo>
                    <a:pt x="9960" y="15636"/>
                  </a:lnTo>
                  <a:lnTo>
                    <a:pt x="9947" y="16124"/>
                  </a:lnTo>
                  <a:lnTo>
                    <a:pt x="9929" y="16623"/>
                  </a:lnTo>
                  <a:lnTo>
                    <a:pt x="9898" y="17111"/>
                  </a:lnTo>
                  <a:lnTo>
                    <a:pt x="9858" y="17621"/>
                  </a:lnTo>
                  <a:lnTo>
                    <a:pt x="9809" y="18109"/>
                  </a:lnTo>
                  <a:lnTo>
                    <a:pt x="9756" y="18597"/>
                  </a:lnTo>
                  <a:lnTo>
                    <a:pt x="9693" y="19062"/>
                  </a:lnTo>
                  <a:lnTo>
                    <a:pt x="9622" y="19516"/>
                  </a:lnTo>
                  <a:lnTo>
                    <a:pt x="9542" y="19959"/>
                  </a:lnTo>
                  <a:lnTo>
                    <a:pt x="9457" y="20378"/>
                  </a:lnTo>
                  <a:lnTo>
                    <a:pt x="9364" y="20787"/>
                  </a:lnTo>
                  <a:lnTo>
                    <a:pt x="9261" y="21173"/>
                  </a:lnTo>
                  <a:lnTo>
                    <a:pt x="9159" y="21547"/>
                  </a:lnTo>
                  <a:lnTo>
                    <a:pt x="9043" y="21910"/>
                  </a:lnTo>
                  <a:lnTo>
                    <a:pt x="8927" y="22251"/>
                  </a:lnTo>
                  <a:lnTo>
                    <a:pt x="8803" y="22580"/>
                  </a:lnTo>
                  <a:lnTo>
                    <a:pt x="8674" y="22886"/>
                  </a:lnTo>
                  <a:lnTo>
                    <a:pt x="8540" y="23181"/>
                  </a:lnTo>
                  <a:lnTo>
                    <a:pt x="8398" y="23453"/>
                  </a:lnTo>
                  <a:lnTo>
                    <a:pt x="8255" y="23703"/>
                  </a:lnTo>
                  <a:lnTo>
                    <a:pt x="8104" y="23941"/>
                  </a:lnTo>
                  <a:lnTo>
                    <a:pt x="7952" y="24157"/>
                  </a:lnTo>
                  <a:lnTo>
                    <a:pt x="7797" y="24361"/>
                  </a:lnTo>
                  <a:lnTo>
                    <a:pt x="7632" y="24531"/>
                  </a:lnTo>
                  <a:lnTo>
                    <a:pt x="7467" y="24701"/>
                  </a:lnTo>
                  <a:lnTo>
                    <a:pt x="7302" y="24837"/>
                  </a:lnTo>
                  <a:lnTo>
                    <a:pt x="7129" y="24951"/>
                  </a:lnTo>
                  <a:lnTo>
                    <a:pt x="6955" y="25053"/>
                  </a:lnTo>
                  <a:lnTo>
                    <a:pt x="6781" y="25132"/>
                  </a:lnTo>
                  <a:lnTo>
                    <a:pt x="6599" y="25189"/>
                  </a:lnTo>
                  <a:lnTo>
                    <a:pt x="6421" y="25223"/>
                  </a:lnTo>
                  <a:lnTo>
                    <a:pt x="6238" y="25246"/>
                  </a:lnTo>
                  <a:lnTo>
                    <a:pt x="6051" y="25235"/>
                  </a:lnTo>
                  <a:lnTo>
                    <a:pt x="5869" y="25212"/>
                  </a:lnTo>
                  <a:lnTo>
                    <a:pt x="5682" y="25155"/>
                  </a:lnTo>
                  <a:lnTo>
                    <a:pt x="5495" y="25087"/>
                  </a:lnTo>
                  <a:lnTo>
                    <a:pt x="5317" y="24996"/>
                  </a:lnTo>
                  <a:lnTo>
                    <a:pt x="5134" y="24883"/>
                  </a:lnTo>
                  <a:lnTo>
                    <a:pt x="4956" y="24747"/>
                  </a:lnTo>
                  <a:lnTo>
                    <a:pt x="4782" y="24599"/>
                  </a:lnTo>
                  <a:lnTo>
                    <a:pt x="4609" y="24429"/>
                  </a:lnTo>
                  <a:lnTo>
                    <a:pt x="4440" y="24236"/>
                  </a:lnTo>
                  <a:lnTo>
                    <a:pt x="4275" y="24020"/>
                  </a:lnTo>
                  <a:lnTo>
                    <a:pt x="4115" y="23794"/>
                  </a:lnTo>
                  <a:lnTo>
                    <a:pt x="3954" y="23555"/>
                  </a:lnTo>
                  <a:lnTo>
                    <a:pt x="3803" y="23294"/>
                  </a:lnTo>
                  <a:lnTo>
                    <a:pt x="3652" y="23011"/>
                  </a:lnTo>
                  <a:lnTo>
                    <a:pt x="3509" y="22716"/>
                  </a:lnTo>
                  <a:lnTo>
                    <a:pt x="3371" y="22409"/>
                  </a:lnTo>
                  <a:lnTo>
                    <a:pt x="3238" y="22080"/>
                  </a:lnTo>
                  <a:lnTo>
                    <a:pt x="3108" y="21740"/>
                  </a:lnTo>
                  <a:lnTo>
                    <a:pt x="2988" y="21388"/>
                  </a:lnTo>
                  <a:lnTo>
                    <a:pt x="2873" y="21014"/>
                  </a:lnTo>
                  <a:lnTo>
                    <a:pt x="2766" y="20628"/>
                  </a:lnTo>
                  <a:lnTo>
                    <a:pt x="2663" y="20231"/>
                  </a:lnTo>
                  <a:lnTo>
                    <a:pt x="2570" y="19822"/>
                  </a:lnTo>
                  <a:lnTo>
                    <a:pt x="2485" y="19403"/>
                  </a:lnTo>
                  <a:lnTo>
                    <a:pt x="2405" y="18960"/>
                  </a:lnTo>
                  <a:lnTo>
                    <a:pt x="2334" y="18518"/>
                  </a:lnTo>
                  <a:lnTo>
                    <a:pt x="2276" y="18052"/>
                  </a:lnTo>
                  <a:lnTo>
                    <a:pt x="2223" y="17587"/>
                  </a:lnTo>
                  <a:lnTo>
                    <a:pt x="2178" y="17099"/>
                  </a:lnTo>
                  <a:lnTo>
                    <a:pt x="2142" y="16612"/>
                  </a:lnTo>
                  <a:lnTo>
                    <a:pt x="2120" y="16112"/>
                  </a:lnTo>
                  <a:lnTo>
                    <a:pt x="2107" y="15602"/>
                  </a:lnTo>
                  <a:lnTo>
                    <a:pt x="2102" y="15080"/>
                  </a:lnTo>
                  <a:lnTo>
                    <a:pt x="2102" y="14819"/>
                  </a:lnTo>
                  <a:lnTo>
                    <a:pt x="2107" y="14547"/>
                  </a:lnTo>
                  <a:lnTo>
                    <a:pt x="2116" y="14274"/>
                  </a:lnTo>
                  <a:lnTo>
                    <a:pt x="2125" y="13991"/>
                  </a:lnTo>
                  <a:lnTo>
                    <a:pt x="2156" y="13435"/>
                  </a:lnTo>
                  <a:lnTo>
                    <a:pt x="2196" y="12890"/>
                  </a:lnTo>
                  <a:lnTo>
                    <a:pt x="2245" y="12357"/>
                  </a:lnTo>
                  <a:lnTo>
                    <a:pt x="2303" y="11835"/>
                  </a:lnTo>
                  <a:lnTo>
                    <a:pt x="2374" y="11313"/>
                  </a:lnTo>
                  <a:lnTo>
                    <a:pt x="2450" y="10814"/>
                  </a:lnTo>
                  <a:lnTo>
                    <a:pt x="2534" y="10314"/>
                  </a:lnTo>
                  <a:lnTo>
                    <a:pt x="2628" y="9838"/>
                  </a:lnTo>
                  <a:lnTo>
                    <a:pt x="2730" y="9373"/>
                  </a:lnTo>
                  <a:lnTo>
                    <a:pt x="2841" y="8919"/>
                  </a:lnTo>
                  <a:lnTo>
                    <a:pt x="2962" y="8488"/>
                  </a:lnTo>
                  <a:lnTo>
                    <a:pt x="3086" y="8068"/>
                  </a:lnTo>
                  <a:lnTo>
                    <a:pt x="3215" y="7671"/>
                  </a:lnTo>
                  <a:lnTo>
                    <a:pt x="3353" y="7285"/>
                  </a:lnTo>
                  <a:lnTo>
                    <a:pt x="3500" y="6922"/>
                  </a:lnTo>
                  <a:lnTo>
                    <a:pt x="3652" y="6582"/>
                  </a:lnTo>
                  <a:lnTo>
                    <a:pt x="3807" y="6253"/>
                  </a:lnTo>
                  <a:lnTo>
                    <a:pt x="3968" y="5946"/>
                  </a:lnTo>
                  <a:lnTo>
                    <a:pt x="4137" y="5674"/>
                  </a:lnTo>
                  <a:lnTo>
                    <a:pt x="4311" y="5413"/>
                  </a:lnTo>
                  <a:lnTo>
                    <a:pt x="4484" y="5175"/>
                  </a:lnTo>
                  <a:lnTo>
                    <a:pt x="4573" y="5073"/>
                  </a:lnTo>
                  <a:lnTo>
                    <a:pt x="4667" y="4970"/>
                  </a:lnTo>
                  <a:lnTo>
                    <a:pt x="4756" y="4880"/>
                  </a:lnTo>
                  <a:lnTo>
                    <a:pt x="4849" y="4789"/>
                  </a:lnTo>
                  <a:lnTo>
                    <a:pt x="4943" y="4710"/>
                  </a:lnTo>
                  <a:lnTo>
                    <a:pt x="5041" y="4630"/>
                  </a:lnTo>
                  <a:lnTo>
                    <a:pt x="5134" y="4562"/>
                  </a:lnTo>
                  <a:lnTo>
                    <a:pt x="5232" y="4505"/>
                  </a:lnTo>
                  <a:lnTo>
                    <a:pt x="5326" y="4449"/>
                  </a:lnTo>
                  <a:lnTo>
                    <a:pt x="5424" y="4403"/>
                  </a:lnTo>
                  <a:lnTo>
                    <a:pt x="5522" y="4358"/>
                  </a:lnTo>
                  <a:lnTo>
                    <a:pt x="5624" y="4324"/>
                  </a:lnTo>
                  <a:lnTo>
                    <a:pt x="5722" y="4301"/>
                  </a:lnTo>
                  <a:lnTo>
                    <a:pt x="5824" y="4290"/>
                  </a:lnTo>
                  <a:lnTo>
                    <a:pt x="5922" y="4278"/>
                  </a:lnTo>
                  <a:lnTo>
                    <a:pt x="6025" y="4267"/>
                  </a:lnTo>
                  <a:close/>
                  <a:moveTo>
                    <a:pt x="6225" y="1"/>
                  </a:moveTo>
                  <a:lnTo>
                    <a:pt x="5976" y="24"/>
                  </a:lnTo>
                  <a:lnTo>
                    <a:pt x="5726" y="58"/>
                  </a:lnTo>
                  <a:lnTo>
                    <a:pt x="5477" y="114"/>
                  </a:lnTo>
                  <a:lnTo>
                    <a:pt x="5228" y="194"/>
                  </a:lnTo>
                  <a:lnTo>
                    <a:pt x="4983" y="296"/>
                  </a:lnTo>
                  <a:lnTo>
                    <a:pt x="4742" y="421"/>
                  </a:lnTo>
                  <a:lnTo>
                    <a:pt x="4502" y="568"/>
                  </a:lnTo>
                  <a:lnTo>
                    <a:pt x="4262" y="738"/>
                  </a:lnTo>
                  <a:lnTo>
                    <a:pt x="4026" y="920"/>
                  </a:lnTo>
                  <a:lnTo>
                    <a:pt x="3794" y="1136"/>
                  </a:lnTo>
                  <a:lnTo>
                    <a:pt x="3567" y="1374"/>
                  </a:lnTo>
                  <a:lnTo>
                    <a:pt x="3340" y="1623"/>
                  </a:lnTo>
                  <a:lnTo>
                    <a:pt x="3122" y="1907"/>
                  </a:lnTo>
                  <a:lnTo>
                    <a:pt x="2904" y="2213"/>
                  </a:lnTo>
                  <a:lnTo>
                    <a:pt x="2797" y="2372"/>
                  </a:lnTo>
                  <a:lnTo>
                    <a:pt x="2694" y="2542"/>
                  </a:lnTo>
                  <a:lnTo>
                    <a:pt x="2588" y="2724"/>
                  </a:lnTo>
                  <a:lnTo>
                    <a:pt x="2485" y="2894"/>
                  </a:lnTo>
                  <a:lnTo>
                    <a:pt x="2387" y="3087"/>
                  </a:lnTo>
                  <a:lnTo>
                    <a:pt x="2285" y="3280"/>
                  </a:lnTo>
                  <a:lnTo>
                    <a:pt x="2187" y="3473"/>
                  </a:lnTo>
                  <a:lnTo>
                    <a:pt x="2089" y="3677"/>
                  </a:lnTo>
                  <a:lnTo>
                    <a:pt x="1995" y="3893"/>
                  </a:lnTo>
                  <a:lnTo>
                    <a:pt x="1902" y="4108"/>
                  </a:lnTo>
                  <a:lnTo>
                    <a:pt x="1808" y="4335"/>
                  </a:lnTo>
                  <a:lnTo>
                    <a:pt x="1719" y="4562"/>
                  </a:lnTo>
                  <a:lnTo>
                    <a:pt x="1630" y="4800"/>
                  </a:lnTo>
                  <a:lnTo>
                    <a:pt x="1541" y="5050"/>
                  </a:lnTo>
                  <a:lnTo>
                    <a:pt x="1457" y="5300"/>
                  </a:lnTo>
                  <a:lnTo>
                    <a:pt x="1372" y="5549"/>
                  </a:lnTo>
                  <a:lnTo>
                    <a:pt x="1288" y="5810"/>
                  </a:lnTo>
                  <a:lnTo>
                    <a:pt x="1207" y="6082"/>
                  </a:lnTo>
                  <a:lnTo>
                    <a:pt x="1132" y="6366"/>
                  </a:lnTo>
                  <a:lnTo>
                    <a:pt x="1052" y="6650"/>
                  </a:lnTo>
                  <a:lnTo>
                    <a:pt x="980" y="6933"/>
                  </a:lnTo>
                  <a:lnTo>
                    <a:pt x="905" y="7228"/>
                  </a:lnTo>
                  <a:lnTo>
                    <a:pt x="833" y="7535"/>
                  </a:lnTo>
                  <a:lnTo>
                    <a:pt x="767" y="7852"/>
                  </a:lnTo>
                  <a:lnTo>
                    <a:pt x="700" y="8170"/>
                  </a:lnTo>
                  <a:lnTo>
                    <a:pt x="633" y="8488"/>
                  </a:lnTo>
                  <a:lnTo>
                    <a:pt x="562" y="8874"/>
                  </a:lnTo>
                  <a:lnTo>
                    <a:pt x="495" y="9271"/>
                  </a:lnTo>
                  <a:lnTo>
                    <a:pt x="433" y="9656"/>
                  </a:lnTo>
                  <a:lnTo>
                    <a:pt x="370" y="10054"/>
                  </a:lnTo>
                  <a:lnTo>
                    <a:pt x="317" y="10451"/>
                  </a:lnTo>
                  <a:lnTo>
                    <a:pt x="268" y="10848"/>
                  </a:lnTo>
                  <a:lnTo>
                    <a:pt x="223" y="11245"/>
                  </a:lnTo>
                  <a:lnTo>
                    <a:pt x="183" y="11642"/>
                  </a:lnTo>
                  <a:lnTo>
                    <a:pt x="143" y="12039"/>
                  </a:lnTo>
                  <a:lnTo>
                    <a:pt x="112" y="12436"/>
                  </a:lnTo>
                  <a:lnTo>
                    <a:pt x="85" y="12845"/>
                  </a:lnTo>
                  <a:lnTo>
                    <a:pt x="59" y="13242"/>
                  </a:lnTo>
                  <a:lnTo>
                    <a:pt x="41" y="13639"/>
                  </a:lnTo>
                  <a:lnTo>
                    <a:pt x="23" y="14036"/>
                  </a:lnTo>
                  <a:lnTo>
                    <a:pt x="14" y="14444"/>
                  </a:lnTo>
                  <a:lnTo>
                    <a:pt x="5" y="14842"/>
                  </a:lnTo>
                  <a:lnTo>
                    <a:pt x="1" y="15239"/>
                  </a:lnTo>
                  <a:lnTo>
                    <a:pt x="1" y="15636"/>
                  </a:lnTo>
                  <a:lnTo>
                    <a:pt x="5" y="16033"/>
                  </a:lnTo>
                  <a:lnTo>
                    <a:pt x="14" y="16419"/>
                  </a:lnTo>
                  <a:lnTo>
                    <a:pt x="28" y="16816"/>
                  </a:lnTo>
                  <a:lnTo>
                    <a:pt x="45" y="17202"/>
                  </a:lnTo>
                  <a:lnTo>
                    <a:pt x="63" y="17599"/>
                  </a:lnTo>
                  <a:lnTo>
                    <a:pt x="90" y="17984"/>
                  </a:lnTo>
                  <a:lnTo>
                    <a:pt x="117" y="18370"/>
                  </a:lnTo>
                  <a:lnTo>
                    <a:pt x="148" y="18745"/>
                  </a:lnTo>
                  <a:lnTo>
                    <a:pt x="183" y="19119"/>
                  </a:lnTo>
                  <a:lnTo>
                    <a:pt x="223" y="19493"/>
                  </a:lnTo>
                  <a:lnTo>
                    <a:pt x="264" y="19868"/>
                  </a:lnTo>
                  <a:lnTo>
                    <a:pt x="313" y="20242"/>
                  </a:lnTo>
                  <a:lnTo>
                    <a:pt x="362" y="20605"/>
                  </a:lnTo>
                  <a:lnTo>
                    <a:pt x="415" y="20968"/>
                  </a:lnTo>
                  <a:lnTo>
                    <a:pt x="473" y="21320"/>
                  </a:lnTo>
                  <a:lnTo>
                    <a:pt x="535" y="21672"/>
                  </a:lnTo>
                  <a:lnTo>
                    <a:pt x="597" y="22024"/>
                  </a:lnTo>
                  <a:lnTo>
                    <a:pt x="664" y="22364"/>
                  </a:lnTo>
                  <a:lnTo>
                    <a:pt x="735" y="22704"/>
                  </a:lnTo>
                  <a:lnTo>
                    <a:pt x="811" y="23033"/>
                  </a:lnTo>
                  <a:lnTo>
                    <a:pt x="891" y="23362"/>
                  </a:lnTo>
                  <a:lnTo>
                    <a:pt x="971" y="23680"/>
                  </a:lnTo>
                  <a:lnTo>
                    <a:pt x="1056" y="23998"/>
                  </a:lnTo>
                  <a:lnTo>
                    <a:pt x="1145" y="24315"/>
                  </a:lnTo>
                  <a:lnTo>
                    <a:pt x="1234" y="24610"/>
                  </a:lnTo>
                  <a:lnTo>
                    <a:pt x="1328" y="24917"/>
                  </a:lnTo>
                  <a:lnTo>
                    <a:pt x="1426" y="25200"/>
                  </a:lnTo>
                  <a:lnTo>
                    <a:pt x="1528" y="25484"/>
                  </a:lnTo>
                  <a:lnTo>
                    <a:pt x="1630" y="25768"/>
                  </a:lnTo>
                  <a:lnTo>
                    <a:pt x="1737" y="26040"/>
                  </a:lnTo>
                  <a:lnTo>
                    <a:pt x="1849" y="26301"/>
                  </a:lnTo>
                  <a:lnTo>
                    <a:pt x="1960" y="26551"/>
                  </a:lnTo>
                  <a:lnTo>
                    <a:pt x="2076" y="26800"/>
                  </a:lnTo>
                  <a:lnTo>
                    <a:pt x="2196" y="27039"/>
                  </a:lnTo>
                  <a:lnTo>
                    <a:pt x="2316" y="27277"/>
                  </a:lnTo>
                  <a:lnTo>
                    <a:pt x="2441" y="27504"/>
                  </a:lnTo>
                  <a:lnTo>
                    <a:pt x="2570" y="27708"/>
                  </a:lnTo>
                  <a:lnTo>
                    <a:pt x="2699" y="27924"/>
                  </a:lnTo>
                  <a:lnTo>
                    <a:pt x="2832" y="28116"/>
                  </a:lnTo>
                  <a:lnTo>
                    <a:pt x="2970" y="28309"/>
                  </a:lnTo>
                  <a:lnTo>
                    <a:pt x="3108" y="28479"/>
                  </a:lnTo>
                  <a:lnTo>
                    <a:pt x="3251" y="28650"/>
                  </a:lnTo>
                  <a:lnTo>
                    <a:pt x="3393" y="28809"/>
                  </a:lnTo>
                  <a:lnTo>
                    <a:pt x="3540" y="28956"/>
                  </a:lnTo>
                  <a:lnTo>
                    <a:pt x="3692" y="29104"/>
                  </a:lnTo>
                  <a:lnTo>
                    <a:pt x="3843" y="29228"/>
                  </a:lnTo>
                  <a:lnTo>
                    <a:pt x="3963" y="29319"/>
                  </a:lnTo>
                  <a:lnTo>
                    <a:pt x="4088" y="29410"/>
                  </a:lnTo>
                  <a:lnTo>
                    <a:pt x="4208" y="29489"/>
                  </a:lnTo>
                  <a:lnTo>
                    <a:pt x="4333" y="29569"/>
                  </a:lnTo>
                  <a:lnTo>
                    <a:pt x="4578" y="29694"/>
                  </a:lnTo>
                  <a:lnTo>
                    <a:pt x="4827" y="29796"/>
                  </a:lnTo>
                  <a:lnTo>
                    <a:pt x="5076" y="29864"/>
                  </a:lnTo>
                  <a:lnTo>
                    <a:pt x="5321" y="29909"/>
                  </a:lnTo>
                  <a:lnTo>
                    <a:pt x="5571" y="29932"/>
                  </a:lnTo>
                  <a:lnTo>
                    <a:pt x="5820" y="29932"/>
                  </a:lnTo>
                  <a:lnTo>
                    <a:pt x="6065" y="29898"/>
                  </a:lnTo>
                  <a:lnTo>
                    <a:pt x="6310" y="29841"/>
                  </a:lnTo>
                  <a:lnTo>
                    <a:pt x="6559" y="29762"/>
                  </a:lnTo>
                  <a:lnTo>
                    <a:pt x="6799" y="29659"/>
                  </a:lnTo>
                  <a:lnTo>
                    <a:pt x="7040" y="29523"/>
                  </a:lnTo>
                  <a:lnTo>
                    <a:pt x="7280" y="29376"/>
                  </a:lnTo>
                  <a:lnTo>
                    <a:pt x="7516" y="29194"/>
                  </a:lnTo>
                  <a:lnTo>
                    <a:pt x="7752" y="28990"/>
                  </a:lnTo>
                  <a:lnTo>
                    <a:pt x="7984" y="28752"/>
                  </a:lnTo>
                  <a:lnTo>
                    <a:pt x="8211" y="28502"/>
                  </a:lnTo>
                  <a:lnTo>
                    <a:pt x="8433" y="28230"/>
                  </a:lnTo>
                  <a:lnTo>
                    <a:pt x="8656" y="27935"/>
                  </a:lnTo>
                  <a:lnTo>
                    <a:pt x="8870" y="27606"/>
                  </a:lnTo>
                  <a:lnTo>
                    <a:pt x="9083" y="27265"/>
                  </a:lnTo>
                  <a:lnTo>
                    <a:pt x="9288" y="26891"/>
                  </a:lnTo>
                  <a:lnTo>
                    <a:pt x="9488" y="26505"/>
                  </a:lnTo>
                  <a:lnTo>
                    <a:pt x="9684" y="26085"/>
                  </a:lnTo>
                  <a:lnTo>
                    <a:pt x="9871" y="25654"/>
                  </a:lnTo>
                  <a:lnTo>
                    <a:pt x="10058" y="25200"/>
                  </a:lnTo>
                  <a:lnTo>
                    <a:pt x="10232" y="24724"/>
                  </a:lnTo>
                  <a:lnTo>
                    <a:pt x="10321" y="24474"/>
                  </a:lnTo>
                  <a:lnTo>
                    <a:pt x="10406" y="24225"/>
                  </a:lnTo>
                  <a:lnTo>
                    <a:pt x="10486" y="23964"/>
                  </a:lnTo>
                  <a:lnTo>
                    <a:pt x="10566" y="23703"/>
                  </a:lnTo>
                  <a:lnTo>
                    <a:pt x="10646" y="23430"/>
                  </a:lnTo>
                  <a:lnTo>
                    <a:pt x="10722" y="23158"/>
                  </a:lnTo>
                  <a:lnTo>
                    <a:pt x="10797" y="22886"/>
                  </a:lnTo>
                  <a:lnTo>
                    <a:pt x="10869" y="22602"/>
                  </a:lnTo>
                  <a:lnTo>
                    <a:pt x="10966" y="22205"/>
                  </a:lnTo>
                  <a:lnTo>
                    <a:pt x="11056" y="21819"/>
                  </a:lnTo>
                  <a:lnTo>
                    <a:pt x="11140" y="21422"/>
                  </a:lnTo>
                  <a:lnTo>
                    <a:pt x="11220" y="21025"/>
                  </a:lnTo>
                  <a:lnTo>
                    <a:pt x="11291" y="20617"/>
                  </a:lnTo>
                  <a:lnTo>
                    <a:pt x="11358" y="20220"/>
                  </a:lnTo>
                  <a:lnTo>
                    <a:pt x="11425" y="19811"/>
                  </a:lnTo>
                  <a:lnTo>
                    <a:pt x="11483" y="19403"/>
                  </a:lnTo>
                  <a:lnTo>
                    <a:pt x="11532" y="18994"/>
                  </a:lnTo>
                  <a:lnTo>
                    <a:pt x="11581" y="18586"/>
                  </a:lnTo>
                  <a:lnTo>
                    <a:pt x="11621" y="18166"/>
                  </a:lnTo>
                  <a:lnTo>
                    <a:pt x="11661" y="17757"/>
                  </a:lnTo>
                  <a:lnTo>
                    <a:pt x="11692" y="17338"/>
                  </a:lnTo>
                  <a:lnTo>
                    <a:pt x="11719" y="16929"/>
                  </a:lnTo>
                  <a:lnTo>
                    <a:pt x="11741" y="16509"/>
                  </a:lnTo>
                  <a:lnTo>
                    <a:pt x="11759" y="16090"/>
                  </a:lnTo>
                  <a:lnTo>
                    <a:pt x="11772" y="15681"/>
                  </a:lnTo>
                  <a:lnTo>
                    <a:pt x="11781" y="15261"/>
                  </a:lnTo>
                  <a:lnTo>
                    <a:pt x="11781" y="14853"/>
                  </a:lnTo>
                  <a:lnTo>
                    <a:pt x="11781" y="14444"/>
                  </a:lnTo>
                  <a:lnTo>
                    <a:pt x="11772" y="14025"/>
                  </a:lnTo>
                  <a:lnTo>
                    <a:pt x="11763" y="13616"/>
                  </a:lnTo>
                  <a:lnTo>
                    <a:pt x="11746" y="13208"/>
                  </a:lnTo>
                  <a:lnTo>
                    <a:pt x="11728" y="12811"/>
                  </a:lnTo>
                  <a:lnTo>
                    <a:pt x="11701" y="12402"/>
                  </a:lnTo>
                  <a:lnTo>
                    <a:pt x="11674" y="12005"/>
                  </a:lnTo>
                  <a:lnTo>
                    <a:pt x="11639" y="11608"/>
                  </a:lnTo>
                  <a:lnTo>
                    <a:pt x="11603" y="11211"/>
                  </a:lnTo>
                  <a:lnTo>
                    <a:pt x="11559" y="10825"/>
                  </a:lnTo>
                  <a:lnTo>
                    <a:pt x="11514" y="10439"/>
                  </a:lnTo>
                  <a:lnTo>
                    <a:pt x="11465" y="10054"/>
                  </a:lnTo>
                  <a:lnTo>
                    <a:pt x="11407" y="9668"/>
                  </a:lnTo>
                  <a:lnTo>
                    <a:pt x="11349" y="9293"/>
                  </a:lnTo>
                  <a:lnTo>
                    <a:pt x="11287" y="8930"/>
                  </a:lnTo>
                  <a:lnTo>
                    <a:pt x="11220" y="8567"/>
                  </a:lnTo>
                  <a:lnTo>
                    <a:pt x="11149" y="8204"/>
                  </a:lnTo>
                  <a:lnTo>
                    <a:pt x="11073" y="7852"/>
                  </a:lnTo>
                  <a:lnTo>
                    <a:pt x="10993" y="7501"/>
                  </a:lnTo>
                  <a:lnTo>
                    <a:pt x="10913" y="7160"/>
                  </a:lnTo>
                  <a:lnTo>
                    <a:pt x="10824" y="6831"/>
                  </a:lnTo>
                  <a:lnTo>
                    <a:pt x="10735" y="6502"/>
                  </a:lnTo>
                  <a:lnTo>
                    <a:pt x="10641" y="6185"/>
                  </a:lnTo>
                  <a:lnTo>
                    <a:pt x="10544" y="5867"/>
                  </a:lnTo>
                  <a:lnTo>
                    <a:pt x="10441" y="5560"/>
                  </a:lnTo>
                  <a:lnTo>
                    <a:pt x="10334" y="5254"/>
                  </a:lnTo>
                  <a:lnTo>
                    <a:pt x="10227" y="4970"/>
                  </a:lnTo>
                  <a:lnTo>
                    <a:pt x="10116" y="4687"/>
                  </a:lnTo>
                  <a:lnTo>
                    <a:pt x="10000" y="4415"/>
                  </a:lnTo>
                  <a:lnTo>
                    <a:pt x="9880" y="4142"/>
                  </a:lnTo>
                  <a:lnTo>
                    <a:pt x="9756" y="3893"/>
                  </a:lnTo>
                  <a:lnTo>
                    <a:pt x="9631" y="3643"/>
                  </a:lnTo>
                  <a:lnTo>
                    <a:pt x="9502" y="3405"/>
                  </a:lnTo>
                  <a:lnTo>
                    <a:pt x="9368" y="3178"/>
                  </a:lnTo>
                  <a:lnTo>
                    <a:pt x="9235" y="2962"/>
                  </a:lnTo>
                  <a:lnTo>
                    <a:pt x="9092" y="2747"/>
                  </a:lnTo>
                  <a:lnTo>
                    <a:pt x="8950" y="2554"/>
                  </a:lnTo>
                  <a:lnTo>
                    <a:pt x="8807" y="2361"/>
                  </a:lnTo>
                  <a:lnTo>
                    <a:pt x="8660" y="2191"/>
                  </a:lnTo>
                  <a:lnTo>
                    <a:pt x="8509" y="2021"/>
                  </a:lnTo>
                  <a:lnTo>
                    <a:pt x="8353" y="1873"/>
                  </a:lnTo>
                  <a:lnTo>
                    <a:pt x="8197" y="1737"/>
                  </a:lnTo>
                  <a:lnTo>
                    <a:pt x="8037" y="1601"/>
                  </a:lnTo>
                  <a:lnTo>
                    <a:pt x="7872" y="1487"/>
                  </a:lnTo>
                  <a:lnTo>
                    <a:pt x="7708" y="1385"/>
                  </a:lnTo>
                  <a:lnTo>
                    <a:pt x="7667" y="1362"/>
                  </a:lnTo>
                  <a:lnTo>
                    <a:pt x="7636" y="1317"/>
                  </a:lnTo>
                  <a:lnTo>
                    <a:pt x="7605" y="1272"/>
                  </a:lnTo>
                  <a:lnTo>
                    <a:pt x="7578" y="1215"/>
                  </a:lnTo>
                  <a:lnTo>
                    <a:pt x="7552" y="1147"/>
                  </a:lnTo>
                  <a:lnTo>
                    <a:pt x="7529" y="1079"/>
                  </a:lnTo>
                  <a:lnTo>
                    <a:pt x="7512" y="999"/>
                  </a:lnTo>
                  <a:lnTo>
                    <a:pt x="7498" y="920"/>
                  </a:lnTo>
                  <a:lnTo>
                    <a:pt x="7485" y="841"/>
                  </a:lnTo>
                  <a:lnTo>
                    <a:pt x="7476" y="750"/>
                  </a:lnTo>
                  <a:lnTo>
                    <a:pt x="7472" y="659"/>
                  </a:lnTo>
                  <a:lnTo>
                    <a:pt x="7467" y="557"/>
                  </a:lnTo>
                  <a:lnTo>
                    <a:pt x="7467" y="466"/>
                  </a:lnTo>
                  <a:lnTo>
                    <a:pt x="7467" y="375"/>
                  </a:lnTo>
                  <a:lnTo>
                    <a:pt x="7472" y="285"/>
                  </a:lnTo>
                  <a:lnTo>
                    <a:pt x="7480" y="194"/>
                  </a:lnTo>
                  <a:lnTo>
                    <a:pt x="7231" y="114"/>
                  </a:lnTo>
                  <a:lnTo>
                    <a:pt x="6977" y="58"/>
                  </a:lnTo>
                  <a:lnTo>
                    <a:pt x="6728" y="24"/>
                  </a:lnTo>
                  <a:lnTo>
                    <a:pt x="6474"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9"/>
            <p:cNvSpPr/>
            <p:nvPr/>
          </p:nvSpPr>
          <p:spPr>
            <a:xfrm>
              <a:off x="4052300" y="-10953325"/>
              <a:ext cx="196700" cy="524475"/>
            </a:xfrm>
            <a:custGeom>
              <a:avLst/>
              <a:gdLst/>
              <a:ahLst/>
              <a:cxnLst/>
              <a:rect l="l" t="t" r="r" b="b"/>
              <a:pathLst>
                <a:path w="7868" h="20979" extrusionOk="0">
                  <a:moveTo>
                    <a:pt x="3923" y="0"/>
                  </a:moveTo>
                  <a:lnTo>
                    <a:pt x="3820" y="11"/>
                  </a:lnTo>
                  <a:lnTo>
                    <a:pt x="3722" y="23"/>
                  </a:lnTo>
                  <a:lnTo>
                    <a:pt x="3620" y="34"/>
                  </a:lnTo>
                  <a:lnTo>
                    <a:pt x="3522" y="57"/>
                  </a:lnTo>
                  <a:lnTo>
                    <a:pt x="3420" y="91"/>
                  </a:lnTo>
                  <a:lnTo>
                    <a:pt x="3322" y="136"/>
                  </a:lnTo>
                  <a:lnTo>
                    <a:pt x="3224" y="182"/>
                  </a:lnTo>
                  <a:lnTo>
                    <a:pt x="3130" y="238"/>
                  </a:lnTo>
                  <a:lnTo>
                    <a:pt x="3032" y="295"/>
                  </a:lnTo>
                  <a:lnTo>
                    <a:pt x="2939" y="363"/>
                  </a:lnTo>
                  <a:lnTo>
                    <a:pt x="2841" y="443"/>
                  </a:lnTo>
                  <a:lnTo>
                    <a:pt x="2747" y="522"/>
                  </a:lnTo>
                  <a:lnTo>
                    <a:pt x="2654" y="613"/>
                  </a:lnTo>
                  <a:lnTo>
                    <a:pt x="2565" y="703"/>
                  </a:lnTo>
                  <a:lnTo>
                    <a:pt x="2471" y="806"/>
                  </a:lnTo>
                  <a:lnTo>
                    <a:pt x="2382" y="908"/>
                  </a:lnTo>
                  <a:lnTo>
                    <a:pt x="2209" y="1146"/>
                  </a:lnTo>
                  <a:lnTo>
                    <a:pt x="2035" y="1407"/>
                  </a:lnTo>
                  <a:lnTo>
                    <a:pt x="1866" y="1679"/>
                  </a:lnTo>
                  <a:lnTo>
                    <a:pt x="1705" y="1986"/>
                  </a:lnTo>
                  <a:lnTo>
                    <a:pt x="1550" y="2315"/>
                  </a:lnTo>
                  <a:lnTo>
                    <a:pt x="1398" y="2655"/>
                  </a:lnTo>
                  <a:lnTo>
                    <a:pt x="1251" y="3018"/>
                  </a:lnTo>
                  <a:lnTo>
                    <a:pt x="1113" y="3404"/>
                  </a:lnTo>
                  <a:lnTo>
                    <a:pt x="984" y="3801"/>
                  </a:lnTo>
                  <a:lnTo>
                    <a:pt x="860" y="4221"/>
                  </a:lnTo>
                  <a:lnTo>
                    <a:pt x="739" y="4652"/>
                  </a:lnTo>
                  <a:lnTo>
                    <a:pt x="628" y="5106"/>
                  </a:lnTo>
                  <a:lnTo>
                    <a:pt x="526" y="5571"/>
                  </a:lnTo>
                  <a:lnTo>
                    <a:pt x="432" y="6047"/>
                  </a:lnTo>
                  <a:lnTo>
                    <a:pt x="348" y="6547"/>
                  </a:lnTo>
                  <a:lnTo>
                    <a:pt x="272" y="7046"/>
                  </a:lnTo>
                  <a:lnTo>
                    <a:pt x="201" y="7568"/>
                  </a:lnTo>
                  <a:lnTo>
                    <a:pt x="143" y="8090"/>
                  </a:lnTo>
                  <a:lnTo>
                    <a:pt x="94" y="8623"/>
                  </a:lnTo>
                  <a:lnTo>
                    <a:pt x="54" y="9168"/>
                  </a:lnTo>
                  <a:lnTo>
                    <a:pt x="23" y="9724"/>
                  </a:lnTo>
                  <a:lnTo>
                    <a:pt x="14" y="10007"/>
                  </a:lnTo>
                  <a:lnTo>
                    <a:pt x="5" y="10280"/>
                  </a:lnTo>
                  <a:lnTo>
                    <a:pt x="0" y="10552"/>
                  </a:lnTo>
                  <a:lnTo>
                    <a:pt x="0" y="10813"/>
                  </a:lnTo>
                  <a:lnTo>
                    <a:pt x="5" y="11335"/>
                  </a:lnTo>
                  <a:lnTo>
                    <a:pt x="18" y="11845"/>
                  </a:lnTo>
                  <a:lnTo>
                    <a:pt x="40" y="12345"/>
                  </a:lnTo>
                  <a:lnTo>
                    <a:pt x="76" y="12832"/>
                  </a:lnTo>
                  <a:lnTo>
                    <a:pt x="121" y="13320"/>
                  </a:lnTo>
                  <a:lnTo>
                    <a:pt x="174" y="13785"/>
                  </a:lnTo>
                  <a:lnTo>
                    <a:pt x="232" y="14251"/>
                  </a:lnTo>
                  <a:lnTo>
                    <a:pt x="303" y="14693"/>
                  </a:lnTo>
                  <a:lnTo>
                    <a:pt x="383" y="15136"/>
                  </a:lnTo>
                  <a:lnTo>
                    <a:pt x="468" y="15555"/>
                  </a:lnTo>
                  <a:lnTo>
                    <a:pt x="561" y="15964"/>
                  </a:lnTo>
                  <a:lnTo>
                    <a:pt x="664" y="16361"/>
                  </a:lnTo>
                  <a:lnTo>
                    <a:pt x="771" y="16747"/>
                  </a:lnTo>
                  <a:lnTo>
                    <a:pt x="886" y="17121"/>
                  </a:lnTo>
                  <a:lnTo>
                    <a:pt x="1006" y="17473"/>
                  </a:lnTo>
                  <a:lnTo>
                    <a:pt x="1136" y="17813"/>
                  </a:lnTo>
                  <a:lnTo>
                    <a:pt x="1269" y="18142"/>
                  </a:lnTo>
                  <a:lnTo>
                    <a:pt x="1407" y="18449"/>
                  </a:lnTo>
                  <a:lnTo>
                    <a:pt x="1550" y="18744"/>
                  </a:lnTo>
                  <a:lnTo>
                    <a:pt x="1701" y="19027"/>
                  </a:lnTo>
                  <a:lnTo>
                    <a:pt x="1852" y="19288"/>
                  </a:lnTo>
                  <a:lnTo>
                    <a:pt x="2013" y="19527"/>
                  </a:lnTo>
                  <a:lnTo>
                    <a:pt x="2173" y="19753"/>
                  </a:lnTo>
                  <a:lnTo>
                    <a:pt x="2338" y="19969"/>
                  </a:lnTo>
                  <a:lnTo>
                    <a:pt x="2507" y="20162"/>
                  </a:lnTo>
                  <a:lnTo>
                    <a:pt x="2680" y="20332"/>
                  </a:lnTo>
                  <a:lnTo>
                    <a:pt x="2854" y="20480"/>
                  </a:lnTo>
                  <a:lnTo>
                    <a:pt x="3032" y="20616"/>
                  </a:lnTo>
                  <a:lnTo>
                    <a:pt x="3215" y="20729"/>
                  </a:lnTo>
                  <a:lnTo>
                    <a:pt x="3393" y="20820"/>
                  </a:lnTo>
                  <a:lnTo>
                    <a:pt x="3580" y="20888"/>
                  </a:lnTo>
                  <a:lnTo>
                    <a:pt x="3767" y="20945"/>
                  </a:lnTo>
                  <a:lnTo>
                    <a:pt x="3949" y="20968"/>
                  </a:lnTo>
                  <a:lnTo>
                    <a:pt x="4136" y="20979"/>
                  </a:lnTo>
                  <a:lnTo>
                    <a:pt x="4319" y="20956"/>
                  </a:lnTo>
                  <a:lnTo>
                    <a:pt x="4497" y="20922"/>
                  </a:lnTo>
                  <a:lnTo>
                    <a:pt x="4679" y="20865"/>
                  </a:lnTo>
                  <a:lnTo>
                    <a:pt x="4853" y="20786"/>
                  </a:lnTo>
                  <a:lnTo>
                    <a:pt x="5027" y="20684"/>
                  </a:lnTo>
                  <a:lnTo>
                    <a:pt x="5200" y="20570"/>
                  </a:lnTo>
                  <a:lnTo>
                    <a:pt x="5365" y="20434"/>
                  </a:lnTo>
                  <a:lnTo>
                    <a:pt x="5530" y="20264"/>
                  </a:lnTo>
                  <a:lnTo>
                    <a:pt x="5695" y="20094"/>
                  </a:lnTo>
                  <a:lnTo>
                    <a:pt x="5850" y="19890"/>
                  </a:lnTo>
                  <a:lnTo>
                    <a:pt x="6002" y="19674"/>
                  </a:lnTo>
                  <a:lnTo>
                    <a:pt x="6153" y="19436"/>
                  </a:lnTo>
                  <a:lnTo>
                    <a:pt x="6296" y="19186"/>
                  </a:lnTo>
                  <a:lnTo>
                    <a:pt x="6438" y="18914"/>
                  </a:lnTo>
                  <a:lnTo>
                    <a:pt x="6572" y="18619"/>
                  </a:lnTo>
                  <a:lnTo>
                    <a:pt x="6701" y="18313"/>
                  </a:lnTo>
                  <a:lnTo>
                    <a:pt x="6825" y="17984"/>
                  </a:lnTo>
                  <a:lnTo>
                    <a:pt x="6941" y="17643"/>
                  </a:lnTo>
                  <a:lnTo>
                    <a:pt x="7057" y="17280"/>
                  </a:lnTo>
                  <a:lnTo>
                    <a:pt x="7159" y="16906"/>
                  </a:lnTo>
                  <a:lnTo>
                    <a:pt x="7262" y="16520"/>
                  </a:lnTo>
                  <a:lnTo>
                    <a:pt x="7355" y="16111"/>
                  </a:lnTo>
                  <a:lnTo>
                    <a:pt x="7440" y="15692"/>
                  </a:lnTo>
                  <a:lnTo>
                    <a:pt x="7520" y="15249"/>
                  </a:lnTo>
                  <a:lnTo>
                    <a:pt x="7591" y="14795"/>
                  </a:lnTo>
                  <a:lnTo>
                    <a:pt x="7654" y="14330"/>
                  </a:lnTo>
                  <a:lnTo>
                    <a:pt x="7707" y="13842"/>
                  </a:lnTo>
                  <a:lnTo>
                    <a:pt x="7756" y="13354"/>
                  </a:lnTo>
                  <a:lnTo>
                    <a:pt x="7796" y="12844"/>
                  </a:lnTo>
                  <a:lnTo>
                    <a:pt x="7827" y="12356"/>
                  </a:lnTo>
                  <a:lnTo>
                    <a:pt x="7845" y="11857"/>
                  </a:lnTo>
                  <a:lnTo>
                    <a:pt x="7858" y="11369"/>
                  </a:lnTo>
                  <a:lnTo>
                    <a:pt x="7867" y="10870"/>
                  </a:lnTo>
                  <a:lnTo>
                    <a:pt x="7867" y="10370"/>
                  </a:lnTo>
                  <a:lnTo>
                    <a:pt x="7858" y="9882"/>
                  </a:lnTo>
                  <a:lnTo>
                    <a:pt x="7841" y="9395"/>
                  </a:lnTo>
                  <a:lnTo>
                    <a:pt x="7818" y="8907"/>
                  </a:lnTo>
                  <a:lnTo>
                    <a:pt x="7787" y="8419"/>
                  </a:lnTo>
                  <a:lnTo>
                    <a:pt x="7751" y="7931"/>
                  </a:lnTo>
                  <a:lnTo>
                    <a:pt x="7707" y="7454"/>
                  </a:lnTo>
                  <a:lnTo>
                    <a:pt x="7654" y="6989"/>
                  </a:lnTo>
                  <a:lnTo>
                    <a:pt x="7596" y="6524"/>
                  </a:lnTo>
                  <a:lnTo>
                    <a:pt x="7529" y="6070"/>
                  </a:lnTo>
                  <a:lnTo>
                    <a:pt x="7458" y="5628"/>
                  </a:lnTo>
                  <a:lnTo>
                    <a:pt x="7382" y="5185"/>
                  </a:lnTo>
                  <a:lnTo>
                    <a:pt x="7297" y="4754"/>
                  </a:lnTo>
                  <a:lnTo>
                    <a:pt x="7204" y="4346"/>
                  </a:lnTo>
                  <a:lnTo>
                    <a:pt x="7106" y="3937"/>
                  </a:lnTo>
                  <a:lnTo>
                    <a:pt x="7003" y="3540"/>
                  </a:lnTo>
                  <a:lnTo>
                    <a:pt x="6892" y="3166"/>
                  </a:lnTo>
                  <a:lnTo>
                    <a:pt x="6776" y="2803"/>
                  </a:lnTo>
                  <a:lnTo>
                    <a:pt x="6656" y="2451"/>
                  </a:lnTo>
                  <a:lnTo>
                    <a:pt x="6527" y="2110"/>
                  </a:lnTo>
                  <a:lnTo>
                    <a:pt x="6394" y="1793"/>
                  </a:lnTo>
                  <a:lnTo>
                    <a:pt x="6251" y="1498"/>
                  </a:lnTo>
                  <a:lnTo>
                    <a:pt x="6109" y="1214"/>
                  </a:lnTo>
                  <a:lnTo>
                    <a:pt x="5957" y="942"/>
                  </a:lnTo>
                  <a:lnTo>
                    <a:pt x="5797" y="703"/>
                  </a:lnTo>
                  <a:lnTo>
                    <a:pt x="5637" y="477"/>
                  </a:lnTo>
                  <a:lnTo>
                    <a:pt x="5468" y="284"/>
                  </a:lnTo>
                  <a:lnTo>
                    <a:pt x="5294" y="102"/>
                  </a:lnTo>
                  <a:lnTo>
                    <a:pt x="5240" y="57"/>
                  </a:lnTo>
                  <a:lnTo>
                    <a:pt x="5187" y="34"/>
                  </a:lnTo>
                  <a:lnTo>
                    <a:pt x="5134" y="34"/>
                  </a:lnTo>
                  <a:lnTo>
                    <a:pt x="5085" y="57"/>
                  </a:lnTo>
                  <a:lnTo>
                    <a:pt x="5036" y="91"/>
                  </a:lnTo>
                  <a:lnTo>
                    <a:pt x="4991" y="136"/>
                  </a:lnTo>
                  <a:lnTo>
                    <a:pt x="4951" y="193"/>
                  </a:lnTo>
                  <a:lnTo>
                    <a:pt x="4911" y="272"/>
                  </a:lnTo>
                  <a:lnTo>
                    <a:pt x="4871" y="363"/>
                  </a:lnTo>
                  <a:lnTo>
                    <a:pt x="4840" y="454"/>
                  </a:lnTo>
                  <a:lnTo>
                    <a:pt x="4809" y="567"/>
                  </a:lnTo>
                  <a:lnTo>
                    <a:pt x="4782" y="681"/>
                  </a:lnTo>
                  <a:lnTo>
                    <a:pt x="4760" y="806"/>
                  </a:lnTo>
                  <a:lnTo>
                    <a:pt x="4742" y="930"/>
                  </a:lnTo>
                  <a:lnTo>
                    <a:pt x="4724" y="1055"/>
                  </a:lnTo>
                  <a:lnTo>
                    <a:pt x="4715" y="1191"/>
                  </a:lnTo>
                  <a:lnTo>
                    <a:pt x="4706" y="1384"/>
                  </a:lnTo>
                  <a:lnTo>
                    <a:pt x="4706" y="1566"/>
                  </a:lnTo>
                  <a:lnTo>
                    <a:pt x="4715" y="1747"/>
                  </a:lnTo>
                  <a:lnTo>
                    <a:pt x="4724" y="1838"/>
                  </a:lnTo>
                  <a:lnTo>
                    <a:pt x="4737" y="1918"/>
                  </a:lnTo>
                  <a:lnTo>
                    <a:pt x="4751" y="2008"/>
                  </a:lnTo>
                  <a:lnTo>
                    <a:pt x="4769" y="2088"/>
                  </a:lnTo>
                  <a:lnTo>
                    <a:pt x="4791" y="2167"/>
                  </a:lnTo>
                  <a:lnTo>
                    <a:pt x="4813" y="2235"/>
                  </a:lnTo>
                  <a:lnTo>
                    <a:pt x="4840" y="2303"/>
                  </a:lnTo>
                  <a:lnTo>
                    <a:pt x="4866" y="2371"/>
                  </a:lnTo>
                  <a:lnTo>
                    <a:pt x="4898" y="2428"/>
                  </a:lnTo>
                  <a:lnTo>
                    <a:pt x="4933" y="2485"/>
                  </a:lnTo>
                  <a:lnTo>
                    <a:pt x="5031" y="2621"/>
                  </a:lnTo>
                  <a:lnTo>
                    <a:pt x="5125" y="2768"/>
                  </a:lnTo>
                  <a:lnTo>
                    <a:pt x="5218" y="2927"/>
                  </a:lnTo>
                  <a:lnTo>
                    <a:pt x="5307" y="3086"/>
                  </a:lnTo>
                  <a:lnTo>
                    <a:pt x="5396" y="3256"/>
                  </a:lnTo>
                  <a:lnTo>
                    <a:pt x="5481" y="3438"/>
                  </a:lnTo>
                  <a:lnTo>
                    <a:pt x="5565" y="3619"/>
                  </a:lnTo>
                  <a:lnTo>
                    <a:pt x="5641" y="3812"/>
                  </a:lnTo>
                  <a:lnTo>
                    <a:pt x="5721" y="4005"/>
                  </a:lnTo>
                  <a:lnTo>
                    <a:pt x="5793" y="4209"/>
                  </a:lnTo>
                  <a:lnTo>
                    <a:pt x="5864" y="4414"/>
                  </a:lnTo>
                  <a:lnTo>
                    <a:pt x="5931" y="4618"/>
                  </a:lnTo>
                  <a:lnTo>
                    <a:pt x="5997" y="4845"/>
                  </a:lnTo>
                  <a:lnTo>
                    <a:pt x="6060" y="5060"/>
                  </a:lnTo>
                  <a:lnTo>
                    <a:pt x="6122" y="5287"/>
                  </a:lnTo>
                  <a:lnTo>
                    <a:pt x="6180" y="5514"/>
                  </a:lnTo>
                  <a:lnTo>
                    <a:pt x="6233" y="5752"/>
                  </a:lnTo>
                  <a:lnTo>
                    <a:pt x="6287" y="5991"/>
                  </a:lnTo>
                  <a:lnTo>
                    <a:pt x="6336" y="6229"/>
                  </a:lnTo>
                  <a:lnTo>
                    <a:pt x="6380" y="6479"/>
                  </a:lnTo>
                  <a:lnTo>
                    <a:pt x="6425" y="6728"/>
                  </a:lnTo>
                  <a:lnTo>
                    <a:pt x="6465" y="6978"/>
                  </a:lnTo>
                  <a:lnTo>
                    <a:pt x="6505" y="7239"/>
                  </a:lnTo>
                  <a:lnTo>
                    <a:pt x="6540" y="7488"/>
                  </a:lnTo>
                  <a:lnTo>
                    <a:pt x="6572" y="7749"/>
                  </a:lnTo>
                  <a:lnTo>
                    <a:pt x="6603" y="8010"/>
                  </a:lnTo>
                  <a:lnTo>
                    <a:pt x="6630" y="8271"/>
                  </a:lnTo>
                  <a:lnTo>
                    <a:pt x="6656" y="8532"/>
                  </a:lnTo>
                  <a:lnTo>
                    <a:pt x="6678" y="8805"/>
                  </a:lnTo>
                  <a:lnTo>
                    <a:pt x="6696" y="9066"/>
                  </a:lnTo>
                  <a:lnTo>
                    <a:pt x="6710" y="9338"/>
                  </a:lnTo>
                  <a:lnTo>
                    <a:pt x="6723" y="9599"/>
                  </a:lnTo>
                  <a:lnTo>
                    <a:pt x="6736" y="9871"/>
                  </a:lnTo>
                  <a:lnTo>
                    <a:pt x="6745" y="10143"/>
                  </a:lnTo>
                  <a:lnTo>
                    <a:pt x="6750" y="10404"/>
                  </a:lnTo>
                  <a:lnTo>
                    <a:pt x="6750" y="10677"/>
                  </a:lnTo>
                  <a:lnTo>
                    <a:pt x="6750" y="10938"/>
                  </a:lnTo>
                  <a:lnTo>
                    <a:pt x="6750" y="11199"/>
                  </a:lnTo>
                  <a:lnTo>
                    <a:pt x="6741" y="11471"/>
                  </a:lnTo>
                  <a:lnTo>
                    <a:pt x="6732" y="11732"/>
                  </a:lnTo>
                  <a:lnTo>
                    <a:pt x="6723" y="11993"/>
                  </a:lnTo>
                  <a:lnTo>
                    <a:pt x="6710" y="12254"/>
                  </a:lnTo>
                  <a:lnTo>
                    <a:pt x="6692" y="12503"/>
                  </a:lnTo>
                  <a:lnTo>
                    <a:pt x="6674" y="12764"/>
                  </a:lnTo>
                  <a:lnTo>
                    <a:pt x="6652" y="13014"/>
                  </a:lnTo>
                  <a:lnTo>
                    <a:pt x="6625" y="13264"/>
                  </a:lnTo>
                  <a:lnTo>
                    <a:pt x="6598" y="13502"/>
                  </a:lnTo>
                  <a:lnTo>
                    <a:pt x="6567" y="13751"/>
                  </a:lnTo>
                  <a:lnTo>
                    <a:pt x="6532" y="13990"/>
                  </a:lnTo>
                  <a:lnTo>
                    <a:pt x="6496" y="14217"/>
                  </a:lnTo>
                  <a:lnTo>
                    <a:pt x="6456" y="14455"/>
                  </a:lnTo>
                  <a:lnTo>
                    <a:pt x="6416" y="14682"/>
                  </a:lnTo>
                  <a:lnTo>
                    <a:pt x="6371" y="14897"/>
                  </a:lnTo>
                  <a:lnTo>
                    <a:pt x="6322" y="15113"/>
                  </a:lnTo>
                  <a:lnTo>
                    <a:pt x="6273" y="15329"/>
                  </a:lnTo>
                  <a:lnTo>
                    <a:pt x="6220" y="15533"/>
                  </a:lnTo>
                  <a:lnTo>
                    <a:pt x="6162" y="15737"/>
                  </a:lnTo>
                  <a:lnTo>
                    <a:pt x="6104" y="15930"/>
                  </a:lnTo>
                  <a:lnTo>
                    <a:pt x="6046" y="16123"/>
                  </a:lnTo>
                  <a:lnTo>
                    <a:pt x="5980" y="16304"/>
                  </a:lnTo>
                  <a:lnTo>
                    <a:pt x="5913" y="16474"/>
                  </a:lnTo>
                  <a:lnTo>
                    <a:pt x="5841" y="16645"/>
                  </a:lnTo>
                  <a:lnTo>
                    <a:pt x="5770" y="16804"/>
                  </a:lnTo>
                  <a:lnTo>
                    <a:pt x="5695" y="16962"/>
                  </a:lnTo>
                  <a:lnTo>
                    <a:pt x="5721" y="16758"/>
                  </a:lnTo>
                  <a:lnTo>
                    <a:pt x="5744" y="16554"/>
                  </a:lnTo>
                  <a:lnTo>
                    <a:pt x="5766" y="16350"/>
                  </a:lnTo>
                  <a:lnTo>
                    <a:pt x="5779" y="16145"/>
                  </a:lnTo>
                  <a:lnTo>
                    <a:pt x="5793" y="15930"/>
                  </a:lnTo>
                  <a:lnTo>
                    <a:pt x="5806" y="15726"/>
                  </a:lnTo>
                  <a:lnTo>
                    <a:pt x="5815" y="15521"/>
                  </a:lnTo>
                  <a:lnTo>
                    <a:pt x="5819" y="15317"/>
                  </a:lnTo>
                  <a:lnTo>
                    <a:pt x="5819" y="15113"/>
                  </a:lnTo>
                  <a:lnTo>
                    <a:pt x="5819" y="14909"/>
                  </a:lnTo>
                  <a:lnTo>
                    <a:pt x="5810" y="14512"/>
                  </a:lnTo>
                  <a:lnTo>
                    <a:pt x="5793" y="14115"/>
                  </a:lnTo>
                  <a:lnTo>
                    <a:pt x="5766" y="13717"/>
                  </a:lnTo>
                  <a:lnTo>
                    <a:pt x="5726" y="13332"/>
                  </a:lnTo>
                  <a:lnTo>
                    <a:pt x="5681" y="12969"/>
                  </a:lnTo>
                  <a:lnTo>
                    <a:pt x="5623" y="12605"/>
                  </a:lnTo>
                  <a:lnTo>
                    <a:pt x="5557" y="12254"/>
                  </a:lnTo>
                  <a:lnTo>
                    <a:pt x="5485" y="11925"/>
                  </a:lnTo>
                  <a:lnTo>
                    <a:pt x="5405" y="11607"/>
                  </a:lnTo>
                  <a:lnTo>
                    <a:pt x="5316" y="11312"/>
                  </a:lnTo>
                  <a:lnTo>
                    <a:pt x="5223" y="11028"/>
                  </a:lnTo>
                  <a:lnTo>
                    <a:pt x="5120" y="10767"/>
                  </a:lnTo>
                  <a:lnTo>
                    <a:pt x="5013" y="10529"/>
                  </a:lnTo>
                  <a:lnTo>
                    <a:pt x="4960" y="10416"/>
                  </a:lnTo>
                  <a:lnTo>
                    <a:pt x="4902" y="10314"/>
                  </a:lnTo>
                  <a:lnTo>
                    <a:pt x="4844" y="10211"/>
                  </a:lnTo>
                  <a:lnTo>
                    <a:pt x="4782" y="10121"/>
                  </a:lnTo>
                  <a:lnTo>
                    <a:pt x="4720" y="10030"/>
                  </a:lnTo>
                  <a:lnTo>
                    <a:pt x="4657" y="9951"/>
                  </a:lnTo>
                  <a:lnTo>
                    <a:pt x="4595" y="9882"/>
                  </a:lnTo>
                  <a:lnTo>
                    <a:pt x="4528" y="9814"/>
                  </a:lnTo>
                  <a:lnTo>
                    <a:pt x="4461" y="9758"/>
                  </a:lnTo>
                  <a:lnTo>
                    <a:pt x="4395" y="9701"/>
                  </a:lnTo>
                  <a:lnTo>
                    <a:pt x="4328" y="9656"/>
                  </a:lnTo>
                  <a:lnTo>
                    <a:pt x="4261" y="9621"/>
                  </a:lnTo>
                  <a:lnTo>
                    <a:pt x="4190" y="9599"/>
                  </a:lnTo>
                  <a:lnTo>
                    <a:pt x="4119" y="9576"/>
                  </a:lnTo>
                  <a:lnTo>
                    <a:pt x="4047" y="9565"/>
                  </a:lnTo>
                  <a:lnTo>
                    <a:pt x="3972" y="9553"/>
                  </a:lnTo>
                  <a:lnTo>
                    <a:pt x="3900" y="9565"/>
                  </a:lnTo>
                  <a:lnTo>
                    <a:pt x="3825" y="9576"/>
                  </a:lnTo>
                  <a:lnTo>
                    <a:pt x="3753" y="9599"/>
                  </a:lnTo>
                  <a:lnTo>
                    <a:pt x="3678" y="9633"/>
                  </a:lnTo>
                  <a:lnTo>
                    <a:pt x="3602" y="9667"/>
                  </a:lnTo>
                  <a:lnTo>
                    <a:pt x="3526" y="9724"/>
                  </a:lnTo>
                  <a:lnTo>
                    <a:pt x="3446" y="9780"/>
                  </a:lnTo>
                  <a:lnTo>
                    <a:pt x="3371" y="9848"/>
                  </a:lnTo>
                  <a:lnTo>
                    <a:pt x="3295" y="9928"/>
                  </a:lnTo>
                  <a:lnTo>
                    <a:pt x="3215" y="10019"/>
                  </a:lnTo>
                  <a:lnTo>
                    <a:pt x="3139" y="10121"/>
                  </a:lnTo>
                  <a:lnTo>
                    <a:pt x="3059" y="10234"/>
                  </a:lnTo>
                  <a:lnTo>
                    <a:pt x="2997" y="10325"/>
                  </a:lnTo>
                  <a:lnTo>
                    <a:pt x="2939" y="10427"/>
                  </a:lnTo>
                  <a:lnTo>
                    <a:pt x="2876" y="10541"/>
                  </a:lnTo>
                  <a:lnTo>
                    <a:pt x="2818" y="10654"/>
                  </a:lnTo>
                  <a:lnTo>
                    <a:pt x="2765" y="10779"/>
                  </a:lnTo>
                  <a:lnTo>
                    <a:pt x="2712" y="10904"/>
                  </a:lnTo>
                  <a:lnTo>
                    <a:pt x="2663" y="11028"/>
                  </a:lnTo>
                  <a:lnTo>
                    <a:pt x="2609" y="11165"/>
                  </a:lnTo>
                  <a:lnTo>
                    <a:pt x="2565" y="11312"/>
                  </a:lnTo>
                  <a:lnTo>
                    <a:pt x="2520" y="11448"/>
                  </a:lnTo>
                  <a:lnTo>
                    <a:pt x="2476" y="11596"/>
                  </a:lnTo>
                  <a:lnTo>
                    <a:pt x="2436" y="11755"/>
                  </a:lnTo>
                  <a:lnTo>
                    <a:pt x="2396" y="11913"/>
                  </a:lnTo>
                  <a:lnTo>
                    <a:pt x="2360" y="12072"/>
                  </a:lnTo>
                  <a:lnTo>
                    <a:pt x="2324" y="12242"/>
                  </a:lnTo>
                  <a:lnTo>
                    <a:pt x="2293" y="12401"/>
                  </a:lnTo>
                  <a:lnTo>
                    <a:pt x="2266" y="12583"/>
                  </a:lnTo>
                  <a:lnTo>
                    <a:pt x="2240" y="12753"/>
                  </a:lnTo>
                  <a:lnTo>
                    <a:pt x="2213" y="12935"/>
                  </a:lnTo>
                  <a:lnTo>
                    <a:pt x="2195" y="13105"/>
                  </a:lnTo>
                  <a:lnTo>
                    <a:pt x="2173" y="13298"/>
                  </a:lnTo>
                  <a:lnTo>
                    <a:pt x="2160" y="13479"/>
                  </a:lnTo>
                  <a:lnTo>
                    <a:pt x="2146" y="13661"/>
                  </a:lnTo>
                  <a:lnTo>
                    <a:pt x="2137" y="13854"/>
                  </a:lnTo>
                  <a:lnTo>
                    <a:pt x="2128" y="14046"/>
                  </a:lnTo>
                  <a:lnTo>
                    <a:pt x="2124" y="14228"/>
                  </a:lnTo>
                  <a:lnTo>
                    <a:pt x="2124" y="14421"/>
                  </a:lnTo>
                  <a:lnTo>
                    <a:pt x="2128" y="14614"/>
                  </a:lnTo>
                  <a:lnTo>
                    <a:pt x="2133" y="14818"/>
                  </a:lnTo>
                  <a:lnTo>
                    <a:pt x="2142" y="15011"/>
                  </a:lnTo>
                  <a:lnTo>
                    <a:pt x="2155" y="15204"/>
                  </a:lnTo>
                  <a:lnTo>
                    <a:pt x="2168" y="15397"/>
                  </a:lnTo>
                  <a:lnTo>
                    <a:pt x="2195" y="15669"/>
                  </a:lnTo>
                  <a:lnTo>
                    <a:pt x="2226" y="15919"/>
                  </a:lnTo>
                  <a:lnTo>
                    <a:pt x="2266" y="16168"/>
                  </a:lnTo>
                  <a:lnTo>
                    <a:pt x="2315" y="16406"/>
                  </a:lnTo>
                  <a:lnTo>
                    <a:pt x="2369" y="16645"/>
                  </a:lnTo>
                  <a:lnTo>
                    <a:pt x="2431" y="16872"/>
                  </a:lnTo>
                  <a:lnTo>
                    <a:pt x="2493" y="17099"/>
                  </a:lnTo>
                  <a:lnTo>
                    <a:pt x="2560" y="17314"/>
                  </a:lnTo>
                  <a:lnTo>
                    <a:pt x="2471" y="17189"/>
                  </a:lnTo>
                  <a:lnTo>
                    <a:pt x="2382" y="17053"/>
                  </a:lnTo>
                  <a:lnTo>
                    <a:pt x="2293" y="16906"/>
                  </a:lnTo>
                  <a:lnTo>
                    <a:pt x="2209" y="16758"/>
                  </a:lnTo>
                  <a:lnTo>
                    <a:pt x="2124" y="16611"/>
                  </a:lnTo>
                  <a:lnTo>
                    <a:pt x="2044" y="16452"/>
                  </a:lnTo>
                  <a:lnTo>
                    <a:pt x="1964" y="16282"/>
                  </a:lnTo>
                  <a:lnTo>
                    <a:pt x="1888" y="16111"/>
                  </a:lnTo>
                  <a:lnTo>
                    <a:pt x="1812" y="15930"/>
                  </a:lnTo>
                  <a:lnTo>
                    <a:pt x="1737" y="15748"/>
                  </a:lnTo>
                  <a:lnTo>
                    <a:pt x="1670" y="15555"/>
                  </a:lnTo>
                  <a:lnTo>
                    <a:pt x="1603" y="15351"/>
                  </a:lnTo>
                  <a:lnTo>
                    <a:pt x="1536" y="15147"/>
                  </a:lnTo>
                  <a:lnTo>
                    <a:pt x="1474" y="14943"/>
                  </a:lnTo>
                  <a:lnTo>
                    <a:pt x="1416" y="14727"/>
                  </a:lnTo>
                  <a:lnTo>
                    <a:pt x="1358" y="14500"/>
                  </a:lnTo>
                  <a:lnTo>
                    <a:pt x="1305" y="14273"/>
                  </a:lnTo>
                  <a:lnTo>
                    <a:pt x="1256" y="14046"/>
                  </a:lnTo>
                  <a:lnTo>
                    <a:pt x="1207" y="13808"/>
                  </a:lnTo>
                  <a:lnTo>
                    <a:pt x="1167" y="13570"/>
                  </a:lnTo>
                  <a:lnTo>
                    <a:pt x="1127" y="13320"/>
                  </a:lnTo>
                  <a:lnTo>
                    <a:pt x="1087" y="13071"/>
                  </a:lnTo>
                  <a:lnTo>
                    <a:pt x="1055" y="12810"/>
                  </a:lnTo>
                  <a:lnTo>
                    <a:pt x="1029" y="12549"/>
                  </a:lnTo>
                  <a:lnTo>
                    <a:pt x="1002" y="12276"/>
                  </a:lnTo>
                  <a:lnTo>
                    <a:pt x="980" y="12004"/>
                  </a:lnTo>
                  <a:lnTo>
                    <a:pt x="962" y="11732"/>
                  </a:lnTo>
                  <a:lnTo>
                    <a:pt x="949" y="11448"/>
                  </a:lnTo>
                  <a:lnTo>
                    <a:pt x="940" y="11165"/>
                  </a:lnTo>
                  <a:lnTo>
                    <a:pt x="935" y="10881"/>
                  </a:lnTo>
                  <a:lnTo>
                    <a:pt x="935" y="10586"/>
                  </a:lnTo>
                  <a:lnTo>
                    <a:pt x="940" y="10280"/>
                  </a:lnTo>
                  <a:lnTo>
                    <a:pt x="958" y="9848"/>
                  </a:lnTo>
                  <a:lnTo>
                    <a:pt x="980" y="9417"/>
                  </a:lnTo>
                  <a:lnTo>
                    <a:pt x="1011" y="8986"/>
                  </a:lnTo>
                  <a:lnTo>
                    <a:pt x="1051" y="8566"/>
                  </a:lnTo>
                  <a:lnTo>
                    <a:pt x="1100" y="8158"/>
                  </a:lnTo>
                  <a:lnTo>
                    <a:pt x="1153" y="7749"/>
                  </a:lnTo>
                  <a:lnTo>
                    <a:pt x="1216" y="7341"/>
                  </a:lnTo>
                  <a:lnTo>
                    <a:pt x="1283" y="6955"/>
                  </a:lnTo>
                  <a:lnTo>
                    <a:pt x="1358" y="6569"/>
                  </a:lnTo>
                  <a:lnTo>
                    <a:pt x="1443" y="6195"/>
                  </a:lnTo>
                  <a:lnTo>
                    <a:pt x="1527" y="5832"/>
                  </a:lnTo>
                  <a:lnTo>
                    <a:pt x="1621" y="5480"/>
                  </a:lnTo>
                  <a:lnTo>
                    <a:pt x="1723" y="5140"/>
                  </a:lnTo>
                  <a:lnTo>
                    <a:pt x="1826" y="4811"/>
                  </a:lnTo>
                  <a:lnTo>
                    <a:pt x="1937" y="4493"/>
                  </a:lnTo>
                  <a:lnTo>
                    <a:pt x="2053" y="4187"/>
                  </a:lnTo>
                  <a:lnTo>
                    <a:pt x="2168" y="3892"/>
                  </a:lnTo>
                  <a:lnTo>
                    <a:pt x="2293" y="3608"/>
                  </a:lnTo>
                  <a:lnTo>
                    <a:pt x="2422" y="3347"/>
                  </a:lnTo>
                  <a:lnTo>
                    <a:pt x="2551" y="3109"/>
                  </a:lnTo>
                  <a:lnTo>
                    <a:pt x="2685" y="2871"/>
                  </a:lnTo>
                  <a:lnTo>
                    <a:pt x="2823" y="2655"/>
                  </a:lnTo>
                  <a:lnTo>
                    <a:pt x="2965" y="2462"/>
                  </a:lnTo>
                  <a:lnTo>
                    <a:pt x="3108" y="2281"/>
                  </a:lnTo>
                  <a:lnTo>
                    <a:pt x="3255" y="2122"/>
                  </a:lnTo>
                  <a:lnTo>
                    <a:pt x="3406" y="1974"/>
                  </a:lnTo>
                  <a:lnTo>
                    <a:pt x="3558" y="1861"/>
                  </a:lnTo>
                  <a:lnTo>
                    <a:pt x="3709" y="1759"/>
                  </a:lnTo>
                  <a:lnTo>
                    <a:pt x="3865" y="1679"/>
                  </a:lnTo>
                  <a:lnTo>
                    <a:pt x="4016" y="1611"/>
                  </a:lnTo>
                  <a:lnTo>
                    <a:pt x="4176" y="1577"/>
                  </a:lnTo>
                  <a:lnTo>
                    <a:pt x="4332" y="1566"/>
                  </a:lnTo>
                  <a:lnTo>
                    <a:pt x="4381" y="1554"/>
                  </a:lnTo>
                  <a:lnTo>
                    <a:pt x="4426" y="1532"/>
                  </a:lnTo>
                  <a:lnTo>
                    <a:pt x="4461" y="1486"/>
                  </a:lnTo>
                  <a:lnTo>
                    <a:pt x="4497" y="1430"/>
                  </a:lnTo>
                  <a:lnTo>
                    <a:pt x="4524" y="1373"/>
                  </a:lnTo>
                  <a:lnTo>
                    <a:pt x="4546" y="1293"/>
                  </a:lnTo>
                  <a:lnTo>
                    <a:pt x="4564" y="1214"/>
                  </a:lnTo>
                  <a:lnTo>
                    <a:pt x="4577" y="1123"/>
                  </a:lnTo>
                  <a:lnTo>
                    <a:pt x="4586" y="1044"/>
                  </a:lnTo>
                  <a:lnTo>
                    <a:pt x="4590" y="964"/>
                  </a:lnTo>
                  <a:lnTo>
                    <a:pt x="4595" y="885"/>
                  </a:lnTo>
                  <a:lnTo>
                    <a:pt x="4590" y="794"/>
                  </a:lnTo>
                  <a:lnTo>
                    <a:pt x="4586" y="715"/>
                  </a:lnTo>
                  <a:lnTo>
                    <a:pt x="4577" y="635"/>
                  </a:lnTo>
                  <a:lnTo>
                    <a:pt x="4568" y="556"/>
                  </a:lnTo>
                  <a:lnTo>
                    <a:pt x="4555" y="477"/>
                  </a:lnTo>
                  <a:lnTo>
                    <a:pt x="4537" y="397"/>
                  </a:lnTo>
                  <a:lnTo>
                    <a:pt x="4515" y="329"/>
                  </a:lnTo>
                  <a:lnTo>
                    <a:pt x="4492" y="272"/>
                  </a:lnTo>
                  <a:lnTo>
                    <a:pt x="4466" y="216"/>
                  </a:lnTo>
                  <a:lnTo>
                    <a:pt x="4439" y="170"/>
                  </a:lnTo>
                  <a:lnTo>
                    <a:pt x="4403" y="125"/>
                  </a:lnTo>
                  <a:lnTo>
                    <a:pt x="4368" y="91"/>
                  </a:lnTo>
                  <a:lnTo>
                    <a:pt x="4332" y="79"/>
                  </a:lnTo>
                  <a:lnTo>
                    <a:pt x="4230" y="45"/>
                  </a:lnTo>
                  <a:lnTo>
                    <a:pt x="4127" y="23"/>
                  </a:lnTo>
                  <a:lnTo>
                    <a:pt x="4025" y="11"/>
                  </a:lnTo>
                  <a:lnTo>
                    <a:pt x="3923"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9"/>
            <p:cNvSpPr/>
            <p:nvPr/>
          </p:nvSpPr>
          <p:spPr>
            <a:xfrm>
              <a:off x="4075675" y="-10925250"/>
              <a:ext cx="145375" cy="404800"/>
            </a:xfrm>
            <a:custGeom>
              <a:avLst/>
              <a:gdLst/>
              <a:ahLst/>
              <a:cxnLst/>
              <a:rect l="l" t="t" r="r" b="b"/>
              <a:pathLst>
                <a:path w="5815" h="16192" extrusionOk="0">
                  <a:moveTo>
                    <a:pt x="3642" y="0"/>
                  </a:moveTo>
                  <a:lnTo>
                    <a:pt x="3629" y="91"/>
                  </a:lnTo>
                  <a:lnTo>
                    <a:pt x="3611" y="170"/>
                  </a:lnTo>
                  <a:lnTo>
                    <a:pt x="3589" y="250"/>
                  </a:lnTo>
                  <a:lnTo>
                    <a:pt x="3562" y="307"/>
                  </a:lnTo>
                  <a:lnTo>
                    <a:pt x="3526" y="363"/>
                  </a:lnTo>
                  <a:lnTo>
                    <a:pt x="3491" y="409"/>
                  </a:lnTo>
                  <a:lnTo>
                    <a:pt x="3446" y="431"/>
                  </a:lnTo>
                  <a:lnTo>
                    <a:pt x="3397" y="443"/>
                  </a:lnTo>
                  <a:lnTo>
                    <a:pt x="3241" y="454"/>
                  </a:lnTo>
                  <a:lnTo>
                    <a:pt x="3081" y="488"/>
                  </a:lnTo>
                  <a:lnTo>
                    <a:pt x="2930" y="556"/>
                  </a:lnTo>
                  <a:lnTo>
                    <a:pt x="2774" y="636"/>
                  </a:lnTo>
                  <a:lnTo>
                    <a:pt x="2623" y="738"/>
                  </a:lnTo>
                  <a:lnTo>
                    <a:pt x="2471" y="851"/>
                  </a:lnTo>
                  <a:lnTo>
                    <a:pt x="2320" y="999"/>
                  </a:lnTo>
                  <a:lnTo>
                    <a:pt x="2173" y="1158"/>
                  </a:lnTo>
                  <a:lnTo>
                    <a:pt x="2030" y="1339"/>
                  </a:lnTo>
                  <a:lnTo>
                    <a:pt x="1888" y="1532"/>
                  </a:lnTo>
                  <a:lnTo>
                    <a:pt x="1750" y="1748"/>
                  </a:lnTo>
                  <a:lnTo>
                    <a:pt x="1616" y="1986"/>
                  </a:lnTo>
                  <a:lnTo>
                    <a:pt x="1487" y="2224"/>
                  </a:lnTo>
                  <a:lnTo>
                    <a:pt x="1358" y="2485"/>
                  </a:lnTo>
                  <a:lnTo>
                    <a:pt x="1233" y="2769"/>
                  </a:lnTo>
                  <a:lnTo>
                    <a:pt x="1118" y="3064"/>
                  </a:lnTo>
                  <a:lnTo>
                    <a:pt x="1002" y="3370"/>
                  </a:lnTo>
                  <a:lnTo>
                    <a:pt x="891" y="3688"/>
                  </a:lnTo>
                  <a:lnTo>
                    <a:pt x="788" y="4017"/>
                  </a:lnTo>
                  <a:lnTo>
                    <a:pt x="686" y="4357"/>
                  </a:lnTo>
                  <a:lnTo>
                    <a:pt x="592" y="4709"/>
                  </a:lnTo>
                  <a:lnTo>
                    <a:pt x="508" y="5072"/>
                  </a:lnTo>
                  <a:lnTo>
                    <a:pt x="423" y="5446"/>
                  </a:lnTo>
                  <a:lnTo>
                    <a:pt x="348" y="5832"/>
                  </a:lnTo>
                  <a:lnTo>
                    <a:pt x="281" y="6218"/>
                  </a:lnTo>
                  <a:lnTo>
                    <a:pt x="218" y="6626"/>
                  </a:lnTo>
                  <a:lnTo>
                    <a:pt x="165" y="7035"/>
                  </a:lnTo>
                  <a:lnTo>
                    <a:pt x="116" y="7443"/>
                  </a:lnTo>
                  <a:lnTo>
                    <a:pt x="76" y="7863"/>
                  </a:lnTo>
                  <a:lnTo>
                    <a:pt x="45" y="8294"/>
                  </a:lnTo>
                  <a:lnTo>
                    <a:pt x="23" y="8725"/>
                  </a:lnTo>
                  <a:lnTo>
                    <a:pt x="5" y="9157"/>
                  </a:lnTo>
                  <a:lnTo>
                    <a:pt x="0" y="9463"/>
                  </a:lnTo>
                  <a:lnTo>
                    <a:pt x="0" y="9758"/>
                  </a:lnTo>
                  <a:lnTo>
                    <a:pt x="5" y="10042"/>
                  </a:lnTo>
                  <a:lnTo>
                    <a:pt x="14" y="10325"/>
                  </a:lnTo>
                  <a:lnTo>
                    <a:pt x="27" y="10609"/>
                  </a:lnTo>
                  <a:lnTo>
                    <a:pt x="45" y="10881"/>
                  </a:lnTo>
                  <a:lnTo>
                    <a:pt x="67" y="11153"/>
                  </a:lnTo>
                  <a:lnTo>
                    <a:pt x="94" y="11426"/>
                  </a:lnTo>
                  <a:lnTo>
                    <a:pt x="120" y="11687"/>
                  </a:lnTo>
                  <a:lnTo>
                    <a:pt x="152" y="11948"/>
                  </a:lnTo>
                  <a:lnTo>
                    <a:pt x="192" y="12197"/>
                  </a:lnTo>
                  <a:lnTo>
                    <a:pt x="232" y="12447"/>
                  </a:lnTo>
                  <a:lnTo>
                    <a:pt x="272" y="12685"/>
                  </a:lnTo>
                  <a:lnTo>
                    <a:pt x="321" y="12923"/>
                  </a:lnTo>
                  <a:lnTo>
                    <a:pt x="370" y="13150"/>
                  </a:lnTo>
                  <a:lnTo>
                    <a:pt x="423" y="13377"/>
                  </a:lnTo>
                  <a:lnTo>
                    <a:pt x="481" y="13604"/>
                  </a:lnTo>
                  <a:lnTo>
                    <a:pt x="539" y="13820"/>
                  </a:lnTo>
                  <a:lnTo>
                    <a:pt x="601" y="14024"/>
                  </a:lnTo>
                  <a:lnTo>
                    <a:pt x="668" y="14228"/>
                  </a:lnTo>
                  <a:lnTo>
                    <a:pt x="735" y="14432"/>
                  </a:lnTo>
                  <a:lnTo>
                    <a:pt x="802" y="14625"/>
                  </a:lnTo>
                  <a:lnTo>
                    <a:pt x="877" y="14807"/>
                  </a:lnTo>
                  <a:lnTo>
                    <a:pt x="953" y="14988"/>
                  </a:lnTo>
                  <a:lnTo>
                    <a:pt x="1029" y="15159"/>
                  </a:lnTo>
                  <a:lnTo>
                    <a:pt x="1109" y="15329"/>
                  </a:lnTo>
                  <a:lnTo>
                    <a:pt x="1189" y="15488"/>
                  </a:lnTo>
                  <a:lnTo>
                    <a:pt x="1274" y="15635"/>
                  </a:lnTo>
                  <a:lnTo>
                    <a:pt x="1358" y="15783"/>
                  </a:lnTo>
                  <a:lnTo>
                    <a:pt x="1447" y="15930"/>
                  </a:lnTo>
                  <a:lnTo>
                    <a:pt x="1536" y="16066"/>
                  </a:lnTo>
                  <a:lnTo>
                    <a:pt x="1625" y="16191"/>
                  </a:lnTo>
                  <a:lnTo>
                    <a:pt x="1558" y="15976"/>
                  </a:lnTo>
                  <a:lnTo>
                    <a:pt x="1496" y="15749"/>
                  </a:lnTo>
                  <a:lnTo>
                    <a:pt x="1434" y="15522"/>
                  </a:lnTo>
                  <a:lnTo>
                    <a:pt x="1380" y="15283"/>
                  </a:lnTo>
                  <a:lnTo>
                    <a:pt x="1331" y="15045"/>
                  </a:lnTo>
                  <a:lnTo>
                    <a:pt x="1291" y="14796"/>
                  </a:lnTo>
                  <a:lnTo>
                    <a:pt x="1260" y="14546"/>
                  </a:lnTo>
                  <a:lnTo>
                    <a:pt x="1233" y="14274"/>
                  </a:lnTo>
                  <a:lnTo>
                    <a:pt x="1220" y="14081"/>
                  </a:lnTo>
                  <a:lnTo>
                    <a:pt x="1207" y="13888"/>
                  </a:lnTo>
                  <a:lnTo>
                    <a:pt x="1198" y="13695"/>
                  </a:lnTo>
                  <a:lnTo>
                    <a:pt x="1193" y="13491"/>
                  </a:lnTo>
                  <a:lnTo>
                    <a:pt x="1189" y="13298"/>
                  </a:lnTo>
                  <a:lnTo>
                    <a:pt x="1189" y="13105"/>
                  </a:lnTo>
                  <a:lnTo>
                    <a:pt x="1193" y="12923"/>
                  </a:lnTo>
                  <a:lnTo>
                    <a:pt x="1202" y="12731"/>
                  </a:lnTo>
                  <a:lnTo>
                    <a:pt x="1211" y="12538"/>
                  </a:lnTo>
                  <a:lnTo>
                    <a:pt x="1225" y="12356"/>
                  </a:lnTo>
                  <a:lnTo>
                    <a:pt x="1238" y="12175"/>
                  </a:lnTo>
                  <a:lnTo>
                    <a:pt x="1260" y="11982"/>
                  </a:lnTo>
                  <a:lnTo>
                    <a:pt x="1278" y="11812"/>
                  </a:lnTo>
                  <a:lnTo>
                    <a:pt x="1305" y="11630"/>
                  </a:lnTo>
                  <a:lnTo>
                    <a:pt x="1331" y="11460"/>
                  </a:lnTo>
                  <a:lnTo>
                    <a:pt x="1358" y="11278"/>
                  </a:lnTo>
                  <a:lnTo>
                    <a:pt x="1389" y="11119"/>
                  </a:lnTo>
                  <a:lnTo>
                    <a:pt x="1425" y="10949"/>
                  </a:lnTo>
                  <a:lnTo>
                    <a:pt x="1461" y="10790"/>
                  </a:lnTo>
                  <a:lnTo>
                    <a:pt x="1501" y="10632"/>
                  </a:lnTo>
                  <a:lnTo>
                    <a:pt x="1541" y="10473"/>
                  </a:lnTo>
                  <a:lnTo>
                    <a:pt x="1585" y="10325"/>
                  </a:lnTo>
                  <a:lnTo>
                    <a:pt x="1630" y="10189"/>
                  </a:lnTo>
                  <a:lnTo>
                    <a:pt x="1674" y="10042"/>
                  </a:lnTo>
                  <a:lnTo>
                    <a:pt x="1728" y="9905"/>
                  </a:lnTo>
                  <a:lnTo>
                    <a:pt x="1777" y="9781"/>
                  </a:lnTo>
                  <a:lnTo>
                    <a:pt x="1830" y="9656"/>
                  </a:lnTo>
                  <a:lnTo>
                    <a:pt x="1883" y="9531"/>
                  </a:lnTo>
                  <a:lnTo>
                    <a:pt x="1941" y="9418"/>
                  </a:lnTo>
                  <a:lnTo>
                    <a:pt x="2004" y="9304"/>
                  </a:lnTo>
                  <a:lnTo>
                    <a:pt x="2062" y="9202"/>
                  </a:lnTo>
                  <a:lnTo>
                    <a:pt x="2124" y="9111"/>
                  </a:lnTo>
                  <a:lnTo>
                    <a:pt x="2204" y="8998"/>
                  </a:lnTo>
                  <a:lnTo>
                    <a:pt x="2280" y="8896"/>
                  </a:lnTo>
                  <a:lnTo>
                    <a:pt x="2360" y="8805"/>
                  </a:lnTo>
                  <a:lnTo>
                    <a:pt x="2436" y="8725"/>
                  </a:lnTo>
                  <a:lnTo>
                    <a:pt x="2511" y="8657"/>
                  </a:lnTo>
                  <a:lnTo>
                    <a:pt x="2591" y="8601"/>
                  </a:lnTo>
                  <a:lnTo>
                    <a:pt x="2667" y="8544"/>
                  </a:lnTo>
                  <a:lnTo>
                    <a:pt x="2743" y="8510"/>
                  </a:lnTo>
                  <a:lnTo>
                    <a:pt x="2818" y="8476"/>
                  </a:lnTo>
                  <a:lnTo>
                    <a:pt x="2890" y="8453"/>
                  </a:lnTo>
                  <a:lnTo>
                    <a:pt x="2965" y="8442"/>
                  </a:lnTo>
                  <a:lnTo>
                    <a:pt x="3037" y="8430"/>
                  </a:lnTo>
                  <a:lnTo>
                    <a:pt x="3112" y="8442"/>
                  </a:lnTo>
                  <a:lnTo>
                    <a:pt x="3184" y="8453"/>
                  </a:lnTo>
                  <a:lnTo>
                    <a:pt x="3255" y="8476"/>
                  </a:lnTo>
                  <a:lnTo>
                    <a:pt x="3326" y="8498"/>
                  </a:lnTo>
                  <a:lnTo>
                    <a:pt x="3393" y="8533"/>
                  </a:lnTo>
                  <a:lnTo>
                    <a:pt x="3460" y="8578"/>
                  </a:lnTo>
                  <a:lnTo>
                    <a:pt x="3526" y="8635"/>
                  </a:lnTo>
                  <a:lnTo>
                    <a:pt x="3593" y="8691"/>
                  </a:lnTo>
                  <a:lnTo>
                    <a:pt x="3660" y="8759"/>
                  </a:lnTo>
                  <a:lnTo>
                    <a:pt x="3722" y="8828"/>
                  </a:lnTo>
                  <a:lnTo>
                    <a:pt x="3785" y="8907"/>
                  </a:lnTo>
                  <a:lnTo>
                    <a:pt x="3847" y="8998"/>
                  </a:lnTo>
                  <a:lnTo>
                    <a:pt x="3909" y="9088"/>
                  </a:lnTo>
                  <a:lnTo>
                    <a:pt x="3967" y="9191"/>
                  </a:lnTo>
                  <a:lnTo>
                    <a:pt x="4025" y="9293"/>
                  </a:lnTo>
                  <a:lnTo>
                    <a:pt x="4078" y="9406"/>
                  </a:lnTo>
                  <a:lnTo>
                    <a:pt x="4185" y="9644"/>
                  </a:lnTo>
                  <a:lnTo>
                    <a:pt x="4288" y="9905"/>
                  </a:lnTo>
                  <a:lnTo>
                    <a:pt x="4381" y="10189"/>
                  </a:lnTo>
                  <a:lnTo>
                    <a:pt x="4470" y="10484"/>
                  </a:lnTo>
                  <a:lnTo>
                    <a:pt x="4550" y="10802"/>
                  </a:lnTo>
                  <a:lnTo>
                    <a:pt x="4622" y="11131"/>
                  </a:lnTo>
                  <a:lnTo>
                    <a:pt x="4688" y="11482"/>
                  </a:lnTo>
                  <a:lnTo>
                    <a:pt x="4746" y="11846"/>
                  </a:lnTo>
                  <a:lnTo>
                    <a:pt x="4791" y="12209"/>
                  </a:lnTo>
                  <a:lnTo>
                    <a:pt x="4831" y="12594"/>
                  </a:lnTo>
                  <a:lnTo>
                    <a:pt x="4858" y="12992"/>
                  </a:lnTo>
                  <a:lnTo>
                    <a:pt x="4875" y="13389"/>
                  </a:lnTo>
                  <a:lnTo>
                    <a:pt x="4884" y="13786"/>
                  </a:lnTo>
                  <a:lnTo>
                    <a:pt x="4884" y="13990"/>
                  </a:lnTo>
                  <a:lnTo>
                    <a:pt x="4884" y="14194"/>
                  </a:lnTo>
                  <a:lnTo>
                    <a:pt x="4880" y="14398"/>
                  </a:lnTo>
                  <a:lnTo>
                    <a:pt x="4871" y="14603"/>
                  </a:lnTo>
                  <a:lnTo>
                    <a:pt x="4858" y="14807"/>
                  </a:lnTo>
                  <a:lnTo>
                    <a:pt x="4844" y="15022"/>
                  </a:lnTo>
                  <a:lnTo>
                    <a:pt x="4831" y="15227"/>
                  </a:lnTo>
                  <a:lnTo>
                    <a:pt x="4809" y="15431"/>
                  </a:lnTo>
                  <a:lnTo>
                    <a:pt x="4786" y="15635"/>
                  </a:lnTo>
                  <a:lnTo>
                    <a:pt x="4760" y="15839"/>
                  </a:lnTo>
                  <a:lnTo>
                    <a:pt x="4835" y="15681"/>
                  </a:lnTo>
                  <a:lnTo>
                    <a:pt x="4906" y="15522"/>
                  </a:lnTo>
                  <a:lnTo>
                    <a:pt x="4978" y="15351"/>
                  </a:lnTo>
                  <a:lnTo>
                    <a:pt x="5045" y="15181"/>
                  </a:lnTo>
                  <a:lnTo>
                    <a:pt x="5111" y="15000"/>
                  </a:lnTo>
                  <a:lnTo>
                    <a:pt x="5169" y="14807"/>
                  </a:lnTo>
                  <a:lnTo>
                    <a:pt x="5227" y="14614"/>
                  </a:lnTo>
                  <a:lnTo>
                    <a:pt x="5285" y="14410"/>
                  </a:lnTo>
                  <a:lnTo>
                    <a:pt x="5338" y="14206"/>
                  </a:lnTo>
                  <a:lnTo>
                    <a:pt x="5387" y="13990"/>
                  </a:lnTo>
                  <a:lnTo>
                    <a:pt x="5436" y="13774"/>
                  </a:lnTo>
                  <a:lnTo>
                    <a:pt x="5481" y="13559"/>
                  </a:lnTo>
                  <a:lnTo>
                    <a:pt x="5521" y="13332"/>
                  </a:lnTo>
                  <a:lnTo>
                    <a:pt x="5561" y="13094"/>
                  </a:lnTo>
                  <a:lnTo>
                    <a:pt x="5597" y="12867"/>
                  </a:lnTo>
                  <a:lnTo>
                    <a:pt x="5632" y="12628"/>
                  </a:lnTo>
                  <a:lnTo>
                    <a:pt x="5663" y="12379"/>
                  </a:lnTo>
                  <a:lnTo>
                    <a:pt x="5690" y="12141"/>
                  </a:lnTo>
                  <a:lnTo>
                    <a:pt x="5717" y="11891"/>
                  </a:lnTo>
                  <a:lnTo>
                    <a:pt x="5739" y="11641"/>
                  </a:lnTo>
                  <a:lnTo>
                    <a:pt x="5757" y="11380"/>
                  </a:lnTo>
                  <a:lnTo>
                    <a:pt x="5775" y="11131"/>
                  </a:lnTo>
                  <a:lnTo>
                    <a:pt x="5788" y="10870"/>
                  </a:lnTo>
                  <a:lnTo>
                    <a:pt x="5797" y="10609"/>
                  </a:lnTo>
                  <a:lnTo>
                    <a:pt x="5806" y="10348"/>
                  </a:lnTo>
                  <a:lnTo>
                    <a:pt x="5815" y="10076"/>
                  </a:lnTo>
                  <a:lnTo>
                    <a:pt x="5815" y="9815"/>
                  </a:lnTo>
                  <a:lnTo>
                    <a:pt x="5815" y="9554"/>
                  </a:lnTo>
                  <a:lnTo>
                    <a:pt x="5815" y="9281"/>
                  </a:lnTo>
                  <a:lnTo>
                    <a:pt x="5810" y="9020"/>
                  </a:lnTo>
                  <a:lnTo>
                    <a:pt x="5801" y="8748"/>
                  </a:lnTo>
                  <a:lnTo>
                    <a:pt x="5788" y="8476"/>
                  </a:lnTo>
                  <a:lnTo>
                    <a:pt x="5775" y="8215"/>
                  </a:lnTo>
                  <a:lnTo>
                    <a:pt x="5761" y="7943"/>
                  </a:lnTo>
                  <a:lnTo>
                    <a:pt x="5743" y="7682"/>
                  </a:lnTo>
                  <a:lnTo>
                    <a:pt x="5721" y="7409"/>
                  </a:lnTo>
                  <a:lnTo>
                    <a:pt x="5695" y="7148"/>
                  </a:lnTo>
                  <a:lnTo>
                    <a:pt x="5668" y="6887"/>
                  </a:lnTo>
                  <a:lnTo>
                    <a:pt x="5637" y="6626"/>
                  </a:lnTo>
                  <a:lnTo>
                    <a:pt x="5605" y="6365"/>
                  </a:lnTo>
                  <a:lnTo>
                    <a:pt x="5570" y="6116"/>
                  </a:lnTo>
                  <a:lnTo>
                    <a:pt x="5530" y="5855"/>
                  </a:lnTo>
                  <a:lnTo>
                    <a:pt x="5490" y="5605"/>
                  </a:lnTo>
                  <a:lnTo>
                    <a:pt x="5445" y="5356"/>
                  </a:lnTo>
                  <a:lnTo>
                    <a:pt x="5401" y="5106"/>
                  </a:lnTo>
                  <a:lnTo>
                    <a:pt x="5352" y="4868"/>
                  </a:lnTo>
                  <a:lnTo>
                    <a:pt x="5298" y="4629"/>
                  </a:lnTo>
                  <a:lnTo>
                    <a:pt x="5245" y="4391"/>
                  </a:lnTo>
                  <a:lnTo>
                    <a:pt x="5187" y="4164"/>
                  </a:lnTo>
                  <a:lnTo>
                    <a:pt x="5125" y="3937"/>
                  </a:lnTo>
                  <a:lnTo>
                    <a:pt x="5062" y="3722"/>
                  </a:lnTo>
                  <a:lnTo>
                    <a:pt x="4996" y="3495"/>
                  </a:lnTo>
                  <a:lnTo>
                    <a:pt x="4929" y="3291"/>
                  </a:lnTo>
                  <a:lnTo>
                    <a:pt x="4858" y="3086"/>
                  </a:lnTo>
                  <a:lnTo>
                    <a:pt x="4786" y="2882"/>
                  </a:lnTo>
                  <a:lnTo>
                    <a:pt x="4706" y="2689"/>
                  </a:lnTo>
                  <a:lnTo>
                    <a:pt x="4630" y="2496"/>
                  </a:lnTo>
                  <a:lnTo>
                    <a:pt x="4546" y="2315"/>
                  </a:lnTo>
                  <a:lnTo>
                    <a:pt x="4461" y="2133"/>
                  </a:lnTo>
                  <a:lnTo>
                    <a:pt x="4372" y="1963"/>
                  </a:lnTo>
                  <a:lnTo>
                    <a:pt x="4283" y="1804"/>
                  </a:lnTo>
                  <a:lnTo>
                    <a:pt x="4190" y="1645"/>
                  </a:lnTo>
                  <a:lnTo>
                    <a:pt x="4096" y="1498"/>
                  </a:lnTo>
                  <a:lnTo>
                    <a:pt x="3998" y="1362"/>
                  </a:lnTo>
                  <a:lnTo>
                    <a:pt x="3963" y="1305"/>
                  </a:lnTo>
                  <a:lnTo>
                    <a:pt x="3931" y="1248"/>
                  </a:lnTo>
                  <a:lnTo>
                    <a:pt x="3905" y="1180"/>
                  </a:lnTo>
                  <a:lnTo>
                    <a:pt x="3878" y="1112"/>
                  </a:lnTo>
                  <a:lnTo>
                    <a:pt x="3856" y="1044"/>
                  </a:lnTo>
                  <a:lnTo>
                    <a:pt x="3834" y="965"/>
                  </a:lnTo>
                  <a:lnTo>
                    <a:pt x="3816" y="885"/>
                  </a:lnTo>
                  <a:lnTo>
                    <a:pt x="3802" y="795"/>
                  </a:lnTo>
                  <a:lnTo>
                    <a:pt x="3789" y="715"/>
                  </a:lnTo>
                  <a:lnTo>
                    <a:pt x="3780" y="624"/>
                  </a:lnTo>
                  <a:lnTo>
                    <a:pt x="3771" y="443"/>
                  </a:lnTo>
                  <a:lnTo>
                    <a:pt x="3771" y="261"/>
                  </a:lnTo>
                  <a:lnTo>
                    <a:pt x="3780" y="68"/>
                  </a:lnTo>
                  <a:lnTo>
                    <a:pt x="36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9"/>
            <p:cNvSpPr/>
            <p:nvPr/>
          </p:nvSpPr>
          <p:spPr>
            <a:xfrm>
              <a:off x="3266375" y="-11114175"/>
              <a:ext cx="352300" cy="900625"/>
            </a:xfrm>
            <a:custGeom>
              <a:avLst/>
              <a:gdLst/>
              <a:ahLst/>
              <a:cxnLst/>
              <a:rect l="l" t="t" r="r" b="b"/>
              <a:pathLst>
                <a:path w="14092" h="36025" extrusionOk="0">
                  <a:moveTo>
                    <a:pt x="7632" y="2996"/>
                  </a:moveTo>
                  <a:lnTo>
                    <a:pt x="7881" y="3019"/>
                  </a:lnTo>
                  <a:lnTo>
                    <a:pt x="8135" y="3053"/>
                  </a:lnTo>
                  <a:lnTo>
                    <a:pt x="8384" y="3110"/>
                  </a:lnTo>
                  <a:lnTo>
                    <a:pt x="8633" y="3189"/>
                  </a:lnTo>
                  <a:lnTo>
                    <a:pt x="8629" y="3280"/>
                  </a:lnTo>
                  <a:lnTo>
                    <a:pt x="8625" y="3371"/>
                  </a:lnTo>
                  <a:lnTo>
                    <a:pt x="8620" y="3461"/>
                  </a:lnTo>
                  <a:lnTo>
                    <a:pt x="8620" y="3552"/>
                  </a:lnTo>
                  <a:lnTo>
                    <a:pt x="8625" y="3654"/>
                  </a:lnTo>
                  <a:lnTo>
                    <a:pt x="8633" y="3745"/>
                  </a:lnTo>
                  <a:lnTo>
                    <a:pt x="8642" y="3824"/>
                  </a:lnTo>
                  <a:lnTo>
                    <a:pt x="8651" y="3915"/>
                  </a:lnTo>
                  <a:lnTo>
                    <a:pt x="8669" y="3995"/>
                  </a:lnTo>
                  <a:lnTo>
                    <a:pt x="8687" y="4074"/>
                  </a:lnTo>
                  <a:lnTo>
                    <a:pt x="8709" y="4142"/>
                  </a:lnTo>
                  <a:lnTo>
                    <a:pt x="8731" y="4210"/>
                  </a:lnTo>
                  <a:lnTo>
                    <a:pt x="8758" y="4267"/>
                  </a:lnTo>
                  <a:lnTo>
                    <a:pt x="8789" y="4312"/>
                  </a:lnTo>
                  <a:lnTo>
                    <a:pt x="8825" y="4358"/>
                  </a:lnTo>
                  <a:lnTo>
                    <a:pt x="8861" y="4380"/>
                  </a:lnTo>
                  <a:lnTo>
                    <a:pt x="9030" y="4483"/>
                  </a:lnTo>
                  <a:lnTo>
                    <a:pt x="9190" y="4596"/>
                  </a:lnTo>
                  <a:lnTo>
                    <a:pt x="9350" y="4732"/>
                  </a:lnTo>
                  <a:lnTo>
                    <a:pt x="9506" y="4868"/>
                  </a:lnTo>
                  <a:lnTo>
                    <a:pt x="9662" y="5016"/>
                  </a:lnTo>
                  <a:lnTo>
                    <a:pt x="9813" y="5186"/>
                  </a:lnTo>
                  <a:lnTo>
                    <a:pt x="9960" y="5356"/>
                  </a:lnTo>
                  <a:lnTo>
                    <a:pt x="10107" y="5549"/>
                  </a:lnTo>
                  <a:lnTo>
                    <a:pt x="10250" y="5742"/>
                  </a:lnTo>
                  <a:lnTo>
                    <a:pt x="10388" y="5946"/>
                  </a:lnTo>
                  <a:lnTo>
                    <a:pt x="10526" y="6173"/>
                  </a:lnTo>
                  <a:lnTo>
                    <a:pt x="10655" y="6400"/>
                  </a:lnTo>
                  <a:lnTo>
                    <a:pt x="10784" y="6638"/>
                  </a:lnTo>
                  <a:lnTo>
                    <a:pt x="10913" y="6888"/>
                  </a:lnTo>
                  <a:lnTo>
                    <a:pt x="11033" y="7137"/>
                  </a:lnTo>
                  <a:lnTo>
                    <a:pt x="11153" y="7410"/>
                  </a:lnTo>
                  <a:lnTo>
                    <a:pt x="11269" y="7682"/>
                  </a:lnTo>
                  <a:lnTo>
                    <a:pt x="11380" y="7966"/>
                  </a:lnTo>
                  <a:lnTo>
                    <a:pt x="11492" y="8249"/>
                  </a:lnTo>
                  <a:lnTo>
                    <a:pt x="11594" y="8556"/>
                  </a:lnTo>
                  <a:lnTo>
                    <a:pt x="11697" y="8862"/>
                  </a:lnTo>
                  <a:lnTo>
                    <a:pt x="11794" y="9180"/>
                  </a:lnTo>
                  <a:lnTo>
                    <a:pt x="11888" y="9497"/>
                  </a:lnTo>
                  <a:lnTo>
                    <a:pt x="11981" y="9827"/>
                  </a:lnTo>
                  <a:lnTo>
                    <a:pt x="12066" y="10156"/>
                  </a:lnTo>
                  <a:lnTo>
                    <a:pt x="12151" y="10496"/>
                  </a:lnTo>
                  <a:lnTo>
                    <a:pt x="12231" y="10848"/>
                  </a:lnTo>
                  <a:lnTo>
                    <a:pt x="12302" y="11199"/>
                  </a:lnTo>
                  <a:lnTo>
                    <a:pt x="12373" y="11562"/>
                  </a:lnTo>
                  <a:lnTo>
                    <a:pt x="12440" y="11926"/>
                  </a:lnTo>
                  <a:lnTo>
                    <a:pt x="12507" y="12289"/>
                  </a:lnTo>
                  <a:lnTo>
                    <a:pt x="12565" y="12663"/>
                  </a:lnTo>
                  <a:lnTo>
                    <a:pt x="12618" y="13049"/>
                  </a:lnTo>
                  <a:lnTo>
                    <a:pt x="12672" y="13423"/>
                  </a:lnTo>
                  <a:lnTo>
                    <a:pt x="12716" y="13820"/>
                  </a:lnTo>
                  <a:lnTo>
                    <a:pt x="12756" y="14206"/>
                  </a:lnTo>
                  <a:lnTo>
                    <a:pt x="12796" y="14603"/>
                  </a:lnTo>
                  <a:lnTo>
                    <a:pt x="12827" y="15000"/>
                  </a:lnTo>
                  <a:lnTo>
                    <a:pt x="12859" y="15397"/>
                  </a:lnTo>
                  <a:lnTo>
                    <a:pt x="12881" y="15806"/>
                  </a:lnTo>
                  <a:lnTo>
                    <a:pt x="12903" y="16203"/>
                  </a:lnTo>
                  <a:lnTo>
                    <a:pt x="12916" y="16611"/>
                  </a:lnTo>
                  <a:lnTo>
                    <a:pt x="12930" y="17020"/>
                  </a:lnTo>
                  <a:lnTo>
                    <a:pt x="12934" y="17428"/>
                  </a:lnTo>
                  <a:lnTo>
                    <a:pt x="12939" y="17848"/>
                  </a:lnTo>
                  <a:lnTo>
                    <a:pt x="12934" y="18257"/>
                  </a:lnTo>
                  <a:lnTo>
                    <a:pt x="12925" y="18676"/>
                  </a:lnTo>
                  <a:lnTo>
                    <a:pt x="12916" y="19085"/>
                  </a:lnTo>
                  <a:lnTo>
                    <a:pt x="12899" y="19505"/>
                  </a:lnTo>
                  <a:lnTo>
                    <a:pt x="12876" y="19924"/>
                  </a:lnTo>
                  <a:lnTo>
                    <a:pt x="12850" y="20333"/>
                  </a:lnTo>
                  <a:lnTo>
                    <a:pt x="12814" y="20753"/>
                  </a:lnTo>
                  <a:lnTo>
                    <a:pt x="12778" y="21161"/>
                  </a:lnTo>
                  <a:lnTo>
                    <a:pt x="12734" y="21581"/>
                  </a:lnTo>
                  <a:lnTo>
                    <a:pt x="12689" y="21989"/>
                  </a:lnTo>
                  <a:lnTo>
                    <a:pt x="12636" y="22398"/>
                  </a:lnTo>
                  <a:lnTo>
                    <a:pt x="12578" y="22806"/>
                  </a:lnTo>
                  <a:lnTo>
                    <a:pt x="12516" y="23215"/>
                  </a:lnTo>
                  <a:lnTo>
                    <a:pt x="12449" y="23612"/>
                  </a:lnTo>
                  <a:lnTo>
                    <a:pt x="12373" y="24020"/>
                  </a:lnTo>
                  <a:lnTo>
                    <a:pt x="12293" y="24418"/>
                  </a:lnTo>
                  <a:lnTo>
                    <a:pt x="12209" y="24815"/>
                  </a:lnTo>
                  <a:lnTo>
                    <a:pt x="12120" y="25200"/>
                  </a:lnTo>
                  <a:lnTo>
                    <a:pt x="12026" y="25586"/>
                  </a:lnTo>
                  <a:lnTo>
                    <a:pt x="11950" y="25881"/>
                  </a:lnTo>
                  <a:lnTo>
                    <a:pt x="11879" y="26153"/>
                  </a:lnTo>
                  <a:lnTo>
                    <a:pt x="11799" y="26426"/>
                  </a:lnTo>
                  <a:lnTo>
                    <a:pt x="11723" y="26698"/>
                  </a:lnTo>
                  <a:lnTo>
                    <a:pt x="11643" y="26959"/>
                  </a:lnTo>
                  <a:lnTo>
                    <a:pt x="11559" y="27220"/>
                  </a:lnTo>
                  <a:lnTo>
                    <a:pt x="11474" y="27470"/>
                  </a:lnTo>
                  <a:lnTo>
                    <a:pt x="11389" y="27719"/>
                  </a:lnTo>
                  <a:lnTo>
                    <a:pt x="11211" y="28196"/>
                  </a:lnTo>
                  <a:lnTo>
                    <a:pt x="11029" y="28650"/>
                  </a:lnTo>
                  <a:lnTo>
                    <a:pt x="10837" y="29081"/>
                  </a:lnTo>
                  <a:lnTo>
                    <a:pt x="10646" y="29501"/>
                  </a:lnTo>
                  <a:lnTo>
                    <a:pt x="10441" y="29886"/>
                  </a:lnTo>
                  <a:lnTo>
                    <a:pt x="10236" y="30261"/>
                  </a:lnTo>
                  <a:lnTo>
                    <a:pt x="10027" y="30601"/>
                  </a:lnTo>
                  <a:lnTo>
                    <a:pt x="9809" y="30930"/>
                  </a:lnTo>
                  <a:lnTo>
                    <a:pt x="9591" y="31225"/>
                  </a:lnTo>
                  <a:lnTo>
                    <a:pt x="9368" y="31497"/>
                  </a:lnTo>
                  <a:lnTo>
                    <a:pt x="9137" y="31747"/>
                  </a:lnTo>
                  <a:lnTo>
                    <a:pt x="8910" y="31985"/>
                  </a:lnTo>
                  <a:lnTo>
                    <a:pt x="8674" y="32190"/>
                  </a:lnTo>
                  <a:lnTo>
                    <a:pt x="8438" y="32371"/>
                  </a:lnTo>
                  <a:lnTo>
                    <a:pt x="8197" y="32519"/>
                  </a:lnTo>
                  <a:lnTo>
                    <a:pt x="7957" y="32655"/>
                  </a:lnTo>
                  <a:lnTo>
                    <a:pt x="7712" y="32757"/>
                  </a:lnTo>
                  <a:lnTo>
                    <a:pt x="7467" y="32836"/>
                  </a:lnTo>
                  <a:lnTo>
                    <a:pt x="7222" y="32893"/>
                  </a:lnTo>
                  <a:lnTo>
                    <a:pt x="6973" y="32927"/>
                  </a:lnTo>
                  <a:lnTo>
                    <a:pt x="6724" y="32927"/>
                  </a:lnTo>
                  <a:lnTo>
                    <a:pt x="6479" y="32904"/>
                  </a:lnTo>
                  <a:lnTo>
                    <a:pt x="6229" y="32859"/>
                  </a:lnTo>
                  <a:lnTo>
                    <a:pt x="5980" y="32791"/>
                  </a:lnTo>
                  <a:lnTo>
                    <a:pt x="5735" y="32689"/>
                  </a:lnTo>
                  <a:lnTo>
                    <a:pt x="5486" y="32564"/>
                  </a:lnTo>
                  <a:lnTo>
                    <a:pt x="5366" y="32485"/>
                  </a:lnTo>
                  <a:lnTo>
                    <a:pt x="5241" y="32405"/>
                  </a:lnTo>
                  <a:lnTo>
                    <a:pt x="5121" y="32314"/>
                  </a:lnTo>
                  <a:lnTo>
                    <a:pt x="5001" y="32224"/>
                  </a:lnTo>
                  <a:lnTo>
                    <a:pt x="4845" y="32099"/>
                  </a:lnTo>
                  <a:lnTo>
                    <a:pt x="4698" y="31951"/>
                  </a:lnTo>
                  <a:lnTo>
                    <a:pt x="4551" y="31804"/>
                  </a:lnTo>
                  <a:lnTo>
                    <a:pt x="4404" y="31645"/>
                  </a:lnTo>
                  <a:lnTo>
                    <a:pt x="4266" y="31475"/>
                  </a:lnTo>
                  <a:lnTo>
                    <a:pt x="4123" y="31305"/>
                  </a:lnTo>
                  <a:lnTo>
                    <a:pt x="3990" y="31112"/>
                  </a:lnTo>
                  <a:lnTo>
                    <a:pt x="3856" y="30919"/>
                  </a:lnTo>
                  <a:lnTo>
                    <a:pt x="3727" y="30703"/>
                  </a:lnTo>
                  <a:lnTo>
                    <a:pt x="3598" y="30488"/>
                  </a:lnTo>
                  <a:lnTo>
                    <a:pt x="3473" y="30272"/>
                  </a:lnTo>
                  <a:lnTo>
                    <a:pt x="3353" y="30034"/>
                  </a:lnTo>
                  <a:lnTo>
                    <a:pt x="3233" y="29796"/>
                  </a:lnTo>
                  <a:lnTo>
                    <a:pt x="3117" y="29546"/>
                  </a:lnTo>
                  <a:lnTo>
                    <a:pt x="3002" y="29296"/>
                  </a:lnTo>
                  <a:lnTo>
                    <a:pt x="2895" y="29035"/>
                  </a:lnTo>
                  <a:lnTo>
                    <a:pt x="2788" y="28763"/>
                  </a:lnTo>
                  <a:lnTo>
                    <a:pt x="2681" y="28479"/>
                  </a:lnTo>
                  <a:lnTo>
                    <a:pt x="2583" y="28196"/>
                  </a:lnTo>
                  <a:lnTo>
                    <a:pt x="2485" y="27912"/>
                  </a:lnTo>
                  <a:lnTo>
                    <a:pt x="2392" y="27606"/>
                  </a:lnTo>
                  <a:lnTo>
                    <a:pt x="2298" y="27311"/>
                  </a:lnTo>
                  <a:lnTo>
                    <a:pt x="2209" y="26993"/>
                  </a:lnTo>
                  <a:lnTo>
                    <a:pt x="2124" y="26675"/>
                  </a:lnTo>
                  <a:lnTo>
                    <a:pt x="2044" y="26358"/>
                  </a:lnTo>
                  <a:lnTo>
                    <a:pt x="1969" y="26029"/>
                  </a:lnTo>
                  <a:lnTo>
                    <a:pt x="1893" y="25700"/>
                  </a:lnTo>
                  <a:lnTo>
                    <a:pt x="1822" y="25359"/>
                  </a:lnTo>
                  <a:lnTo>
                    <a:pt x="1755" y="25019"/>
                  </a:lnTo>
                  <a:lnTo>
                    <a:pt x="1688" y="24667"/>
                  </a:lnTo>
                  <a:lnTo>
                    <a:pt x="1626" y="24315"/>
                  </a:lnTo>
                  <a:lnTo>
                    <a:pt x="1572" y="23964"/>
                  </a:lnTo>
                  <a:lnTo>
                    <a:pt x="1519" y="23601"/>
                  </a:lnTo>
                  <a:lnTo>
                    <a:pt x="1466" y="23238"/>
                  </a:lnTo>
                  <a:lnTo>
                    <a:pt x="1421" y="22863"/>
                  </a:lnTo>
                  <a:lnTo>
                    <a:pt x="1377" y="22489"/>
                  </a:lnTo>
                  <a:lnTo>
                    <a:pt x="1336" y="22114"/>
                  </a:lnTo>
                  <a:lnTo>
                    <a:pt x="1301" y="21740"/>
                  </a:lnTo>
                  <a:lnTo>
                    <a:pt x="1270" y="21354"/>
                  </a:lnTo>
                  <a:lnTo>
                    <a:pt x="1243" y="20980"/>
                  </a:lnTo>
                  <a:lnTo>
                    <a:pt x="1221" y="20594"/>
                  </a:lnTo>
                  <a:lnTo>
                    <a:pt x="1198" y="20197"/>
                  </a:lnTo>
                  <a:lnTo>
                    <a:pt x="1181" y="19811"/>
                  </a:lnTo>
                  <a:lnTo>
                    <a:pt x="1172" y="19414"/>
                  </a:lnTo>
                  <a:lnTo>
                    <a:pt x="1163" y="19028"/>
                  </a:lnTo>
                  <a:lnTo>
                    <a:pt x="1158" y="18631"/>
                  </a:lnTo>
                  <a:lnTo>
                    <a:pt x="1158" y="18234"/>
                  </a:lnTo>
                  <a:lnTo>
                    <a:pt x="1158" y="17837"/>
                  </a:lnTo>
                  <a:lnTo>
                    <a:pt x="1167" y="17440"/>
                  </a:lnTo>
                  <a:lnTo>
                    <a:pt x="1181" y="17031"/>
                  </a:lnTo>
                  <a:lnTo>
                    <a:pt x="1194" y="16634"/>
                  </a:lnTo>
                  <a:lnTo>
                    <a:pt x="1216" y="16237"/>
                  </a:lnTo>
                  <a:lnTo>
                    <a:pt x="1238" y="15840"/>
                  </a:lnTo>
                  <a:lnTo>
                    <a:pt x="1265" y="15431"/>
                  </a:lnTo>
                  <a:lnTo>
                    <a:pt x="1301" y="15034"/>
                  </a:lnTo>
                  <a:lnTo>
                    <a:pt x="1336" y="14637"/>
                  </a:lnTo>
                  <a:lnTo>
                    <a:pt x="1377" y="14240"/>
                  </a:lnTo>
                  <a:lnTo>
                    <a:pt x="1425" y="13843"/>
                  </a:lnTo>
                  <a:lnTo>
                    <a:pt x="1474" y="13446"/>
                  </a:lnTo>
                  <a:lnTo>
                    <a:pt x="1528" y="13049"/>
                  </a:lnTo>
                  <a:lnTo>
                    <a:pt x="1586" y="12652"/>
                  </a:lnTo>
                  <a:lnTo>
                    <a:pt x="1648" y="12266"/>
                  </a:lnTo>
                  <a:lnTo>
                    <a:pt x="1719" y="11869"/>
                  </a:lnTo>
                  <a:lnTo>
                    <a:pt x="1791" y="11483"/>
                  </a:lnTo>
                  <a:lnTo>
                    <a:pt x="1853" y="11165"/>
                  </a:lnTo>
                  <a:lnTo>
                    <a:pt x="1920" y="10848"/>
                  </a:lnTo>
                  <a:lnTo>
                    <a:pt x="1991" y="10530"/>
                  </a:lnTo>
                  <a:lnTo>
                    <a:pt x="2062" y="10224"/>
                  </a:lnTo>
                  <a:lnTo>
                    <a:pt x="2133" y="9929"/>
                  </a:lnTo>
                  <a:lnTo>
                    <a:pt x="2209" y="9645"/>
                  </a:lnTo>
                  <a:lnTo>
                    <a:pt x="2285" y="9361"/>
                  </a:lnTo>
                  <a:lnTo>
                    <a:pt x="2365" y="9078"/>
                  </a:lnTo>
                  <a:lnTo>
                    <a:pt x="2445" y="8805"/>
                  </a:lnTo>
                  <a:lnTo>
                    <a:pt x="2525" y="8544"/>
                  </a:lnTo>
                  <a:lnTo>
                    <a:pt x="2610" y="8295"/>
                  </a:lnTo>
                  <a:lnTo>
                    <a:pt x="2694" y="8045"/>
                  </a:lnTo>
                  <a:lnTo>
                    <a:pt x="2783" y="7796"/>
                  </a:lnTo>
                  <a:lnTo>
                    <a:pt x="2872" y="7557"/>
                  </a:lnTo>
                  <a:lnTo>
                    <a:pt x="2966" y="7330"/>
                  </a:lnTo>
                  <a:lnTo>
                    <a:pt x="3055" y="7103"/>
                  </a:lnTo>
                  <a:lnTo>
                    <a:pt x="3148" y="6888"/>
                  </a:lnTo>
                  <a:lnTo>
                    <a:pt x="3246" y="6672"/>
                  </a:lnTo>
                  <a:lnTo>
                    <a:pt x="3344" y="6468"/>
                  </a:lnTo>
                  <a:lnTo>
                    <a:pt x="3442" y="6275"/>
                  </a:lnTo>
                  <a:lnTo>
                    <a:pt x="3540" y="6082"/>
                  </a:lnTo>
                  <a:lnTo>
                    <a:pt x="3643" y="5889"/>
                  </a:lnTo>
                  <a:lnTo>
                    <a:pt x="3745" y="5719"/>
                  </a:lnTo>
                  <a:lnTo>
                    <a:pt x="3847" y="5538"/>
                  </a:lnTo>
                  <a:lnTo>
                    <a:pt x="3954" y="5368"/>
                  </a:lnTo>
                  <a:lnTo>
                    <a:pt x="4061" y="5209"/>
                  </a:lnTo>
                  <a:lnTo>
                    <a:pt x="4275" y="4902"/>
                  </a:lnTo>
                  <a:lnTo>
                    <a:pt x="4497" y="4619"/>
                  </a:lnTo>
                  <a:lnTo>
                    <a:pt x="4720" y="4369"/>
                  </a:lnTo>
                  <a:lnTo>
                    <a:pt x="4952" y="4131"/>
                  </a:lnTo>
                  <a:lnTo>
                    <a:pt x="5183" y="3915"/>
                  </a:lnTo>
                  <a:lnTo>
                    <a:pt x="5419" y="3734"/>
                  </a:lnTo>
                  <a:lnTo>
                    <a:pt x="5655" y="3563"/>
                  </a:lnTo>
                  <a:lnTo>
                    <a:pt x="5895" y="3416"/>
                  </a:lnTo>
                  <a:lnTo>
                    <a:pt x="6140" y="3291"/>
                  </a:lnTo>
                  <a:lnTo>
                    <a:pt x="6385" y="3189"/>
                  </a:lnTo>
                  <a:lnTo>
                    <a:pt x="6630" y="3110"/>
                  </a:lnTo>
                  <a:lnTo>
                    <a:pt x="6879" y="3053"/>
                  </a:lnTo>
                  <a:lnTo>
                    <a:pt x="7129" y="3019"/>
                  </a:lnTo>
                  <a:lnTo>
                    <a:pt x="7382" y="2996"/>
                  </a:lnTo>
                  <a:close/>
                  <a:moveTo>
                    <a:pt x="7017" y="1"/>
                  </a:moveTo>
                  <a:lnTo>
                    <a:pt x="6835" y="24"/>
                  </a:lnTo>
                  <a:lnTo>
                    <a:pt x="6657" y="46"/>
                  </a:lnTo>
                  <a:lnTo>
                    <a:pt x="6474" y="92"/>
                  </a:lnTo>
                  <a:lnTo>
                    <a:pt x="6296" y="137"/>
                  </a:lnTo>
                  <a:lnTo>
                    <a:pt x="6114" y="205"/>
                  </a:lnTo>
                  <a:lnTo>
                    <a:pt x="5935" y="273"/>
                  </a:lnTo>
                  <a:lnTo>
                    <a:pt x="5757" y="353"/>
                  </a:lnTo>
                  <a:lnTo>
                    <a:pt x="5584" y="455"/>
                  </a:lnTo>
                  <a:lnTo>
                    <a:pt x="5406" y="557"/>
                  </a:lnTo>
                  <a:lnTo>
                    <a:pt x="5232" y="670"/>
                  </a:lnTo>
                  <a:lnTo>
                    <a:pt x="5058" y="795"/>
                  </a:lnTo>
                  <a:lnTo>
                    <a:pt x="4889" y="931"/>
                  </a:lnTo>
                  <a:lnTo>
                    <a:pt x="4720" y="1079"/>
                  </a:lnTo>
                  <a:lnTo>
                    <a:pt x="4551" y="1238"/>
                  </a:lnTo>
                  <a:lnTo>
                    <a:pt x="4382" y="1408"/>
                  </a:lnTo>
                  <a:lnTo>
                    <a:pt x="4217" y="1589"/>
                  </a:lnTo>
                  <a:lnTo>
                    <a:pt x="4057" y="1771"/>
                  </a:lnTo>
                  <a:lnTo>
                    <a:pt x="3892" y="1975"/>
                  </a:lnTo>
                  <a:lnTo>
                    <a:pt x="3732" y="2179"/>
                  </a:lnTo>
                  <a:lnTo>
                    <a:pt x="3576" y="2406"/>
                  </a:lnTo>
                  <a:lnTo>
                    <a:pt x="3420" y="2633"/>
                  </a:lnTo>
                  <a:lnTo>
                    <a:pt x="3269" y="2883"/>
                  </a:lnTo>
                  <a:lnTo>
                    <a:pt x="3117" y="3132"/>
                  </a:lnTo>
                  <a:lnTo>
                    <a:pt x="2966" y="3393"/>
                  </a:lnTo>
                  <a:lnTo>
                    <a:pt x="2823" y="3666"/>
                  </a:lnTo>
                  <a:lnTo>
                    <a:pt x="2677" y="3949"/>
                  </a:lnTo>
                  <a:lnTo>
                    <a:pt x="2539" y="4244"/>
                  </a:lnTo>
                  <a:lnTo>
                    <a:pt x="2400" y="4551"/>
                  </a:lnTo>
                  <a:lnTo>
                    <a:pt x="2262" y="4857"/>
                  </a:lnTo>
                  <a:lnTo>
                    <a:pt x="2133" y="5186"/>
                  </a:lnTo>
                  <a:lnTo>
                    <a:pt x="2004" y="5515"/>
                  </a:lnTo>
                  <a:lnTo>
                    <a:pt x="1875" y="5867"/>
                  </a:lnTo>
                  <a:lnTo>
                    <a:pt x="1755" y="6218"/>
                  </a:lnTo>
                  <a:lnTo>
                    <a:pt x="1635" y="6582"/>
                  </a:lnTo>
                  <a:lnTo>
                    <a:pt x="1519" y="6956"/>
                  </a:lnTo>
                  <a:lnTo>
                    <a:pt x="1408" y="7342"/>
                  </a:lnTo>
                  <a:lnTo>
                    <a:pt x="1296" y="7739"/>
                  </a:lnTo>
                  <a:lnTo>
                    <a:pt x="1190" y="8136"/>
                  </a:lnTo>
                  <a:lnTo>
                    <a:pt x="1087" y="8556"/>
                  </a:lnTo>
                  <a:lnTo>
                    <a:pt x="989" y="8976"/>
                  </a:lnTo>
                  <a:lnTo>
                    <a:pt x="896" y="9407"/>
                  </a:lnTo>
                  <a:lnTo>
                    <a:pt x="807" y="9861"/>
                  </a:lnTo>
                  <a:lnTo>
                    <a:pt x="722" y="10314"/>
                  </a:lnTo>
                  <a:lnTo>
                    <a:pt x="637" y="10768"/>
                  </a:lnTo>
                  <a:lnTo>
                    <a:pt x="562" y="11245"/>
                  </a:lnTo>
                  <a:lnTo>
                    <a:pt x="486" y="11733"/>
                  </a:lnTo>
                  <a:lnTo>
                    <a:pt x="419" y="12221"/>
                  </a:lnTo>
                  <a:lnTo>
                    <a:pt x="353" y="12731"/>
                  </a:lnTo>
                  <a:lnTo>
                    <a:pt x="299" y="13196"/>
                  </a:lnTo>
                  <a:lnTo>
                    <a:pt x="246" y="13673"/>
                  </a:lnTo>
                  <a:lnTo>
                    <a:pt x="201" y="14149"/>
                  </a:lnTo>
                  <a:lnTo>
                    <a:pt x="161" y="14626"/>
                  </a:lnTo>
                  <a:lnTo>
                    <a:pt x="121" y="15091"/>
                  </a:lnTo>
                  <a:lnTo>
                    <a:pt x="90" y="15568"/>
                  </a:lnTo>
                  <a:lnTo>
                    <a:pt x="63" y="16044"/>
                  </a:lnTo>
                  <a:lnTo>
                    <a:pt x="41" y="16509"/>
                  </a:lnTo>
                  <a:lnTo>
                    <a:pt x="23" y="16975"/>
                  </a:lnTo>
                  <a:lnTo>
                    <a:pt x="14" y="17440"/>
                  </a:lnTo>
                  <a:lnTo>
                    <a:pt x="5" y="17905"/>
                  </a:lnTo>
                  <a:lnTo>
                    <a:pt x="1" y="18370"/>
                  </a:lnTo>
                  <a:lnTo>
                    <a:pt x="1" y="18835"/>
                  </a:lnTo>
                  <a:lnTo>
                    <a:pt x="5" y="19289"/>
                  </a:lnTo>
                  <a:lnTo>
                    <a:pt x="14" y="19743"/>
                  </a:lnTo>
                  <a:lnTo>
                    <a:pt x="28" y="20197"/>
                  </a:lnTo>
                  <a:lnTo>
                    <a:pt x="45" y="20651"/>
                  </a:lnTo>
                  <a:lnTo>
                    <a:pt x="68" y="21093"/>
                  </a:lnTo>
                  <a:lnTo>
                    <a:pt x="94" y="21536"/>
                  </a:lnTo>
                  <a:lnTo>
                    <a:pt x="125" y="21978"/>
                  </a:lnTo>
                  <a:lnTo>
                    <a:pt x="161" y="22409"/>
                  </a:lnTo>
                  <a:lnTo>
                    <a:pt x="201" y="22852"/>
                  </a:lnTo>
                  <a:lnTo>
                    <a:pt x="246" y="23272"/>
                  </a:lnTo>
                  <a:lnTo>
                    <a:pt x="290" y="23703"/>
                  </a:lnTo>
                  <a:lnTo>
                    <a:pt x="344" y="24123"/>
                  </a:lnTo>
                  <a:lnTo>
                    <a:pt x="397" y="24542"/>
                  </a:lnTo>
                  <a:lnTo>
                    <a:pt x="459" y="24951"/>
                  </a:lnTo>
                  <a:lnTo>
                    <a:pt x="522" y="25359"/>
                  </a:lnTo>
                  <a:lnTo>
                    <a:pt x="588" y="25768"/>
                  </a:lnTo>
                  <a:lnTo>
                    <a:pt x="660" y="26165"/>
                  </a:lnTo>
                  <a:lnTo>
                    <a:pt x="735" y="26551"/>
                  </a:lnTo>
                  <a:lnTo>
                    <a:pt x="811" y="26936"/>
                  </a:lnTo>
                  <a:lnTo>
                    <a:pt x="891" y="27322"/>
                  </a:lnTo>
                  <a:lnTo>
                    <a:pt x="980" y="27697"/>
                  </a:lnTo>
                  <a:lnTo>
                    <a:pt x="1069" y="28071"/>
                  </a:lnTo>
                  <a:lnTo>
                    <a:pt x="1158" y="28434"/>
                  </a:lnTo>
                  <a:lnTo>
                    <a:pt x="1256" y="28786"/>
                  </a:lnTo>
                  <a:lnTo>
                    <a:pt x="1354" y="29137"/>
                  </a:lnTo>
                  <a:lnTo>
                    <a:pt x="1461" y="29478"/>
                  </a:lnTo>
                  <a:lnTo>
                    <a:pt x="1563" y="29818"/>
                  </a:lnTo>
                  <a:lnTo>
                    <a:pt x="1675" y="30147"/>
                  </a:lnTo>
                  <a:lnTo>
                    <a:pt x="1786" y="30476"/>
                  </a:lnTo>
                  <a:lnTo>
                    <a:pt x="1906" y="30794"/>
                  </a:lnTo>
                  <a:lnTo>
                    <a:pt x="2022" y="31100"/>
                  </a:lnTo>
                  <a:lnTo>
                    <a:pt x="2147" y="31395"/>
                  </a:lnTo>
                  <a:lnTo>
                    <a:pt x="2271" y="31690"/>
                  </a:lnTo>
                  <a:lnTo>
                    <a:pt x="2400" y="31985"/>
                  </a:lnTo>
                  <a:lnTo>
                    <a:pt x="2534" y="32258"/>
                  </a:lnTo>
                  <a:lnTo>
                    <a:pt x="2668" y="32530"/>
                  </a:lnTo>
                  <a:lnTo>
                    <a:pt x="2806" y="32791"/>
                  </a:lnTo>
                  <a:lnTo>
                    <a:pt x="2948" y="33040"/>
                  </a:lnTo>
                  <a:lnTo>
                    <a:pt x="3091" y="33279"/>
                  </a:lnTo>
                  <a:lnTo>
                    <a:pt x="3237" y="33517"/>
                  </a:lnTo>
                  <a:lnTo>
                    <a:pt x="3384" y="33744"/>
                  </a:lnTo>
                  <a:lnTo>
                    <a:pt x="3540" y="33960"/>
                  </a:lnTo>
                  <a:lnTo>
                    <a:pt x="3692" y="34164"/>
                  </a:lnTo>
                  <a:lnTo>
                    <a:pt x="3852" y="34357"/>
                  </a:lnTo>
                  <a:lnTo>
                    <a:pt x="4012" y="34550"/>
                  </a:lnTo>
                  <a:lnTo>
                    <a:pt x="4172" y="34720"/>
                  </a:lnTo>
                  <a:lnTo>
                    <a:pt x="4342" y="34890"/>
                  </a:lnTo>
                  <a:lnTo>
                    <a:pt x="4506" y="35049"/>
                  </a:lnTo>
                  <a:lnTo>
                    <a:pt x="4680" y="35196"/>
                  </a:lnTo>
                  <a:lnTo>
                    <a:pt x="4849" y="35332"/>
                  </a:lnTo>
                  <a:lnTo>
                    <a:pt x="5027" y="35457"/>
                  </a:lnTo>
                  <a:lnTo>
                    <a:pt x="5196" y="35559"/>
                  </a:lnTo>
                  <a:lnTo>
                    <a:pt x="5366" y="35661"/>
                  </a:lnTo>
                  <a:lnTo>
                    <a:pt x="5535" y="35741"/>
                  </a:lnTo>
                  <a:lnTo>
                    <a:pt x="5704" y="35820"/>
                  </a:lnTo>
                  <a:lnTo>
                    <a:pt x="5878" y="35888"/>
                  </a:lnTo>
                  <a:lnTo>
                    <a:pt x="6047" y="35934"/>
                  </a:lnTo>
                  <a:lnTo>
                    <a:pt x="6220" y="35979"/>
                  </a:lnTo>
                  <a:lnTo>
                    <a:pt x="6394" y="36002"/>
                  </a:lnTo>
                  <a:lnTo>
                    <a:pt x="6568" y="36025"/>
                  </a:lnTo>
                  <a:lnTo>
                    <a:pt x="6915" y="36025"/>
                  </a:lnTo>
                  <a:lnTo>
                    <a:pt x="7089" y="36013"/>
                  </a:lnTo>
                  <a:lnTo>
                    <a:pt x="7258" y="35990"/>
                  </a:lnTo>
                  <a:lnTo>
                    <a:pt x="7431" y="35945"/>
                  </a:lnTo>
                  <a:lnTo>
                    <a:pt x="7605" y="35900"/>
                  </a:lnTo>
                  <a:lnTo>
                    <a:pt x="7779" y="35843"/>
                  </a:lnTo>
                  <a:lnTo>
                    <a:pt x="7952" y="35775"/>
                  </a:lnTo>
                  <a:lnTo>
                    <a:pt x="8121" y="35695"/>
                  </a:lnTo>
                  <a:lnTo>
                    <a:pt x="8295" y="35616"/>
                  </a:lnTo>
                  <a:lnTo>
                    <a:pt x="8464" y="35514"/>
                  </a:lnTo>
                  <a:lnTo>
                    <a:pt x="8633" y="35400"/>
                  </a:lnTo>
                  <a:lnTo>
                    <a:pt x="8803" y="35287"/>
                  </a:lnTo>
                  <a:lnTo>
                    <a:pt x="8967" y="35151"/>
                  </a:lnTo>
                  <a:lnTo>
                    <a:pt x="9137" y="35015"/>
                  </a:lnTo>
                  <a:lnTo>
                    <a:pt x="9301" y="34867"/>
                  </a:lnTo>
                  <a:lnTo>
                    <a:pt x="9466" y="34708"/>
                  </a:lnTo>
                  <a:lnTo>
                    <a:pt x="9626" y="34538"/>
                  </a:lnTo>
                  <a:lnTo>
                    <a:pt x="9791" y="34368"/>
                  </a:lnTo>
                  <a:lnTo>
                    <a:pt x="9951" y="34175"/>
                  </a:lnTo>
                  <a:lnTo>
                    <a:pt x="10107" y="33982"/>
                  </a:lnTo>
                  <a:lnTo>
                    <a:pt x="10263" y="33778"/>
                  </a:lnTo>
                  <a:lnTo>
                    <a:pt x="10419" y="33562"/>
                  </a:lnTo>
                  <a:lnTo>
                    <a:pt x="10570" y="33335"/>
                  </a:lnTo>
                  <a:lnTo>
                    <a:pt x="10722" y="33097"/>
                  </a:lnTo>
                  <a:lnTo>
                    <a:pt x="10873" y="32859"/>
                  </a:lnTo>
                  <a:lnTo>
                    <a:pt x="11020" y="32609"/>
                  </a:lnTo>
                  <a:lnTo>
                    <a:pt x="11162" y="32348"/>
                  </a:lnTo>
                  <a:lnTo>
                    <a:pt x="11305" y="32076"/>
                  </a:lnTo>
                  <a:lnTo>
                    <a:pt x="11443" y="31792"/>
                  </a:lnTo>
                  <a:lnTo>
                    <a:pt x="11581" y="31509"/>
                  </a:lnTo>
                  <a:lnTo>
                    <a:pt x="11714" y="31214"/>
                  </a:lnTo>
                  <a:lnTo>
                    <a:pt x="11848" y="30907"/>
                  </a:lnTo>
                  <a:lnTo>
                    <a:pt x="11977" y="30601"/>
                  </a:lnTo>
                  <a:lnTo>
                    <a:pt x="12102" y="30272"/>
                  </a:lnTo>
                  <a:lnTo>
                    <a:pt x="12226" y="29954"/>
                  </a:lnTo>
                  <a:lnTo>
                    <a:pt x="12347" y="29614"/>
                  </a:lnTo>
                  <a:lnTo>
                    <a:pt x="12462" y="29262"/>
                  </a:lnTo>
                  <a:lnTo>
                    <a:pt x="12578" y="28911"/>
                  </a:lnTo>
                  <a:lnTo>
                    <a:pt x="12689" y="28547"/>
                  </a:lnTo>
                  <a:lnTo>
                    <a:pt x="12796" y="28184"/>
                  </a:lnTo>
                  <a:lnTo>
                    <a:pt x="12899" y="27810"/>
                  </a:lnTo>
                  <a:lnTo>
                    <a:pt x="13001" y="27424"/>
                  </a:lnTo>
                  <a:lnTo>
                    <a:pt x="13095" y="27027"/>
                  </a:lnTo>
                  <a:lnTo>
                    <a:pt x="13188" y="26630"/>
                  </a:lnTo>
                  <a:lnTo>
                    <a:pt x="13277" y="26222"/>
                  </a:lnTo>
                  <a:lnTo>
                    <a:pt x="13362" y="25813"/>
                  </a:lnTo>
                  <a:lnTo>
                    <a:pt x="13442" y="25393"/>
                  </a:lnTo>
                  <a:lnTo>
                    <a:pt x="13522" y="24962"/>
                  </a:lnTo>
                  <a:lnTo>
                    <a:pt x="13593" y="24520"/>
                  </a:lnTo>
                  <a:lnTo>
                    <a:pt x="13660" y="24077"/>
                  </a:lnTo>
                  <a:lnTo>
                    <a:pt x="13727" y="23635"/>
                  </a:lnTo>
                  <a:lnTo>
                    <a:pt x="13785" y="23169"/>
                  </a:lnTo>
                  <a:lnTo>
                    <a:pt x="13838" y="22704"/>
                  </a:lnTo>
                  <a:lnTo>
                    <a:pt x="13887" y="22239"/>
                  </a:lnTo>
                  <a:lnTo>
                    <a:pt x="13927" y="21853"/>
                  </a:lnTo>
                  <a:lnTo>
                    <a:pt x="13958" y="21479"/>
                  </a:lnTo>
                  <a:lnTo>
                    <a:pt x="13989" y="21093"/>
                  </a:lnTo>
                  <a:lnTo>
                    <a:pt x="14012" y="20719"/>
                  </a:lnTo>
                  <a:lnTo>
                    <a:pt x="14034" y="20333"/>
                  </a:lnTo>
                  <a:lnTo>
                    <a:pt x="14052" y="19959"/>
                  </a:lnTo>
                  <a:lnTo>
                    <a:pt x="14070" y="19573"/>
                  </a:lnTo>
                  <a:lnTo>
                    <a:pt x="14078" y="19198"/>
                  </a:lnTo>
                  <a:lnTo>
                    <a:pt x="14087" y="18813"/>
                  </a:lnTo>
                  <a:lnTo>
                    <a:pt x="14092" y="18438"/>
                  </a:lnTo>
                  <a:lnTo>
                    <a:pt x="14092" y="18052"/>
                  </a:lnTo>
                  <a:lnTo>
                    <a:pt x="14087" y="17678"/>
                  </a:lnTo>
                  <a:lnTo>
                    <a:pt x="14083" y="17304"/>
                  </a:lnTo>
                  <a:lnTo>
                    <a:pt x="14074" y="16929"/>
                  </a:lnTo>
                  <a:lnTo>
                    <a:pt x="14061" y="16555"/>
                  </a:lnTo>
                  <a:lnTo>
                    <a:pt x="14047" y="16180"/>
                  </a:lnTo>
                  <a:lnTo>
                    <a:pt x="14029" y="15817"/>
                  </a:lnTo>
                  <a:lnTo>
                    <a:pt x="14007" y="15443"/>
                  </a:lnTo>
                  <a:lnTo>
                    <a:pt x="13980" y="15080"/>
                  </a:lnTo>
                  <a:lnTo>
                    <a:pt x="13954" y="14717"/>
                  </a:lnTo>
                  <a:lnTo>
                    <a:pt x="13923" y="14354"/>
                  </a:lnTo>
                  <a:lnTo>
                    <a:pt x="13887" y="14002"/>
                  </a:lnTo>
                  <a:lnTo>
                    <a:pt x="13851" y="13639"/>
                  </a:lnTo>
                  <a:lnTo>
                    <a:pt x="13811" y="13287"/>
                  </a:lnTo>
                  <a:lnTo>
                    <a:pt x="13767" y="12935"/>
                  </a:lnTo>
                  <a:lnTo>
                    <a:pt x="13722" y="12584"/>
                  </a:lnTo>
                  <a:lnTo>
                    <a:pt x="13673" y="12243"/>
                  </a:lnTo>
                  <a:lnTo>
                    <a:pt x="13620" y="11903"/>
                  </a:lnTo>
                  <a:lnTo>
                    <a:pt x="13566" y="11562"/>
                  </a:lnTo>
                  <a:lnTo>
                    <a:pt x="13509" y="11233"/>
                  </a:lnTo>
                  <a:lnTo>
                    <a:pt x="13446" y="10904"/>
                  </a:lnTo>
                  <a:lnTo>
                    <a:pt x="13384" y="10575"/>
                  </a:lnTo>
                  <a:lnTo>
                    <a:pt x="13322" y="10258"/>
                  </a:lnTo>
                  <a:lnTo>
                    <a:pt x="13250" y="9940"/>
                  </a:lnTo>
                  <a:lnTo>
                    <a:pt x="13184" y="9622"/>
                  </a:lnTo>
                  <a:lnTo>
                    <a:pt x="13108" y="9316"/>
                  </a:lnTo>
                  <a:lnTo>
                    <a:pt x="13032" y="9010"/>
                  </a:lnTo>
                  <a:lnTo>
                    <a:pt x="12957" y="8715"/>
                  </a:lnTo>
                  <a:lnTo>
                    <a:pt x="12876" y="8420"/>
                  </a:lnTo>
                  <a:lnTo>
                    <a:pt x="12792" y="8136"/>
                  </a:lnTo>
                  <a:lnTo>
                    <a:pt x="12707" y="7852"/>
                  </a:lnTo>
                  <a:lnTo>
                    <a:pt x="12618" y="7569"/>
                  </a:lnTo>
                  <a:lnTo>
                    <a:pt x="12529" y="7308"/>
                  </a:lnTo>
                  <a:lnTo>
                    <a:pt x="12436" y="7035"/>
                  </a:lnTo>
                  <a:lnTo>
                    <a:pt x="12342" y="6774"/>
                  </a:lnTo>
                  <a:lnTo>
                    <a:pt x="12244" y="6525"/>
                  </a:lnTo>
                  <a:lnTo>
                    <a:pt x="12146" y="6275"/>
                  </a:lnTo>
                  <a:lnTo>
                    <a:pt x="12044" y="6037"/>
                  </a:lnTo>
                  <a:lnTo>
                    <a:pt x="11941" y="5799"/>
                  </a:lnTo>
                  <a:lnTo>
                    <a:pt x="11835" y="5572"/>
                  </a:lnTo>
                  <a:lnTo>
                    <a:pt x="11728" y="5345"/>
                  </a:lnTo>
                  <a:lnTo>
                    <a:pt x="11621" y="5129"/>
                  </a:lnTo>
                  <a:lnTo>
                    <a:pt x="11510" y="4925"/>
                  </a:lnTo>
                  <a:lnTo>
                    <a:pt x="11394" y="4732"/>
                  </a:lnTo>
                  <a:lnTo>
                    <a:pt x="11278" y="4539"/>
                  </a:lnTo>
                  <a:lnTo>
                    <a:pt x="11162" y="4346"/>
                  </a:lnTo>
                  <a:lnTo>
                    <a:pt x="11042" y="4176"/>
                  </a:lnTo>
                  <a:lnTo>
                    <a:pt x="10922" y="4006"/>
                  </a:lnTo>
                  <a:lnTo>
                    <a:pt x="10802" y="3847"/>
                  </a:lnTo>
                  <a:lnTo>
                    <a:pt x="10677" y="3688"/>
                  </a:lnTo>
                  <a:lnTo>
                    <a:pt x="10548" y="3541"/>
                  </a:lnTo>
                  <a:lnTo>
                    <a:pt x="10423" y="3405"/>
                  </a:lnTo>
                  <a:lnTo>
                    <a:pt x="10294" y="3280"/>
                  </a:lnTo>
                  <a:lnTo>
                    <a:pt x="10161" y="3166"/>
                  </a:lnTo>
                  <a:lnTo>
                    <a:pt x="10187" y="3042"/>
                  </a:lnTo>
                  <a:lnTo>
                    <a:pt x="10205" y="2917"/>
                  </a:lnTo>
                  <a:lnTo>
                    <a:pt x="10223" y="2781"/>
                  </a:lnTo>
                  <a:lnTo>
                    <a:pt x="10232" y="2644"/>
                  </a:lnTo>
                  <a:lnTo>
                    <a:pt x="10236" y="2508"/>
                  </a:lnTo>
                  <a:lnTo>
                    <a:pt x="10236" y="2372"/>
                  </a:lnTo>
                  <a:lnTo>
                    <a:pt x="10232" y="2236"/>
                  </a:lnTo>
                  <a:lnTo>
                    <a:pt x="10218" y="2089"/>
                  </a:lnTo>
                  <a:lnTo>
                    <a:pt x="10205" y="1964"/>
                  </a:lnTo>
                  <a:lnTo>
                    <a:pt x="10178" y="1828"/>
                  </a:lnTo>
                  <a:lnTo>
                    <a:pt x="10152" y="1703"/>
                  </a:lnTo>
                  <a:lnTo>
                    <a:pt x="10116" y="1589"/>
                  </a:lnTo>
                  <a:lnTo>
                    <a:pt x="10076" y="1487"/>
                  </a:lnTo>
                  <a:lnTo>
                    <a:pt x="10031" y="1385"/>
                  </a:lnTo>
                  <a:lnTo>
                    <a:pt x="9978" y="1294"/>
                  </a:lnTo>
                  <a:lnTo>
                    <a:pt x="9916" y="1226"/>
                  </a:lnTo>
                  <a:lnTo>
                    <a:pt x="9738" y="1067"/>
                  </a:lnTo>
                  <a:lnTo>
                    <a:pt x="9560" y="920"/>
                  </a:lnTo>
                  <a:lnTo>
                    <a:pt x="9381" y="784"/>
                  </a:lnTo>
                  <a:lnTo>
                    <a:pt x="9203" y="648"/>
                  </a:lnTo>
                  <a:lnTo>
                    <a:pt x="9021" y="534"/>
                  </a:lnTo>
                  <a:lnTo>
                    <a:pt x="8838" y="432"/>
                  </a:lnTo>
                  <a:lnTo>
                    <a:pt x="8660" y="341"/>
                  </a:lnTo>
                  <a:lnTo>
                    <a:pt x="8478" y="262"/>
                  </a:lnTo>
                  <a:lnTo>
                    <a:pt x="8295" y="182"/>
                  </a:lnTo>
                  <a:lnTo>
                    <a:pt x="8113" y="126"/>
                  </a:lnTo>
                  <a:lnTo>
                    <a:pt x="7930" y="80"/>
                  </a:lnTo>
                  <a:lnTo>
                    <a:pt x="7748" y="46"/>
                  </a:lnTo>
                  <a:lnTo>
                    <a:pt x="7565" y="12"/>
                  </a:lnTo>
                  <a:lnTo>
                    <a:pt x="7382"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9"/>
            <p:cNvSpPr/>
            <p:nvPr/>
          </p:nvSpPr>
          <p:spPr>
            <a:xfrm>
              <a:off x="3295325" y="-11039275"/>
              <a:ext cx="294525" cy="748300"/>
            </a:xfrm>
            <a:custGeom>
              <a:avLst/>
              <a:gdLst/>
              <a:ahLst/>
              <a:cxnLst/>
              <a:rect l="l" t="t" r="r" b="b"/>
              <a:pathLst>
                <a:path w="11781" h="29932" extrusionOk="0">
                  <a:moveTo>
                    <a:pt x="6024" y="4266"/>
                  </a:moveTo>
                  <a:lnTo>
                    <a:pt x="6122" y="4278"/>
                  </a:lnTo>
                  <a:lnTo>
                    <a:pt x="6224" y="4289"/>
                  </a:lnTo>
                  <a:lnTo>
                    <a:pt x="6327" y="4312"/>
                  </a:lnTo>
                  <a:lnTo>
                    <a:pt x="6429" y="4346"/>
                  </a:lnTo>
                  <a:lnTo>
                    <a:pt x="6469" y="4357"/>
                  </a:lnTo>
                  <a:lnTo>
                    <a:pt x="6505" y="4391"/>
                  </a:lnTo>
                  <a:lnTo>
                    <a:pt x="6536" y="4436"/>
                  </a:lnTo>
                  <a:lnTo>
                    <a:pt x="6567" y="4482"/>
                  </a:lnTo>
                  <a:lnTo>
                    <a:pt x="6594" y="4539"/>
                  </a:lnTo>
                  <a:lnTo>
                    <a:pt x="6616" y="4595"/>
                  </a:lnTo>
                  <a:lnTo>
                    <a:pt x="6634" y="4663"/>
                  </a:lnTo>
                  <a:lnTo>
                    <a:pt x="6652" y="4743"/>
                  </a:lnTo>
                  <a:lnTo>
                    <a:pt x="6665" y="4822"/>
                  </a:lnTo>
                  <a:lnTo>
                    <a:pt x="6679" y="4902"/>
                  </a:lnTo>
                  <a:lnTo>
                    <a:pt x="6687" y="4981"/>
                  </a:lnTo>
                  <a:lnTo>
                    <a:pt x="6692" y="5061"/>
                  </a:lnTo>
                  <a:lnTo>
                    <a:pt x="6692" y="5151"/>
                  </a:lnTo>
                  <a:lnTo>
                    <a:pt x="6692" y="5231"/>
                  </a:lnTo>
                  <a:lnTo>
                    <a:pt x="6687" y="5310"/>
                  </a:lnTo>
                  <a:lnTo>
                    <a:pt x="6679" y="5390"/>
                  </a:lnTo>
                  <a:lnTo>
                    <a:pt x="6812" y="5458"/>
                  </a:lnTo>
                  <a:lnTo>
                    <a:pt x="6825" y="5321"/>
                  </a:lnTo>
                  <a:lnTo>
                    <a:pt x="6839" y="5197"/>
                  </a:lnTo>
                  <a:lnTo>
                    <a:pt x="6857" y="5072"/>
                  </a:lnTo>
                  <a:lnTo>
                    <a:pt x="6879" y="4947"/>
                  </a:lnTo>
                  <a:lnTo>
                    <a:pt x="6910" y="4834"/>
                  </a:lnTo>
                  <a:lnTo>
                    <a:pt x="6937" y="4720"/>
                  </a:lnTo>
                  <a:lnTo>
                    <a:pt x="6972" y="4629"/>
                  </a:lnTo>
                  <a:lnTo>
                    <a:pt x="7008" y="4539"/>
                  </a:lnTo>
                  <a:lnTo>
                    <a:pt x="7048" y="4459"/>
                  </a:lnTo>
                  <a:lnTo>
                    <a:pt x="7093" y="4402"/>
                  </a:lnTo>
                  <a:lnTo>
                    <a:pt x="7137" y="4357"/>
                  </a:lnTo>
                  <a:lnTo>
                    <a:pt x="7186" y="4323"/>
                  </a:lnTo>
                  <a:lnTo>
                    <a:pt x="7235" y="4300"/>
                  </a:lnTo>
                  <a:lnTo>
                    <a:pt x="7284" y="4300"/>
                  </a:lnTo>
                  <a:lnTo>
                    <a:pt x="7337" y="4323"/>
                  </a:lnTo>
                  <a:lnTo>
                    <a:pt x="7395" y="4368"/>
                  </a:lnTo>
                  <a:lnTo>
                    <a:pt x="7569" y="4550"/>
                  </a:lnTo>
                  <a:lnTo>
                    <a:pt x="7734" y="4743"/>
                  </a:lnTo>
                  <a:lnTo>
                    <a:pt x="7898" y="4970"/>
                  </a:lnTo>
                  <a:lnTo>
                    <a:pt x="8054" y="5208"/>
                  </a:lnTo>
                  <a:lnTo>
                    <a:pt x="8206" y="5480"/>
                  </a:lnTo>
                  <a:lnTo>
                    <a:pt x="8353" y="5764"/>
                  </a:lnTo>
                  <a:lnTo>
                    <a:pt x="8491" y="6059"/>
                  </a:lnTo>
                  <a:lnTo>
                    <a:pt x="8624" y="6377"/>
                  </a:lnTo>
                  <a:lnTo>
                    <a:pt x="8753" y="6717"/>
                  </a:lnTo>
                  <a:lnTo>
                    <a:pt x="8878" y="7057"/>
                  </a:lnTo>
                  <a:lnTo>
                    <a:pt x="8994" y="7432"/>
                  </a:lnTo>
                  <a:lnTo>
                    <a:pt x="9101" y="7806"/>
                  </a:lnTo>
                  <a:lnTo>
                    <a:pt x="9207" y="8203"/>
                  </a:lnTo>
                  <a:lnTo>
                    <a:pt x="9305" y="8600"/>
                  </a:lnTo>
                  <a:lnTo>
                    <a:pt x="9394" y="9020"/>
                  </a:lnTo>
                  <a:lnTo>
                    <a:pt x="9479" y="9451"/>
                  </a:lnTo>
                  <a:lnTo>
                    <a:pt x="9559" y="9894"/>
                  </a:lnTo>
                  <a:lnTo>
                    <a:pt x="9630" y="10336"/>
                  </a:lnTo>
                  <a:lnTo>
                    <a:pt x="9697" y="10790"/>
                  </a:lnTo>
                  <a:lnTo>
                    <a:pt x="9755" y="11255"/>
                  </a:lnTo>
                  <a:lnTo>
                    <a:pt x="9804" y="11721"/>
                  </a:lnTo>
                  <a:lnTo>
                    <a:pt x="9848" y="12197"/>
                  </a:lnTo>
                  <a:lnTo>
                    <a:pt x="9889" y="12685"/>
                  </a:lnTo>
                  <a:lnTo>
                    <a:pt x="9915" y="13162"/>
                  </a:lnTo>
                  <a:lnTo>
                    <a:pt x="9942" y="13661"/>
                  </a:lnTo>
                  <a:lnTo>
                    <a:pt x="9955" y="14149"/>
                  </a:lnTo>
                  <a:lnTo>
                    <a:pt x="9964" y="14637"/>
                  </a:lnTo>
                  <a:lnTo>
                    <a:pt x="9964" y="15136"/>
                  </a:lnTo>
                  <a:lnTo>
                    <a:pt x="9960" y="15635"/>
                  </a:lnTo>
                  <a:lnTo>
                    <a:pt x="9946" y="16123"/>
                  </a:lnTo>
                  <a:lnTo>
                    <a:pt x="9924" y="16611"/>
                  </a:lnTo>
                  <a:lnTo>
                    <a:pt x="9893" y="17110"/>
                  </a:lnTo>
                  <a:lnTo>
                    <a:pt x="9857" y="17621"/>
                  </a:lnTo>
                  <a:lnTo>
                    <a:pt x="9808" y="18108"/>
                  </a:lnTo>
                  <a:lnTo>
                    <a:pt x="9751" y="18596"/>
                  </a:lnTo>
                  <a:lnTo>
                    <a:pt x="9688" y="19062"/>
                  </a:lnTo>
                  <a:lnTo>
                    <a:pt x="9617" y="19515"/>
                  </a:lnTo>
                  <a:lnTo>
                    <a:pt x="9537" y="19958"/>
                  </a:lnTo>
                  <a:lnTo>
                    <a:pt x="9452" y="20378"/>
                  </a:lnTo>
                  <a:lnTo>
                    <a:pt x="9359" y="20786"/>
                  </a:lnTo>
                  <a:lnTo>
                    <a:pt x="9261" y="21172"/>
                  </a:lnTo>
                  <a:lnTo>
                    <a:pt x="9154" y="21546"/>
                  </a:lnTo>
                  <a:lnTo>
                    <a:pt x="9043" y="21909"/>
                  </a:lnTo>
                  <a:lnTo>
                    <a:pt x="8922" y="22250"/>
                  </a:lnTo>
                  <a:lnTo>
                    <a:pt x="8798" y="22579"/>
                  </a:lnTo>
                  <a:lnTo>
                    <a:pt x="8669" y="22885"/>
                  </a:lnTo>
                  <a:lnTo>
                    <a:pt x="8535" y="23180"/>
                  </a:lnTo>
                  <a:lnTo>
                    <a:pt x="8397" y="23452"/>
                  </a:lnTo>
                  <a:lnTo>
                    <a:pt x="8250" y="23702"/>
                  </a:lnTo>
                  <a:lnTo>
                    <a:pt x="8103" y="23940"/>
                  </a:lnTo>
                  <a:lnTo>
                    <a:pt x="7947" y="24156"/>
                  </a:lnTo>
                  <a:lnTo>
                    <a:pt x="7792" y="24360"/>
                  </a:lnTo>
                  <a:lnTo>
                    <a:pt x="7631" y="24530"/>
                  </a:lnTo>
                  <a:lnTo>
                    <a:pt x="7467" y="24701"/>
                  </a:lnTo>
                  <a:lnTo>
                    <a:pt x="7297" y="24837"/>
                  </a:lnTo>
                  <a:lnTo>
                    <a:pt x="7128" y="24950"/>
                  </a:lnTo>
                  <a:lnTo>
                    <a:pt x="6955" y="25052"/>
                  </a:lnTo>
                  <a:lnTo>
                    <a:pt x="6776" y="25132"/>
                  </a:lnTo>
                  <a:lnTo>
                    <a:pt x="6598" y="25188"/>
                  </a:lnTo>
                  <a:lnTo>
                    <a:pt x="6416" y="25222"/>
                  </a:lnTo>
                  <a:lnTo>
                    <a:pt x="6233" y="25245"/>
                  </a:lnTo>
                  <a:lnTo>
                    <a:pt x="6051" y="25234"/>
                  </a:lnTo>
                  <a:lnTo>
                    <a:pt x="5864" y="25200"/>
                  </a:lnTo>
                  <a:lnTo>
                    <a:pt x="5677" y="25154"/>
                  </a:lnTo>
                  <a:lnTo>
                    <a:pt x="5494" y="25086"/>
                  </a:lnTo>
                  <a:lnTo>
                    <a:pt x="5312" y="24996"/>
                  </a:lnTo>
                  <a:lnTo>
                    <a:pt x="5134" y="24882"/>
                  </a:lnTo>
                  <a:lnTo>
                    <a:pt x="4956" y="24746"/>
                  </a:lnTo>
                  <a:lnTo>
                    <a:pt x="4777" y="24598"/>
                  </a:lnTo>
                  <a:lnTo>
                    <a:pt x="4608" y="24428"/>
                  </a:lnTo>
                  <a:lnTo>
                    <a:pt x="4439" y="24235"/>
                  </a:lnTo>
                  <a:lnTo>
                    <a:pt x="4274" y="24020"/>
                  </a:lnTo>
                  <a:lnTo>
                    <a:pt x="4110" y="23793"/>
                  </a:lnTo>
                  <a:lnTo>
                    <a:pt x="3954" y="23555"/>
                  </a:lnTo>
                  <a:lnTo>
                    <a:pt x="3798" y="23294"/>
                  </a:lnTo>
                  <a:lnTo>
                    <a:pt x="3651" y="23010"/>
                  </a:lnTo>
                  <a:lnTo>
                    <a:pt x="3504" y="22715"/>
                  </a:lnTo>
                  <a:lnTo>
                    <a:pt x="3366" y="22409"/>
                  </a:lnTo>
                  <a:lnTo>
                    <a:pt x="3233" y="22080"/>
                  </a:lnTo>
                  <a:lnTo>
                    <a:pt x="3108" y="21739"/>
                  </a:lnTo>
                  <a:lnTo>
                    <a:pt x="2983" y="21387"/>
                  </a:lnTo>
                  <a:lnTo>
                    <a:pt x="2872" y="21013"/>
                  </a:lnTo>
                  <a:lnTo>
                    <a:pt x="2761" y="20627"/>
                  </a:lnTo>
                  <a:lnTo>
                    <a:pt x="2663" y="20230"/>
                  </a:lnTo>
                  <a:lnTo>
                    <a:pt x="2569" y="19822"/>
                  </a:lnTo>
                  <a:lnTo>
                    <a:pt x="2480" y="19402"/>
                  </a:lnTo>
                  <a:lnTo>
                    <a:pt x="2405" y="18959"/>
                  </a:lnTo>
                  <a:lnTo>
                    <a:pt x="2333" y="18517"/>
                  </a:lnTo>
                  <a:lnTo>
                    <a:pt x="2271" y="18052"/>
                  </a:lnTo>
                  <a:lnTo>
                    <a:pt x="2218" y="17587"/>
                  </a:lnTo>
                  <a:lnTo>
                    <a:pt x="2173" y="17099"/>
                  </a:lnTo>
                  <a:lnTo>
                    <a:pt x="2142" y="16611"/>
                  </a:lnTo>
                  <a:lnTo>
                    <a:pt x="2115" y="16112"/>
                  </a:lnTo>
                  <a:lnTo>
                    <a:pt x="2102" y="15601"/>
                  </a:lnTo>
                  <a:lnTo>
                    <a:pt x="2097" y="15079"/>
                  </a:lnTo>
                  <a:lnTo>
                    <a:pt x="2102" y="14818"/>
                  </a:lnTo>
                  <a:lnTo>
                    <a:pt x="2106" y="14546"/>
                  </a:lnTo>
                  <a:lnTo>
                    <a:pt x="2111" y="14274"/>
                  </a:lnTo>
                  <a:lnTo>
                    <a:pt x="2124" y="13990"/>
                  </a:lnTo>
                  <a:lnTo>
                    <a:pt x="2151" y="13434"/>
                  </a:lnTo>
                  <a:lnTo>
                    <a:pt x="2191" y="12889"/>
                  </a:lnTo>
                  <a:lnTo>
                    <a:pt x="2240" y="12356"/>
                  </a:lnTo>
                  <a:lnTo>
                    <a:pt x="2302" y="11834"/>
                  </a:lnTo>
                  <a:lnTo>
                    <a:pt x="2369" y="11312"/>
                  </a:lnTo>
                  <a:lnTo>
                    <a:pt x="2445" y="10813"/>
                  </a:lnTo>
                  <a:lnTo>
                    <a:pt x="2534" y="10314"/>
                  </a:lnTo>
                  <a:lnTo>
                    <a:pt x="2627" y="9837"/>
                  </a:lnTo>
                  <a:lnTo>
                    <a:pt x="2730" y="9372"/>
                  </a:lnTo>
                  <a:lnTo>
                    <a:pt x="2841" y="8918"/>
                  </a:lnTo>
                  <a:lnTo>
                    <a:pt x="2957" y="8487"/>
                  </a:lnTo>
                  <a:lnTo>
                    <a:pt x="3081" y="8067"/>
                  </a:lnTo>
                  <a:lnTo>
                    <a:pt x="3215" y="7670"/>
                  </a:lnTo>
                  <a:lnTo>
                    <a:pt x="3353" y="7284"/>
                  </a:lnTo>
                  <a:lnTo>
                    <a:pt x="3500" y="6921"/>
                  </a:lnTo>
                  <a:lnTo>
                    <a:pt x="3647" y="6581"/>
                  </a:lnTo>
                  <a:lnTo>
                    <a:pt x="3807" y="6252"/>
                  </a:lnTo>
                  <a:lnTo>
                    <a:pt x="3967" y="5946"/>
                  </a:lnTo>
                  <a:lnTo>
                    <a:pt x="4132" y="5673"/>
                  </a:lnTo>
                  <a:lnTo>
                    <a:pt x="4306" y="5412"/>
                  </a:lnTo>
                  <a:lnTo>
                    <a:pt x="4484" y="5174"/>
                  </a:lnTo>
                  <a:lnTo>
                    <a:pt x="4573" y="5072"/>
                  </a:lnTo>
                  <a:lnTo>
                    <a:pt x="4662" y="4970"/>
                  </a:lnTo>
                  <a:lnTo>
                    <a:pt x="4755" y="4879"/>
                  </a:lnTo>
                  <a:lnTo>
                    <a:pt x="4849" y="4788"/>
                  </a:lnTo>
                  <a:lnTo>
                    <a:pt x="4942" y="4709"/>
                  </a:lnTo>
                  <a:lnTo>
                    <a:pt x="5036" y="4629"/>
                  </a:lnTo>
                  <a:lnTo>
                    <a:pt x="5134" y="4561"/>
                  </a:lnTo>
                  <a:lnTo>
                    <a:pt x="5227" y="4505"/>
                  </a:lnTo>
                  <a:lnTo>
                    <a:pt x="5325" y="4448"/>
                  </a:lnTo>
                  <a:lnTo>
                    <a:pt x="5423" y="4402"/>
                  </a:lnTo>
                  <a:lnTo>
                    <a:pt x="5521" y="4357"/>
                  </a:lnTo>
                  <a:lnTo>
                    <a:pt x="5619" y="4323"/>
                  </a:lnTo>
                  <a:lnTo>
                    <a:pt x="5721" y="4300"/>
                  </a:lnTo>
                  <a:lnTo>
                    <a:pt x="5819" y="4289"/>
                  </a:lnTo>
                  <a:lnTo>
                    <a:pt x="5922" y="4278"/>
                  </a:lnTo>
                  <a:lnTo>
                    <a:pt x="6024" y="4266"/>
                  </a:lnTo>
                  <a:close/>
                  <a:moveTo>
                    <a:pt x="6224" y="0"/>
                  </a:moveTo>
                  <a:lnTo>
                    <a:pt x="5971" y="23"/>
                  </a:lnTo>
                  <a:lnTo>
                    <a:pt x="5721" y="57"/>
                  </a:lnTo>
                  <a:lnTo>
                    <a:pt x="5472" y="114"/>
                  </a:lnTo>
                  <a:lnTo>
                    <a:pt x="5227" y="193"/>
                  </a:lnTo>
                  <a:lnTo>
                    <a:pt x="4982" y="295"/>
                  </a:lnTo>
                  <a:lnTo>
                    <a:pt x="4737" y="420"/>
                  </a:lnTo>
                  <a:lnTo>
                    <a:pt x="4497" y="567"/>
                  </a:lnTo>
                  <a:lnTo>
                    <a:pt x="4261" y="738"/>
                  </a:lnTo>
                  <a:lnTo>
                    <a:pt x="4025" y="919"/>
                  </a:lnTo>
                  <a:lnTo>
                    <a:pt x="3794" y="1135"/>
                  </a:lnTo>
                  <a:lnTo>
                    <a:pt x="3562" y="1373"/>
                  </a:lnTo>
                  <a:lnTo>
                    <a:pt x="3339" y="1623"/>
                  </a:lnTo>
                  <a:lnTo>
                    <a:pt x="3117" y="1906"/>
                  </a:lnTo>
                  <a:lnTo>
                    <a:pt x="2903" y="2213"/>
                  </a:lnTo>
                  <a:lnTo>
                    <a:pt x="2796" y="2372"/>
                  </a:lnTo>
                  <a:lnTo>
                    <a:pt x="2689" y="2542"/>
                  </a:lnTo>
                  <a:lnTo>
                    <a:pt x="2587" y="2723"/>
                  </a:lnTo>
                  <a:lnTo>
                    <a:pt x="2485" y="2893"/>
                  </a:lnTo>
                  <a:lnTo>
                    <a:pt x="2382" y="3086"/>
                  </a:lnTo>
                  <a:lnTo>
                    <a:pt x="2284" y="3279"/>
                  </a:lnTo>
                  <a:lnTo>
                    <a:pt x="2186" y="3472"/>
                  </a:lnTo>
                  <a:lnTo>
                    <a:pt x="2088" y="3676"/>
                  </a:lnTo>
                  <a:lnTo>
                    <a:pt x="1990" y="3892"/>
                  </a:lnTo>
                  <a:lnTo>
                    <a:pt x="1897" y="4107"/>
                  </a:lnTo>
                  <a:lnTo>
                    <a:pt x="1808" y="4334"/>
                  </a:lnTo>
                  <a:lnTo>
                    <a:pt x="1714" y="4561"/>
                  </a:lnTo>
                  <a:lnTo>
                    <a:pt x="1625" y="4800"/>
                  </a:lnTo>
                  <a:lnTo>
                    <a:pt x="1536" y="5049"/>
                  </a:lnTo>
                  <a:lnTo>
                    <a:pt x="1452" y="5299"/>
                  </a:lnTo>
                  <a:lnTo>
                    <a:pt x="1367" y="5548"/>
                  </a:lnTo>
                  <a:lnTo>
                    <a:pt x="1287" y="5809"/>
                  </a:lnTo>
                  <a:lnTo>
                    <a:pt x="1207" y="6082"/>
                  </a:lnTo>
                  <a:lnTo>
                    <a:pt x="1127" y="6365"/>
                  </a:lnTo>
                  <a:lnTo>
                    <a:pt x="1051" y="6649"/>
                  </a:lnTo>
                  <a:lnTo>
                    <a:pt x="975" y="6933"/>
                  </a:lnTo>
                  <a:lnTo>
                    <a:pt x="904" y="7228"/>
                  </a:lnTo>
                  <a:lnTo>
                    <a:pt x="833" y="7534"/>
                  </a:lnTo>
                  <a:lnTo>
                    <a:pt x="762" y="7852"/>
                  </a:lnTo>
                  <a:lnTo>
                    <a:pt x="695" y="8169"/>
                  </a:lnTo>
                  <a:lnTo>
                    <a:pt x="633" y="8487"/>
                  </a:lnTo>
                  <a:lnTo>
                    <a:pt x="561" y="8873"/>
                  </a:lnTo>
                  <a:lnTo>
                    <a:pt x="490" y="9270"/>
                  </a:lnTo>
                  <a:lnTo>
                    <a:pt x="428" y="9656"/>
                  </a:lnTo>
                  <a:lnTo>
                    <a:pt x="370" y="10053"/>
                  </a:lnTo>
                  <a:lnTo>
                    <a:pt x="316" y="10450"/>
                  </a:lnTo>
                  <a:lnTo>
                    <a:pt x="267" y="10847"/>
                  </a:lnTo>
                  <a:lnTo>
                    <a:pt x="219" y="11244"/>
                  </a:lnTo>
                  <a:lnTo>
                    <a:pt x="178" y="11641"/>
                  </a:lnTo>
                  <a:lnTo>
                    <a:pt x="143" y="12038"/>
                  </a:lnTo>
                  <a:lnTo>
                    <a:pt x="107" y="12435"/>
                  </a:lnTo>
                  <a:lnTo>
                    <a:pt x="80" y="12844"/>
                  </a:lnTo>
                  <a:lnTo>
                    <a:pt x="58" y="13241"/>
                  </a:lnTo>
                  <a:lnTo>
                    <a:pt x="36" y="13638"/>
                  </a:lnTo>
                  <a:lnTo>
                    <a:pt x="23" y="14035"/>
                  </a:lnTo>
                  <a:lnTo>
                    <a:pt x="9" y="14444"/>
                  </a:lnTo>
                  <a:lnTo>
                    <a:pt x="0" y="14841"/>
                  </a:lnTo>
                  <a:lnTo>
                    <a:pt x="0" y="15238"/>
                  </a:lnTo>
                  <a:lnTo>
                    <a:pt x="0" y="15635"/>
                  </a:lnTo>
                  <a:lnTo>
                    <a:pt x="5" y="16032"/>
                  </a:lnTo>
                  <a:lnTo>
                    <a:pt x="14" y="16418"/>
                  </a:lnTo>
                  <a:lnTo>
                    <a:pt x="23" y="16815"/>
                  </a:lnTo>
                  <a:lnTo>
                    <a:pt x="40" y="17201"/>
                  </a:lnTo>
                  <a:lnTo>
                    <a:pt x="63" y="17598"/>
                  </a:lnTo>
                  <a:lnTo>
                    <a:pt x="85" y="17984"/>
                  </a:lnTo>
                  <a:lnTo>
                    <a:pt x="112" y="18358"/>
                  </a:lnTo>
                  <a:lnTo>
                    <a:pt x="143" y="18744"/>
                  </a:lnTo>
                  <a:lnTo>
                    <a:pt x="178" y="19118"/>
                  </a:lnTo>
                  <a:lnTo>
                    <a:pt x="219" y="19493"/>
                  </a:lnTo>
                  <a:lnTo>
                    <a:pt x="263" y="19867"/>
                  </a:lnTo>
                  <a:lnTo>
                    <a:pt x="308" y="20242"/>
                  </a:lnTo>
                  <a:lnTo>
                    <a:pt x="361" y="20605"/>
                  </a:lnTo>
                  <a:lnTo>
                    <a:pt x="414" y="20968"/>
                  </a:lnTo>
                  <a:lnTo>
                    <a:pt x="468" y="21319"/>
                  </a:lnTo>
                  <a:lnTo>
                    <a:pt x="530" y="21671"/>
                  </a:lnTo>
                  <a:lnTo>
                    <a:pt x="597" y="22023"/>
                  </a:lnTo>
                  <a:lnTo>
                    <a:pt x="664" y="22363"/>
                  </a:lnTo>
                  <a:lnTo>
                    <a:pt x="735" y="22704"/>
                  </a:lnTo>
                  <a:lnTo>
                    <a:pt x="811" y="23033"/>
                  </a:lnTo>
                  <a:lnTo>
                    <a:pt x="886" y="23362"/>
                  </a:lnTo>
                  <a:lnTo>
                    <a:pt x="966" y="23679"/>
                  </a:lnTo>
                  <a:lnTo>
                    <a:pt x="1051" y="23997"/>
                  </a:lnTo>
                  <a:lnTo>
                    <a:pt x="1140" y="24315"/>
                  </a:lnTo>
                  <a:lnTo>
                    <a:pt x="1234" y="24610"/>
                  </a:lnTo>
                  <a:lnTo>
                    <a:pt x="1327" y="24916"/>
                  </a:lnTo>
                  <a:lnTo>
                    <a:pt x="1425" y="25200"/>
                  </a:lnTo>
                  <a:lnTo>
                    <a:pt x="1523" y="25483"/>
                  </a:lnTo>
                  <a:lnTo>
                    <a:pt x="1630" y="25767"/>
                  </a:lnTo>
                  <a:lnTo>
                    <a:pt x="1737" y="26039"/>
                  </a:lnTo>
                  <a:lnTo>
                    <a:pt x="1844" y="26300"/>
                  </a:lnTo>
                  <a:lnTo>
                    <a:pt x="1959" y="26550"/>
                  </a:lnTo>
                  <a:lnTo>
                    <a:pt x="2075" y="26800"/>
                  </a:lnTo>
                  <a:lnTo>
                    <a:pt x="2195" y="27038"/>
                  </a:lnTo>
                  <a:lnTo>
                    <a:pt x="2315" y="27276"/>
                  </a:lnTo>
                  <a:lnTo>
                    <a:pt x="2440" y="27492"/>
                  </a:lnTo>
                  <a:lnTo>
                    <a:pt x="2569" y="27707"/>
                  </a:lnTo>
                  <a:lnTo>
                    <a:pt x="2698" y="27923"/>
                  </a:lnTo>
                  <a:lnTo>
                    <a:pt x="2832" y="28116"/>
                  </a:lnTo>
                  <a:lnTo>
                    <a:pt x="2965" y="28309"/>
                  </a:lnTo>
                  <a:lnTo>
                    <a:pt x="3108" y="28479"/>
                  </a:lnTo>
                  <a:lnTo>
                    <a:pt x="3246" y="28649"/>
                  </a:lnTo>
                  <a:lnTo>
                    <a:pt x="3393" y="28808"/>
                  </a:lnTo>
                  <a:lnTo>
                    <a:pt x="3540" y="28955"/>
                  </a:lnTo>
                  <a:lnTo>
                    <a:pt x="3687" y="29103"/>
                  </a:lnTo>
                  <a:lnTo>
                    <a:pt x="3843" y="29228"/>
                  </a:lnTo>
                  <a:lnTo>
                    <a:pt x="3963" y="29318"/>
                  </a:lnTo>
                  <a:lnTo>
                    <a:pt x="4083" y="29409"/>
                  </a:lnTo>
                  <a:lnTo>
                    <a:pt x="4208" y="29489"/>
                  </a:lnTo>
                  <a:lnTo>
                    <a:pt x="4328" y="29568"/>
                  </a:lnTo>
                  <a:lnTo>
                    <a:pt x="4577" y="29693"/>
                  </a:lnTo>
                  <a:lnTo>
                    <a:pt x="4822" y="29795"/>
                  </a:lnTo>
                  <a:lnTo>
                    <a:pt x="5071" y="29863"/>
                  </a:lnTo>
                  <a:lnTo>
                    <a:pt x="5321" y="29908"/>
                  </a:lnTo>
                  <a:lnTo>
                    <a:pt x="5566" y="29931"/>
                  </a:lnTo>
                  <a:lnTo>
                    <a:pt x="5815" y="29931"/>
                  </a:lnTo>
                  <a:lnTo>
                    <a:pt x="6064" y="29897"/>
                  </a:lnTo>
                  <a:lnTo>
                    <a:pt x="6309" y="29840"/>
                  </a:lnTo>
                  <a:lnTo>
                    <a:pt x="6554" y="29761"/>
                  </a:lnTo>
                  <a:lnTo>
                    <a:pt x="6799" y="29659"/>
                  </a:lnTo>
                  <a:lnTo>
                    <a:pt x="7039" y="29523"/>
                  </a:lnTo>
                  <a:lnTo>
                    <a:pt x="7280" y="29375"/>
                  </a:lnTo>
                  <a:lnTo>
                    <a:pt x="7516" y="29194"/>
                  </a:lnTo>
                  <a:lnTo>
                    <a:pt x="7752" y="28989"/>
                  </a:lnTo>
                  <a:lnTo>
                    <a:pt x="7979" y="28751"/>
                  </a:lnTo>
                  <a:lnTo>
                    <a:pt x="8210" y="28501"/>
                  </a:lnTo>
                  <a:lnTo>
                    <a:pt x="8433" y="28229"/>
                  </a:lnTo>
                  <a:lnTo>
                    <a:pt x="8651" y="27934"/>
                  </a:lnTo>
                  <a:lnTo>
                    <a:pt x="8869" y="27605"/>
                  </a:lnTo>
                  <a:lnTo>
                    <a:pt x="9078" y="27265"/>
                  </a:lnTo>
                  <a:lnTo>
                    <a:pt x="9283" y="26890"/>
                  </a:lnTo>
                  <a:lnTo>
                    <a:pt x="9488" y="26505"/>
                  </a:lnTo>
                  <a:lnTo>
                    <a:pt x="9679" y="26085"/>
                  </a:lnTo>
                  <a:lnTo>
                    <a:pt x="9871" y="25654"/>
                  </a:lnTo>
                  <a:lnTo>
                    <a:pt x="10053" y="25200"/>
                  </a:lnTo>
                  <a:lnTo>
                    <a:pt x="10231" y="24723"/>
                  </a:lnTo>
                  <a:lnTo>
                    <a:pt x="10316" y="24474"/>
                  </a:lnTo>
                  <a:lnTo>
                    <a:pt x="10401" y="24224"/>
                  </a:lnTo>
                  <a:lnTo>
                    <a:pt x="10485" y="23963"/>
                  </a:lnTo>
                  <a:lnTo>
                    <a:pt x="10565" y="23702"/>
                  </a:lnTo>
                  <a:lnTo>
                    <a:pt x="10641" y="23430"/>
                  </a:lnTo>
                  <a:lnTo>
                    <a:pt x="10721" y="23157"/>
                  </a:lnTo>
                  <a:lnTo>
                    <a:pt x="10792" y="22885"/>
                  </a:lnTo>
                  <a:lnTo>
                    <a:pt x="10868" y="22590"/>
                  </a:lnTo>
                  <a:lnTo>
                    <a:pt x="10962" y="22204"/>
                  </a:lnTo>
                  <a:lnTo>
                    <a:pt x="11051" y="21819"/>
                  </a:lnTo>
                  <a:lnTo>
                    <a:pt x="11135" y="21422"/>
                  </a:lnTo>
                  <a:lnTo>
                    <a:pt x="11215" y="21024"/>
                  </a:lnTo>
                  <a:lnTo>
                    <a:pt x="11291" y="20616"/>
                  </a:lnTo>
                  <a:lnTo>
                    <a:pt x="11358" y="20219"/>
                  </a:lnTo>
                  <a:lnTo>
                    <a:pt x="11420" y="19810"/>
                  </a:lnTo>
                  <a:lnTo>
                    <a:pt x="11478" y="19402"/>
                  </a:lnTo>
                  <a:lnTo>
                    <a:pt x="11531" y="18993"/>
                  </a:lnTo>
                  <a:lnTo>
                    <a:pt x="11576" y="18585"/>
                  </a:lnTo>
                  <a:lnTo>
                    <a:pt x="11620" y="18165"/>
                  </a:lnTo>
                  <a:lnTo>
                    <a:pt x="11656" y="17757"/>
                  </a:lnTo>
                  <a:lnTo>
                    <a:pt x="11692" y="17337"/>
                  </a:lnTo>
                  <a:lnTo>
                    <a:pt x="11718" y="16928"/>
                  </a:lnTo>
                  <a:lnTo>
                    <a:pt x="11741" y="16509"/>
                  </a:lnTo>
                  <a:lnTo>
                    <a:pt x="11758" y="16089"/>
                  </a:lnTo>
                  <a:lnTo>
                    <a:pt x="11767" y="15680"/>
                  </a:lnTo>
                  <a:lnTo>
                    <a:pt x="11776" y="15261"/>
                  </a:lnTo>
                  <a:lnTo>
                    <a:pt x="11781" y="14852"/>
                  </a:lnTo>
                  <a:lnTo>
                    <a:pt x="11776" y="14432"/>
                  </a:lnTo>
                  <a:lnTo>
                    <a:pt x="11772" y="14024"/>
                  </a:lnTo>
                  <a:lnTo>
                    <a:pt x="11758" y="13615"/>
                  </a:lnTo>
                  <a:lnTo>
                    <a:pt x="11745" y="13207"/>
                  </a:lnTo>
                  <a:lnTo>
                    <a:pt x="11723" y="12810"/>
                  </a:lnTo>
                  <a:lnTo>
                    <a:pt x="11701" y="12401"/>
                  </a:lnTo>
                  <a:lnTo>
                    <a:pt x="11669" y="12004"/>
                  </a:lnTo>
                  <a:lnTo>
                    <a:pt x="11638" y="11607"/>
                  </a:lnTo>
                  <a:lnTo>
                    <a:pt x="11598" y="11210"/>
                  </a:lnTo>
                  <a:lnTo>
                    <a:pt x="11558" y="10824"/>
                  </a:lnTo>
                  <a:lnTo>
                    <a:pt x="11514" y="10427"/>
                  </a:lnTo>
                  <a:lnTo>
                    <a:pt x="11460" y="10053"/>
                  </a:lnTo>
                  <a:lnTo>
                    <a:pt x="11407" y="9667"/>
                  </a:lnTo>
                  <a:lnTo>
                    <a:pt x="11349" y="9293"/>
                  </a:lnTo>
                  <a:lnTo>
                    <a:pt x="11282" y="8930"/>
                  </a:lnTo>
                  <a:lnTo>
                    <a:pt x="11215" y="8566"/>
                  </a:lnTo>
                  <a:lnTo>
                    <a:pt x="11144" y="8203"/>
                  </a:lnTo>
                  <a:lnTo>
                    <a:pt x="11073" y="7852"/>
                  </a:lnTo>
                  <a:lnTo>
                    <a:pt x="10993" y="7500"/>
                  </a:lnTo>
                  <a:lnTo>
                    <a:pt x="10908" y="7160"/>
                  </a:lnTo>
                  <a:lnTo>
                    <a:pt x="10823" y="6831"/>
                  </a:lnTo>
                  <a:lnTo>
                    <a:pt x="10730" y="6501"/>
                  </a:lnTo>
                  <a:lnTo>
                    <a:pt x="10636" y="6184"/>
                  </a:lnTo>
                  <a:lnTo>
                    <a:pt x="10539" y="5866"/>
                  </a:lnTo>
                  <a:lnTo>
                    <a:pt x="10436" y="5560"/>
                  </a:lnTo>
                  <a:lnTo>
                    <a:pt x="10334" y="5253"/>
                  </a:lnTo>
                  <a:lnTo>
                    <a:pt x="10222" y="4970"/>
                  </a:lnTo>
                  <a:lnTo>
                    <a:pt x="10111" y="4686"/>
                  </a:lnTo>
                  <a:lnTo>
                    <a:pt x="9995" y="4414"/>
                  </a:lnTo>
                  <a:lnTo>
                    <a:pt x="9875" y="4141"/>
                  </a:lnTo>
                  <a:lnTo>
                    <a:pt x="9755" y="3892"/>
                  </a:lnTo>
                  <a:lnTo>
                    <a:pt x="9626" y="3642"/>
                  </a:lnTo>
                  <a:lnTo>
                    <a:pt x="9497" y="3404"/>
                  </a:lnTo>
                  <a:lnTo>
                    <a:pt x="9368" y="3177"/>
                  </a:lnTo>
                  <a:lnTo>
                    <a:pt x="9230" y="2950"/>
                  </a:lnTo>
                  <a:lnTo>
                    <a:pt x="9092" y="2746"/>
                  </a:lnTo>
                  <a:lnTo>
                    <a:pt x="8949" y="2553"/>
                  </a:lnTo>
                  <a:lnTo>
                    <a:pt x="8802" y="2360"/>
                  </a:lnTo>
                  <a:lnTo>
                    <a:pt x="8655" y="2190"/>
                  </a:lnTo>
                  <a:lnTo>
                    <a:pt x="8504" y="2020"/>
                  </a:lnTo>
                  <a:lnTo>
                    <a:pt x="8348" y="1872"/>
                  </a:lnTo>
                  <a:lnTo>
                    <a:pt x="8192" y="1736"/>
                  </a:lnTo>
                  <a:lnTo>
                    <a:pt x="8032" y="1600"/>
                  </a:lnTo>
                  <a:lnTo>
                    <a:pt x="7872" y="1487"/>
                  </a:lnTo>
                  <a:lnTo>
                    <a:pt x="7703" y="1384"/>
                  </a:lnTo>
                  <a:lnTo>
                    <a:pt x="7667" y="1362"/>
                  </a:lnTo>
                  <a:lnTo>
                    <a:pt x="7631" y="1316"/>
                  </a:lnTo>
                  <a:lnTo>
                    <a:pt x="7600" y="1271"/>
                  </a:lnTo>
                  <a:lnTo>
                    <a:pt x="7573" y="1214"/>
                  </a:lnTo>
                  <a:lnTo>
                    <a:pt x="7551" y="1146"/>
                  </a:lnTo>
                  <a:lnTo>
                    <a:pt x="7529" y="1078"/>
                  </a:lnTo>
                  <a:lnTo>
                    <a:pt x="7511" y="999"/>
                  </a:lnTo>
                  <a:lnTo>
                    <a:pt x="7493" y="919"/>
                  </a:lnTo>
                  <a:lnTo>
                    <a:pt x="7484" y="828"/>
                  </a:lnTo>
                  <a:lnTo>
                    <a:pt x="7475" y="749"/>
                  </a:lnTo>
                  <a:lnTo>
                    <a:pt x="7467" y="658"/>
                  </a:lnTo>
                  <a:lnTo>
                    <a:pt x="7462" y="556"/>
                  </a:lnTo>
                  <a:lnTo>
                    <a:pt x="7462" y="465"/>
                  </a:lnTo>
                  <a:lnTo>
                    <a:pt x="7467" y="375"/>
                  </a:lnTo>
                  <a:lnTo>
                    <a:pt x="7471" y="284"/>
                  </a:lnTo>
                  <a:lnTo>
                    <a:pt x="7475" y="193"/>
                  </a:lnTo>
                  <a:lnTo>
                    <a:pt x="7226" y="114"/>
                  </a:lnTo>
                  <a:lnTo>
                    <a:pt x="6977" y="57"/>
                  </a:lnTo>
                  <a:lnTo>
                    <a:pt x="6723" y="23"/>
                  </a:lnTo>
                  <a:lnTo>
                    <a:pt x="6474"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9"/>
            <p:cNvSpPr/>
            <p:nvPr/>
          </p:nvSpPr>
          <p:spPr>
            <a:xfrm>
              <a:off x="3347750" y="-10932625"/>
              <a:ext cx="196700" cy="524500"/>
            </a:xfrm>
            <a:custGeom>
              <a:avLst/>
              <a:gdLst/>
              <a:ahLst/>
              <a:cxnLst/>
              <a:rect l="l" t="t" r="r" b="b"/>
              <a:pathLst>
                <a:path w="7868" h="20980" extrusionOk="0">
                  <a:moveTo>
                    <a:pt x="3927" y="0"/>
                  </a:moveTo>
                  <a:lnTo>
                    <a:pt x="3825" y="12"/>
                  </a:lnTo>
                  <a:lnTo>
                    <a:pt x="3722" y="23"/>
                  </a:lnTo>
                  <a:lnTo>
                    <a:pt x="3624" y="34"/>
                  </a:lnTo>
                  <a:lnTo>
                    <a:pt x="3522" y="57"/>
                  </a:lnTo>
                  <a:lnTo>
                    <a:pt x="3424" y="91"/>
                  </a:lnTo>
                  <a:lnTo>
                    <a:pt x="3326" y="136"/>
                  </a:lnTo>
                  <a:lnTo>
                    <a:pt x="3228" y="182"/>
                  </a:lnTo>
                  <a:lnTo>
                    <a:pt x="3130" y="239"/>
                  </a:lnTo>
                  <a:lnTo>
                    <a:pt x="3037" y="295"/>
                  </a:lnTo>
                  <a:lnTo>
                    <a:pt x="2939" y="363"/>
                  </a:lnTo>
                  <a:lnTo>
                    <a:pt x="2845" y="443"/>
                  </a:lnTo>
                  <a:lnTo>
                    <a:pt x="2752" y="522"/>
                  </a:lnTo>
                  <a:lnTo>
                    <a:pt x="2658" y="613"/>
                  </a:lnTo>
                  <a:lnTo>
                    <a:pt x="2565" y="704"/>
                  </a:lnTo>
                  <a:lnTo>
                    <a:pt x="2476" y="806"/>
                  </a:lnTo>
                  <a:lnTo>
                    <a:pt x="2387" y="908"/>
                  </a:lnTo>
                  <a:lnTo>
                    <a:pt x="2209" y="1146"/>
                  </a:lnTo>
                  <a:lnTo>
                    <a:pt x="2035" y="1407"/>
                  </a:lnTo>
                  <a:lnTo>
                    <a:pt x="1870" y="1680"/>
                  </a:lnTo>
                  <a:lnTo>
                    <a:pt x="1710" y="1986"/>
                  </a:lnTo>
                  <a:lnTo>
                    <a:pt x="1550" y="2315"/>
                  </a:lnTo>
                  <a:lnTo>
                    <a:pt x="1403" y="2655"/>
                  </a:lnTo>
                  <a:lnTo>
                    <a:pt x="1256" y="3018"/>
                  </a:lnTo>
                  <a:lnTo>
                    <a:pt x="1118" y="3404"/>
                  </a:lnTo>
                  <a:lnTo>
                    <a:pt x="984" y="3801"/>
                  </a:lnTo>
                  <a:lnTo>
                    <a:pt x="860" y="4221"/>
                  </a:lnTo>
                  <a:lnTo>
                    <a:pt x="744" y="4652"/>
                  </a:lnTo>
                  <a:lnTo>
                    <a:pt x="633" y="5106"/>
                  </a:lnTo>
                  <a:lnTo>
                    <a:pt x="530" y="5571"/>
                  </a:lnTo>
                  <a:lnTo>
                    <a:pt x="437" y="6048"/>
                  </a:lnTo>
                  <a:lnTo>
                    <a:pt x="348" y="6547"/>
                  </a:lnTo>
                  <a:lnTo>
                    <a:pt x="272" y="7046"/>
                  </a:lnTo>
                  <a:lnTo>
                    <a:pt x="205" y="7568"/>
                  </a:lnTo>
                  <a:lnTo>
                    <a:pt x="143" y="8090"/>
                  </a:lnTo>
                  <a:lnTo>
                    <a:pt x="94" y="8623"/>
                  </a:lnTo>
                  <a:lnTo>
                    <a:pt x="54" y="9168"/>
                  </a:lnTo>
                  <a:lnTo>
                    <a:pt x="27" y="9724"/>
                  </a:lnTo>
                  <a:lnTo>
                    <a:pt x="14" y="10008"/>
                  </a:lnTo>
                  <a:lnTo>
                    <a:pt x="9" y="10280"/>
                  </a:lnTo>
                  <a:lnTo>
                    <a:pt x="5" y="10552"/>
                  </a:lnTo>
                  <a:lnTo>
                    <a:pt x="0" y="10813"/>
                  </a:lnTo>
                  <a:lnTo>
                    <a:pt x="5" y="11335"/>
                  </a:lnTo>
                  <a:lnTo>
                    <a:pt x="18" y="11846"/>
                  </a:lnTo>
                  <a:lnTo>
                    <a:pt x="45" y="12345"/>
                  </a:lnTo>
                  <a:lnTo>
                    <a:pt x="76" y="12833"/>
                  </a:lnTo>
                  <a:lnTo>
                    <a:pt x="121" y="13321"/>
                  </a:lnTo>
                  <a:lnTo>
                    <a:pt x="174" y="13786"/>
                  </a:lnTo>
                  <a:lnTo>
                    <a:pt x="236" y="14251"/>
                  </a:lnTo>
                  <a:lnTo>
                    <a:pt x="308" y="14693"/>
                  </a:lnTo>
                  <a:lnTo>
                    <a:pt x="383" y="15136"/>
                  </a:lnTo>
                  <a:lnTo>
                    <a:pt x="472" y="15556"/>
                  </a:lnTo>
                  <a:lnTo>
                    <a:pt x="566" y="15964"/>
                  </a:lnTo>
                  <a:lnTo>
                    <a:pt x="664" y="16361"/>
                  </a:lnTo>
                  <a:lnTo>
                    <a:pt x="775" y="16747"/>
                  </a:lnTo>
                  <a:lnTo>
                    <a:pt x="886" y="17121"/>
                  </a:lnTo>
                  <a:lnTo>
                    <a:pt x="1011" y="17473"/>
                  </a:lnTo>
                  <a:lnTo>
                    <a:pt x="1136" y="17814"/>
                  </a:lnTo>
                  <a:lnTo>
                    <a:pt x="1269" y="18143"/>
                  </a:lnTo>
                  <a:lnTo>
                    <a:pt x="1407" y="18449"/>
                  </a:lnTo>
                  <a:lnTo>
                    <a:pt x="1554" y="18744"/>
                  </a:lnTo>
                  <a:lnTo>
                    <a:pt x="1701" y="19028"/>
                  </a:lnTo>
                  <a:lnTo>
                    <a:pt x="1857" y="19289"/>
                  </a:lnTo>
                  <a:lnTo>
                    <a:pt x="2013" y="19527"/>
                  </a:lnTo>
                  <a:lnTo>
                    <a:pt x="2177" y="19754"/>
                  </a:lnTo>
                  <a:lnTo>
                    <a:pt x="2342" y="19969"/>
                  </a:lnTo>
                  <a:lnTo>
                    <a:pt x="2511" y="20162"/>
                  </a:lnTo>
                  <a:lnTo>
                    <a:pt x="2680" y="20332"/>
                  </a:lnTo>
                  <a:lnTo>
                    <a:pt x="2859" y="20480"/>
                  </a:lnTo>
                  <a:lnTo>
                    <a:pt x="3037" y="20616"/>
                  </a:lnTo>
                  <a:lnTo>
                    <a:pt x="3215" y="20730"/>
                  </a:lnTo>
                  <a:lnTo>
                    <a:pt x="3397" y="20820"/>
                  </a:lnTo>
                  <a:lnTo>
                    <a:pt x="3580" y="20888"/>
                  </a:lnTo>
                  <a:lnTo>
                    <a:pt x="3767" y="20934"/>
                  </a:lnTo>
                  <a:lnTo>
                    <a:pt x="3954" y="20968"/>
                  </a:lnTo>
                  <a:lnTo>
                    <a:pt x="4136" y="20979"/>
                  </a:lnTo>
                  <a:lnTo>
                    <a:pt x="4319" y="20956"/>
                  </a:lnTo>
                  <a:lnTo>
                    <a:pt x="4501" y="20922"/>
                  </a:lnTo>
                  <a:lnTo>
                    <a:pt x="4679" y="20866"/>
                  </a:lnTo>
                  <a:lnTo>
                    <a:pt x="4858" y="20786"/>
                  </a:lnTo>
                  <a:lnTo>
                    <a:pt x="5031" y="20684"/>
                  </a:lnTo>
                  <a:lnTo>
                    <a:pt x="5200" y="20571"/>
                  </a:lnTo>
                  <a:lnTo>
                    <a:pt x="5370" y="20435"/>
                  </a:lnTo>
                  <a:lnTo>
                    <a:pt x="5534" y="20264"/>
                  </a:lnTo>
                  <a:lnTo>
                    <a:pt x="5695" y="20094"/>
                  </a:lnTo>
                  <a:lnTo>
                    <a:pt x="5850" y="19890"/>
                  </a:lnTo>
                  <a:lnTo>
                    <a:pt x="6006" y="19674"/>
                  </a:lnTo>
                  <a:lnTo>
                    <a:pt x="6153" y="19436"/>
                  </a:lnTo>
                  <a:lnTo>
                    <a:pt x="6300" y="19186"/>
                  </a:lnTo>
                  <a:lnTo>
                    <a:pt x="6438" y="18914"/>
                  </a:lnTo>
                  <a:lnTo>
                    <a:pt x="6572" y="18619"/>
                  </a:lnTo>
                  <a:lnTo>
                    <a:pt x="6701" y="18313"/>
                  </a:lnTo>
                  <a:lnTo>
                    <a:pt x="6825" y="17984"/>
                  </a:lnTo>
                  <a:lnTo>
                    <a:pt x="6946" y="17643"/>
                  </a:lnTo>
                  <a:lnTo>
                    <a:pt x="7057" y="17280"/>
                  </a:lnTo>
                  <a:lnTo>
                    <a:pt x="7164" y="16906"/>
                  </a:lnTo>
                  <a:lnTo>
                    <a:pt x="7262" y="16520"/>
                  </a:lnTo>
                  <a:lnTo>
                    <a:pt x="7355" y="16112"/>
                  </a:lnTo>
                  <a:lnTo>
                    <a:pt x="7440" y="15692"/>
                  </a:lnTo>
                  <a:lnTo>
                    <a:pt x="7520" y="15249"/>
                  </a:lnTo>
                  <a:lnTo>
                    <a:pt x="7591" y="14796"/>
                  </a:lnTo>
                  <a:lnTo>
                    <a:pt x="7654" y="14330"/>
                  </a:lnTo>
                  <a:lnTo>
                    <a:pt x="7711" y="13842"/>
                  </a:lnTo>
                  <a:lnTo>
                    <a:pt x="7760" y="13355"/>
                  </a:lnTo>
                  <a:lnTo>
                    <a:pt x="7796" y="12844"/>
                  </a:lnTo>
                  <a:lnTo>
                    <a:pt x="7827" y="12345"/>
                  </a:lnTo>
                  <a:lnTo>
                    <a:pt x="7849" y="11857"/>
                  </a:lnTo>
                  <a:lnTo>
                    <a:pt x="7863" y="11369"/>
                  </a:lnTo>
                  <a:lnTo>
                    <a:pt x="7867" y="10870"/>
                  </a:lnTo>
                  <a:lnTo>
                    <a:pt x="7867" y="10371"/>
                  </a:lnTo>
                  <a:lnTo>
                    <a:pt x="7858" y="9883"/>
                  </a:lnTo>
                  <a:lnTo>
                    <a:pt x="7845" y="9395"/>
                  </a:lnTo>
                  <a:lnTo>
                    <a:pt x="7818" y="8896"/>
                  </a:lnTo>
                  <a:lnTo>
                    <a:pt x="7792" y="8419"/>
                  </a:lnTo>
                  <a:lnTo>
                    <a:pt x="7751" y="7931"/>
                  </a:lnTo>
                  <a:lnTo>
                    <a:pt x="7707" y="7455"/>
                  </a:lnTo>
                  <a:lnTo>
                    <a:pt x="7658" y="6989"/>
                  </a:lnTo>
                  <a:lnTo>
                    <a:pt x="7600" y="6524"/>
                  </a:lnTo>
                  <a:lnTo>
                    <a:pt x="7533" y="6070"/>
                  </a:lnTo>
                  <a:lnTo>
                    <a:pt x="7462" y="5628"/>
                  </a:lnTo>
                  <a:lnTo>
                    <a:pt x="7382" y="5185"/>
                  </a:lnTo>
                  <a:lnTo>
                    <a:pt x="7297" y="4754"/>
                  </a:lnTo>
                  <a:lnTo>
                    <a:pt x="7208" y="4334"/>
                  </a:lnTo>
                  <a:lnTo>
                    <a:pt x="7110" y="3937"/>
                  </a:lnTo>
                  <a:lnTo>
                    <a:pt x="7004" y="3540"/>
                  </a:lnTo>
                  <a:lnTo>
                    <a:pt x="6897" y="3166"/>
                  </a:lnTo>
                  <a:lnTo>
                    <a:pt x="6781" y="2791"/>
                  </a:lnTo>
                  <a:lnTo>
                    <a:pt x="6656" y="2451"/>
                  </a:lnTo>
                  <a:lnTo>
                    <a:pt x="6527" y="2111"/>
                  </a:lnTo>
                  <a:lnTo>
                    <a:pt x="6394" y="1793"/>
                  </a:lnTo>
                  <a:lnTo>
                    <a:pt x="6256" y="1498"/>
                  </a:lnTo>
                  <a:lnTo>
                    <a:pt x="6109" y="1214"/>
                  </a:lnTo>
                  <a:lnTo>
                    <a:pt x="5957" y="942"/>
                  </a:lnTo>
                  <a:lnTo>
                    <a:pt x="5801" y="704"/>
                  </a:lnTo>
                  <a:lnTo>
                    <a:pt x="5637" y="477"/>
                  </a:lnTo>
                  <a:lnTo>
                    <a:pt x="5472" y="284"/>
                  </a:lnTo>
                  <a:lnTo>
                    <a:pt x="5298" y="102"/>
                  </a:lnTo>
                  <a:lnTo>
                    <a:pt x="5240" y="57"/>
                  </a:lnTo>
                  <a:lnTo>
                    <a:pt x="5187" y="34"/>
                  </a:lnTo>
                  <a:lnTo>
                    <a:pt x="5138" y="34"/>
                  </a:lnTo>
                  <a:lnTo>
                    <a:pt x="5089" y="57"/>
                  </a:lnTo>
                  <a:lnTo>
                    <a:pt x="5040" y="91"/>
                  </a:lnTo>
                  <a:lnTo>
                    <a:pt x="4996" y="136"/>
                  </a:lnTo>
                  <a:lnTo>
                    <a:pt x="4951" y="193"/>
                  </a:lnTo>
                  <a:lnTo>
                    <a:pt x="4911" y="273"/>
                  </a:lnTo>
                  <a:lnTo>
                    <a:pt x="4875" y="363"/>
                  </a:lnTo>
                  <a:lnTo>
                    <a:pt x="4840" y="454"/>
                  </a:lnTo>
                  <a:lnTo>
                    <a:pt x="4813" y="568"/>
                  </a:lnTo>
                  <a:lnTo>
                    <a:pt x="4782" y="681"/>
                  </a:lnTo>
                  <a:lnTo>
                    <a:pt x="4760" y="806"/>
                  </a:lnTo>
                  <a:lnTo>
                    <a:pt x="4742" y="931"/>
                  </a:lnTo>
                  <a:lnTo>
                    <a:pt x="4728" y="1055"/>
                  </a:lnTo>
                  <a:lnTo>
                    <a:pt x="4715" y="1192"/>
                  </a:lnTo>
                  <a:lnTo>
                    <a:pt x="4706" y="1385"/>
                  </a:lnTo>
                  <a:lnTo>
                    <a:pt x="4706" y="1566"/>
                  </a:lnTo>
                  <a:lnTo>
                    <a:pt x="4720" y="1748"/>
                  </a:lnTo>
                  <a:lnTo>
                    <a:pt x="4728" y="1838"/>
                  </a:lnTo>
                  <a:lnTo>
                    <a:pt x="4742" y="1918"/>
                  </a:lnTo>
                  <a:lnTo>
                    <a:pt x="4755" y="2009"/>
                  </a:lnTo>
                  <a:lnTo>
                    <a:pt x="4773" y="2088"/>
                  </a:lnTo>
                  <a:lnTo>
                    <a:pt x="4791" y="2167"/>
                  </a:lnTo>
                  <a:lnTo>
                    <a:pt x="4813" y="2235"/>
                  </a:lnTo>
                  <a:lnTo>
                    <a:pt x="4840" y="2304"/>
                  </a:lnTo>
                  <a:lnTo>
                    <a:pt x="4866" y="2372"/>
                  </a:lnTo>
                  <a:lnTo>
                    <a:pt x="4902" y="2428"/>
                  </a:lnTo>
                  <a:lnTo>
                    <a:pt x="4933" y="2485"/>
                  </a:lnTo>
                  <a:lnTo>
                    <a:pt x="5031" y="2621"/>
                  </a:lnTo>
                  <a:lnTo>
                    <a:pt x="5129" y="2769"/>
                  </a:lnTo>
                  <a:lnTo>
                    <a:pt x="5223" y="2928"/>
                  </a:lnTo>
                  <a:lnTo>
                    <a:pt x="5312" y="3086"/>
                  </a:lnTo>
                  <a:lnTo>
                    <a:pt x="5401" y="3257"/>
                  </a:lnTo>
                  <a:lnTo>
                    <a:pt x="5485" y="3438"/>
                  </a:lnTo>
                  <a:lnTo>
                    <a:pt x="5565" y="3620"/>
                  </a:lnTo>
                  <a:lnTo>
                    <a:pt x="5646" y="3813"/>
                  </a:lnTo>
                  <a:lnTo>
                    <a:pt x="5721" y="4005"/>
                  </a:lnTo>
                  <a:lnTo>
                    <a:pt x="5797" y="4210"/>
                  </a:lnTo>
                  <a:lnTo>
                    <a:pt x="5868" y="4414"/>
                  </a:lnTo>
                  <a:lnTo>
                    <a:pt x="5935" y="4618"/>
                  </a:lnTo>
                  <a:lnTo>
                    <a:pt x="6002" y="4845"/>
                  </a:lnTo>
                  <a:lnTo>
                    <a:pt x="6064" y="5061"/>
                  </a:lnTo>
                  <a:lnTo>
                    <a:pt x="6122" y="5288"/>
                  </a:lnTo>
                  <a:lnTo>
                    <a:pt x="6180" y="5514"/>
                  </a:lnTo>
                  <a:lnTo>
                    <a:pt x="6238" y="5753"/>
                  </a:lnTo>
                  <a:lnTo>
                    <a:pt x="6287" y="5991"/>
                  </a:lnTo>
                  <a:lnTo>
                    <a:pt x="6336" y="6229"/>
                  </a:lnTo>
                  <a:lnTo>
                    <a:pt x="6385" y="6479"/>
                  </a:lnTo>
                  <a:lnTo>
                    <a:pt x="6429" y="6728"/>
                  </a:lnTo>
                  <a:lnTo>
                    <a:pt x="6469" y="6978"/>
                  </a:lnTo>
                  <a:lnTo>
                    <a:pt x="6505" y="7239"/>
                  </a:lnTo>
                  <a:lnTo>
                    <a:pt x="6540" y="7489"/>
                  </a:lnTo>
                  <a:lnTo>
                    <a:pt x="6576" y="7750"/>
                  </a:lnTo>
                  <a:lnTo>
                    <a:pt x="6603" y="8011"/>
                  </a:lnTo>
                  <a:lnTo>
                    <a:pt x="6634" y="8272"/>
                  </a:lnTo>
                  <a:lnTo>
                    <a:pt x="6656" y="8533"/>
                  </a:lnTo>
                  <a:lnTo>
                    <a:pt x="6679" y="8805"/>
                  </a:lnTo>
                  <a:lnTo>
                    <a:pt x="6696" y="9066"/>
                  </a:lnTo>
                  <a:lnTo>
                    <a:pt x="6714" y="9338"/>
                  </a:lnTo>
                  <a:lnTo>
                    <a:pt x="6727" y="9599"/>
                  </a:lnTo>
                  <a:lnTo>
                    <a:pt x="6736" y="9871"/>
                  </a:lnTo>
                  <a:lnTo>
                    <a:pt x="6745" y="10132"/>
                  </a:lnTo>
                  <a:lnTo>
                    <a:pt x="6750" y="10405"/>
                  </a:lnTo>
                  <a:lnTo>
                    <a:pt x="6754" y="10677"/>
                  </a:lnTo>
                  <a:lnTo>
                    <a:pt x="6754" y="10938"/>
                  </a:lnTo>
                  <a:lnTo>
                    <a:pt x="6750" y="11199"/>
                  </a:lnTo>
                  <a:lnTo>
                    <a:pt x="6745" y="11471"/>
                  </a:lnTo>
                  <a:lnTo>
                    <a:pt x="6736" y="11732"/>
                  </a:lnTo>
                  <a:lnTo>
                    <a:pt x="6723" y="11993"/>
                  </a:lnTo>
                  <a:lnTo>
                    <a:pt x="6710" y="12254"/>
                  </a:lnTo>
                  <a:lnTo>
                    <a:pt x="6692" y="12504"/>
                  </a:lnTo>
                  <a:lnTo>
                    <a:pt x="6674" y="12765"/>
                  </a:lnTo>
                  <a:lnTo>
                    <a:pt x="6652" y="13014"/>
                  </a:lnTo>
                  <a:lnTo>
                    <a:pt x="6625" y="13264"/>
                  </a:lnTo>
                  <a:lnTo>
                    <a:pt x="6598" y="13502"/>
                  </a:lnTo>
                  <a:lnTo>
                    <a:pt x="6567" y="13752"/>
                  </a:lnTo>
                  <a:lnTo>
                    <a:pt x="6536" y="13990"/>
                  </a:lnTo>
                  <a:lnTo>
                    <a:pt x="6500" y="14217"/>
                  </a:lnTo>
                  <a:lnTo>
                    <a:pt x="6460" y="14455"/>
                  </a:lnTo>
                  <a:lnTo>
                    <a:pt x="6416" y="14682"/>
                  </a:lnTo>
                  <a:lnTo>
                    <a:pt x="6371" y="14898"/>
                  </a:lnTo>
                  <a:lnTo>
                    <a:pt x="6327" y="15113"/>
                  </a:lnTo>
                  <a:lnTo>
                    <a:pt x="6273" y="15329"/>
                  </a:lnTo>
                  <a:lnTo>
                    <a:pt x="6224" y="15533"/>
                  </a:lnTo>
                  <a:lnTo>
                    <a:pt x="6167" y="15737"/>
                  </a:lnTo>
                  <a:lnTo>
                    <a:pt x="6109" y="15930"/>
                  </a:lnTo>
                  <a:lnTo>
                    <a:pt x="6046" y="16123"/>
                  </a:lnTo>
                  <a:lnTo>
                    <a:pt x="5984" y="16305"/>
                  </a:lnTo>
                  <a:lnTo>
                    <a:pt x="5917" y="16475"/>
                  </a:lnTo>
                  <a:lnTo>
                    <a:pt x="5846" y="16645"/>
                  </a:lnTo>
                  <a:lnTo>
                    <a:pt x="5775" y="16804"/>
                  </a:lnTo>
                  <a:lnTo>
                    <a:pt x="5699" y="16963"/>
                  </a:lnTo>
                  <a:lnTo>
                    <a:pt x="5726" y="16758"/>
                  </a:lnTo>
                  <a:lnTo>
                    <a:pt x="5748" y="16554"/>
                  </a:lnTo>
                  <a:lnTo>
                    <a:pt x="5766" y="16350"/>
                  </a:lnTo>
                  <a:lnTo>
                    <a:pt x="5784" y="16146"/>
                  </a:lnTo>
                  <a:lnTo>
                    <a:pt x="5797" y="15930"/>
                  </a:lnTo>
                  <a:lnTo>
                    <a:pt x="5806" y="15726"/>
                  </a:lnTo>
                  <a:lnTo>
                    <a:pt x="5815" y="15522"/>
                  </a:lnTo>
                  <a:lnTo>
                    <a:pt x="5819" y="15317"/>
                  </a:lnTo>
                  <a:lnTo>
                    <a:pt x="5824" y="15113"/>
                  </a:lnTo>
                  <a:lnTo>
                    <a:pt x="5824" y="14909"/>
                  </a:lnTo>
                  <a:lnTo>
                    <a:pt x="5815" y="14512"/>
                  </a:lnTo>
                  <a:lnTo>
                    <a:pt x="5797" y="14103"/>
                  </a:lnTo>
                  <a:lnTo>
                    <a:pt x="5766" y="13718"/>
                  </a:lnTo>
                  <a:lnTo>
                    <a:pt x="5730" y="13332"/>
                  </a:lnTo>
                  <a:lnTo>
                    <a:pt x="5681" y="12969"/>
                  </a:lnTo>
                  <a:lnTo>
                    <a:pt x="5623" y="12606"/>
                  </a:lnTo>
                  <a:lnTo>
                    <a:pt x="5561" y="12254"/>
                  </a:lnTo>
                  <a:lnTo>
                    <a:pt x="5490" y="11925"/>
                  </a:lnTo>
                  <a:lnTo>
                    <a:pt x="5410" y="11607"/>
                  </a:lnTo>
                  <a:lnTo>
                    <a:pt x="5321" y="11312"/>
                  </a:lnTo>
                  <a:lnTo>
                    <a:pt x="5227" y="11029"/>
                  </a:lnTo>
                  <a:lnTo>
                    <a:pt x="5125" y="10768"/>
                  </a:lnTo>
                  <a:lnTo>
                    <a:pt x="5018" y="10529"/>
                  </a:lnTo>
                  <a:lnTo>
                    <a:pt x="4960" y="10416"/>
                  </a:lnTo>
                  <a:lnTo>
                    <a:pt x="4902" y="10314"/>
                  </a:lnTo>
                  <a:lnTo>
                    <a:pt x="4844" y="10212"/>
                  </a:lnTo>
                  <a:lnTo>
                    <a:pt x="4786" y="10121"/>
                  </a:lnTo>
                  <a:lnTo>
                    <a:pt x="4724" y="10030"/>
                  </a:lnTo>
                  <a:lnTo>
                    <a:pt x="4662" y="9951"/>
                  </a:lnTo>
                  <a:lnTo>
                    <a:pt x="4595" y="9883"/>
                  </a:lnTo>
                  <a:lnTo>
                    <a:pt x="4533" y="9815"/>
                  </a:lnTo>
                  <a:lnTo>
                    <a:pt x="4466" y="9758"/>
                  </a:lnTo>
                  <a:lnTo>
                    <a:pt x="4399" y="9701"/>
                  </a:lnTo>
                  <a:lnTo>
                    <a:pt x="4332" y="9656"/>
                  </a:lnTo>
                  <a:lnTo>
                    <a:pt x="4261" y="9622"/>
                  </a:lnTo>
                  <a:lnTo>
                    <a:pt x="4190" y="9599"/>
                  </a:lnTo>
                  <a:lnTo>
                    <a:pt x="4119" y="9576"/>
                  </a:lnTo>
                  <a:lnTo>
                    <a:pt x="4047" y="9565"/>
                  </a:lnTo>
                  <a:lnTo>
                    <a:pt x="3976" y="9554"/>
                  </a:lnTo>
                  <a:lnTo>
                    <a:pt x="3905" y="9565"/>
                  </a:lnTo>
                  <a:lnTo>
                    <a:pt x="3829" y="9576"/>
                  </a:lnTo>
                  <a:lnTo>
                    <a:pt x="3753" y="9599"/>
                  </a:lnTo>
                  <a:lnTo>
                    <a:pt x="3678" y="9633"/>
                  </a:lnTo>
                  <a:lnTo>
                    <a:pt x="3602" y="9667"/>
                  </a:lnTo>
                  <a:lnTo>
                    <a:pt x="3526" y="9724"/>
                  </a:lnTo>
                  <a:lnTo>
                    <a:pt x="3451" y="9781"/>
                  </a:lnTo>
                  <a:lnTo>
                    <a:pt x="3375" y="9849"/>
                  </a:lnTo>
                  <a:lnTo>
                    <a:pt x="3295" y="9928"/>
                  </a:lnTo>
                  <a:lnTo>
                    <a:pt x="3219" y="10019"/>
                  </a:lnTo>
                  <a:lnTo>
                    <a:pt x="3139" y="10121"/>
                  </a:lnTo>
                  <a:lnTo>
                    <a:pt x="3063" y="10234"/>
                  </a:lnTo>
                  <a:lnTo>
                    <a:pt x="3001" y="10325"/>
                  </a:lnTo>
                  <a:lnTo>
                    <a:pt x="2939" y="10427"/>
                  </a:lnTo>
                  <a:lnTo>
                    <a:pt x="2881" y="10541"/>
                  </a:lnTo>
                  <a:lnTo>
                    <a:pt x="2823" y="10654"/>
                  </a:lnTo>
                  <a:lnTo>
                    <a:pt x="2770" y="10779"/>
                  </a:lnTo>
                  <a:lnTo>
                    <a:pt x="2716" y="10904"/>
                  </a:lnTo>
                  <a:lnTo>
                    <a:pt x="2663" y="11029"/>
                  </a:lnTo>
                  <a:lnTo>
                    <a:pt x="2614" y="11165"/>
                  </a:lnTo>
                  <a:lnTo>
                    <a:pt x="2565" y="11301"/>
                  </a:lnTo>
                  <a:lnTo>
                    <a:pt x="2520" y="11448"/>
                  </a:lnTo>
                  <a:lnTo>
                    <a:pt x="2476" y="11596"/>
                  </a:lnTo>
                  <a:lnTo>
                    <a:pt x="2436" y="11755"/>
                  </a:lnTo>
                  <a:lnTo>
                    <a:pt x="2396" y="11914"/>
                  </a:lnTo>
                  <a:lnTo>
                    <a:pt x="2360" y="12072"/>
                  </a:lnTo>
                  <a:lnTo>
                    <a:pt x="2329" y="12243"/>
                  </a:lnTo>
                  <a:lnTo>
                    <a:pt x="2298" y="12402"/>
                  </a:lnTo>
                  <a:lnTo>
                    <a:pt x="2266" y="12583"/>
                  </a:lnTo>
                  <a:lnTo>
                    <a:pt x="2240" y="12753"/>
                  </a:lnTo>
                  <a:lnTo>
                    <a:pt x="2217" y="12935"/>
                  </a:lnTo>
                  <a:lnTo>
                    <a:pt x="2195" y="13105"/>
                  </a:lnTo>
                  <a:lnTo>
                    <a:pt x="2177" y="13287"/>
                  </a:lnTo>
                  <a:lnTo>
                    <a:pt x="2160" y="13479"/>
                  </a:lnTo>
                  <a:lnTo>
                    <a:pt x="2151" y="13661"/>
                  </a:lnTo>
                  <a:lnTo>
                    <a:pt x="2137" y="13854"/>
                  </a:lnTo>
                  <a:lnTo>
                    <a:pt x="2133" y="14047"/>
                  </a:lnTo>
                  <a:lnTo>
                    <a:pt x="2128" y="14228"/>
                  </a:lnTo>
                  <a:lnTo>
                    <a:pt x="2128" y="14421"/>
                  </a:lnTo>
                  <a:lnTo>
                    <a:pt x="2128" y="14614"/>
                  </a:lnTo>
                  <a:lnTo>
                    <a:pt x="2133" y="14818"/>
                  </a:lnTo>
                  <a:lnTo>
                    <a:pt x="2142" y="15011"/>
                  </a:lnTo>
                  <a:lnTo>
                    <a:pt x="2155" y="15204"/>
                  </a:lnTo>
                  <a:lnTo>
                    <a:pt x="2173" y="15397"/>
                  </a:lnTo>
                  <a:lnTo>
                    <a:pt x="2195" y="15669"/>
                  </a:lnTo>
                  <a:lnTo>
                    <a:pt x="2231" y="15919"/>
                  </a:lnTo>
                  <a:lnTo>
                    <a:pt x="2271" y="16168"/>
                  </a:lnTo>
                  <a:lnTo>
                    <a:pt x="2320" y="16407"/>
                  </a:lnTo>
                  <a:lnTo>
                    <a:pt x="2373" y="16645"/>
                  </a:lnTo>
                  <a:lnTo>
                    <a:pt x="2431" y="16872"/>
                  </a:lnTo>
                  <a:lnTo>
                    <a:pt x="2494" y="17099"/>
                  </a:lnTo>
                  <a:lnTo>
                    <a:pt x="2560" y="17314"/>
                  </a:lnTo>
                  <a:lnTo>
                    <a:pt x="2471" y="17190"/>
                  </a:lnTo>
                  <a:lnTo>
                    <a:pt x="2382" y="17053"/>
                  </a:lnTo>
                  <a:lnTo>
                    <a:pt x="2298" y="16906"/>
                  </a:lnTo>
                  <a:lnTo>
                    <a:pt x="2209" y="16758"/>
                  </a:lnTo>
                  <a:lnTo>
                    <a:pt x="2128" y="16611"/>
                  </a:lnTo>
                  <a:lnTo>
                    <a:pt x="2044" y="16452"/>
                  </a:lnTo>
                  <a:lnTo>
                    <a:pt x="1964" y="16282"/>
                  </a:lnTo>
                  <a:lnTo>
                    <a:pt x="1888" y="16112"/>
                  </a:lnTo>
                  <a:lnTo>
                    <a:pt x="1812" y="15930"/>
                  </a:lnTo>
                  <a:lnTo>
                    <a:pt x="1741" y="15749"/>
                  </a:lnTo>
                  <a:lnTo>
                    <a:pt x="1670" y="15556"/>
                  </a:lnTo>
                  <a:lnTo>
                    <a:pt x="1603" y="15351"/>
                  </a:lnTo>
                  <a:lnTo>
                    <a:pt x="1536" y="15147"/>
                  </a:lnTo>
                  <a:lnTo>
                    <a:pt x="1478" y="14943"/>
                  </a:lnTo>
                  <a:lnTo>
                    <a:pt x="1416" y="14727"/>
                  </a:lnTo>
                  <a:lnTo>
                    <a:pt x="1363" y="14501"/>
                  </a:lnTo>
                  <a:lnTo>
                    <a:pt x="1309" y="14274"/>
                  </a:lnTo>
                  <a:lnTo>
                    <a:pt x="1256" y="14047"/>
                  </a:lnTo>
                  <a:lnTo>
                    <a:pt x="1211" y="13808"/>
                  </a:lnTo>
                  <a:lnTo>
                    <a:pt x="1167" y="13570"/>
                  </a:lnTo>
                  <a:lnTo>
                    <a:pt x="1127" y="13321"/>
                  </a:lnTo>
                  <a:lnTo>
                    <a:pt x="1091" y="13071"/>
                  </a:lnTo>
                  <a:lnTo>
                    <a:pt x="1060" y="12810"/>
                  </a:lnTo>
                  <a:lnTo>
                    <a:pt x="1029" y="12549"/>
                  </a:lnTo>
                  <a:lnTo>
                    <a:pt x="1002" y="12277"/>
                  </a:lnTo>
                  <a:lnTo>
                    <a:pt x="984" y="12004"/>
                  </a:lnTo>
                  <a:lnTo>
                    <a:pt x="966" y="11732"/>
                  </a:lnTo>
                  <a:lnTo>
                    <a:pt x="953" y="11448"/>
                  </a:lnTo>
                  <a:lnTo>
                    <a:pt x="944" y="11165"/>
                  </a:lnTo>
                  <a:lnTo>
                    <a:pt x="940" y="10870"/>
                  </a:lnTo>
                  <a:lnTo>
                    <a:pt x="940" y="10586"/>
                  </a:lnTo>
                  <a:lnTo>
                    <a:pt x="944" y="10280"/>
                  </a:lnTo>
                  <a:lnTo>
                    <a:pt x="958" y="9849"/>
                  </a:lnTo>
                  <a:lnTo>
                    <a:pt x="984" y="9418"/>
                  </a:lnTo>
                  <a:lnTo>
                    <a:pt x="1015" y="8986"/>
                  </a:lnTo>
                  <a:lnTo>
                    <a:pt x="1055" y="8567"/>
                  </a:lnTo>
                  <a:lnTo>
                    <a:pt x="1100" y="8158"/>
                  </a:lnTo>
                  <a:lnTo>
                    <a:pt x="1158" y="7750"/>
                  </a:lnTo>
                  <a:lnTo>
                    <a:pt x="1220" y="7341"/>
                  </a:lnTo>
                  <a:lnTo>
                    <a:pt x="1287" y="6955"/>
                  </a:lnTo>
                  <a:lnTo>
                    <a:pt x="1363" y="6570"/>
                  </a:lnTo>
                  <a:lnTo>
                    <a:pt x="1443" y="6195"/>
                  </a:lnTo>
                  <a:lnTo>
                    <a:pt x="1532" y="5832"/>
                  </a:lnTo>
                  <a:lnTo>
                    <a:pt x="1625" y="5480"/>
                  </a:lnTo>
                  <a:lnTo>
                    <a:pt x="1723" y="5140"/>
                  </a:lnTo>
                  <a:lnTo>
                    <a:pt x="1830" y="4811"/>
                  </a:lnTo>
                  <a:lnTo>
                    <a:pt x="1937" y="4482"/>
                  </a:lnTo>
                  <a:lnTo>
                    <a:pt x="2053" y="4187"/>
                  </a:lnTo>
                  <a:lnTo>
                    <a:pt x="2173" y="3892"/>
                  </a:lnTo>
                  <a:lnTo>
                    <a:pt x="2293" y="3608"/>
                  </a:lnTo>
                  <a:lnTo>
                    <a:pt x="2422" y="3347"/>
                  </a:lnTo>
                  <a:lnTo>
                    <a:pt x="2556" y="3098"/>
                  </a:lnTo>
                  <a:lnTo>
                    <a:pt x="2689" y="2871"/>
                  </a:lnTo>
                  <a:lnTo>
                    <a:pt x="2827" y="2655"/>
                  </a:lnTo>
                  <a:lnTo>
                    <a:pt x="2970" y="2462"/>
                  </a:lnTo>
                  <a:lnTo>
                    <a:pt x="3112" y="2281"/>
                  </a:lnTo>
                  <a:lnTo>
                    <a:pt x="3259" y="2122"/>
                  </a:lnTo>
                  <a:lnTo>
                    <a:pt x="3406" y="1975"/>
                  </a:lnTo>
                  <a:lnTo>
                    <a:pt x="3558" y="1861"/>
                  </a:lnTo>
                  <a:lnTo>
                    <a:pt x="3709" y="1759"/>
                  </a:lnTo>
                  <a:lnTo>
                    <a:pt x="3865" y="1680"/>
                  </a:lnTo>
                  <a:lnTo>
                    <a:pt x="4021" y="1611"/>
                  </a:lnTo>
                  <a:lnTo>
                    <a:pt x="4176" y="1577"/>
                  </a:lnTo>
                  <a:lnTo>
                    <a:pt x="4332" y="1566"/>
                  </a:lnTo>
                  <a:lnTo>
                    <a:pt x="4381" y="1555"/>
                  </a:lnTo>
                  <a:lnTo>
                    <a:pt x="4426" y="1532"/>
                  </a:lnTo>
                  <a:lnTo>
                    <a:pt x="4466" y="1487"/>
                  </a:lnTo>
                  <a:lnTo>
                    <a:pt x="4497" y="1430"/>
                  </a:lnTo>
                  <a:lnTo>
                    <a:pt x="4528" y="1373"/>
                  </a:lnTo>
                  <a:lnTo>
                    <a:pt x="4550" y="1294"/>
                  </a:lnTo>
                  <a:lnTo>
                    <a:pt x="4568" y="1203"/>
                  </a:lnTo>
                  <a:lnTo>
                    <a:pt x="4582" y="1124"/>
                  </a:lnTo>
                  <a:lnTo>
                    <a:pt x="4590" y="1044"/>
                  </a:lnTo>
                  <a:lnTo>
                    <a:pt x="4595" y="965"/>
                  </a:lnTo>
                  <a:lnTo>
                    <a:pt x="4595" y="885"/>
                  </a:lnTo>
                  <a:lnTo>
                    <a:pt x="4595" y="795"/>
                  </a:lnTo>
                  <a:lnTo>
                    <a:pt x="4590" y="715"/>
                  </a:lnTo>
                  <a:lnTo>
                    <a:pt x="4582" y="636"/>
                  </a:lnTo>
                  <a:lnTo>
                    <a:pt x="4568" y="556"/>
                  </a:lnTo>
                  <a:lnTo>
                    <a:pt x="4555" y="477"/>
                  </a:lnTo>
                  <a:lnTo>
                    <a:pt x="4537" y="397"/>
                  </a:lnTo>
                  <a:lnTo>
                    <a:pt x="4519" y="329"/>
                  </a:lnTo>
                  <a:lnTo>
                    <a:pt x="4497" y="273"/>
                  </a:lnTo>
                  <a:lnTo>
                    <a:pt x="4470" y="216"/>
                  </a:lnTo>
                  <a:lnTo>
                    <a:pt x="4439" y="170"/>
                  </a:lnTo>
                  <a:lnTo>
                    <a:pt x="4408" y="125"/>
                  </a:lnTo>
                  <a:lnTo>
                    <a:pt x="4372" y="91"/>
                  </a:lnTo>
                  <a:lnTo>
                    <a:pt x="4332" y="80"/>
                  </a:lnTo>
                  <a:lnTo>
                    <a:pt x="4230" y="46"/>
                  </a:lnTo>
                  <a:lnTo>
                    <a:pt x="4127" y="23"/>
                  </a:lnTo>
                  <a:lnTo>
                    <a:pt x="4025" y="12"/>
                  </a:lnTo>
                  <a:lnTo>
                    <a:pt x="392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9"/>
            <p:cNvSpPr/>
            <p:nvPr/>
          </p:nvSpPr>
          <p:spPr>
            <a:xfrm>
              <a:off x="3371225" y="-10904550"/>
              <a:ext cx="145400" cy="404800"/>
            </a:xfrm>
            <a:custGeom>
              <a:avLst/>
              <a:gdLst/>
              <a:ahLst/>
              <a:cxnLst/>
              <a:rect l="l" t="t" r="r" b="b"/>
              <a:pathLst>
                <a:path w="5816" h="16192" extrusionOk="0">
                  <a:moveTo>
                    <a:pt x="3643" y="1"/>
                  </a:moveTo>
                  <a:lnTo>
                    <a:pt x="3629" y="80"/>
                  </a:lnTo>
                  <a:lnTo>
                    <a:pt x="3611" y="171"/>
                  </a:lnTo>
                  <a:lnTo>
                    <a:pt x="3589" y="250"/>
                  </a:lnTo>
                  <a:lnTo>
                    <a:pt x="3558" y="307"/>
                  </a:lnTo>
                  <a:lnTo>
                    <a:pt x="3527" y="364"/>
                  </a:lnTo>
                  <a:lnTo>
                    <a:pt x="3487" y="409"/>
                  </a:lnTo>
                  <a:lnTo>
                    <a:pt x="3442" y="432"/>
                  </a:lnTo>
                  <a:lnTo>
                    <a:pt x="3393" y="443"/>
                  </a:lnTo>
                  <a:lnTo>
                    <a:pt x="3237" y="454"/>
                  </a:lnTo>
                  <a:lnTo>
                    <a:pt x="3082" y="488"/>
                  </a:lnTo>
                  <a:lnTo>
                    <a:pt x="2926" y="557"/>
                  </a:lnTo>
                  <a:lnTo>
                    <a:pt x="2770" y="636"/>
                  </a:lnTo>
                  <a:lnTo>
                    <a:pt x="2619" y="738"/>
                  </a:lnTo>
                  <a:lnTo>
                    <a:pt x="2467" y="852"/>
                  </a:lnTo>
                  <a:lnTo>
                    <a:pt x="2320" y="999"/>
                  </a:lnTo>
                  <a:lnTo>
                    <a:pt x="2173" y="1158"/>
                  </a:lnTo>
                  <a:lnTo>
                    <a:pt x="2031" y="1339"/>
                  </a:lnTo>
                  <a:lnTo>
                    <a:pt x="1888" y="1532"/>
                  </a:lnTo>
                  <a:lnTo>
                    <a:pt x="1750" y="1748"/>
                  </a:lnTo>
                  <a:lnTo>
                    <a:pt x="1617" y="1975"/>
                  </a:lnTo>
                  <a:lnTo>
                    <a:pt x="1483" y="2224"/>
                  </a:lnTo>
                  <a:lnTo>
                    <a:pt x="1354" y="2485"/>
                  </a:lnTo>
                  <a:lnTo>
                    <a:pt x="1234" y="2769"/>
                  </a:lnTo>
                  <a:lnTo>
                    <a:pt x="1114" y="3064"/>
                  </a:lnTo>
                  <a:lnTo>
                    <a:pt x="998" y="3359"/>
                  </a:lnTo>
                  <a:lnTo>
                    <a:pt x="891" y="3688"/>
                  </a:lnTo>
                  <a:lnTo>
                    <a:pt x="784" y="4017"/>
                  </a:lnTo>
                  <a:lnTo>
                    <a:pt x="686" y="4357"/>
                  </a:lnTo>
                  <a:lnTo>
                    <a:pt x="593" y="4709"/>
                  </a:lnTo>
                  <a:lnTo>
                    <a:pt x="504" y="5072"/>
                  </a:lnTo>
                  <a:lnTo>
                    <a:pt x="424" y="5447"/>
                  </a:lnTo>
                  <a:lnTo>
                    <a:pt x="348" y="5832"/>
                  </a:lnTo>
                  <a:lnTo>
                    <a:pt x="281" y="6218"/>
                  </a:lnTo>
                  <a:lnTo>
                    <a:pt x="219" y="6627"/>
                  </a:lnTo>
                  <a:lnTo>
                    <a:pt x="161" y="7035"/>
                  </a:lnTo>
                  <a:lnTo>
                    <a:pt x="116" y="7444"/>
                  </a:lnTo>
                  <a:lnTo>
                    <a:pt x="76" y="7863"/>
                  </a:lnTo>
                  <a:lnTo>
                    <a:pt x="45" y="8295"/>
                  </a:lnTo>
                  <a:lnTo>
                    <a:pt x="19" y="8726"/>
                  </a:lnTo>
                  <a:lnTo>
                    <a:pt x="5" y="9157"/>
                  </a:lnTo>
                  <a:lnTo>
                    <a:pt x="1" y="9463"/>
                  </a:lnTo>
                  <a:lnTo>
                    <a:pt x="1" y="9747"/>
                  </a:lnTo>
                  <a:lnTo>
                    <a:pt x="5" y="10042"/>
                  </a:lnTo>
                  <a:lnTo>
                    <a:pt x="14" y="10325"/>
                  </a:lnTo>
                  <a:lnTo>
                    <a:pt x="27" y="10609"/>
                  </a:lnTo>
                  <a:lnTo>
                    <a:pt x="45" y="10881"/>
                  </a:lnTo>
                  <a:lnTo>
                    <a:pt x="63" y="11154"/>
                  </a:lnTo>
                  <a:lnTo>
                    <a:pt x="90" y="11426"/>
                  </a:lnTo>
                  <a:lnTo>
                    <a:pt x="121" y="11687"/>
                  </a:lnTo>
                  <a:lnTo>
                    <a:pt x="152" y="11948"/>
                  </a:lnTo>
                  <a:lnTo>
                    <a:pt x="188" y="12198"/>
                  </a:lnTo>
                  <a:lnTo>
                    <a:pt x="228" y="12447"/>
                  </a:lnTo>
                  <a:lnTo>
                    <a:pt x="272" y="12685"/>
                  </a:lnTo>
                  <a:lnTo>
                    <a:pt x="317" y="12924"/>
                  </a:lnTo>
                  <a:lnTo>
                    <a:pt x="370" y="13151"/>
                  </a:lnTo>
                  <a:lnTo>
                    <a:pt x="424" y="13378"/>
                  </a:lnTo>
                  <a:lnTo>
                    <a:pt x="477" y="13604"/>
                  </a:lnTo>
                  <a:lnTo>
                    <a:pt x="539" y="13820"/>
                  </a:lnTo>
                  <a:lnTo>
                    <a:pt x="597" y="14024"/>
                  </a:lnTo>
                  <a:lnTo>
                    <a:pt x="664" y="14228"/>
                  </a:lnTo>
                  <a:lnTo>
                    <a:pt x="731" y="14433"/>
                  </a:lnTo>
                  <a:lnTo>
                    <a:pt x="802" y="14626"/>
                  </a:lnTo>
                  <a:lnTo>
                    <a:pt x="873" y="14807"/>
                  </a:lnTo>
                  <a:lnTo>
                    <a:pt x="949" y="14989"/>
                  </a:lnTo>
                  <a:lnTo>
                    <a:pt x="1025" y="15159"/>
                  </a:lnTo>
                  <a:lnTo>
                    <a:pt x="1105" y="15329"/>
                  </a:lnTo>
                  <a:lnTo>
                    <a:pt x="1189" y="15488"/>
                  </a:lnTo>
                  <a:lnTo>
                    <a:pt x="1270" y="15635"/>
                  </a:lnTo>
                  <a:lnTo>
                    <a:pt x="1359" y="15783"/>
                  </a:lnTo>
                  <a:lnTo>
                    <a:pt x="1443" y="15930"/>
                  </a:lnTo>
                  <a:lnTo>
                    <a:pt x="1532" y="16067"/>
                  </a:lnTo>
                  <a:lnTo>
                    <a:pt x="1621" y="16191"/>
                  </a:lnTo>
                  <a:lnTo>
                    <a:pt x="1555" y="15976"/>
                  </a:lnTo>
                  <a:lnTo>
                    <a:pt x="1492" y="15749"/>
                  </a:lnTo>
                  <a:lnTo>
                    <a:pt x="1434" y="15522"/>
                  </a:lnTo>
                  <a:lnTo>
                    <a:pt x="1381" y="15284"/>
                  </a:lnTo>
                  <a:lnTo>
                    <a:pt x="1332" y="15045"/>
                  </a:lnTo>
                  <a:lnTo>
                    <a:pt x="1292" y="14796"/>
                  </a:lnTo>
                  <a:lnTo>
                    <a:pt x="1256" y="14546"/>
                  </a:lnTo>
                  <a:lnTo>
                    <a:pt x="1234" y="14274"/>
                  </a:lnTo>
                  <a:lnTo>
                    <a:pt x="1216" y="14081"/>
                  </a:lnTo>
                  <a:lnTo>
                    <a:pt x="1203" y="13888"/>
                  </a:lnTo>
                  <a:lnTo>
                    <a:pt x="1194" y="13695"/>
                  </a:lnTo>
                  <a:lnTo>
                    <a:pt x="1189" y="13491"/>
                  </a:lnTo>
                  <a:lnTo>
                    <a:pt x="1189" y="13298"/>
                  </a:lnTo>
                  <a:lnTo>
                    <a:pt x="1189" y="13105"/>
                  </a:lnTo>
                  <a:lnTo>
                    <a:pt x="1194" y="12924"/>
                  </a:lnTo>
                  <a:lnTo>
                    <a:pt x="1198" y="12731"/>
                  </a:lnTo>
                  <a:lnTo>
                    <a:pt x="1212" y="12538"/>
                  </a:lnTo>
                  <a:lnTo>
                    <a:pt x="1221" y="12356"/>
                  </a:lnTo>
                  <a:lnTo>
                    <a:pt x="1238" y="12164"/>
                  </a:lnTo>
                  <a:lnTo>
                    <a:pt x="1256" y="11982"/>
                  </a:lnTo>
                  <a:lnTo>
                    <a:pt x="1278" y="11812"/>
                  </a:lnTo>
                  <a:lnTo>
                    <a:pt x="1301" y="11630"/>
                  </a:lnTo>
                  <a:lnTo>
                    <a:pt x="1327" y="11460"/>
                  </a:lnTo>
                  <a:lnTo>
                    <a:pt x="1359" y="11279"/>
                  </a:lnTo>
                  <a:lnTo>
                    <a:pt x="1390" y="11120"/>
                  </a:lnTo>
                  <a:lnTo>
                    <a:pt x="1421" y="10949"/>
                  </a:lnTo>
                  <a:lnTo>
                    <a:pt x="1457" y="10791"/>
                  </a:lnTo>
                  <a:lnTo>
                    <a:pt x="1497" y="10632"/>
                  </a:lnTo>
                  <a:lnTo>
                    <a:pt x="1537" y="10473"/>
                  </a:lnTo>
                  <a:lnTo>
                    <a:pt x="1581" y="10325"/>
                  </a:lnTo>
                  <a:lnTo>
                    <a:pt x="1626" y="10178"/>
                  </a:lnTo>
                  <a:lnTo>
                    <a:pt x="1675" y="10042"/>
                  </a:lnTo>
                  <a:lnTo>
                    <a:pt x="1724" y="9906"/>
                  </a:lnTo>
                  <a:lnTo>
                    <a:pt x="1777" y="9781"/>
                  </a:lnTo>
                  <a:lnTo>
                    <a:pt x="1831" y="9656"/>
                  </a:lnTo>
                  <a:lnTo>
                    <a:pt x="1884" y="9531"/>
                  </a:lnTo>
                  <a:lnTo>
                    <a:pt x="1942" y="9418"/>
                  </a:lnTo>
                  <a:lnTo>
                    <a:pt x="2000" y="9304"/>
                  </a:lnTo>
                  <a:lnTo>
                    <a:pt x="2062" y="9202"/>
                  </a:lnTo>
                  <a:lnTo>
                    <a:pt x="2124" y="9111"/>
                  </a:lnTo>
                  <a:lnTo>
                    <a:pt x="2200" y="8998"/>
                  </a:lnTo>
                  <a:lnTo>
                    <a:pt x="2280" y="8896"/>
                  </a:lnTo>
                  <a:lnTo>
                    <a:pt x="2356" y="8805"/>
                  </a:lnTo>
                  <a:lnTo>
                    <a:pt x="2436" y="8726"/>
                  </a:lnTo>
                  <a:lnTo>
                    <a:pt x="2512" y="8658"/>
                  </a:lnTo>
                  <a:lnTo>
                    <a:pt x="2587" y="8601"/>
                  </a:lnTo>
                  <a:lnTo>
                    <a:pt x="2663" y="8544"/>
                  </a:lnTo>
                  <a:lnTo>
                    <a:pt x="2739" y="8510"/>
                  </a:lnTo>
                  <a:lnTo>
                    <a:pt x="2814" y="8476"/>
                  </a:lnTo>
                  <a:lnTo>
                    <a:pt x="2890" y="8453"/>
                  </a:lnTo>
                  <a:lnTo>
                    <a:pt x="2966" y="8442"/>
                  </a:lnTo>
                  <a:lnTo>
                    <a:pt x="3037" y="8431"/>
                  </a:lnTo>
                  <a:lnTo>
                    <a:pt x="3108" y="8442"/>
                  </a:lnTo>
                  <a:lnTo>
                    <a:pt x="3180" y="8453"/>
                  </a:lnTo>
                  <a:lnTo>
                    <a:pt x="3251" y="8476"/>
                  </a:lnTo>
                  <a:lnTo>
                    <a:pt x="3322" y="8499"/>
                  </a:lnTo>
                  <a:lnTo>
                    <a:pt x="3393" y="8533"/>
                  </a:lnTo>
                  <a:lnTo>
                    <a:pt x="3460" y="8578"/>
                  </a:lnTo>
                  <a:lnTo>
                    <a:pt x="3527" y="8635"/>
                  </a:lnTo>
                  <a:lnTo>
                    <a:pt x="3594" y="8692"/>
                  </a:lnTo>
                  <a:lnTo>
                    <a:pt x="3656" y="8760"/>
                  </a:lnTo>
                  <a:lnTo>
                    <a:pt x="3723" y="8828"/>
                  </a:lnTo>
                  <a:lnTo>
                    <a:pt x="3785" y="8907"/>
                  </a:lnTo>
                  <a:lnTo>
                    <a:pt x="3847" y="8998"/>
                  </a:lnTo>
                  <a:lnTo>
                    <a:pt x="3905" y="9089"/>
                  </a:lnTo>
                  <a:lnTo>
                    <a:pt x="3963" y="9191"/>
                  </a:lnTo>
                  <a:lnTo>
                    <a:pt x="4021" y="9293"/>
                  </a:lnTo>
                  <a:lnTo>
                    <a:pt x="4079" y="9406"/>
                  </a:lnTo>
                  <a:lnTo>
                    <a:pt x="4186" y="9645"/>
                  </a:lnTo>
                  <a:lnTo>
                    <a:pt x="4288" y="9906"/>
                  </a:lnTo>
                  <a:lnTo>
                    <a:pt x="4382" y="10189"/>
                  </a:lnTo>
                  <a:lnTo>
                    <a:pt x="4471" y="10484"/>
                  </a:lnTo>
                  <a:lnTo>
                    <a:pt x="4551" y="10802"/>
                  </a:lnTo>
                  <a:lnTo>
                    <a:pt x="4622" y="11131"/>
                  </a:lnTo>
                  <a:lnTo>
                    <a:pt x="4684" y="11483"/>
                  </a:lnTo>
                  <a:lnTo>
                    <a:pt x="4742" y="11846"/>
                  </a:lnTo>
                  <a:lnTo>
                    <a:pt x="4791" y="12209"/>
                  </a:lnTo>
                  <a:lnTo>
                    <a:pt x="4827" y="12595"/>
                  </a:lnTo>
                  <a:lnTo>
                    <a:pt x="4858" y="12980"/>
                  </a:lnTo>
                  <a:lnTo>
                    <a:pt x="4876" y="13389"/>
                  </a:lnTo>
                  <a:lnTo>
                    <a:pt x="4885" y="13786"/>
                  </a:lnTo>
                  <a:lnTo>
                    <a:pt x="4885" y="13990"/>
                  </a:lnTo>
                  <a:lnTo>
                    <a:pt x="4880" y="14194"/>
                  </a:lnTo>
                  <a:lnTo>
                    <a:pt x="4876" y="14399"/>
                  </a:lnTo>
                  <a:lnTo>
                    <a:pt x="4867" y="14603"/>
                  </a:lnTo>
                  <a:lnTo>
                    <a:pt x="4858" y="14807"/>
                  </a:lnTo>
                  <a:lnTo>
                    <a:pt x="4845" y="15023"/>
                  </a:lnTo>
                  <a:lnTo>
                    <a:pt x="4827" y="15227"/>
                  </a:lnTo>
                  <a:lnTo>
                    <a:pt x="4809" y="15431"/>
                  </a:lnTo>
                  <a:lnTo>
                    <a:pt x="4787" y="15635"/>
                  </a:lnTo>
                  <a:lnTo>
                    <a:pt x="4760" y="15840"/>
                  </a:lnTo>
                  <a:lnTo>
                    <a:pt x="4836" y="15681"/>
                  </a:lnTo>
                  <a:lnTo>
                    <a:pt x="4907" y="15522"/>
                  </a:lnTo>
                  <a:lnTo>
                    <a:pt x="4978" y="15352"/>
                  </a:lnTo>
                  <a:lnTo>
                    <a:pt x="5045" y="15182"/>
                  </a:lnTo>
                  <a:lnTo>
                    <a:pt x="5107" y="15000"/>
                  </a:lnTo>
                  <a:lnTo>
                    <a:pt x="5170" y="14807"/>
                  </a:lnTo>
                  <a:lnTo>
                    <a:pt x="5228" y="14614"/>
                  </a:lnTo>
                  <a:lnTo>
                    <a:pt x="5285" y="14410"/>
                  </a:lnTo>
                  <a:lnTo>
                    <a:pt x="5334" y="14206"/>
                  </a:lnTo>
                  <a:lnTo>
                    <a:pt x="5388" y="13990"/>
                  </a:lnTo>
                  <a:lnTo>
                    <a:pt x="5432" y="13775"/>
                  </a:lnTo>
                  <a:lnTo>
                    <a:pt x="5477" y="13559"/>
                  </a:lnTo>
                  <a:lnTo>
                    <a:pt x="5521" y="13332"/>
                  </a:lnTo>
                  <a:lnTo>
                    <a:pt x="5561" y="13094"/>
                  </a:lnTo>
                  <a:lnTo>
                    <a:pt x="5597" y="12867"/>
                  </a:lnTo>
                  <a:lnTo>
                    <a:pt x="5628" y="12629"/>
                  </a:lnTo>
                  <a:lnTo>
                    <a:pt x="5659" y="12379"/>
                  </a:lnTo>
                  <a:lnTo>
                    <a:pt x="5686" y="12141"/>
                  </a:lnTo>
                  <a:lnTo>
                    <a:pt x="5713" y="11891"/>
                  </a:lnTo>
                  <a:lnTo>
                    <a:pt x="5735" y="11642"/>
                  </a:lnTo>
                  <a:lnTo>
                    <a:pt x="5753" y="11381"/>
                  </a:lnTo>
                  <a:lnTo>
                    <a:pt x="5771" y="11131"/>
                  </a:lnTo>
                  <a:lnTo>
                    <a:pt x="5784" y="10870"/>
                  </a:lnTo>
                  <a:lnTo>
                    <a:pt x="5797" y="10609"/>
                  </a:lnTo>
                  <a:lnTo>
                    <a:pt x="5806" y="10348"/>
                  </a:lnTo>
                  <a:lnTo>
                    <a:pt x="5811" y="10076"/>
                  </a:lnTo>
                  <a:lnTo>
                    <a:pt x="5815" y="9815"/>
                  </a:lnTo>
                  <a:lnTo>
                    <a:pt x="5815" y="9554"/>
                  </a:lnTo>
                  <a:lnTo>
                    <a:pt x="5811" y="9282"/>
                  </a:lnTo>
                  <a:lnTo>
                    <a:pt x="5806" y="9009"/>
                  </a:lnTo>
                  <a:lnTo>
                    <a:pt x="5797" y="8748"/>
                  </a:lnTo>
                  <a:lnTo>
                    <a:pt x="5788" y="8476"/>
                  </a:lnTo>
                  <a:lnTo>
                    <a:pt x="5775" y="8215"/>
                  </a:lnTo>
                  <a:lnTo>
                    <a:pt x="5757" y="7943"/>
                  </a:lnTo>
                  <a:lnTo>
                    <a:pt x="5740" y="7682"/>
                  </a:lnTo>
                  <a:lnTo>
                    <a:pt x="5717" y="7410"/>
                  </a:lnTo>
                  <a:lnTo>
                    <a:pt x="5695" y="7149"/>
                  </a:lnTo>
                  <a:lnTo>
                    <a:pt x="5664" y="6888"/>
                  </a:lnTo>
                  <a:lnTo>
                    <a:pt x="5637" y="6627"/>
                  </a:lnTo>
                  <a:lnTo>
                    <a:pt x="5601" y="6366"/>
                  </a:lnTo>
                  <a:lnTo>
                    <a:pt x="5566" y="6116"/>
                  </a:lnTo>
                  <a:lnTo>
                    <a:pt x="5530" y="5855"/>
                  </a:lnTo>
                  <a:lnTo>
                    <a:pt x="5490" y="5605"/>
                  </a:lnTo>
                  <a:lnTo>
                    <a:pt x="5446" y="5356"/>
                  </a:lnTo>
                  <a:lnTo>
                    <a:pt x="5397" y="5106"/>
                  </a:lnTo>
                  <a:lnTo>
                    <a:pt x="5348" y="4868"/>
                  </a:lnTo>
                  <a:lnTo>
                    <a:pt x="5299" y="4630"/>
                  </a:lnTo>
                  <a:lnTo>
                    <a:pt x="5241" y="4391"/>
                  </a:lnTo>
                  <a:lnTo>
                    <a:pt x="5183" y="4165"/>
                  </a:lnTo>
                  <a:lnTo>
                    <a:pt x="5125" y="3938"/>
                  </a:lnTo>
                  <a:lnTo>
                    <a:pt x="5063" y="3722"/>
                  </a:lnTo>
                  <a:lnTo>
                    <a:pt x="4996" y="3495"/>
                  </a:lnTo>
                  <a:lnTo>
                    <a:pt x="4929" y="3291"/>
                  </a:lnTo>
                  <a:lnTo>
                    <a:pt x="4858" y="3087"/>
                  </a:lnTo>
                  <a:lnTo>
                    <a:pt x="4782" y="2882"/>
                  </a:lnTo>
                  <a:lnTo>
                    <a:pt x="4707" y="2690"/>
                  </a:lnTo>
                  <a:lnTo>
                    <a:pt x="4626" y="2497"/>
                  </a:lnTo>
                  <a:lnTo>
                    <a:pt x="4546" y="2315"/>
                  </a:lnTo>
                  <a:lnTo>
                    <a:pt x="4462" y="2134"/>
                  </a:lnTo>
                  <a:lnTo>
                    <a:pt x="4373" y="1963"/>
                  </a:lnTo>
                  <a:lnTo>
                    <a:pt x="4284" y="1805"/>
                  </a:lnTo>
                  <a:lnTo>
                    <a:pt x="4190" y="1646"/>
                  </a:lnTo>
                  <a:lnTo>
                    <a:pt x="4092" y="1498"/>
                  </a:lnTo>
                  <a:lnTo>
                    <a:pt x="3994" y="1362"/>
                  </a:lnTo>
                  <a:lnTo>
                    <a:pt x="3963" y="1305"/>
                  </a:lnTo>
                  <a:lnTo>
                    <a:pt x="3927" y="1249"/>
                  </a:lnTo>
                  <a:lnTo>
                    <a:pt x="3901" y="1181"/>
                  </a:lnTo>
                  <a:lnTo>
                    <a:pt x="3874" y="1112"/>
                  </a:lnTo>
                  <a:lnTo>
                    <a:pt x="3852" y="1044"/>
                  </a:lnTo>
                  <a:lnTo>
                    <a:pt x="3834" y="965"/>
                  </a:lnTo>
                  <a:lnTo>
                    <a:pt x="3816" y="886"/>
                  </a:lnTo>
                  <a:lnTo>
                    <a:pt x="3803" y="795"/>
                  </a:lnTo>
                  <a:lnTo>
                    <a:pt x="3789" y="715"/>
                  </a:lnTo>
                  <a:lnTo>
                    <a:pt x="3781" y="625"/>
                  </a:lnTo>
                  <a:lnTo>
                    <a:pt x="3767" y="443"/>
                  </a:lnTo>
                  <a:lnTo>
                    <a:pt x="3767" y="262"/>
                  </a:lnTo>
                  <a:lnTo>
                    <a:pt x="3776" y="69"/>
                  </a:lnTo>
                  <a:lnTo>
                    <a:pt x="36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Picture 2">
            <a:extLst>
              <a:ext uri="{FF2B5EF4-FFF2-40B4-BE49-F238E27FC236}">
                <a16:creationId xmlns:a16="http://schemas.microsoft.com/office/drawing/2014/main" id="{705EAB56-0FD9-A693-78EC-890ADD8C4BF8}"/>
              </a:ext>
            </a:extLst>
          </p:cNvPr>
          <p:cNvPicPr>
            <a:picLocks noChangeAspect="1"/>
          </p:cNvPicPr>
          <p:nvPr/>
        </p:nvPicPr>
        <p:blipFill>
          <a:blip r:embed="rId4"/>
          <a:stretch>
            <a:fillRect/>
          </a:stretch>
        </p:blipFill>
        <p:spPr>
          <a:xfrm>
            <a:off x="1313048" y="1581861"/>
            <a:ext cx="4018841" cy="2266076"/>
          </a:xfrm>
          <a:prstGeom prst="rect">
            <a:avLst/>
          </a:prstGeom>
        </p:spPr>
      </p:pic>
      <p:grpSp>
        <p:nvGrpSpPr>
          <p:cNvPr id="1331" name="Google Shape;1331;p49"/>
          <p:cNvGrpSpPr/>
          <p:nvPr/>
        </p:nvGrpSpPr>
        <p:grpSpPr>
          <a:xfrm>
            <a:off x="1883029" y="1603467"/>
            <a:ext cx="2856935" cy="2242744"/>
            <a:chOff x="3223750" y="1413359"/>
            <a:chExt cx="2856935" cy="2242744"/>
          </a:xfrm>
        </p:grpSpPr>
        <p:sp>
          <p:nvSpPr>
            <p:cNvPr id="1332" name="Google Shape;1332;p49"/>
            <p:cNvSpPr/>
            <p:nvPr/>
          </p:nvSpPr>
          <p:spPr>
            <a:xfrm>
              <a:off x="3223759" y="3418595"/>
              <a:ext cx="2856926" cy="15320"/>
            </a:xfrm>
            <a:custGeom>
              <a:avLst/>
              <a:gdLst/>
              <a:ahLst/>
              <a:cxnLst/>
              <a:rect l="l" t="t" r="r" b="b"/>
              <a:pathLst>
                <a:path w="155712" h="835" extrusionOk="0">
                  <a:moveTo>
                    <a:pt x="0" y="1"/>
                  </a:moveTo>
                  <a:lnTo>
                    <a:pt x="0" y="835"/>
                  </a:lnTo>
                  <a:lnTo>
                    <a:pt x="155711" y="835"/>
                  </a:lnTo>
                  <a:lnTo>
                    <a:pt x="1557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9"/>
            <p:cNvSpPr/>
            <p:nvPr/>
          </p:nvSpPr>
          <p:spPr>
            <a:xfrm>
              <a:off x="3223759" y="1709618"/>
              <a:ext cx="2856926" cy="15320"/>
            </a:xfrm>
            <a:custGeom>
              <a:avLst/>
              <a:gdLst/>
              <a:ahLst/>
              <a:cxnLst/>
              <a:rect l="l" t="t" r="r" b="b"/>
              <a:pathLst>
                <a:path w="155712" h="835" extrusionOk="0">
                  <a:moveTo>
                    <a:pt x="0" y="0"/>
                  </a:moveTo>
                  <a:lnTo>
                    <a:pt x="0" y="834"/>
                  </a:lnTo>
                  <a:lnTo>
                    <a:pt x="155711" y="834"/>
                  </a:lnTo>
                  <a:lnTo>
                    <a:pt x="1557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9"/>
            <p:cNvSpPr/>
            <p:nvPr/>
          </p:nvSpPr>
          <p:spPr>
            <a:xfrm>
              <a:off x="4469707" y="2435557"/>
              <a:ext cx="272974" cy="272369"/>
            </a:xfrm>
            <a:custGeom>
              <a:avLst/>
              <a:gdLst/>
              <a:ahLst/>
              <a:cxnLst/>
              <a:rect l="l" t="t" r="r" b="b"/>
              <a:pathLst>
                <a:path w="14878" h="14845" extrusionOk="0">
                  <a:moveTo>
                    <a:pt x="4303" y="2636"/>
                  </a:moveTo>
                  <a:lnTo>
                    <a:pt x="12576" y="7440"/>
                  </a:lnTo>
                  <a:lnTo>
                    <a:pt x="4303" y="12210"/>
                  </a:lnTo>
                  <a:lnTo>
                    <a:pt x="4303" y="2636"/>
                  </a:lnTo>
                  <a:close/>
                  <a:moveTo>
                    <a:pt x="7439" y="1"/>
                  </a:moveTo>
                  <a:cubicBezTo>
                    <a:pt x="3336" y="1"/>
                    <a:pt x="0" y="3303"/>
                    <a:pt x="0" y="7406"/>
                  </a:cubicBezTo>
                  <a:cubicBezTo>
                    <a:pt x="0" y="11542"/>
                    <a:pt x="3336" y="14845"/>
                    <a:pt x="7439" y="14845"/>
                  </a:cubicBezTo>
                  <a:cubicBezTo>
                    <a:pt x="11542" y="14845"/>
                    <a:pt x="14877" y="11542"/>
                    <a:pt x="14877" y="7406"/>
                  </a:cubicBezTo>
                  <a:cubicBezTo>
                    <a:pt x="14877" y="3303"/>
                    <a:pt x="11542" y="1"/>
                    <a:pt x="74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9"/>
            <p:cNvSpPr/>
            <p:nvPr/>
          </p:nvSpPr>
          <p:spPr>
            <a:xfrm>
              <a:off x="3292920" y="3269246"/>
              <a:ext cx="2718604" cy="15320"/>
            </a:xfrm>
            <a:custGeom>
              <a:avLst/>
              <a:gdLst/>
              <a:ahLst/>
              <a:cxnLst/>
              <a:rect l="l" t="t" r="r" b="b"/>
              <a:pathLst>
                <a:path w="148173" h="835" extrusionOk="0">
                  <a:moveTo>
                    <a:pt x="434" y="0"/>
                  </a:moveTo>
                  <a:cubicBezTo>
                    <a:pt x="201" y="0"/>
                    <a:pt x="0" y="167"/>
                    <a:pt x="0" y="401"/>
                  </a:cubicBezTo>
                  <a:cubicBezTo>
                    <a:pt x="0" y="634"/>
                    <a:pt x="201" y="834"/>
                    <a:pt x="434" y="834"/>
                  </a:cubicBezTo>
                  <a:lnTo>
                    <a:pt x="147739" y="834"/>
                  </a:lnTo>
                  <a:cubicBezTo>
                    <a:pt x="147973" y="834"/>
                    <a:pt x="148173" y="634"/>
                    <a:pt x="148173" y="401"/>
                  </a:cubicBezTo>
                  <a:cubicBezTo>
                    <a:pt x="148173" y="167"/>
                    <a:pt x="147973" y="0"/>
                    <a:pt x="1477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9"/>
            <p:cNvSpPr/>
            <p:nvPr/>
          </p:nvSpPr>
          <p:spPr>
            <a:xfrm>
              <a:off x="3223750" y="3269850"/>
              <a:ext cx="1371430" cy="15324"/>
            </a:xfrm>
            <a:custGeom>
              <a:avLst/>
              <a:gdLst/>
              <a:ahLst/>
              <a:cxnLst/>
              <a:rect l="l" t="t" r="r" b="b"/>
              <a:pathLst>
                <a:path w="70985" h="835" extrusionOk="0">
                  <a:moveTo>
                    <a:pt x="434" y="0"/>
                  </a:moveTo>
                  <a:cubicBezTo>
                    <a:pt x="201" y="0"/>
                    <a:pt x="0" y="167"/>
                    <a:pt x="0" y="401"/>
                  </a:cubicBezTo>
                  <a:cubicBezTo>
                    <a:pt x="0" y="634"/>
                    <a:pt x="201" y="834"/>
                    <a:pt x="434" y="834"/>
                  </a:cubicBezTo>
                  <a:lnTo>
                    <a:pt x="70984" y="834"/>
                  </a:lnTo>
                  <a:lnTo>
                    <a:pt x="70984"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9"/>
            <p:cNvSpPr/>
            <p:nvPr/>
          </p:nvSpPr>
          <p:spPr>
            <a:xfrm>
              <a:off x="4583838" y="3254548"/>
              <a:ext cx="44695" cy="44695"/>
            </a:xfrm>
            <a:custGeom>
              <a:avLst/>
              <a:gdLst/>
              <a:ahLst/>
              <a:cxnLst/>
              <a:rect l="l" t="t" r="r" b="b"/>
              <a:pathLst>
                <a:path w="2436" h="2436" extrusionOk="0">
                  <a:moveTo>
                    <a:pt x="1235" y="1"/>
                  </a:moveTo>
                  <a:cubicBezTo>
                    <a:pt x="568" y="1"/>
                    <a:pt x="1" y="535"/>
                    <a:pt x="1" y="1202"/>
                  </a:cubicBezTo>
                  <a:cubicBezTo>
                    <a:pt x="1" y="1902"/>
                    <a:pt x="568" y="2436"/>
                    <a:pt x="1235" y="2436"/>
                  </a:cubicBezTo>
                  <a:cubicBezTo>
                    <a:pt x="1902" y="2436"/>
                    <a:pt x="2436" y="1902"/>
                    <a:pt x="2436" y="1202"/>
                  </a:cubicBezTo>
                  <a:cubicBezTo>
                    <a:pt x="2436" y="535"/>
                    <a:pt x="1902" y="1"/>
                    <a:pt x="1235" y="1"/>
                  </a:cubicBezTo>
                  <a:close/>
                </a:path>
              </a:pathLst>
            </a:custGeom>
            <a:solidFill>
              <a:srgbClr val="FFFFFF"/>
            </a:solidFill>
            <a:ln w="9525" cap="flat"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9"/>
            <p:cNvSpPr/>
            <p:nvPr/>
          </p:nvSpPr>
          <p:spPr>
            <a:xfrm>
              <a:off x="4595160" y="3265567"/>
              <a:ext cx="22054" cy="22659"/>
            </a:xfrm>
            <a:custGeom>
              <a:avLst/>
              <a:gdLst/>
              <a:ahLst/>
              <a:cxnLst/>
              <a:rect l="l" t="t" r="r" b="b"/>
              <a:pathLst>
                <a:path w="1202" h="1235" extrusionOk="0">
                  <a:moveTo>
                    <a:pt x="601" y="0"/>
                  </a:moveTo>
                  <a:cubicBezTo>
                    <a:pt x="267" y="0"/>
                    <a:pt x="0" y="267"/>
                    <a:pt x="0" y="601"/>
                  </a:cubicBezTo>
                  <a:cubicBezTo>
                    <a:pt x="0" y="934"/>
                    <a:pt x="267" y="1235"/>
                    <a:pt x="601" y="1235"/>
                  </a:cubicBezTo>
                  <a:cubicBezTo>
                    <a:pt x="934" y="1235"/>
                    <a:pt x="1201" y="968"/>
                    <a:pt x="1201" y="601"/>
                  </a:cubicBezTo>
                  <a:cubicBezTo>
                    <a:pt x="1201" y="267"/>
                    <a:pt x="934" y="0"/>
                    <a:pt x="601"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9"/>
            <p:cNvSpPr/>
            <p:nvPr/>
          </p:nvSpPr>
          <p:spPr>
            <a:xfrm>
              <a:off x="3513890" y="3313084"/>
              <a:ext cx="61226" cy="67831"/>
            </a:xfrm>
            <a:custGeom>
              <a:avLst/>
              <a:gdLst/>
              <a:ahLst/>
              <a:cxnLst/>
              <a:rect l="l" t="t" r="r" b="b"/>
              <a:pathLst>
                <a:path w="3337" h="3697" extrusionOk="0">
                  <a:moveTo>
                    <a:pt x="361" y="0"/>
                  </a:moveTo>
                  <a:cubicBezTo>
                    <a:pt x="175" y="0"/>
                    <a:pt x="0" y="151"/>
                    <a:pt x="0" y="380"/>
                  </a:cubicBezTo>
                  <a:lnTo>
                    <a:pt x="0" y="3349"/>
                  </a:lnTo>
                  <a:cubicBezTo>
                    <a:pt x="0" y="3551"/>
                    <a:pt x="173" y="3696"/>
                    <a:pt x="358" y="3696"/>
                  </a:cubicBezTo>
                  <a:cubicBezTo>
                    <a:pt x="417" y="3696"/>
                    <a:pt x="478" y="3681"/>
                    <a:pt x="534" y="3649"/>
                  </a:cubicBezTo>
                  <a:lnTo>
                    <a:pt x="3103" y="2148"/>
                  </a:lnTo>
                  <a:cubicBezTo>
                    <a:pt x="3336" y="2015"/>
                    <a:pt x="3336" y="1681"/>
                    <a:pt x="3103" y="1548"/>
                  </a:cubicBezTo>
                  <a:lnTo>
                    <a:pt x="534" y="47"/>
                  </a:lnTo>
                  <a:cubicBezTo>
                    <a:pt x="479" y="15"/>
                    <a:pt x="419" y="0"/>
                    <a:pt x="3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9"/>
            <p:cNvSpPr/>
            <p:nvPr/>
          </p:nvSpPr>
          <p:spPr>
            <a:xfrm>
              <a:off x="3588556" y="3308423"/>
              <a:ext cx="13485" cy="77133"/>
            </a:xfrm>
            <a:custGeom>
              <a:avLst/>
              <a:gdLst/>
              <a:ahLst/>
              <a:cxnLst/>
              <a:rect l="l" t="t" r="r" b="b"/>
              <a:pathLst>
                <a:path w="735" h="4204" extrusionOk="0">
                  <a:moveTo>
                    <a:pt x="368" y="0"/>
                  </a:moveTo>
                  <a:cubicBezTo>
                    <a:pt x="168" y="0"/>
                    <a:pt x="1" y="167"/>
                    <a:pt x="1" y="367"/>
                  </a:cubicBezTo>
                  <a:lnTo>
                    <a:pt x="1" y="3836"/>
                  </a:lnTo>
                  <a:cubicBezTo>
                    <a:pt x="1" y="4037"/>
                    <a:pt x="168" y="4203"/>
                    <a:pt x="368" y="4203"/>
                  </a:cubicBezTo>
                  <a:cubicBezTo>
                    <a:pt x="568" y="4203"/>
                    <a:pt x="735" y="4037"/>
                    <a:pt x="735" y="3836"/>
                  </a:cubicBezTo>
                  <a:lnTo>
                    <a:pt x="735" y="367"/>
                  </a:lnTo>
                  <a:cubicBezTo>
                    <a:pt x="735" y="167"/>
                    <a:pt x="568"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9"/>
            <p:cNvSpPr/>
            <p:nvPr/>
          </p:nvSpPr>
          <p:spPr>
            <a:xfrm>
              <a:off x="3368210" y="3308423"/>
              <a:ext cx="12862" cy="77133"/>
            </a:xfrm>
            <a:custGeom>
              <a:avLst/>
              <a:gdLst/>
              <a:ahLst/>
              <a:cxnLst/>
              <a:rect l="l" t="t" r="r" b="b"/>
              <a:pathLst>
                <a:path w="701" h="4204" extrusionOk="0">
                  <a:moveTo>
                    <a:pt x="367" y="0"/>
                  </a:moveTo>
                  <a:cubicBezTo>
                    <a:pt x="167" y="0"/>
                    <a:pt x="0" y="167"/>
                    <a:pt x="0" y="367"/>
                  </a:cubicBezTo>
                  <a:lnTo>
                    <a:pt x="0" y="3836"/>
                  </a:lnTo>
                  <a:cubicBezTo>
                    <a:pt x="0" y="4037"/>
                    <a:pt x="167" y="4203"/>
                    <a:pt x="367" y="4203"/>
                  </a:cubicBezTo>
                  <a:cubicBezTo>
                    <a:pt x="534" y="4203"/>
                    <a:pt x="701" y="4037"/>
                    <a:pt x="701" y="3836"/>
                  </a:cubicBezTo>
                  <a:lnTo>
                    <a:pt x="701" y="367"/>
                  </a:lnTo>
                  <a:cubicBezTo>
                    <a:pt x="701" y="167"/>
                    <a:pt x="567" y="0"/>
                    <a:pt x="3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9"/>
            <p:cNvSpPr/>
            <p:nvPr/>
          </p:nvSpPr>
          <p:spPr>
            <a:xfrm>
              <a:off x="3334538" y="3308423"/>
              <a:ext cx="12880" cy="77133"/>
            </a:xfrm>
            <a:custGeom>
              <a:avLst/>
              <a:gdLst/>
              <a:ahLst/>
              <a:cxnLst/>
              <a:rect l="l" t="t" r="r" b="b"/>
              <a:pathLst>
                <a:path w="702" h="4204" extrusionOk="0">
                  <a:moveTo>
                    <a:pt x="368" y="0"/>
                  </a:moveTo>
                  <a:cubicBezTo>
                    <a:pt x="168" y="0"/>
                    <a:pt x="1" y="167"/>
                    <a:pt x="1" y="367"/>
                  </a:cubicBezTo>
                  <a:lnTo>
                    <a:pt x="1" y="3836"/>
                  </a:lnTo>
                  <a:cubicBezTo>
                    <a:pt x="1" y="4037"/>
                    <a:pt x="168" y="4203"/>
                    <a:pt x="368" y="4203"/>
                  </a:cubicBezTo>
                  <a:cubicBezTo>
                    <a:pt x="568" y="4203"/>
                    <a:pt x="701" y="4037"/>
                    <a:pt x="701" y="3836"/>
                  </a:cubicBezTo>
                  <a:lnTo>
                    <a:pt x="701" y="367"/>
                  </a:lnTo>
                  <a:cubicBezTo>
                    <a:pt x="701" y="167"/>
                    <a:pt x="568" y="0"/>
                    <a:pt x="3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9"/>
            <p:cNvSpPr/>
            <p:nvPr/>
          </p:nvSpPr>
          <p:spPr>
            <a:xfrm>
              <a:off x="5882115" y="3308423"/>
              <a:ext cx="38566" cy="77133"/>
            </a:xfrm>
            <a:custGeom>
              <a:avLst/>
              <a:gdLst/>
              <a:ahLst/>
              <a:cxnLst/>
              <a:rect l="l" t="t" r="r" b="b"/>
              <a:pathLst>
                <a:path w="2102" h="4204" extrusionOk="0">
                  <a:moveTo>
                    <a:pt x="334" y="0"/>
                  </a:moveTo>
                  <a:cubicBezTo>
                    <a:pt x="134" y="0"/>
                    <a:pt x="0" y="167"/>
                    <a:pt x="0" y="367"/>
                  </a:cubicBezTo>
                  <a:lnTo>
                    <a:pt x="0" y="3836"/>
                  </a:lnTo>
                  <a:cubicBezTo>
                    <a:pt x="0" y="4037"/>
                    <a:pt x="134" y="4203"/>
                    <a:pt x="334" y="4203"/>
                  </a:cubicBezTo>
                  <a:lnTo>
                    <a:pt x="1735" y="4203"/>
                  </a:lnTo>
                  <a:cubicBezTo>
                    <a:pt x="1935" y="4203"/>
                    <a:pt x="2102" y="4037"/>
                    <a:pt x="2102" y="3836"/>
                  </a:cubicBezTo>
                  <a:cubicBezTo>
                    <a:pt x="2102" y="3636"/>
                    <a:pt x="1935" y="3503"/>
                    <a:pt x="1735" y="3503"/>
                  </a:cubicBezTo>
                  <a:lnTo>
                    <a:pt x="701" y="3503"/>
                  </a:lnTo>
                  <a:lnTo>
                    <a:pt x="701" y="734"/>
                  </a:lnTo>
                  <a:lnTo>
                    <a:pt x="1735" y="734"/>
                  </a:lnTo>
                  <a:cubicBezTo>
                    <a:pt x="1935" y="734"/>
                    <a:pt x="2102" y="567"/>
                    <a:pt x="2102" y="367"/>
                  </a:cubicBezTo>
                  <a:cubicBezTo>
                    <a:pt x="2102" y="167"/>
                    <a:pt x="1935" y="0"/>
                    <a:pt x="1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9"/>
            <p:cNvSpPr/>
            <p:nvPr/>
          </p:nvSpPr>
          <p:spPr>
            <a:xfrm>
              <a:off x="5931072" y="3308423"/>
              <a:ext cx="39190" cy="77133"/>
            </a:xfrm>
            <a:custGeom>
              <a:avLst/>
              <a:gdLst/>
              <a:ahLst/>
              <a:cxnLst/>
              <a:rect l="l" t="t" r="r" b="b"/>
              <a:pathLst>
                <a:path w="2136" h="4204" extrusionOk="0">
                  <a:moveTo>
                    <a:pt x="368" y="0"/>
                  </a:moveTo>
                  <a:cubicBezTo>
                    <a:pt x="168" y="0"/>
                    <a:pt x="1" y="167"/>
                    <a:pt x="1" y="367"/>
                  </a:cubicBezTo>
                  <a:cubicBezTo>
                    <a:pt x="1" y="567"/>
                    <a:pt x="168" y="734"/>
                    <a:pt x="368" y="734"/>
                  </a:cubicBezTo>
                  <a:lnTo>
                    <a:pt x="1402" y="734"/>
                  </a:lnTo>
                  <a:lnTo>
                    <a:pt x="1402" y="3503"/>
                  </a:lnTo>
                  <a:lnTo>
                    <a:pt x="368" y="3503"/>
                  </a:lnTo>
                  <a:cubicBezTo>
                    <a:pt x="168" y="3503"/>
                    <a:pt x="1" y="3636"/>
                    <a:pt x="1" y="3836"/>
                  </a:cubicBezTo>
                  <a:cubicBezTo>
                    <a:pt x="1" y="4037"/>
                    <a:pt x="168" y="4203"/>
                    <a:pt x="368" y="4203"/>
                  </a:cubicBezTo>
                  <a:lnTo>
                    <a:pt x="1769" y="4203"/>
                  </a:lnTo>
                  <a:cubicBezTo>
                    <a:pt x="1969" y="4203"/>
                    <a:pt x="2136" y="4037"/>
                    <a:pt x="2136" y="3836"/>
                  </a:cubicBezTo>
                  <a:lnTo>
                    <a:pt x="2136" y="367"/>
                  </a:lnTo>
                  <a:cubicBezTo>
                    <a:pt x="2136" y="167"/>
                    <a:pt x="1969" y="0"/>
                    <a:pt x="17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9"/>
            <p:cNvSpPr/>
            <p:nvPr/>
          </p:nvSpPr>
          <p:spPr>
            <a:xfrm>
              <a:off x="3272717" y="3520198"/>
              <a:ext cx="93040" cy="101003"/>
            </a:xfrm>
            <a:custGeom>
              <a:avLst/>
              <a:gdLst/>
              <a:ahLst/>
              <a:cxnLst/>
              <a:rect l="l" t="t" r="r" b="b"/>
              <a:pathLst>
                <a:path w="5071" h="5505" extrusionOk="0">
                  <a:moveTo>
                    <a:pt x="2169" y="1"/>
                  </a:moveTo>
                  <a:cubicBezTo>
                    <a:pt x="1969" y="1"/>
                    <a:pt x="1835" y="134"/>
                    <a:pt x="1802" y="334"/>
                  </a:cubicBezTo>
                  <a:cubicBezTo>
                    <a:pt x="1769" y="735"/>
                    <a:pt x="1669" y="1135"/>
                    <a:pt x="1502" y="1535"/>
                  </a:cubicBezTo>
                  <a:cubicBezTo>
                    <a:pt x="1402" y="1735"/>
                    <a:pt x="1202" y="1902"/>
                    <a:pt x="968" y="1902"/>
                  </a:cubicBezTo>
                  <a:lnTo>
                    <a:pt x="568" y="1902"/>
                  </a:lnTo>
                  <a:cubicBezTo>
                    <a:pt x="234" y="1902"/>
                    <a:pt x="1" y="2136"/>
                    <a:pt x="1" y="2436"/>
                  </a:cubicBezTo>
                  <a:lnTo>
                    <a:pt x="1" y="5038"/>
                  </a:lnTo>
                  <a:cubicBezTo>
                    <a:pt x="1" y="5305"/>
                    <a:pt x="201" y="5505"/>
                    <a:pt x="468" y="5505"/>
                  </a:cubicBezTo>
                  <a:lnTo>
                    <a:pt x="3770" y="5505"/>
                  </a:lnTo>
                  <a:cubicBezTo>
                    <a:pt x="3970" y="5505"/>
                    <a:pt x="4170" y="5338"/>
                    <a:pt x="4170" y="5105"/>
                  </a:cubicBezTo>
                  <a:cubicBezTo>
                    <a:pt x="4170" y="4938"/>
                    <a:pt x="4070" y="4804"/>
                    <a:pt x="3903" y="4738"/>
                  </a:cubicBezTo>
                  <a:cubicBezTo>
                    <a:pt x="3903" y="4738"/>
                    <a:pt x="3903" y="4704"/>
                    <a:pt x="3903" y="4704"/>
                  </a:cubicBezTo>
                  <a:lnTo>
                    <a:pt x="4037" y="4704"/>
                  </a:lnTo>
                  <a:cubicBezTo>
                    <a:pt x="4304" y="4704"/>
                    <a:pt x="4504" y="4504"/>
                    <a:pt x="4504" y="4237"/>
                  </a:cubicBezTo>
                  <a:cubicBezTo>
                    <a:pt x="4504" y="4037"/>
                    <a:pt x="4370" y="3870"/>
                    <a:pt x="4204" y="3804"/>
                  </a:cubicBezTo>
                  <a:cubicBezTo>
                    <a:pt x="4204" y="3804"/>
                    <a:pt x="4204" y="3804"/>
                    <a:pt x="4204" y="3770"/>
                  </a:cubicBezTo>
                  <a:lnTo>
                    <a:pt x="4337" y="3770"/>
                  </a:lnTo>
                  <a:cubicBezTo>
                    <a:pt x="4604" y="3770"/>
                    <a:pt x="4804" y="3570"/>
                    <a:pt x="4804" y="3303"/>
                  </a:cubicBezTo>
                  <a:cubicBezTo>
                    <a:pt x="4804" y="3103"/>
                    <a:pt x="4704" y="2936"/>
                    <a:pt x="4504" y="2870"/>
                  </a:cubicBezTo>
                  <a:cubicBezTo>
                    <a:pt x="4504" y="2870"/>
                    <a:pt x="4504" y="2836"/>
                    <a:pt x="4504" y="2836"/>
                  </a:cubicBezTo>
                  <a:lnTo>
                    <a:pt x="4571" y="2836"/>
                  </a:lnTo>
                  <a:cubicBezTo>
                    <a:pt x="4837" y="2836"/>
                    <a:pt x="5071" y="2603"/>
                    <a:pt x="5038" y="2336"/>
                  </a:cubicBezTo>
                  <a:cubicBezTo>
                    <a:pt x="5038" y="2069"/>
                    <a:pt x="4837" y="1902"/>
                    <a:pt x="4571" y="1902"/>
                  </a:cubicBezTo>
                  <a:lnTo>
                    <a:pt x="3136" y="1902"/>
                  </a:lnTo>
                  <a:cubicBezTo>
                    <a:pt x="2969" y="1902"/>
                    <a:pt x="2869" y="1769"/>
                    <a:pt x="2869" y="1602"/>
                  </a:cubicBezTo>
                  <a:lnTo>
                    <a:pt x="2903" y="1302"/>
                  </a:lnTo>
                  <a:cubicBezTo>
                    <a:pt x="2936" y="1002"/>
                    <a:pt x="2969" y="635"/>
                    <a:pt x="2803" y="368"/>
                  </a:cubicBezTo>
                  <a:cubicBezTo>
                    <a:pt x="2669" y="168"/>
                    <a:pt x="2436" y="1"/>
                    <a:pt x="216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9"/>
            <p:cNvSpPr/>
            <p:nvPr/>
          </p:nvSpPr>
          <p:spPr>
            <a:xfrm>
              <a:off x="3235999" y="3555100"/>
              <a:ext cx="33062" cy="66106"/>
            </a:xfrm>
            <a:custGeom>
              <a:avLst/>
              <a:gdLst/>
              <a:ahLst/>
              <a:cxnLst/>
              <a:rect l="l" t="t" r="r" b="b"/>
              <a:pathLst>
                <a:path w="1802" h="3603" extrusionOk="0">
                  <a:moveTo>
                    <a:pt x="401" y="0"/>
                  </a:moveTo>
                  <a:cubicBezTo>
                    <a:pt x="167" y="0"/>
                    <a:pt x="0" y="200"/>
                    <a:pt x="0" y="434"/>
                  </a:cubicBezTo>
                  <a:lnTo>
                    <a:pt x="0" y="3203"/>
                  </a:lnTo>
                  <a:cubicBezTo>
                    <a:pt x="0" y="3436"/>
                    <a:pt x="167" y="3603"/>
                    <a:pt x="401" y="3603"/>
                  </a:cubicBezTo>
                  <a:lnTo>
                    <a:pt x="1401" y="3603"/>
                  </a:lnTo>
                  <a:cubicBezTo>
                    <a:pt x="1635" y="3603"/>
                    <a:pt x="1802" y="3436"/>
                    <a:pt x="1802" y="3203"/>
                  </a:cubicBezTo>
                  <a:lnTo>
                    <a:pt x="1802" y="434"/>
                  </a:lnTo>
                  <a:cubicBezTo>
                    <a:pt x="1802" y="200"/>
                    <a:pt x="1601" y="0"/>
                    <a:pt x="1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9"/>
            <p:cNvSpPr/>
            <p:nvPr/>
          </p:nvSpPr>
          <p:spPr>
            <a:xfrm>
              <a:off x="3452069" y="3555100"/>
              <a:ext cx="93040" cy="101003"/>
            </a:xfrm>
            <a:custGeom>
              <a:avLst/>
              <a:gdLst/>
              <a:ahLst/>
              <a:cxnLst/>
              <a:rect l="l" t="t" r="r" b="b"/>
              <a:pathLst>
                <a:path w="5071" h="5505" extrusionOk="0">
                  <a:moveTo>
                    <a:pt x="1301" y="0"/>
                  </a:moveTo>
                  <a:cubicBezTo>
                    <a:pt x="1068" y="0"/>
                    <a:pt x="901" y="200"/>
                    <a:pt x="901" y="401"/>
                  </a:cubicBezTo>
                  <a:cubicBezTo>
                    <a:pt x="901" y="567"/>
                    <a:pt x="1001" y="734"/>
                    <a:pt x="1134" y="801"/>
                  </a:cubicBezTo>
                  <a:cubicBezTo>
                    <a:pt x="1134" y="801"/>
                    <a:pt x="1168" y="801"/>
                    <a:pt x="1168" y="834"/>
                  </a:cubicBezTo>
                  <a:lnTo>
                    <a:pt x="1001" y="834"/>
                  </a:lnTo>
                  <a:cubicBezTo>
                    <a:pt x="768" y="834"/>
                    <a:pt x="534" y="1034"/>
                    <a:pt x="534" y="1301"/>
                  </a:cubicBezTo>
                  <a:cubicBezTo>
                    <a:pt x="534" y="1501"/>
                    <a:pt x="667" y="1668"/>
                    <a:pt x="834" y="1735"/>
                  </a:cubicBezTo>
                  <a:cubicBezTo>
                    <a:pt x="834" y="1735"/>
                    <a:pt x="834" y="1768"/>
                    <a:pt x="834" y="1768"/>
                  </a:cubicBezTo>
                  <a:lnTo>
                    <a:pt x="701" y="1768"/>
                  </a:lnTo>
                  <a:cubicBezTo>
                    <a:pt x="434" y="1768"/>
                    <a:pt x="234" y="1968"/>
                    <a:pt x="234" y="2235"/>
                  </a:cubicBezTo>
                  <a:cubicBezTo>
                    <a:pt x="234" y="2435"/>
                    <a:pt x="367" y="2602"/>
                    <a:pt x="534" y="2669"/>
                  </a:cubicBezTo>
                  <a:cubicBezTo>
                    <a:pt x="534" y="2702"/>
                    <a:pt x="534" y="2702"/>
                    <a:pt x="534" y="2702"/>
                  </a:cubicBezTo>
                  <a:lnTo>
                    <a:pt x="467" y="2702"/>
                  </a:lnTo>
                  <a:cubicBezTo>
                    <a:pt x="200" y="2702"/>
                    <a:pt x="0" y="2936"/>
                    <a:pt x="0" y="3203"/>
                  </a:cubicBezTo>
                  <a:cubicBezTo>
                    <a:pt x="0" y="3436"/>
                    <a:pt x="234" y="3636"/>
                    <a:pt x="467" y="3636"/>
                  </a:cubicBezTo>
                  <a:lnTo>
                    <a:pt x="1935" y="3636"/>
                  </a:lnTo>
                  <a:cubicBezTo>
                    <a:pt x="2068" y="3636"/>
                    <a:pt x="2202" y="3770"/>
                    <a:pt x="2169" y="3903"/>
                  </a:cubicBezTo>
                  <a:lnTo>
                    <a:pt x="2135" y="4237"/>
                  </a:lnTo>
                  <a:cubicBezTo>
                    <a:pt x="2102" y="4503"/>
                    <a:pt x="2068" y="4870"/>
                    <a:pt x="2235" y="5137"/>
                  </a:cubicBezTo>
                  <a:cubicBezTo>
                    <a:pt x="2369" y="5371"/>
                    <a:pt x="2636" y="5504"/>
                    <a:pt x="2902" y="5504"/>
                  </a:cubicBezTo>
                  <a:cubicBezTo>
                    <a:pt x="3069" y="5504"/>
                    <a:pt x="3236" y="5371"/>
                    <a:pt x="3236" y="5204"/>
                  </a:cubicBezTo>
                  <a:cubicBezTo>
                    <a:pt x="3269" y="4770"/>
                    <a:pt x="3369" y="4370"/>
                    <a:pt x="3536" y="4003"/>
                  </a:cubicBezTo>
                  <a:cubicBezTo>
                    <a:pt x="3636" y="3770"/>
                    <a:pt x="3870" y="3636"/>
                    <a:pt x="4103" y="3636"/>
                  </a:cubicBezTo>
                  <a:lnTo>
                    <a:pt x="4504" y="3636"/>
                  </a:lnTo>
                  <a:cubicBezTo>
                    <a:pt x="4804" y="3636"/>
                    <a:pt x="5071" y="3369"/>
                    <a:pt x="5071" y="3069"/>
                  </a:cubicBezTo>
                  <a:lnTo>
                    <a:pt x="5071" y="467"/>
                  </a:lnTo>
                  <a:cubicBezTo>
                    <a:pt x="5071" y="200"/>
                    <a:pt x="4837" y="0"/>
                    <a:pt x="46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8" name="Google Shape;1348;p49"/>
            <p:cNvSpPr/>
            <p:nvPr/>
          </p:nvSpPr>
          <p:spPr>
            <a:xfrm>
              <a:off x="3548168" y="3555100"/>
              <a:ext cx="33686" cy="66106"/>
            </a:xfrm>
            <a:custGeom>
              <a:avLst/>
              <a:gdLst/>
              <a:ahLst/>
              <a:cxnLst/>
              <a:rect l="l" t="t" r="r" b="b"/>
              <a:pathLst>
                <a:path w="1836" h="3603" extrusionOk="0">
                  <a:moveTo>
                    <a:pt x="434" y="0"/>
                  </a:moveTo>
                  <a:cubicBezTo>
                    <a:pt x="201" y="0"/>
                    <a:pt x="0" y="200"/>
                    <a:pt x="0" y="434"/>
                  </a:cubicBezTo>
                  <a:lnTo>
                    <a:pt x="0" y="3203"/>
                  </a:lnTo>
                  <a:cubicBezTo>
                    <a:pt x="0" y="3436"/>
                    <a:pt x="201" y="3603"/>
                    <a:pt x="434" y="3603"/>
                  </a:cubicBezTo>
                  <a:lnTo>
                    <a:pt x="1401" y="3603"/>
                  </a:lnTo>
                  <a:cubicBezTo>
                    <a:pt x="1635" y="3603"/>
                    <a:pt x="1835" y="3436"/>
                    <a:pt x="1835" y="3203"/>
                  </a:cubicBezTo>
                  <a:lnTo>
                    <a:pt x="1835" y="434"/>
                  </a:lnTo>
                  <a:cubicBezTo>
                    <a:pt x="1835" y="200"/>
                    <a:pt x="1635" y="0"/>
                    <a:pt x="14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9"/>
            <p:cNvSpPr/>
            <p:nvPr/>
          </p:nvSpPr>
          <p:spPr>
            <a:xfrm>
              <a:off x="3673039" y="3549705"/>
              <a:ext cx="121185" cy="71500"/>
            </a:xfrm>
            <a:custGeom>
              <a:avLst/>
              <a:gdLst/>
              <a:ahLst/>
              <a:cxnLst/>
              <a:rect l="l" t="t" r="r" b="b"/>
              <a:pathLst>
                <a:path w="6605" h="3897" extrusionOk="0">
                  <a:moveTo>
                    <a:pt x="3697" y="0"/>
                  </a:moveTo>
                  <a:cubicBezTo>
                    <a:pt x="3490" y="0"/>
                    <a:pt x="3303" y="169"/>
                    <a:pt x="3303" y="394"/>
                  </a:cubicBezTo>
                  <a:lnTo>
                    <a:pt x="3303" y="1128"/>
                  </a:lnTo>
                  <a:cubicBezTo>
                    <a:pt x="2035" y="1195"/>
                    <a:pt x="0" y="1662"/>
                    <a:pt x="0" y="3897"/>
                  </a:cubicBezTo>
                  <a:cubicBezTo>
                    <a:pt x="0" y="3897"/>
                    <a:pt x="801" y="2796"/>
                    <a:pt x="3303" y="2563"/>
                  </a:cubicBezTo>
                  <a:lnTo>
                    <a:pt x="3303" y="3230"/>
                  </a:lnTo>
                  <a:cubicBezTo>
                    <a:pt x="3303" y="3458"/>
                    <a:pt x="3496" y="3610"/>
                    <a:pt x="3707" y="3610"/>
                  </a:cubicBezTo>
                  <a:cubicBezTo>
                    <a:pt x="3772" y="3610"/>
                    <a:pt x="3840" y="3595"/>
                    <a:pt x="3903" y="3563"/>
                  </a:cubicBezTo>
                  <a:lnTo>
                    <a:pt x="6338" y="2162"/>
                  </a:lnTo>
                  <a:cubicBezTo>
                    <a:pt x="6605" y="1995"/>
                    <a:pt x="6605" y="1629"/>
                    <a:pt x="6338" y="1462"/>
                  </a:cubicBezTo>
                  <a:lnTo>
                    <a:pt x="3903" y="61"/>
                  </a:lnTo>
                  <a:cubicBezTo>
                    <a:pt x="3836" y="19"/>
                    <a:pt x="3765" y="0"/>
                    <a:pt x="36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9"/>
            <p:cNvSpPr/>
            <p:nvPr/>
          </p:nvSpPr>
          <p:spPr>
            <a:xfrm>
              <a:off x="3898908" y="3555100"/>
              <a:ext cx="100379" cy="7963"/>
            </a:xfrm>
            <a:custGeom>
              <a:avLst/>
              <a:gdLst/>
              <a:ahLst/>
              <a:cxnLst/>
              <a:rect l="l" t="t" r="r" b="b"/>
              <a:pathLst>
                <a:path w="5471" h="434" extrusionOk="0">
                  <a:moveTo>
                    <a:pt x="0" y="0"/>
                  </a:moveTo>
                  <a:lnTo>
                    <a:pt x="0" y="434"/>
                  </a:lnTo>
                  <a:lnTo>
                    <a:pt x="5471" y="434"/>
                  </a:lnTo>
                  <a:lnTo>
                    <a:pt x="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9"/>
            <p:cNvSpPr/>
            <p:nvPr/>
          </p:nvSpPr>
          <p:spPr>
            <a:xfrm>
              <a:off x="3898908" y="3567339"/>
              <a:ext cx="100379" cy="7357"/>
            </a:xfrm>
            <a:custGeom>
              <a:avLst/>
              <a:gdLst/>
              <a:ahLst/>
              <a:cxnLst/>
              <a:rect l="l" t="t" r="r" b="b"/>
              <a:pathLst>
                <a:path w="5471" h="401" extrusionOk="0">
                  <a:moveTo>
                    <a:pt x="0" y="0"/>
                  </a:moveTo>
                  <a:lnTo>
                    <a:pt x="0" y="401"/>
                  </a:lnTo>
                  <a:lnTo>
                    <a:pt x="5471" y="401"/>
                  </a:lnTo>
                  <a:lnTo>
                    <a:pt x="54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9"/>
            <p:cNvSpPr/>
            <p:nvPr/>
          </p:nvSpPr>
          <p:spPr>
            <a:xfrm>
              <a:off x="3898908" y="3578973"/>
              <a:ext cx="31227" cy="7963"/>
            </a:xfrm>
            <a:custGeom>
              <a:avLst/>
              <a:gdLst/>
              <a:ahLst/>
              <a:cxnLst/>
              <a:rect l="l" t="t" r="r" b="b"/>
              <a:pathLst>
                <a:path w="1702" h="434" extrusionOk="0">
                  <a:moveTo>
                    <a:pt x="0" y="0"/>
                  </a:moveTo>
                  <a:lnTo>
                    <a:pt x="0" y="434"/>
                  </a:lnTo>
                  <a:lnTo>
                    <a:pt x="1701" y="434"/>
                  </a:lnTo>
                  <a:lnTo>
                    <a:pt x="17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9"/>
            <p:cNvSpPr/>
            <p:nvPr/>
          </p:nvSpPr>
          <p:spPr>
            <a:xfrm>
              <a:off x="3898908" y="3590589"/>
              <a:ext cx="31227" cy="7981"/>
            </a:xfrm>
            <a:custGeom>
              <a:avLst/>
              <a:gdLst/>
              <a:ahLst/>
              <a:cxnLst/>
              <a:rect l="l" t="t" r="r" b="b"/>
              <a:pathLst>
                <a:path w="1702" h="435" extrusionOk="0">
                  <a:moveTo>
                    <a:pt x="0" y="1"/>
                  </a:moveTo>
                  <a:lnTo>
                    <a:pt x="0" y="435"/>
                  </a:lnTo>
                  <a:lnTo>
                    <a:pt x="1701" y="435"/>
                  </a:lnTo>
                  <a:lnTo>
                    <a:pt x="1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9"/>
            <p:cNvSpPr/>
            <p:nvPr/>
          </p:nvSpPr>
          <p:spPr>
            <a:xfrm>
              <a:off x="3898908" y="3602846"/>
              <a:ext cx="31227" cy="7357"/>
            </a:xfrm>
            <a:custGeom>
              <a:avLst/>
              <a:gdLst/>
              <a:ahLst/>
              <a:cxnLst/>
              <a:rect l="l" t="t" r="r" b="b"/>
              <a:pathLst>
                <a:path w="1702" h="401" extrusionOk="0">
                  <a:moveTo>
                    <a:pt x="0" y="0"/>
                  </a:moveTo>
                  <a:lnTo>
                    <a:pt x="0" y="400"/>
                  </a:lnTo>
                  <a:lnTo>
                    <a:pt x="1701" y="400"/>
                  </a:lnTo>
                  <a:lnTo>
                    <a:pt x="170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9"/>
            <p:cNvSpPr/>
            <p:nvPr/>
          </p:nvSpPr>
          <p:spPr>
            <a:xfrm>
              <a:off x="3898908" y="3614462"/>
              <a:ext cx="31227" cy="7981"/>
            </a:xfrm>
            <a:custGeom>
              <a:avLst/>
              <a:gdLst/>
              <a:ahLst/>
              <a:cxnLst/>
              <a:rect l="l" t="t" r="r" b="b"/>
              <a:pathLst>
                <a:path w="1702" h="435" extrusionOk="0">
                  <a:moveTo>
                    <a:pt x="0" y="1"/>
                  </a:moveTo>
                  <a:lnTo>
                    <a:pt x="0" y="435"/>
                  </a:lnTo>
                  <a:lnTo>
                    <a:pt x="1701" y="435"/>
                  </a:lnTo>
                  <a:lnTo>
                    <a:pt x="170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9"/>
            <p:cNvSpPr/>
            <p:nvPr/>
          </p:nvSpPr>
          <p:spPr>
            <a:xfrm>
              <a:off x="3948472" y="3578973"/>
              <a:ext cx="42254" cy="42236"/>
            </a:xfrm>
            <a:custGeom>
              <a:avLst/>
              <a:gdLst/>
              <a:ahLst/>
              <a:cxnLst/>
              <a:rect l="l" t="t" r="r" b="b"/>
              <a:pathLst>
                <a:path w="2303" h="2302" extrusionOk="0">
                  <a:moveTo>
                    <a:pt x="1002" y="0"/>
                  </a:moveTo>
                  <a:cubicBezTo>
                    <a:pt x="868" y="0"/>
                    <a:pt x="768" y="100"/>
                    <a:pt x="768" y="234"/>
                  </a:cubicBezTo>
                  <a:lnTo>
                    <a:pt x="768" y="534"/>
                  </a:lnTo>
                  <a:cubicBezTo>
                    <a:pt x="768" y="667"/>
                    <a:pt x="668" y="767"/>
                    <a:pt x="535" y="767"/>
                  </a:cubicBezTo>
                  <a:lnTo>
                    <a:pt x="234" y="767"/>
                  </a:lnTo>
                  <a:cubicBezTo>
                    <a:pt x="101" y="767"/>
                    <a:pt x="1" y="867"/>
                    <a:pt x="1" y="1001"/>
                  </a:cubicBezTo>
                  <a:lnTo>
                    <a:pt x="1" y="1301"/>
                  </a:lnTo>
                  <a:cubicBezTo>
                    <a:pt x="1" y="1435"/>
                    <a:pt x="101" y="1535"/>
                    <a:pt x="234" y="1535"/>
                  </a:cubicBezTo>
                  <a:lnTo>
                    <a:pt x="535" y="1535"/>
                  </a:lnTo>
                  <a:cubicBezTo>
                    <a:pt x="668" y="1535"/>
                    <a:pt x="768" y="1668"/>
                    <a:pt x="768" y="1801"/>
                  </a:cubicBezTo>
                  <a:lnTo>
                    <a:pt x="768" y="2068"/>
                  </a:lnTo>
                  <a:cubicBezTo>
                    <a:pt x="768" y="2202"/>
                    <a:pt x="868" y="2302"/>
                    <a:pt x="1002" y="2302"/>
                  </a:cubicBezTo>
                  <a:lnTo>
                    <a:pt x="1302" y="2302"/>
                  </a:lnTo>
                  <a:cubicBezTo>
                    <a:pt x="1435" y="2302"/>
                    <a:pt x="1535" y="2202"/>
                    <a:pt x="1535" y="2068"/>
                  </a:cubicBezTo>
                  <a:lnTo>
                    <a:pt x="1535" y="1801"/>
                  </a:lnTo>
                  <a:cubicBezTo>
                    <a:pt x="1535" y="1668"/>
                    <a:pt x="1635" y="1535"/>
                    <a:pt x="1802" y="1535"/>
                  </a:cubicBezTo>
                  <a:lnTo>
                    <a:pt x="2069" y="1535"/>
                  </a:lnTo>
                  <a:cubicBezTo>
                    <a:pt x="2203" y="1535"/>
                    <a:pt x="2303" y="1435"/>
                    <a:pt x="2303" y="1301"/>
                  </a:cubicBezTo>
                  <a:lnTo>
                    <a:pt x="2303" y="1001"/>
                  </a:lnTo>
                  <a:cubicBezTo>
                    <a:pt x="2303" y="867"/>
                    <a:pt x="2203" y="767"/>
                    <a:pt x="2069" y="767"/>
                  </a:cubicBezTo>
                  <a:lnTo>
                    <a:pt x="1802" y="767"/>
                  </a:lnTo>
                  <a:cubicBezTo>
                    <a:pt x="1669" y="767"/>
                    <a:pt x="1535" y="667"/>
                    <a:pt x="1535" y="534"/>
                  </a:cubicBezTo>
                  <a:lnTo>
                    <a:pt x="1535" y="234"/>
                  </a:lnTo>
                  <a:cubicBezTo>
                    <a:pt x="1535" y="100"/>
                    <a:pt x="1435" y="0"/>
                    <a:pt x="13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9"/>
            <p:cNvSpPr/>
            <p:nvPr/>
          </p:nvSpPr>
          <p:spPr>
            <a:xfrm>
              <a:off x="4125989" y="3581414"/>
              <a:ext cx="15320" cy="15320"/>
            </a:xfrm>
            <a:custGeom>
              <a:avLst/>
              <a:gdLst/>
              <a:ahLst/>
              <a:cxnLst/>
              <a:rect l="l" t="t" r="r" b="b"/>
              <a:pathLst>
                <a:path w="835" h="835" extrusionOk="0">
                  <a:moveTo>
                    <a:pt x="434" y="1"/>
                  </a:moveTo>
                  <a:cubicBezTo>
                    <a:pt x="201" y="1"/>
                    <a:pt x="1" y="167"/>
                    <a:pt x="1" y="401"/>
                  </a:cubicBezTo>
                  <a:cubicBezTo>
                    <a:pt x="1" y="634"/>
                    <a:pt x="201" y="835"/>
                    <a:pt x="434" y="835"/>
                  </a:cubicBezTo>
                  <a:cubicBezTo>
                    <a:pt x="634" y="835"/>
                    <a:pt x="834" y="634"/>
                    <a:pt x="834" y="401"/>
                  </a:cubicBezTo>
                  <a:cubicBezTo>
                    <a:pt x="834" y="167"/>
                    <a:pt x="634"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9"/>
            <p:cNvSpPr/>
            <p:nvPr/>
          </p:nvSpPr>
          <p:spPr>
            <a:xfrm>
              <a:off x="4157826" y="3581414"/>
              <a:ext cx="15320" cy="15320"/>
            </a:xfrm>
            <a:custGeom>
              <a:avLst/>
              <a:gdLst/>
              <a:ahLst/>
              <a:cxnLst/>
              <a:rect l="l" t="t" r="r" b="b"/>
              <a:pathLst>
                <a:path w="835" h="835" extrusionOk="0">
                  <a:moveTo>
                    <a:pt x="400" y="1"/>
                  </a:moveTo>
                  <a:cubicBezTo>
                    <a:pt x="167" y="1"/>
                    <a:pt x="0" y="167"/>
                    <a:pt x="0" y="401"/>
                  </a:cubicBezTo>
                  <a:cubicBezTo>
                    <a:pt x="0" y="634"/>
                    <a:pt x="167" y="835"/>
                    <a:pt x="400" y="835"/>
                  </a:cubicBezTo>
                  <a:cubicBezTo>
                    <a:pt x="634" y="835"/>
                    <a:pt x="834" y="634"/>
                    <a:pt x="834" y="401"/>
                  </a:cubicBezTo>
                  <a:cubicBezTo>
                    <a:pt x="834" y="167"/>
                    <a:pt x="634" y="1"/>
                    <a:pt x="4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9"/>
            <p:cNvSpPr/>
            <p:nvPr/>
          </p:nvSpPr>
          <p:spPr>
            <a:xfrm>
              <a:off x="4189039" y="3581414"/>
              <a:ext cx="15320" cy="15320"/>
            </a:xfrm>
            <a:custGeom>
              <a:avLst/>
              <a:gdLst/>
              <a:ahLst/>
              <a:cxnLst/>
              <a:rect l="l" t="t" r="r" b="b"/>
              <a:pathLst>
                <a:path w="835" h="835" extrusionOk="0">
                  <a:moveTo>
                    <a:pt x="434" y="1"/>
                  </a:moveTo>
                  <a:cubicBezTo>
                    <a:pt x="200" y="1"/>
                    <a:pt x="0" y="167"/>
                    <a:pt x="0" y="401"/>
                  </a:cubicBezTo>
                  <a:cubicBezTo>
                    <a:pt x="0" y="634"/>
                    <a:pt x="200" y="835"/>
                    <a:pt x="434" y="835"/>
                  </a:cubicBezTo>
                  <a:cubicBezTo>
                    <a:pt x="667" y="835"/>
                    <a:pt x="834" y="634"/>
                    <a:pt x="834" y="401"/>
                  </a:cubicBezTo>
                  <a:cubicBezTo>
                    <a:pt x="834" y="167"/>
                    <a:pt x="667" y="1"/>
                    <a:pt x="4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9"/>
            <p:cNvSpPr/>
            <p:nvPr/>
          </p:nvSpPr>
          <p:spPr>
            <a:xfrm>
              <a:off x="3223759" y="1413359"/>
              <a:ext cx="168925" cy="168925"/>
            </a:xfrm>
            <a:custGeom>
              <a:avLst/>
              <a:gdLst/>
              <a:ahLst/>
              <a:cxnLst/>
              <a:rect l="l" t="t" r="r" b="b"/>
              <a:pathLst>
                <a:path w="9207" h="9207" extrusionOk="0">
                  <a:moveTo>
                    <a:pt x="4603" y="0"/>
                  </a:moveTo>
                  <a:cubicBezTo>
                    <a:pt x="2035" y="0"/>
                    <a:pt x="0" y="2069"/>
                    <a:pt x="0" y="4604"/>
                  </a:cubicBezTo>
                  <a:cubicBezTo>
                    <a:pt x="0" y="7139"/>
                    <a:pt x="2035" y="9207"/>
                    <a:pt x="4603" y="9207"/>
                  </a:cubicBezTo>
                  <a:cubicBezTo>
                    <a:pt x="7139" y="9207"/>
                    <a:pt x="9207" y="7139"/>
                    <a:pt x="9207" y="4604"/>
                  </a:cubicBezTo>
                  <a:cubicBezTo>
                    <a:pt x="9207" y="2069"/>
                    <a:pt x="7139" y="0"/>
                    <a:pt x="46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9"/>
            <p:cNvSpPr/>
            <p:nvPr/>
          </p:nvSpPr>
          <p:spPr>
            <a:xfrm>
              <a:off x="3288530" y="1457436"/>
              <a:ext cx="37356" cy="37337"/>
            </a:xfrm>
            <a:custGeom>
              <a:avLst/>
              <a:gdLst/>
              <a:ahLst/>
              <a:cxnLst/>
              <a:rect l="l" t="t" r="r" b="b"/>
              <a:pathLst>
                <a:path w="2036" h="2035" extrusionOk="0">
                  <a:moveTo>
                    <a:pt x="1035" y="0"/>
                  </a:moveTo>
                  <a:cubicBezTo>
                    <a:pt x="468" y="0"/>
                    <a:pt x="1" y="467"/>
                    <a:pt x="1" y="1034"/>
                  </a:cubicBezTo>
                  <a:cubicBezTo>
                    <a:pt x="1" y="1601"/>
                    <a:pt x="468" y="2035"/>
                    <a:pt x="1035" y="2035"/>
                  </a:cubicBezTo>
                  <a:cubicBezTo>
                    <a:pt x="1602" y="2035"/>
                    <a:pt x="2035" y="1601"/>
                    <a:pt x="2035" y="1034"/>
                  </a:cubicBezTo>
                  <a:cubicBezTo>
                    <a:pt x="2035" y="467"/>
                    <a:pt x="1602" y="0"/>
                    <a:pt x="1035"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9"/>
            <p:cNvSpPr/>
            <p:nvPr/>
          </p:nvSpPr>
          <p:spPr>
            <a:xfrm>
              <a:off x="3275781" y="1497824"/>
              <a:ext cx="64895" cy="37961"/>
            </a:xfrm>
            <a:custGeom>
              <a:avLst/>
              <a:gdLst/>
              <a:ahLst/>
              <a:cxnLst/>
              <a:rect l="l" t="t" r="r" b="b"/>
              <a:pathLst>
                <a:path w="3537" h="2069" extrusionOk="0">
                  <a:moveTo>
                    <a:pt x="1768" y="1"/>
                  </a:moveTo>
                  <a:cubicBezTo>
                    <a:pt x="768" y="1"/>
                    <a:pt x="0" y="801"/>
                    <a:pt x="0" y="1802"/>
                  </a:cubicBezTo>
                  <a:lnTo>
                    <a:pt x="0" y="2069"/>
                  </a:lnTo>
                  <a:lnTo>
                    <a:pt x="3536" y="2069"/>
                  </a:lnTo>
                  <a:lnTo>
                    <a:pt x="3536" y="1802"/>
                  </a:lnTo>
                  <a:cubicBezTo>
                    <a:pt x="3536" y="801"/>
                    <a:pt x="2736" y="1"/>
                    <a:pt x="1768"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9"/>
            <p:cNvSpPr/>
            <p:nvPr/>
          </p:nvSpPr>
          <p:spPr>
            <a:xfrm>
              <a:off x="3504715" y="1456812"/>
              <a:ext cx="688527" cy="82032"/>
            </a:xfrm>
            <a:custGeom>
              <a:avLst/>
              <a:gdLst/>
              <a:ahLst/>
              <a:cxnLst/>
              <a:rect l="l" t="t" r="r" b="b"/>
              <a:pathLst>
                <a:path w="37527" h="4471" extrusionOk="0">
                  <a:moveTo>
                    <a:pt x="2235" y="1"/>
                  </a:moveTo>
                  <a:cubicBezTo>
                    <a:pt x="1001" y="1"/>
                    <a:pt x="0" y="1001"/>
                    <a:pt x="0" y="2236"/>
                  </a:cubicBezTo>
                  <a:cubicBezTo>
                    <a:pt x="0" y="3470"/>
                    <a:pt x="1001" y="4471"/>
                    <a:pt x="2235" y="4471"/>
                  </a:cubicBezTo>
                  <a:lnTo>
                    <a:pt x="35292" y="4471"/>
                  </a:lnTo>
                  <a:cubicBezTo>
                    <a:pt x="36526" y="4471"/>
                    <a:pt x="37527" y="3470"/>
                    <a:pt x="37527" y="2236"/>
                  </a:cubicBezTo>
                  <a:cubicBezTo>
                    <a:pt x="37527" y="1001"/>
                    <a:pt x="36526" y="1"/>
                    <a:pt x="3529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wip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136"/>
        <p:cNvGrpSpPr/>
        <p:nvPr/>
      </p:nvGrpSpPr>
      <p:grpSpPr>
        <a:xfrm>
          <a:off x="0" y="0"/>
          <a:ext cx="0" cy="0"/>
          <a:chOff x="0" y="0"/>
          <a:chExt cx="0" cy="0"/>
        </a:xfrm>
      </p:grpSpPr>
      <p:grpSp>
        <p:nvGrpSpPr>
          <p:cNvPr id="2137" name="Google Shape;2137;p65"/>
          <p:cNvGrpSpPr/>
          <p:nvPr/>
        </p:nvGrpSpPr>
        <p:grpSpPr>
          <a:xfrm>
            <a:off x="1683893" y="2515163"/>
            <a:ext cx="650040" cy="627459"/>
            <a:chOff x="-293121" y="2059809"/>
            <a:chExt cx="923745" cy="823762"/>
          </a:xfrm>
        </p:grpSpPr>
        <p:sp>
          <p:nvSpPr>
            <p:cNvPr id="2138" name="Google Shape;2138;p65"/>
            <p:cNvSpPr/>
            <p:nvPr/>
          </p:nvSpPr>
          <p:spPr>
            <a:xfrm>
              <a:off x="-293121" y="2059809"/>
              <a:ext cx="923745" cy="823762"/>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5"/>
            <p:cNvSpPr/>
            <p:nvPr/>
          </p:nvSpPr>
          <p:spPr>
            <a:xfrm>
              <a:off x="-237075" y="2127750"/>
              <a:ext cx="763200" cy="67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40" name="Google Shape;2140;p65"/>
          <p:cNvGrpSpPr/>
          <p:nvPr/>
        </p:nvGrpSpPr>
        <p:grpSpPr>
          <a:xfrm>
            <a:off x="2529118" y="2515163"/>
            <a:ext cx="650040" cy="627459"/>
            <a:chOff x="-293121" y="2059809"/>
            <a:chExt cx="923745" cy="823762"/>
          </a:xfrm>
        </p:grpSpPr>
        <p:sp>
          <p:nvSpPr>
            <p:cNvPr id="2141" name="Google Shape;2141;p65"/>
            <p:cNvSpPr/>
            <p:nvPr/>
          </p:nvSpPr>
          <p:spPr>
            <a:xfrm>
              <a:off x="-293121" y="2059809"/>
              <a:ext cx="923745" cy="823762"/>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5"/>
            <p:cNvSpPr/>
            <p:nvPr/>
          </p:nvSpPr>
          <p:spPr>
            <a:xfrm>
              <a:off x="-237075" y="2127750"/>
              <a:ext cx="763200" cy="67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43" name="Google Shape;2143;p65"/>
          <p:cNvSpPr txBox="1">
            <a:spLocks noGrp="1"/>
          </p:cNvSpPr>
          <p:nvPr>
            <p:ph type="ctrTitle"/>
          </p:nvPr>
        </p:nvSpPr>
        <p:spPr>
          <a:xfrm>
            <a:off x="720000" y="540000"/>
            <a:ext cx="4196100" cy="10620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Thanks!</a:t>
            </a:r>
            <a:endParaRPr/>
          </a:p>
        </p:txBody>
      </p:sp>
      <p:sp>
        <p:nvSpPr>
          <p:cNvPr id="2144" name="Google Shape;2144;p65"/>
          <p:cNvSpPr txBox="1">
            <a:spLocks noGrp="1"/>
          </p:cNvSpPr>
          <p:nvPr>
            <p:ph type="subTitle" idx="1"/>
          </p:nvPr>
        </p:nvSpPr>
        <p:spPr>
          <a:xfrm>
            <a:off x="720000" y="1546150"/>
            <a:ext cx="4196100" cy="843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Does anyone have any questions? </a:t>
            </a:r>
            <a:r>
              <a:rPr lang="en">
                <a:uFill>
                  <a:noFill/>
                </a:uFill>
                <a:hlinkClick r:id="rId3"/>
              </a:rPr>
              <a:t>addyouremail@freepik.com</a:t>
            </a:r>
            <a:br>
              <a:rPr lang="en"/>
            </a:br>
            <a:r>
              <a:rPr lang="en"/>
              <a:t>620 421 838 </a:t>
            </a:r>
            <a:endParaRPr/>
          </a:p>
          <a:p>
            <a:pPr marL="0" lvl="0" indent="0" algn="l" rtl="0">
              <a:spcBef>
                <a:spcPts val="0"/>
              </a:spcBef>
              <a:spcAft>
                <a:spcPts val="0"/>
              </a:spcAft>
              <a:buNone/>
            </a:pPr>
            <a:endParaRPr/>
          </a:p>
        </p:txBody>
      </p:sp>
      <p:sp>
        <p:nvSpPr>
          <p:cNvPr id="2145" name="Google Shape;2145;p65"/>
          <p:cNvSpPr txBox="1"/>
          <p:nvPr/>
        </p:nvSpPr>
        <p:spPr>
          <a:xfrm>
            <a:off x="720000" y="4055800"/>
            <a:ext cx="3852000" cy="547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a:latin typeface="Didact Gothic"/>
                <a:ea typeface="Didact Gothic"/>
                <a:cs typeface="Didact Gothic"/>
                <a:sym typeface="Didact Gothic"/>
              </a:rPr>
              <a:t>Please keep this slide for attribution  </a:t>
            </a:r>
            <a:endParaRPr>
              <a:latin typeface="Didact Gothic"/>
              <a:ea typeface="Didact Gothic"/>
              <a:cs typeface="Didact Gothic"/>
              <a:sym typeface="Didact Gothic"/>
            </a:endParaRPr>
          </a:p>
        </p:txBody>
      </p:sp>
      <p:grpSp>
        <p:nvGrpSpPr>
          <p:cNvPr id="2146" name="Google Shape;2146;p65"/>
          <p:cNvGrpSpPr/>
          <p:nvPr/>
        </p:nvGrpSpPr>
        <p:grpSpPr>
          <a:xfrm>
            <a:off x="6059339" y="1037550"/>
            <a:ext cx="1974823" cy="3565946"/>
            <a:chOff x="-2098925" y="-13867675"/>
            <a:chExt cx="4041800" cy="14105800"/>
          </a:xfrm>
        </p:grpSpPr>
        <p:sp>
          <p:nvSpPr>
            <p:cNvPr id="2147" name="Google Shape;2147;p65"/>
            <p:cNvSpPr/>
            <p:nvPr/>
          </p:nvSpPr>
          <p:spPr>
            <a:xfrm>
              <a:off x="-2098925" y="-13867675"/>
              <a:ext cx="4041800" cy="14105800"/>
            </a:xfrm>
            <a:custGeom>
              <a:avLst/>
              <a:gdLst/>
              <a:ahLst/>
              <a:cxnLst/>
              <a:rect l="l" t="t" r="r" b="b"/>
              <a:pathLst>
                <a:path w="161672" h="564232" extrusionOk="0">
                  <a:moveTo>
                    <a:pt x="131653" y="7345"/>
                  </a:moveTo>
                  <a:lnTo>
                    <a:pt x="131876" y="7368"/>
                  </a:lnTo>
                  <a:lnTo>
                    <a:pt x="132099" y="7416"/>
                  </a:lnTo>
                  <a:lnTo>
                    <a:pt x="132317" y="7475"/>
                  </a:lnTo>
                  <a:lnTo>
                    <a:pt x="132536" y="7557"/>
                  </a:lnTo>
                  <a:lnTo>
                    <a:pt x="132749" y="7652"/>
                  </a:lnTo>
                  <a:lnTo>
                    <a:pt x="132958" y="7770"/>
                  </a:lnTo>
                  <a:lnTo>
                    <a:pt x="133162" y="7911"/>
                  </a:lnTo>
                  <a:lnTo>
                    <a:pt x="133361" y="8065"/>
                  </a:lnTo>
                  <a:lnTo>
                    <a:pt x="133556" y="8242"/>
                  </a:lnTo>
                  <a:lnTo>
                    <a:pt x="133741" y="8443"/>
                  </a:lnTo>
                  <a:lnTo>
                    <a:pt x="133921" y="8655"/>
                  </a:lnTo>
                  <a:lnTo>
                    <a:pt x="134092" y="8891"/>
                  </a:lnTo>
                  <a:lnTo>
                    <a:pt x="134173" y="9021"/>
                  </a:lnTo>
                  <a:lnTo>
                    <a:pt x="134254" y="9151"/>
                  </a:lnTo>
                  <a:lnTo>
                    <a:pt x="134334" y="9293"/>
                  </a:lnTo>
                  <a:lnTo>
                    <a:pt x="134406" y="9435"/>
                  </a:lnTo>
                  <a:lnTo>
                    <a:pt x="134481" y="9588"/>
                  </a:lnTo>
                  <a:lnTo>
                    <a:pt x="134553" y="9742"/>
                  </a:lnTo>
                  <a:lnTo>
                    <a:pt x="134619" y="9895"/>
                  </a:lnTo>
                  <a:lnTo>
                    <a:pt x="134686" y="10060"/>
                  </a:lnTo>
                  <a:lnTo>
                    <a:pt x="134747" y="10226"/>
                  </a:lnTo>
                  <a:lnTo>
                    <a:pt x="134809" y="10403"/>
                  </a:lnTo>
                  <a:lnTo>
                    <a:pt x="134866" y="10592"/>
                  </a:lnTo>
                  <a:lnTo>
                    <a:pt x="134923" y="10769"/>
                  </a:lnTo>
                  <a:lnTo>
                    <a:pt x="134975" y="10969"/>
                  </a:lnTo>
                  <a:lnTo>
                    <a:pt x="135023" y="11170"/>
                  </a:lnTo>
                  <a:lnTo>
                    <a:pt x="135065" y="11371"/>
                  </a:lnTo>
                  <a:lnTo>
                    <a:pt x="135108" y="11583"/>
                  </a:lnTo>
                  <a:lnTo>
                    <a:pt x="135146" y="11796"/>
                  </a:lnTo>
                  <a:lnTo>
                    <a:pt x="135184" y="12020"/>
                  </a:lnTo>
                  <a:lnTo>
                    <a:pt x="135217" y="12245"/>
                  </a:lnTo>
                  <a:lnTo>
                    <a:pt x="135246" y="12481"/>
                  </a:lnTo>
                  <a:lnTo>
                    <a:pt x="135269" y="12717"/>
                  </a:lnTo>
                  <a:lnTo>
                    <a:pt x="135288" y="12965"/>
                  </a:lnTo>
                  <a:lnTo>
                    <a:pt x="135307" y="13213"/>
                  </a:lnTo>
                  <a:lnTo>
                    <a:pt x="135322" y="13473"/>
                  </a:lnTo>
                  <a:lnTo>
                    <a:pt x="135331" y="13732"/>
                  </a:lnTo>
                  <a:lnTo>
                    <a:pt x="135336" y="14004"/>
                  </a:lnTo>
                  <a:lnTo>
                    <a:pt x="135341" y="14287"/>
                  </a:lnTo>
                  <a:lnTo>
                    <a:pt x="135336" y="14559"/>
                  </a:lnTo>
                  <a:lnTo>
                    <a:pt x="135331" y="14854"/>
                  </a:lnTo>
                  <a:lnTo>
                    <a:pt x="135322" y="15149"/>
                  </a:lnTo>
                  <a:lnTo>
                    <a:pt x="135307" y="15444"/>
                  </a:lnTo>
                  <a:lnTo>
                    <a:pt x="135288" y="15751"/>
                  </a:lnTo>
                  <a:lnTo>
                    <a:pt x="135265" y="16070"/>
                  </a:lnTo>
                  <a:lnTo>
                    <a:pt x="135236" y="16389"/>
                  </a:lnTo>
                  <a:lnTo>
                    <a:pt x="135203" y="16719"/>
                  </a:lnTo>
                  <a:lnTo>
                    <a:pt x="135165" y="17050"/>
                  </a:lnTo>
                  <a:lnTo>
                    <a:pt x="135122" y="17392"/>
                  </a:lnTo>
                  <a:lnTo>
                    <a:pt x="135079" y="17735"/>
                  </a:lnTo>
                  <a:lnTo>
                    <a:pt x="135013" y="18172"/>
                  </a:lnTo>
                  <a:lnTo>
                    <a:pt x="134937" y="18585"/>
                  </a:lnTo>
                  <a:lnTo>
                    <a:pt x="134861" y="18998"/>
                  </a:lnTo>
                  <a:lnTo>
                    <a:pt x="134776" y="19400"/>
                  </a:lnTo>
                  <a:lnTo>
                    <a:pt x="134686" y="19777"/>
                  </a:lnTo>
                  <a:lnTo>
                    <a:pt x="134591" y="20155"/>
                  </a:lnTo>
                  <a:lnTo>
                    <a:pt x="134491" y="20510"/>
                  </a:lnTo>
                  <a:lnTo>
                    <a:pt x="134382" y="20852"/>
                  </a:lnTo>
                  <a:lnTo>
                    <a:pt x="134273" y="21183"/>
                  </a:lnTo>
                  <a:lnTo>
                    <a:pt x="134154" y="21501"/>
                  </a:lnTo>
                  <a:lnTo>
                    <a:pt x="134035" y="21796"/>
                  </a:lnTo>
                  <a:lnTo>
                    <a:pt x="133907" y="22092"/>
                  </a:lnTo>
                  <a:lnTo>
                    <a:pt x="133774" y="22351"/>
                  </a:lnTo>
                  <a:lnTo>
                    <a:pt x="133641" y="22611"/>
                  </a:lnTo>
                  <a:lnTo>
                    <a:pt x="133504" y="22847"/>
                  </a:lnTo>
                  <a:lnTo>
                    <a:pt x="133361" y="23060"/>
                  </a:lnTo>
                  <a:lnTo>
                    <a:pt x="133214" y="23272"/>
                  </a:lnTo>
                  <a:lnTo>
                    <a:pt x="133062" y="23449"/>
                  </a:lnTo>
                  <a:lnTo>
                    <a:pt x="132911" y="23615"/>
                  </a:lnTo>
                  <a:lnTo>
                    <a:pt x="132749" y="23768"/>
                  </a:lnTo>
                  <a:lnTo>
                    <a:pt x="132593" y="23898"/>
                  </a:lnTo>
                  <a:lnTo>
                    <a:pt x="132426" y="24004"/>
                  </a:lnTo>
                  <a:lnTo>
                    <a:pt x="132260" y="24099"/>
                  </a:lnTo>
                  <a:lnTo>
                    <a:pt x="132089" y="24170"/>
                  </a:lnTo>
                  <a:lnTo>
                    <a:pt x="131919" y="24217"/>
                  </a:lnTo>
                  <a:lnTo>
                    <a:pt x="131748" y="24241"/>
                  </a:lnTo>
                  <a:lnTo>
                    <a:pt x="131567" y="24252"/>
                  </a:lnTo>
                  <a:lnTo>
                    <a:pt x="131392" y="24241"/>
                  </a:lnTo>
                  <a:lnTo>
                    <a:pt x="131211" y="24205"/>
                  </a:lnTo>
                  <a:lnTo>
                    <a:pt x="131031" y="24146"/>
                  </a:lnTo>
                  <a:lnTo>
                    <a:pt x="130846" y="24063"/>
                  </a:lnTo>
                  <a:lnTo>
                    <a:pt x="130661" y="23957"/>
                  </a:lnTo>
                  <a:lnTo>
                    <a:pt x="130509" y="23863"/>
                  </a:lnTo>
                  <a:lnTo>
                    <a:pt x="130357" y="23756"/>
                  </a:lnTo>
                  <a:lnTo>
                    <a:pt x="130210" y="23627"/>
                  </a:lnTo>
                  <a:lnTo>
                    <a:pt x="130063" y="23497"/>
                  </a:lnTo>
                  <a:lnTo>
                    <a:pt x="129920" y="23355"/>
                  </a:lnTo>
                  <a:lnTo>
                    <a:pt x="129778" y="23202"/>
                  </a:lnTo>
                  <a:lnTo>
                    <a:pt x="129636" y="23036"/>
                  </a:lnTo>
                  <a:lnTo>
                    <a:pt x="129498" y="22871"/>
                  </a:lnTo>
                  <a:lnTo>
                    <a:pt x="129365" y="22682"/>
                  </a:lnTo>
                  <a:lnTo>
                    <a:pt x="129232" y="22493"/>
                  </a:lnTo>
                  <a:lnTo>
                    <a:pt x="129099" y="22292"/>
                  </a:lnTo>
                  <a:lnTo>
                    <a:pt x="128971" y="22080"/>
                  </a:lnTo>
                  <a:lnTo>
                    <a:pt x="128843" y="21867"/>
                  </a:lnTo>
                  <a:lnTo>
                    <a:pt x="128720" y="21643"/>
                  </a:lnTo>
                  <a:lnTo>
                    <a:pt x="128601" y="21407"/>
                  </a:lnTo>
                  <a:lnTo>
                    <a:pt x="128478" y="21171"/>
                  </a:lnTo>
                  <a:lnTo>
                    <a:pt x="128364" y="20911"/>
                  </a:lnTo>
                  <a:lnTo>
                    <a:pt x="128245" y="20663"/>
                  </a:lnTo>
                  <a:lnTo>
                    <a:pt x="128136" y="20391"/>
                  </a:lnTo>
                  <a:lnTo>
                    <a:pt x="128022" y="20132"/>
                  </a:lnTo>
                  <a:lnTo>
                    <a:pt x="127918" y="19848"/>
                  </a:lnTo>
                  <a:lnTo>
                    <a:pt x="127808" y="19565"/>
                  </a:lnTo>
                  <a:lnTo>
                    <a:pt x="127709" y="19282"/>
                  </a:lnTo>
                  <a:lnTo>
                    <a:pt x="127604" y="18986"/>
                  </a:lnTo>
                  <a:lnTo>
                    <a:pt x="127509" y="18691"/>
                  </a:lnTo>
                  <a:lnTo>
                    <a:pt x="127410" y="18384"/>
                  </a:lnTo>
                  <a:lnTo>
                    <a:pt x="127315" y="18077"/>
                  </a:lnTo>
                  <a:lnTo>
                    <a:pt x="127225" y="17759"/>
                  </a:lnTo>
                  <a:lnTo>
                    <a:pt x="127134" y="17440"/>
                  </a:lnTo>
                  <a:lnTo>
                    <a:pt x="127049" y="17121"/>
                  </a:lnTo>
                  <a:lnTo>
                    <a:pt x="126883" y="16472"/>
                  </a:lnTo>
                  <a:lnTo>
                    <a:pt x="126926" y="16283"/>
                  </a:lnTo>
                  <a:lnTo>
                    <a:pt x="126964" y="16094"/>
                  </a:lnTo>
                  <a:lnTo>
                    <a:pt x="126997" y="15881"/>
                  </a:lnTo>
                  <a:lnTo>
                    <a:pt x="127016" y="15669"/>
                  </a:lnTo>
                  <a:lnTo>
                    <a:pt x="127030" y="15456"/>
                  </a:lnTo>
                  <a:lnTo>
                    <a:pt x="127030" y="15232"/>
                  </a:lnTo>
                  <a:lnTo>
                    <a:pt x="127025" y="15114"/>
                  </a:lnTo>
                  <a:lnTo>
                    <a:pt x="127016" y="14996"/>
                  </a:lnTo>
                  <a:lnTo>
                    <a:pt x="127006" y="14878"/>
                  </a:lnTo>
                  <a:lnTo>
                    <a:pt x="126997" y="14760"/>
                  </a:lnTo>
                  <a:lnTo>
                    <a:pt x="126973" y="14559"/>
                  </a:lnTo>
                  <a:lnTo>
                    <a:pt x="126954" y="14346"/>
                  </a:lnTo>
                  <a:lnTo>
                    <a:pt x="126940" y="14146"/>
                  </a:lnTo>
                  <a:lnTo>
                    <a:pt x="126930" y="13945"/>
                  </a:lnTo>
                  <a:lnTo>
                    <a:pt x="126926" y="13756"/>
                  </a:lnTo>
                  <a:lnTo>
                    <a:pt x="126921" y="13555"/>
                  </a:lnTo>
                  <a:lnTo>
                    <a:pt x="126926" y="13366"/>
                  </a:lnTo>
                  <a:lnTo>
                    <a:pt x="126930" y="13177"/>
                  </a:lnTo>
                  <a:lnTo>
                    <a:pt x="126945" y="12988"/>
                  </a:lnTo>
                  <a:lnTo>
                    <a:pt x="126959" y="12800"/>
                  </a:lnTo>
                  <a:lnTo>
                    <a:pt x="126978" y="12611"/>
                  </a:lnTo>
                  <a:lnTo>
                    <a:pt x="126997" y="12434"/>
                  </a:lnTo>
                  <a:lnTo>
                    <a:pt x="127025" y="12256"/>
                  </a:lnTo>
                  <a:lnTo>
                    <a:pt x="127054" y="12079"/>
                  </a:lnTo>
                  <a:lnTo>
                    <a:pt x="127087" y="11914"/>
                  </a:lnTo>
                  <a:lnTo>
                    <a:pt x="127120" y="11737"/>
                  </a:lnTo>
                  <a:lnTo>
                    <a:pt x="127163" y="11572"/>
                  </a:lnTo>
                  <a:lnTo>
                    <a:pt x="127206" y="11406"/>
                  </a:lnTo>
                  <a:lnTo>
                    <a:pt x="127248" y="11241"/>
                  </a:lnTo>
                  <a:lnTo>
                    <a:pt x="127301" y="11088"/>
                  </a:lnTo>
                  <a:lnTo>
                    <a:pt x="127353" y="10922"/>
                  </a:lnTo>
                  <a:lnTo>
                    <a:pt x="127405" y="10769"/>
                  </a:lnTo>
                  <a:lnTo>
                    <a:pt x="127524" y="10474"/>
                  </a:lnTo>
                  <a:lnTo>
                    <a:pt x="127652" y="10190"/>
                  </a:lnTo>
                  <a:lnTo>
                    <a:pt x="127794" y="9907"/>
                  </a:lnTo>
                  <a:lnTo>
                    <a:pt x="127946" y="9647"/>
                  </a:lnTo>
                  <a:lnTo>
                    <a:pt x="128103" y="9399"/>
                  </a:lnTo>
                  <a:lnTo>
                    <a:pt x="128269" y="9163"/>
                  </a:lnTo>
                  <a:lnTo>
                    <a:pt x="128444" y="8939"/>
                  </a:lnTo>
                  <a:lnTo>
                    <a:pt x="128629" y="8726"/>
                  </a:lnTo>
                  <a:lnTo>
                    <a:pt x="128819" y="8525"/>
                  </a:lnTo>
                  <a:lnTo>
                    <a:pt x="129019" y="8348"/>
                  </a:lnTo>
                  <a:lnTo>
                    <a:pt x="129218" y="8171"/>
                  </a:lnTo>
                  <a:lnTo>
                    <a:pt x="129427" y="8018"/>
                  </a:lnTo>
                  <a:lnTo>
                    <a:pt x="129636" y="7888"/>
                  </a:lnTo>
                  <a:lnTo>
                    <a:pt x="129854" y="7758"/>
                  </a:lnTo>
                  <a:lnTo>
                    <a:pt x="130072" y="7652"/>
                  </a:lnTo>
                  <a:lnTo>
                    <a:pt x="130295" y="7557"/>
                  </a:lnTo>
                  <a:lnTo>
                    <a:pt x="130518" y="7486"/>
                  </a:lnTo>
                  <a:lnTo>
                    <a:pt x="130746" y="7416"/>
                  </a:lnTo>
                  <a:lnTo>
                    <a:pt x="130969" y="7380"/>
                  </a:lnTo>
                  <a:lnTo>
                    <a:pt x="131197" y="7345"/>
                  </a:lnTo>
                  <a:close/>
                  <a:moveTo>
                    <a:pt x="29611" y="7758"/>
                  </a:moveTo>
                  <a:lnTo>
                    <a:pt x="29711" y="7770"/>
                  </a:lnTo>
                  <a:lnTo>
                    <a:pt x="29810" y="7782"/>
                  </a:lnTo>
                  <a:lnTo>
                    <a:pt x="29910" y="7805"/>
                  </a:lnTo>
                  <a:lnTo>
                    <a:pt x="30010" y="7841"/>
                  </a:lnTo>
                  <a:lnTo>
                    <a:pt x="30109" y="7876"/>
                  </a:lnTo>
                  <a:lnTo>
                    <a:pt x="30209" y="7923"/>
                  </a:lnTo>
                  <a:lnTo>
                    <a:pt x="30309" y="7982"/>
                  </a:lnTo>
                  <a:lnTo>
                    <a:pt x="30404" y="8041"/>
                  </a:lnTo>
                  <a:lnTo>
                    <a:pt x="30503" y="8112"/>
                  </a:lnTo>
                  <a:lnTo>
                    <a:pt x="30603" y="8195"/>
                  </a:lnTo>
                  <a:lnTo>
                    <a:pt x="30698" y="8278"/>
                  </a:lnTo>
                  <a:lnTo>
                    <a:pt x="30798" y="8384"/>
                  </a:lnTo>
                  <a:lnTo>
                    <a:pt x="30893" y="8490"/>
                  </a:lnTo>
                  <a:lnTo>
                    <a:pt x="30987" y="8596"/>
                  </a:lnTo>
                  <a:lnTo>
                    <a:pt x="31082" y="8726"/>
                  </a:lnTo>
                  <a:lnTo>
                    <a:pt x="31177" y="8856"/>
                  </a:lnTo>
                  <a:lnTo>
                    <a:pt x="31268" y="8998"/>
                  </a:lnTo>
                  <a:lnTo>
                    <a:pt x="31362" y="9139"/>
                  </a:lnTo>
                  <a:lnTo>
                    <a:pt x="31453" y="9305"/>
                  </a:lnTo>
                  <a:lnTo>
                    <a:pt x="31543" y="9470"/>
                  </a:lnTo>
                  <a:lnTo>
                    <a:pt x="31633" y="9647"/>
                  </a:lnTo>
                  <a:lnTo>
                    <a:pt x="31723" y="9824"/>
                  </a:lnTo>
                  <a:lnTo>
                    <a:pt x="31809" y="10025"/>
                  </a:lnTo>
                  <a:lnTo>
                    <a:pt x="31894" y="10226"/>
                  </a:lnTo>
                  <a:lnTo>
                    <a:pt x="31979" y="10438"/>
                  </a:lnTo>
                  <a:lnTo>
                    <a:pt x="32070" y="10674"/>
                  </a:lnTo>
                  <a:lnTo>
                    <a:pt x="32150" y="10910"/>
                  </a:lnTo>
                  <a:lnTo>
                    <a:pt x="32236" y="11158"/>
                  </a:lnTo>
                  <a:lnTo>
                    <a:pt x="32312" y="11406"/>
                  </a:lnTo>
                  <a:lnTo>
                    <a:pt x="32388" y="11654"/>
                  </a:lnTo>
                  <a:lnTo>
                    <a:pt x="32464" y="11914"/>
                  </a:lnTo>
                  <a:lnTo>
                    <a:pt x="32535" y="12174"/>
                  </a:lnTo>
                  <a:lnTo>
                    <a:pt x="32601" y="12434"/>
                  </a:lnTo>
                  <a:lnTo>
                    <a:pt x="32668" y="12705"/>
                  </a:lnTo>
                  <a:lnTo>
                    <a:pt x="32729" y="12977"/>
                  </a:lnTo>
                  <a:lnTo>
                    <a:pt x="32786" y="13260"/>
                  </a:lnTo>
                  <a:lnTo>
                    <a:pt x="32843" y="13532"/>
                  </a:lnTo>
                  <a:lnTo>
                    <a:pt x="32900" y="13815"/>
                  </a:lnTo>
                  <a:lnTo>
                    <a:pt x="32952" y="14098"/>
                  </a:lnTo>
                  <a:lnTo>
                    <a:pt x="33000" y="14394"/>
                  </a:lnTo>
                  <a:lnTo>
                    <a:pt x="33043" y="14677"/>
                  </a:lnTo>
                  <a:lnTo>
                    <a:pt x="33085" y="14972"/>
                  </a:lnTo>
                  <a:lnTo>
                    <a:pt x="33123" y="15267"/>
                  </a:lnTo>
                  <a:lnTo>
                    <a:pt x="33161" y="15562"/>
                  </a:lnTo>
                  <a:lnTo>
                    <a:pt x="33194" y="15869"/>
                  </a:lnTo>
                  <a:lnTo>
                    <a:pt x="33223" y="16165"/>
                  </a:lnTo>
                  <a:lnTo>
                    <a:pt x="33251" y="16472"/>
                  </a:lnTo>
                  <a:lnTo>
                    <a:pt x="33275" y="16767"/>
                  </a:lnTo>
                  <a:lnTo>
                    <a:pt x="33299" y="17074"/>
                  </a:lnTo>
                  <a:lnTo>
                    <a:pt x="33313" y="17381"/>
                  </a:lnTo>
                  <a:lnTo>
                    <a:pt x="33332" y="17688"/>
                  </a:lnTo>
                  <a:lnTo>
                    <a:pt x="33342" y="17995"/>
                  </a:lnTo>
                  <a:lnTo>
                    <a:pt x="33351" y="18302"/>
                  </a:lnTo>
                  <a:lnTo>
                    <a:pt x="33356" y="18609"/>
                  </a:lnTo>
                  <a:lnTo>
                    <a:pt x="33356" y="18904"/>
                  </a:lnTo>
                  <a:lnTo>
                    <a:pt x="33356" y="19211"/>
                  </a:lnTo>
                  <a:lnTo>
                    <a:pt x="33351" y="19518"/>
                  </a:lnTo>
                  <a:lnTo>
                    <a:pt x="33294" y="19600"/>
                  </a:lnTo>
                  <a:lnTo>
                    <a:pt x="33237" y="19683"/>
                  </a:lnTo>
                  <a:lnTo>
                    <a:pt x="33180" y="19777"/>
                  </a:lnTo>
                  <a:lnTo>
                    <a:pt x="33128" y="19896"/>
                  </a:lnTo>
                  <a:lnTo>
                    <a:pt x="33076" y="20014"/>
                  </a:lnTo>
                  <a:lnTo>
                    <a:pt x="33028" y="20155"/>
                  </a:lnTo>
                  <a:lnTo>
                    <a:pt x="32981" y="20297"/>
                  </a:lnTo>
                  <a:lnTo>
                    <a:pt x="32938" y="20474"/>
                  </a:lnTo>
                  <a:lnTo>
                    <a:pt x="32886" y="20734"/>
                  </a:lnTo>
                  <a:lnTo>
                    <a:pt x="32829" y="20982"/>
                  </a:lnTo>
                  <a:lnTo>
                    <a:pt x="32772" y="21230"/>
                  </a:lnTo>
                  <a:lnTo>
                    <a:pt x="32710" y="21466"/>
                  </a:lnTo>
                  <a:lnTo>
                    <a:pt x="32649" y="21702"/>
                  </a:lnTo>
                  <a:lnTo>
                    <a:pt x="32587" y="21926"/>
                  </a:lnTo>
                  <a:lnTo>
                    <a:pt x="32454" y="22363"/>
                  </a:lnTo>
                  <a:lnTo>
                    <a:pt x="32316" y="22765"/>
                  </a:lnTo>
                  <a:lnTo>
                    <a:pt x="32174" y="23154"/>
                  </a:lnTo>
                  <a:lnTo>
                    <a:pt x="32027" y="23508"/>
                  </a:lnTo>
                  <a:lnTo>
                    <a:pt x="31875" y="23839"/>
                  </a:lnTo>
                  <a:lnTo>
                    <a:pt x="31714" y="24158"/>
                  </a:lnTo>
                  <a:lnTo>
                    <a:pt x="31552" y="24441"/>
                  </a:lnTo>
                  <a:lnTo>
                    <a:pt x="31386" y="24701"/>
                  </a:lnTo>
                  <a:lnTo>
                    <a:pt x="31215" y="24937"/>
                  </a:lnTo>
                  <a:lnTo>
                    <a:pt x="31040" y="25161"/>
                  </a:lnTo>
                  <a:lnTo>
                    <a:pt x="30864" y="25350"/>
                  </a:lnTo>
                  <a:lnTo>
                    <a:pt x="30684" y="25527"/>
                  </a:lnTo>
                  <a:lnTo>
                    <a:pt x="30503" y="25669"/>
                  </a:lnTo>
                  <a:lnTo>
                    <a:pt x="30318" y="25799"/>
                  </a:lnTo>
                  <a:lnTo>
                    <a:pt x="30133" y="25905"/>
                  </a:lnTo>
                  <a:lnTo>
                    <a:pt x="29948" y="25988"/>
                  </a:lnTo>
                  <a:lnTo>
                    <a:pt x="29763" y="26059"/>
                  </a:lnTo>
                  <a:lnTo>
                    <a:pt x="29573" y="26094"/>
                  </a:lnTo>
                  <a:lnTo>
                    <a:pt x="29388" y="26118"/>
                  </a:lnTo>
                  <a:lnTo>
                    <a:pt x="29198" y="26118"/>
                  </a:lnTo>
                  <a:lnTo>
                    <a:pt x="29013" y="26106"/>
                  </a:lnTo>
                  <a:lnTo>
                    <a:pt x="28828" y="26071"/>
                  </a:lnTo>
                  <a:lnTo>
                    <a:pt x="28643" y="26012"/>
                  </a:lnTo>
                  <a:lnTo>
                    <a:pt x="28458" y="25941"/>
                  </a:lnTo>
                  <a:lnTo>
                    <a:pt x="28277" y="25846"/>
                  </a:lnTo>
                  <a:lnTo>
                    <a:pt x="28102" y="25740"/>
                  </a:lnTo>
                  <a:lnTo>
                    <a:pt x="27926" y="25610"/>
                  </a:lnTo>
                  <a:lnTo>
                    <a:pt x="27755" y="25468"/>
                  </a:lnTo>
                  <a:lnTo>
                    <a:pt x="27585" y="25303"/>
                  </a:lnTo>
                  <a:lnTo>
                    <a:pt x="27418" y="25114"/>
                  </a:lnTo>
                  <a:lnTo>
                    <a:pt x="27262" y="24925"/>
                  </a:lnTo>
                  <a:lnTo>
                    <a:pt x="27105" y="24713"/>
                  </a:lnTo>
                  <a:lnTo>
                    <a:pt x="26953" y="24477"/>
                  </a:lnTo>
                  <a:lnTo>
                    <a:pt x="26806" y="24229"/>
                  </a:lnTo>
                  <a:lnTo>
                    <a:pt x="26669" y="23969"/>
                  </a:lnTo>
                  <a:lnTo>
                    <a:pt x="26536" y="23697"/>
                  </a:lnTo>
                  <a:lnTo>
                    <a:pt x="26407" y="23402"/>
                  </a:lnTo>
                  <a:lnTo>
                    <a:pt x="26289" y="23095"/>
                  </a:lnTo>
                  <a:lnTo>
                    <a:pt x="26175" y="22776"/>
                  </a:lnTo>
                  <a:lnTo>
                    <a:pt x="26071" y="22446"/>
                  </a:lnTo>
                  <a:lnTo>
                    <a:pt x="25971" y="22092"/>
                  </a:lnTo>
                  <a:lnTo>
                    <a:pt x="25881" y="21737"/>
                  </a:lnTo>
                  <a:lnTo>
                    <a:pt x="25800" y="21360"/>
                  </a:lnTo>
                  <a:lnTo>
                    <a:pt x="25729" y="20970"/>
                  </a:lnTo>
                  <a:lnTo>
                    <a:pt x="25667" y="20569"/>
                  </a:lnTo>
                  <a:lnTo>
                    <a:pt x="25610" y="20155"/>
                  </a:lnTo>
                  <a:lnTo>
                    <a:pt x="25567" y="19730"/>
                  </a:lnTo>
                  <a:lnTo>
                    <a:pt x="25539" y="19293"/>
                  </a:lnTo>
                  <a:lnTo>
                    <a:pt x="25525" y="19081"/>
                  </a:lnTo>
                  <a:lnTo>
                    <a:pt x="25515" y="18857"/>
                  </a:lnTo>
                  <a:lnTo>
                    <a:pt x="25510" y="18620"/>
                  </a:lnTo>
                  <a:lnTo>
                    <a:pt x="25506" y="18396"/>
                  </a:lnTo>
                  <a:lnTo>
                    <a:pt x="25501" y="18160"/>
                  </a:lnTo>
                  <a:lnTo>
                    <a:pt x="25506" y="17924"/>
                  </a:lnTo>
                  <a:lnTo>
                    <a:pt x="25510" y="17688"/>
                  </a:lnTo>
                  <a:lnTo>
                    <a:pt x="25520" y="17440"/>
                  </a:lnTo>
                  <a:lnTo>
                    <a:pt x="25529" y="17204"/>
                  </a:lnTo>
                  <a:lnTo>
                    <a:pt x="25544" y="16956"/>
                  </a:lnTo>
                  <a:lnTo>
                    <a:pt x="25558" y="16708"/>
                  </a:lnTo>
                  <a:lnTo>
                    <a:pt x="25582" y="16448"/>
                  </a:lnTo>
                  <a:lnTo>
                    <a:pt x="25605" y="16200"/>
                  </a:lnTo>
                  <a:lnTo>
                    <a:pt x="25629" y="15940"/>
                  </a:lnTo>
                  <a:lnTo>
                    <a:pt x="25662" y="15680"/>
                  </a:lnTo>
                  <a:lnTo>
                    <a:pt x="25696" y="15421"/>
                  </a:lnTo>
                  <a:lnTo>
                    <a:pt x="25734" y="15161"/>
                  </a:lnTo>
                  <a:lnTo>
                    <a:pt x="25772" y="14901"/>
                  </a:lnTo>
                  <a:lnTo>
                    <a:pt x="25814" y="14630"/>
                  </a:lnTo>
                  <a:lnTo>
                    <a:pt x="25862" y="14358"/>
                  </a:lnTo>
                  <a:lnTo>
                    <a:pt x="25914" y="14087"/>
                  </a:lnTo>
                  <a:lnTo>
                    <a:pt x="25971" y="13815"/>
                  </a:lnTo>
                  <a:lnTo>
                    <a:pt x="26028" y="13543"/>
                  </a:lnTo>
                  <a:lnTo>
                    <a:pt x="26089" y="13260"/>
                  </a:lnTo>
                  <a:lnTo>
                    <a:pt x="26156" y="12977"/>
                  </a:lnTo>
                  <a:lnTo>
                    <a:pt x="26227" y="12693"/>
                  </a:lnTo>
                  <a:lnTo>
                    <a:pt x="26351" y="12233"/>
                  </a:lnTo>
                  <a:lnTo>
                    <a:pt x="26483" y="11784"/>
                  </a:lnTo>
                  <a:lnTo>
                    <a:pt x="26626" y="11347"/>
                  </a:lnTo>
                  <a:lnTo>
                    <a:pt x="26768" y="10946"/>
                  </a:lnTo>
                  <a:lnTo>
                    <a:pt x="26925" y="10556"/>
                  </a:lnTo>
                  <a:lnTo>
                    <a:pt x="27081" y="10190"/>
                  </a:lnTo>
                  <a:lnTo>
                    <a:pt x="27248" y="9848"/>
                  </a:lnTo>
                  <a:lnTo>
                    <a:pt x="27418" y="9529"/>
                  </a:lnTo>
                  <a:lnTo>
                    <a:pt x="27589" y="9246"/>
                  </a:lnTo>
                  <a:lnTo>
                    <a:pt x="27770" y="8974"/>
                  </a:lnTo>
                  <a:lnTo>
                    <a:pt x="27955" y="8726"/>
                  </a:lnTo>
                  <a:lnTo>
                    <a:pt x="28140" y="8514"/>
                  </a:lnTo>
                  <a:lnTo>
                    <a:pt x="28330" y="8325"/>
                  </a:lnTo>
                  <a:lnTo>
                    <a:pt x="28520" y="8159"/>
                  </a:lnTo>
                  <a:lnTo>
                    <a:pt x="28714" y="8018"/>
                  </a:lnTo>
                  <a:lnTo>
                    <a:pt x="28814" y="7959"/>
                  </a:lnTo>
                  <a:lnTo>
                    <a:pt x="28913" y="7911"/>
                  </a:lnTo>
                  <a:lnTo>
                    <a:pt x="29013" y="7864"/>
                  </a:lnTo>
                  <a:lnTo>
                    <a:pt x="29108" y="7829"/>
                  </a:lnTo>
                  <a:lnTo>
                    <a:pt x="29208" y="7805"/>
                  </a:lnTo>
                  <a:lnTo>
                    <a:pt x="29307" y="7782"/>
                  </a:lnTo>
                  <a:lnTo>
                    <a:pt x="29407" y="7758"/>
                  </a:lnTo>
                  <a:close/>
                  <a:moveTo>
                    <a:pt x="141529" y="59591"/>
                  </a:moveTo>
                  <a:lnTo>
                    <a:pt x="141738" y="59602"/>
                  </a:lnTo>
                  <a:lnTo>
                    <a:pt x="141942" y="59614"/>
                  </a:lnTo>
                  <a:lnTo>
                    <a:pt x="142146" y="59650"/>
                  </a:lnTo>
                  <a:lnTo>
                    <a:pt x="142351" y="59685"/>
                  </a:lnTo>
                  <a:lnTo>
                    <a:pt x="142555" y="59732"/>
                  </a:lnTo>
                  <a:lnTo>
                    <a:pt x="142759" y="59803"/>
                  </a:lnTo>
                  <a:lnTo>
                    <a:pt x="142958" y="59874"/>
                  </a:lnTo>
                  <a:lnTo>
                    <a:pt x="143162" y="59957"/>
                  </a:lnTo>
                  <a:lnTo>
                    <a:pt x="143361" y="60051"/>
                  </a:lnTo>
                  <a:lnTo>
                    <a:pt x="143561" y="60157"/>
                  </a:lnTo>
                  <a:lnTo>
                    <a:pt x="143760" y="60275"/>
                  </a:lnTo>
                  <a:lnTo>
                    <a:pt x="143955" y="60405"/>
                  </a:lnTo>
                  <a:lnTo>
                    <a:pt x="144140" y="60535"/>
                  </a:lnTo>
                  <a:lnTo>
                    <a:pt x="144315" y="60677"/>
                  </a:lnTo>
                  <a:lnTo>
                    <a:pt x="144491" y="60818"/>
                  </a:lnTo>
                  <a:lnTo>
                    <a:pt x="144667" y="60972"/>
                  </a:lnTo>
                  <a:lnTo>
                    <a:pt x="144833" y="61125"/>
                  </a:lnTo>
                  <a:lnTo>
                    <a:pt x="144999" y="61291"/>
                  </a:lnTo>
                  <a:lnTo>
                    <a:pt x="145160" y="61456"/>
                  </a:lnTo>
                  <a:lnTo>
                    <a:pt x="145317" y="61633"/>
                  </a:lnTo>
                  <a:lnTo>
                    <a:pt x="145473" y="61810"/>
                  </a:lnTo>
                  <a:lnTo>
                    <a:pt x="145625" y="61999"/>
                  </a:lnTo>
                  <a:lnTo>
                    <a:pt x="145777" y="62188"/>
                  </a:lnTo>
                  <a:lnTo>
                    <a:pt x="145920" y="62389"/>
                  </a:lnTo>
                  <a:lnTo>
                    <a:pt x="146062" y="62601"/>
                  </a:lnTo>
                  <a:lnTo>
                    <a:pt x="146204" y="62814"/>
                  </a:lnTo>
                  <a:lnTo>
                    <a:pt x="146337" y="63026"/>
                  </a:lnTo>
                  <a:lnTo>
                    <a:pt x="146470" y="63251"/>
                  </a:lnTo>
                  <a:lnTo>
                    <a:pt x="146598" y="63475"/>
                  </a:lnTo>
                  <a:lnTo>
                    <a:pt x="146726" y="63699"/>
                  </a:lnTo>
                  <a:lnTo>
                    <a:pt x="146850" y="63947"/>
                  </a:lnTo>
                  <a:lnTo>
                    <a:pt x="146969" y="64183"/>
                  </a:lnTo>
                  <a:lnTo>
                    <a:pt x="147087" y="64431"/>
                  </a:lnTo>
                  <a:lnTo>
                    <a:pt x="147201" y="64679"/>
                  </a:lnTo>
                  <a:lnTo>
                    <a:pt x="147315" y="64939"/>
                  </a:lnTo>
                  <a:lnTo>
                    <a:pt x="147419" y="65199"/>
                  </a:lnTo>
                  <a:lnTo>
                    <a:pt x="147524" y="65470"/>
                  </a:lnTo>
                  <a:lnTo>
                    <a:pt x="147628" y="65730"/>
                  </a:lnTo>
                  <a:lnTo>
                    <a:pt x="147728" y="66014"/>
                  </a:lnTo>
                  <a:lnTo>
                    <a:pt x="147823" y="66285"/>
                  </a:lnTo>
                  <a:lnTo>
                    <a:pt x="147918" y="66568"/>
                  </a:lnTo>
                  <a:lnTo>
                    <a:pt x="148008" y="66864"/>
                  </a:lnTo>
                  <a:lnTo>
                    <a:pt x="148093" y="67147"/>
                  </a:lnTo>
                  <a:lnTo>
                    <a:pt x="148179" y="67442"/>
                  </a:lnTo>
                  <a:lnTo>
                    <a:pt x="148259" y="67737"/>
                  </a:lnTo>
                  <a:lnTo>
                    <a:pt x="148340" y="68044"/>
                  </a:lnTo>
                  <a:lnTo>
                    <a:pt x="148416" y="68351"/>
                  </a:lnTo>
                  <a:lnTo>
                    <a:pt x="148487" y="68658"/>
                  </a:lnTo>
                  <a:lnTo>
                    <a:pt x="148558" y="68965"/>
                  </a:lnTo>
                  <a:lnTo>
                    <a:pt x="148625" y="69284"/>
                  </a:lnTo>
                  <a:lnTo>
                    <a:pt x="148691" y="69603"/>
                  </a:lnTo>
                  <a:lnTo>
                    <a:pt x="148753" y="69922"/>
                  </a:lnTo>
                  <a:lnTo>
                    <a:pt x="148810" y="70252"/>
                  </a:lnTo>
                  <a:lnTo>
                    <a:pt x="148867" y="70583"/>
                  </a:lnTo>
                  <a:lnTo>
                    <a:pt x="148919" y="70902"/>
                  </a:lnTo>
                  <a:lnTo>
                    <a:pt x="148971" y="71244"/>
                  </a:lnTo>
                  <a:lnTo>
                    <a:pt x="149066" y="71917"/>
                  </a:lnTo>
                  <a:lnTo>
                    <a:pt x="149152" y="72590"/>
                  </a:lnTo>
                  <a:lnTo>
                    <a:pt x="149223" y="73287"/>
                  </a:lnTo>
                  <a:lnTo>
                    <a:pt x="149289" y="73983"/>
                  </a:lnTo>
                  <a:lnTo>
                    <a:pt x="149342" y="74692"/>
                  </a:lnTo>
                  <a:lnTo>
                    <a:pt x="149384" y="75400"/>
                  </a:lnTo>
                  <a:lnTo>
                    <a:pt x="149418" y="76120"/>
                  </a:lnTo>
                  <a:lnTo>
                    <a:pt x="149441" y="76841"/>
                  </a:lnTo>
                  <a:lnTo>
                    <a:pt x="149455" y="77561"/>
                  </a:lnTo>
                  <a:lnTo>
                    <a:pt x="149460" y="78293"/>
                  </a:lnTo>
                  <a:lnTo>
                    <a:pt x="149455" y="79025"/>
                  </a:lnTo>
                  <a:lnTo>
                    <a:pt x="149441" y="79757"/>
                  </a:lnTo>
                  <a:lnTo>
                    <a:pt x="149422" y="80489"/>
                  </a:lnTo>
                  <a:lnTo>
                    <a:pt x="149389" y="81221"/>
                  </a:lnTo>
                  <a:lnTo>
                    <a:pt x="149351" y="81953"/>
                  </a:lnTo>
                  <a:lnTo>
                    <a:pt x="149304" y="82685"/>
                  </a:lnTo>
                  <a:lnTo>
                    <a:pt x="149247" y="83405"/>
                  </a:lnTo>
                  <a:lnTo>
                    <a:pt x="149180" y="84137"/>
                  </a:lnTo>
                  <a:lnTo>
                    <a:pt x="149109" y="84857"/>
                  </a:lnTo>
                  <a:lnTo>
                    <a:pt x="149028" y="85566"/>
                  </a:lnTo>
                  <a:lnTo>
                    <a:pt x="148938" y="86274"/>
                  </a:lnTo>
                  <a:lnTo>
                    <a:pt x="148843" y="86983"/>
                  </a:lnTo>
                  <a:lnTo>
                    <a:pt x="148739" y="87679"/>
                  </a:lnTo>
                  <a:lnTo>
                    <a:pt x="148625" y="88364"/>
                  </a:lnTo>
                  <a:lnTo>
                    <a:pt x="148506" y="89037"/>
                  </a:lnTo>
                  <a:lnTo>
                    <a:pt x="148383" y="89710"/>
                  </a:lnTo>
                  <a:lnTo>
                    <a:pt x="148250" y="90371"/>
                  </a:lnTo>
                  <a:lnTo>
                    <a:pt x="148112" y="91009"/>
                  </a:lnTo>
                  <a:lnTo>
                    <a:pt x="147965" y="91646"/>
                  </a:lnTo>
                  <a:lnTo>
                    <a:pt x="147813" y="92272"/>
                  </a:lnTo>
                  <a:lnTo>
                    <a:pt x="147652" y="92874"/>
                  </a:lnTo>
                  <a:lnTo>
                    <a:pt x="147486" y="93477"/>
                  </a:lnTo>
                  <a:lnTo>
                    <a:pt x="147315" y="94055"/>
                  </a:lnTo>
                  <a:lnTo>
                    <a:pt x="147139" y="94610"/>
                  </a:lnTo>
                  <a:lnTo>
                    <a:pt x="146954" y="95165"/>
                  </a:lnTo>
                  <a:lnTo>
                    <a:pt x="146764" y="95684"/>
                  </a:lnTo>
                  <a:lnTo>
                    <a:pt x="146570" y="96192"/>
                  </a:lnTo>
                  <a:lnTo>
                    <a:pt x="146371" y="96688"/>
                  </a:lnTo>
                  <a:lnTo>
                    <a:pt x="146166" y="97160"/>
                  </a:lnTo>
                  <a:lnTo>
                    <a:pt x="145953" y="97609"/>
                  </a:lnTo>
                  <a:lnTo>
                    <a:pt x="145739" y="98034"/>
                  </a:lnTo>
                  <a:lnTo>
                    <a:pt x="145521" y="98435"/>
                  </a:lnTo>
                  <a:lnTo>
                    <a:pt x="145459" y="98317"/>
                  </a:lnTo>
                  <a:lnTo>
                    <a:pt x="145393" y="98199"/>
                  </a:lnTo>
                  <a:lnTo>
                    <a:pt x="145326" y="98105"/>
                  </a:lnTo>
                  <a:lnTo>
                    <a:pt x="145255" y="98010"/>
                  </a:lnTo>
                  <a:lnTo>
                    <a:pt x="145184" y="97940"/>
                  </a:lnTo>
                  <a:lnTo>
                    <a:pt x="145108" y="97869"/>
                  </a:lnTo>
                  <a:lnTo>
                    <a:pt x="145032" y="97822"/>
                  </a:lnTo>
                  <a:lnTo>
                    <a:pt x="144956" y="97774"/>
                  </a:lnTo>
                  <a:lnTo>
                    <a:pt x="144875" y="97739"/>
                  </a:lnTo>
                  <a:lnTo>
                    <a:pt x="144800" y="97727"/>
                  </a:lnTo>
                  <a:lnTo>
                    <a:pt x="144719" y="97715"/>
                  </a:lnTo>
                  <a:lnTo>
                    <a:pt x="144643" y="97727"/>
                  </a:lnTo>
                  <a:lnTo>
                    <a:pt x="144562" y="97739"/>
                  </a:lnTo>
                  <a:lnTo>
                    <a:pt x="144486" y="97762"/>
                  </a:lnTo>
                  <a:lnTo>
                    <a:pt x="144415" y="97810"/>
                  </a:lnTo>
                  <a:lnTo>
                    <a:pt x="144339" y="97857"/>
                  </a:lnTo>
                  <a:lnTo>
                    <a:pt x="144268" y="97928"/>
                  </a:lnTo>
                  <a:lnTo>
                    <a:pt x="144197" y="97999"/>
                  </a:lnTo>
                  <a:lnTo>
                    <a:pt x="144135" y="98093"/>
                  </a:lnTo>
                  <a:lnTo>
                    <a:pt x="144069" y="98188"/>
                  </a:lnTo>
                  <a:lnTo>
                    <a:pt x="144012" y="98306"/>
                  </a:lnTo>
                  <a:lnTo>
                    <a:pt x="143955" y="98424"/>
                  </a:lnTo>
                  <a:lnTo>
                    <a:pt x="143903" y="98565"/>
                  </a:lnTo>
                  <a:lnTo>
                    <a:pt x="143855" y="98719"/>
                  </a:lnTo>
                  <a:lnTo>
                    <a:pt x="143812" y="98872"/>
                  </a:lnTo>
                  <a:lnTo>
                    <a:pt x="143774" y="99049"/>
                  </a:lnTo>
                  <a:lnTo>
                    <a:pt x="143746" y="99238"/>
                  </a:lnTo>
                  <a:lnTo>
                    <a:pt x="143722" y="99427"/>
                  </a:lnTo>
                  <a:lnTo>
                    <a:pt x="143703" y="99640"/>
                  </a:lnTo>
                  <a:lnTo>
                    <a:pt x="143689" y="99864"/>
                  </a:lnTo>
                  <a:lnTo>
                    <a:pt x="143684" y="100100"/>
                  </a:lnTo>
                  <a:lnTo>
                    <a:pt x="143684" y="100348"/>
                  </a:lnTo>
                  <a:lnTo>
                    <a:pt x="143684" y="100738"/>
                  </a:lnTo>
                  <a:lnTo>
                    <a:pt x="143523" y="100856"/>
                  </a:lnTo>
                  <a:lnTo>
                    <a:pt x="143361" y="100950"/>
                  </a:lnTo>
                  <a:lnTo>
                    <a:pt x="143195" y="101045"/>
                  </a:lnTo>
                  <a:lnTo>
                    <a:pt x="143029" y="101116"/>
                  </a:lnTo>
                  <a:lnTo>
                    <a:pt x="142863" y="101186"/>
                  </a:lnTo>
                  <a:lnTo>
                    <a:pt x="142697" y="101234"/>
                  </a:lnTo>
                  <a:lnTo>
                    <a:pt x="142531" y="101269"/>
                  </a:lnTo>
                  <a:lnTo>
                    <a:pt x="142360" y="101293"/>
                  </a:lnTo>
                  <a:lnTo>
                    <a:pt x="142189" y="101305"/>
                  </a:lnTo>
                  <a:lnTo>
                    <a:pt x="142014" y="101305"/>
                  </a:lnTo>
                  <a:lnTo>
                    <a:pt x="141843" y="101293"/>
                  </a:lnTo>
                  <a:lnTo>
                    <a:pt x="141667" y="101269"/>
                  </a:lnTo>
                  <a:lnTo>
                    <a:pt x="141491" y="101222"/>
                  </a:lnTo>
                  <a:lnTo>
                    <a:pt x="141316" y="101175"/>
                  </a:lnTo>
                  <a:lnTo>
                    <a:pt x="141140" y="101104"/>
                  </a:lnTo>
                  <a:lnTo>
                    <a:pt x="140960" y="101021"/>
                  </a:lnTo>
                  <a:lnTo>
                    <a:pt x="140950" y="100868"/>
                  </a:lnTo>
                  <a:lnTo>
                    <a:pt x="140946" y="100726"/>
                  </a:lnTo>
                  <a:lnTo>
                    <a:pt x="140936" y="100573"/>
                  </a:lnTo>
                  <a:lnTo>
                    <a:pt x="140927" y="100419"/>
                  </a:lnTo>
                  <a:lnTo>
                    <a:pt x="140912" y="100183"/>
                  </a:lnTo>
                  <a:lnTo>
                    <a:pt x="140889" y="99947"/>
                  </a:lnTo>
                  <a:lnTo>
                    <a:pt x="140860" y="99722"/>
                  </a:lnTo>
                  <a:lnTo>
                    <a:pt x="140822" y="99510"/>
                  </a:lnTo>
                  <a:lnTo>
                    <a:pt x="140780" y="99321"/>
                  </a:lnTo>
                  <a:lnTo>
                    <a:pt x="140732" y="99144"/>
                  </a:lnTo>
                  <a:lnTo>
                    <a:pt x="140680" y="98967"/>
                  </a:lnTo>
                  <a:lnTo>
                    <a:pt x="140623" y="98813"/>
                  </a:lnTo>
                  <a:lnTo>
                    <a:pt x="140561" y="98672"/>
                  </a:lnTo>
                  <a:lnTo>
                    <a:pt x="140495" y="98542"/>
                  </a:lnTo>
                  <a:lnTo>
                    <a:pt x="140428" y="98424"/>
                  </a:lnTo>
                  <a:lnTo>
                    <a:pt x="140357" y="98329"/>
                  </a:lnTo>
                  <a:lnTo>
                    <a:pt x="140281" y="98235"/>
                  </a:lnTo>
                  <a:lnTo>
                    <a:pt x="140205" y="98164"/>
                  </a:lnTo>
                  <a:lnTo>
                    <a:pt x="140129" y="98093"/>
                  </a:lnTo>
                  <a:lnTo>
                    <a:pt x="140049" y="98046"/>
                  </a:lnTo>
                  <a:lnTo>
                    <a:pt x="139968" y="98010"/>
                  </a:lnTo>
                  <a:lnTo>
                    <a:pt x="139887" y="97987"/>
                  </a:lnTo>
                  <a:lnTo>
                    <a:pt x="139731" y="97987"/>
                  </a:lnTo>
                  <a:lnTo>
                    <a:pt x="139650" y="98010"/>
                  </a:lnTo>
                  <a:lnTo>
                    <a:pt x="139574" y="98046"/>
                  </a:lnTo>
                  <a:lnTo>
                    <a:pt x="139498" y="98093"/>
                  </a:lnTo>
                  <a:lnTo>
                    <a:pt x="139422" y="98152"/>
                  </a:lnTo>
                  <a:lnTo>
                    <a:pt x="139351" y="98235"/>
                  </a:lnTo>
                  <a:lnTo>
                    <a:pt x="139285" y="98317"/>
                  </a:lnTo>
                  <a:lnTo>
                    <a:pt x="139223" y="98424"/>
                  </a:lnTo>
                  <a:lnTo>
                    <a:pt x="139161" y="98542"/>
                  </a:lnTo>
                  <a:lnTo>
                    <a:pt x="139104" y="98672"/>
                  </a:lnTo>
                  <a:lnTo>
                    <a:pt x="139052" y="98813"/>
                  </a:lnTo>
                  <a:lnTo>
                    <a:pt x="139009" y="98979"/>
                  </a:lnTo>
                  <a:lnTo>
                    <a:pt x="138967" y="99156"/>
                  </a:lnTo>
                  <a:lnTo>
                    <a:pt x="138762" y="98849"/>
                  </a:lnTo>
                  <a:lnTo>
                    <a:pt x="138554" y="98530"/>
                  </a:lnTo>
                  <a:lnTo>
                    <a:pt x="138345" y="98176"/>
                  </a:lnTo>
                  <a:lnTo>
                    <a:pt x="138240" y="97999"/>
                  </a:lnTo>
                  <a:lnTo>
                    <a:pt x="138136" y="97810"/>
                  </a:lnTo>
                  <a:lnTo>
                    <a:pt x="138079" y="97715"/>
                  </a:lnTo>
                  <a:lnTo>
                    <a:pt x="138027" y="97656"/>
                  </a:lnTo>
                  <a:lnTo>
                    <a:pt x="137970" y="97609"/>
                  </a:lnTo>
                  <a:lnTo>
                    <a:pt x="137913" y="97574"/>
                  </a:lnTo>
                  <a:lnTo>
                    <a:pt x="137861" y="97562"/>
                  </a:lnTo>
                  <a:lnTo>
                    <a:pt x="137804" y="97562"/>
                  </a:lnTo>
                  <a:lnTo>
                    <a:pt x="137752" y="97585"/>
                  </a:lnTo>
                  <a:lnTo>
                    <a:pt x="137699" y="97609"/>
                  </a:lnTo>
                  <a:lnTo>
                    <a:pt x="137652" y="97656"/>
                  </a:lnTo>
                  <a:lnTo>
                    <a:pt x="137604" y="97715"/>
                  </a:lnTo>
                  <a:lnTo>
                    <a:pt x="137562" y="97786"/>
                  </a:lnTo>
                  <a:lnTo>
                    <a:pt x="137519" y="97869"/>
                  </a:lnTo>
                  <a:lnTo>
                    <a:pt x="137476" y="97963"/>
                  </a:lnTo>
                  <a:lnTo>
                    <a:pt x="137438" y="98058"/>
                  </a:lnTo>
                  <a:lnTo>
                    <a:pt x="137405" y="98164"/>
                  </a:lnTo>
                  <a:lnTo>
                    <a:pt x="137372" y="98282"/>
                  </a:lnTo>
                  <a:lnTo>
                    <a:pt x="137220" y="98046"/>
                  </a:lnTo>
                  <a:lnTo>
                    <a:pt x="137073" y="97798"/>
                  </a:lnTo>
                  <a:lnTo>
                    <a:pt x="136921" y="97538"/>
                  </a:lnTo>
                  <a:lnTo>
                    <a:pt x="136779" y="97278"/>
                  </a:lnTo>
                  <a:lnTo>
                    <a:pt x="136636" y="97019"/>
                  </a:lnTo>
                  <a:lnTo>
                    <a:pt x="136494" y="96735"/>
                  </a:lnTo>
                  <a:lnTo>
                    <a:pt x="136356" y="96452"/>
                  </a:lnTo>
                  <a:lnTo>
                    <a:pt x="136219" y="96169"/>
                  </a:lnTo>
                  <a:lnTo>
                    <a:pt x="136086" y="95862"/>
                  </a:lnTo>
                  <a:lnTo>
                    <a:pt x="135953" y="95566"/>
                  </a:lnTo>
                  <a:lnTo>
                    <a:pt x="135825" y="95248"/>
                  </a:lnTo>
                  <a:lnTo>
                    <a:pt x="135696" y="94941"/>
                  </a:lnTo>
                  <a:lnTo>
                    <a:pt x="135573" y="94610"/>
                  </a:lnTo>
                  <a:lnTo>
                    <a:pt x="135450" y="94279"/>
                  </a:lnTo>
                  <a:lnTo>
                    <a:pt x="135331" y="93949"/>
                  </a:lnTo>
                  <a:lnTo>
                    <a:pt x="135212" y="93606"/>
                  </a:lnTo>
                  <a:lnTo>
                    <a:pt x="135098" y="93264"/>
                  </a:lnTo>
                  <a:lnTo>
                    <a:pt x="134989" y="92910"/>
                  </a:lnTo>
                  <a:lnTo>
                    <a:pt x="134880" y="92556"/>
                  </a:lnTo>
                  <a:lnTo>
                    <a:pt x="134776" y="92190"/>
                  </a:lnTo>
                  <a:lnTo>
                    <a:pt x="134671" y="91824"/>
                  </a:lnTo>
                  <a:lnTo>
                    <a:pt x="134572" y="91458"/>
                  </a:lnTo>
                  <a:lnTo>
                    <a:pt x="134472" y="91080"/>
                  </a:lnTo>
                  <a:lnTo>
                    <a:pt x="134382" y="90690"/>
                  </a:lnTo>
                  <a:lnTo>
                    <a:pt x="134287" y="90312"/>
                  </a:lnTo>
                  <a:lnTo>
                    <a:pt x="134201" y="89923"/>
                  </a:lnTo>
                  <a:lnTo>
                    <a:pt x="134116" y="89521"/>
                  </a:lnTo>
                  <a:lnTo>
                    <a:pt x="134031" y="89120"/>
                  </a:lnTo>
                  <a:lnTo>
                    <a:pt x="133950" y="88718"/>
                  </a:lnTo>
                  <a:lnTo>
                    <a:pt x="133874" y="88317"/>
                  </a:lnTo>
                  <a:lnTo>
                    <a:pt x="133803" y="87904"/>
                  </a:lnTo>
                  <a:lnTo>
                    <a:pt x="133732" y="87490"/>
                  </a:lnTo>
                  <a:lnTo>
                    <a:pt x="133665" y="87077"/>
                  </a:lnTo>
                  <a:lnTo>
                    <a:pt x="133603" y="86664"/>
                  </a:lnTo>
                  <a:lnTo>
                    <a:pt x="133542" y="86239"/>
                  </a:lnTo>
                  <a:lnTo>
                    <a:pt x="133485" y="85814"/>
                  </a:lnTo>
                  <a:lnTo>
                    <a:pt x="133428" y="85389"/>
                  </a:lnTo>
                  <a:lnTo>
                    <a:pt x="133380" y="84952"/>
                  </a:lnTo>
                  <a:lnTo>
                    <a:pt x="133333" y="84527"/>
                  </a:lnTo>
                  <a:lnTo>
                    <a:pt x="133290" y="84090"/>
                  </a:lnTo>
                  <a:lnTo>
                    <a:pt x="133247" y="83653"/>
                  </a:lnTo>
                  <a:lnTo>
                    <a:pt x="133210" y="83216"/>
                  </a:lnTo>
                  <a:lnTo>
                    <a:pt x="133176" y="82768"/>
                  </a:lnTo>
                  <a:lnTo>
                    <a:pt x="133148" y="82331"/>
                  </a:lnTo>
                  <a:lnTo>
                    <a:pt x="133124" y="81882"/>
                  </a:lnTo>
                  <a:lnTo>
                    <a:pt x="133100" y="81445"/>
                  </a:lnTo>
                  <a:lnTo>
                    <a:pt x="133081" y="80997"/>
                  </a:lnTo>
                  <a:lnTo>
                    <a:pt x="133067" y="80548"/>
                  </a:lnTo>
                  <a:lnTo>
                    <a:pt x="133053" y="80099"/>
                  </a:lnTo>
                  <a:lnTo>
                    <a:pt x="133048" y="79651"/>
                  </a:lnTo>
                  <a:lnTo>
                    <a:pt x="133043" y="79202"/>
                  </a:lnTo>
                  <a:lnTo>
                    <a:pt x="133043" y="78753"/>
                  </a:lnTo>
                  <a:lnTo>
                    <a:pt x="133048" y="78305"/>
                  </a:lnTo>
                  <a:lnTo>
                    <a:pt x="133058" y="77856"/>
                  </a:lnTo>
                  <a:lnTo>
                    <a:pt x="133067" y="77407"/>
                  </a:lnTo>
                  <a:lnTo>
                    <a:pt x="133081" y="76947"/>
                  </a:lnTo>
                  <a:lnTo>
                    <a:pt x="133100" y="76498"/>
                  </a:lnTo>
                  <a:lnTo>
                    <a:pt x="133124" y="76049"/>
                  </a:lnTo>
                  <a:lnTo>
                    <a:pt x="133153" y="75601"/>
                  </a:lnTo>
                  <a:lnTo>
                    <a:pt x="133186" y="75152"/>
                  </a:lnTo>
                  <a:lnTo>
                    <a:pt x="133224" y="74715"/>
                  </a:lnTo>
                  <a:lnTo>
                    <a:pt x="133262" y="74267"/>
                  </a:lnTo>
                  <a:lnTo>
                    <a:pt x="133309" y="73818"/>
                  </a:lnTo>
                  <a:lnTo>
                    <a:pt x="133357" y="73381"/>
                  </a:lnTo>
                  <a:lnTo>
                    <a:pt x="133418" y="72873"/>
                  </a:lnTo>
                  <a:lnTo>
                    <a:pt x="133485" y="72366"/>
                  </a:lnTo>
                  <a:lnTo>
                    <a:pt x="133561" y="71882"/>
                  </a:lnTo>
                  <a:lnTo>
                    <a:pt x="133637" y="71398"/>
                  </a:lnTo>
                  <a:lnTo>
                    <a:pt x="133722" y="70925"/>
                  </a:lnTo>
                  <a:lnTo>
                    <a:pt x="133812" y="70453"/>
                  </a:lnTo>
                  <a:lnTo>
                    <a:pt x="133907" y="70004"/>
                  </a:lnTo>
                  <a:lnTo>
                    <a:pt x="134007" y="69556"/>
                  </a:lnTo>
                  <a:lnTo>
                    <a:pt x="134111" y="69119"/>
                  </a:lnTo>
                  <a:lnTo>
                    <a:pt x="134216" y="68694"/>
                  </a:lnTo>
                  <a:lnTo>
                    <a:pt x="134330" y="68280"/>
                  </a:lnTo>
                  <a:lnTo>
                    <a:pt x="134448" y="67867"/>
                  </a:lnTo>
                  <a:lnTo>
                    <a:pt x="134572" y="67466"/>
                  </a:lnTo>
                  <a:lnTo>
                    <a:pt x="134695" y="67076"/>
                  </a:lnTo>
                  <a:lnTo>
                    <a:pt x="134828" y="66698"/>
                  </a:lnTo>
                  <a:lnTo>
                    <a:pt x="134961" y="66321"/>
                  </a:lnTo>
                  <a:lnTo>
                    <a:pt x="135098" y="65966"/>
                  </a:lnTo>
                  <a:lnTo>
                    <a:pt x="135241" y="65612"/>
                  </a:lnTo>
                  <a:lnTo>
                    <a:pt x="135388" y="65270"/>
                  </a:lnTo>
                  <a:lnTo>
                    <a:pt x="135535" y="64939"/>
                  </a:lnTo>
                  <a:lnTo>
                    <a:pt x="135687" y="64609"/>
                  </a:lnTo>
                  <a:lnTo>
                    <a:pt x="135844" y="64302"/>
                  </a:lnTo>
                  <a:lnTo>
                    <a:pt x="136000" y="63995"/>
                  </a:lnTo>
                  <a:lnTo>
                    <a:pt x="136166" y="63699"/>
                  </a:lnTo>
                  <a:lnTo>
                    <a:pt x="136328" y="63416"/>
                  </a:lnTo>
                  <a:lnTo>
                    <a:pt x="136499" y="63144"/>
                  </a:lnTo>
                  <a:lnTo>
                    <a:pt x="136669" y="62873"/>
                  </a:lnTo>
                  <a:lnTo>
                    <a:pt x="136845" y="62625"/>
                  </a:lnTo>
                  <a:lnTo>
                    <a:pt x="137021" y="62377"/>
                  </a:lnTo>
                  <a:lnTo>
                    <a:pt x="137196" y="62141"/>
                  </a:lnTo>
                  <a:lnTo>
                    <a:pt x="137377" y="61917"/>
                  </a:lnTo>
                  <a:lnTo>
                    <a:pt x="137562" y="61704"/>
                  </a:lnTo>
                  <a:lnTo>
                    <a:pt x="137747" y="61491"/>
                  </a:lnTo>
                  <a:lnTo>
                    <a:pt x="137937" y="61303"/>
                  </a:lnTo>
                  <a:lnTo>
                    <a:pt x="138126" y="61114"/>
                  </a:lnTo>
                  <a:lnTo>
                    <a:pt x="138316" y="60948"/>
                  </a:lnTo>
                  <a:lnTo>
                    <a:pt x="138506" y="60783"/>
                  </a:lnTo>
                  <a:lnTo>
                    <a:pt x="138701" y="60630"/>
                  </a:lnTo>
                  <a:lnTo>
                    <a:pt x="138900" y="60488"/>
                  </a:lnTo>
                  <a:lnTo>
                    <a:pt x="139095" y="60358"/>
                  </a:lnTo>
                  <a:lnTo>
                    <a:pt x="139294" y="60228"/>
                  </a:lnTo>
                  <a:lnTo>
                    <a:pt x="139493" y="60122"/>
                  </a:lnTo>
                  <a:lnTo>
                    <a:pt x="139697" y="60016"/>
                  </a:lnTo>
                  <a:lnTo>
                    <a:pt x="139897" y="59933"/>
                  </a:lnTo>
                  <a:lnTo>
                    <a:pt x="140101" y="59850"/>
                  </a:lnTo>
                  <a:lnTo>
                    <a:pt x="140305" y="59779"/>
                  </a:lnTo>
                  <a:lnTo>
                    <a:pt x="140504" y="59720"/>
                  </a:lnTo>
                  <a:lnTo>
                    <a:pt x="140713" y="59673"/>
                  </a:lnTo>
                  <a:lnTo>
                    <a:pt x="140917" y="59638"/>
                  </a:lnTo>
                  <a:lnTo>
                    <a:pt x="141121" y="59614"/>
                  </a:lnTo>
                  <a:lnTo>
                    <a:pt x="141325" y="59591"/>
                  </a:lnTo>
                  <a:close/>
                  <a:moveTo>
                    <a:pt x="143765" y="105024"/>
                  </a:moveTo>
                  <a:lnTo>
                    <a:pt x="143793" y="107031"/>
                  </a:lnTo>
                  <a:lnTo>
                    <a:pt x="143817" y="109050"/>
                  </a:lnTo>
                  <a:lnTo>
                    <a:pt x="143841" y="111081"/>
                  </a:lnTo>
                  <a:lnTo>
                    <a:pt x="143860" y="113135"/>
                  </a:lnTo>
                  <a:lnTo>
                    <a:pt x="143874" y="115190"/>
                  </a:lnTo>
                  <a:lnTo>
                    <a:pt x="143884" y="117268"/>
                  </a:lnTo>
                  <a:lnTo>
                    <a:pt x="143893" y="119346"/>
                  </a:lnTo>
                  <a:lnTo>
                    <a:pt x="143893" y="121447"/>
                  </a:lnTo>
                  <a:lnTo>
                    <a:pt x="142650" y="121506"/>
                  </a:lnTo>
                  <a:lnTo>
                    <a:pt x="142033" y="121554"/>
                  </a:lnTo>
                  <a:lnTo>
                    <a:pt x="141420" y="121601"/>
                  </a:lnTo>
                  <a:lnTo>
                    <a:pt x="141411" y="119511"/>
                  </a:lnTo>
                  <a:lnTo>
                    <a:pt x="141397" y="117433"/>
                  </a:lnTo>
                  <a:lnTo>
                    <a:pt x="141373" y="115367"/>
                  </a:lnTo>
                  <a:lnTo>
                    <a:pt x="141340" y="113312"/>
                  </a:lnTo>
                  <a:lnTo>
                    <a:pt x="141297" y="111270"/>
                  </a:lnTo>
                  <a:lnTo>
                    <a:pt x="141249" y="109251"/>
                  </a:lnTo>
                  <a:lnTo>
                    <a:pt x="141197" y="107243"/>
                  </a:lnTo>
                  <a:lnTo>
                    <a:pt x="141136" y="105260"/>
                  </a:lnTo>
                  <a:lnTo>
                    <a:pt x="141136" y="105260"/>
                  </a:lnTo>
                  <a:lnTo>
                    <a:pt x="141297" y="105319"/>
                  </a:lnTo>
                  <a:lnTo>
                    <a:pt x="141458" y="105378"/>
                  </a:lnTo>
                  <a:lnTo>
                    <a:pt x="141624" y="105413"/>
                  </a:lnTo>
                  <a:lnTo>
                    <a:pt x="141786" y="105437"/>
                  </a:lnTo>
                  <a:lnTo>
                    <a:pt x="141952" y="105461"/>
                  </a:lnTo>
                  <a:lnTo>
                    <a:pt x="142113" y="105472"/>
                  </a:lnTo>
                  <a:lnTo>
                    <a:pt x="142279" y="105472"/>
                  </a:lnTo>
                  <a:lnTo>
                    <a:pt x="142445" y="105461"/>
                  </a:lnTo>
                  <a:lnTo>
                    <a:pt x="142612" y="105437"/>
                  </a:lnTo>
                  <a:lnTo>
                    <a:pt x="142773" y="105402"/>
                  </a:lnTo>
                  <a:lnTo>
                    <a:pt x="142939" y="105366"/>
                  </a:lnTo>
                  <a:lnTo>
                    <a:pt x="143105" y="105307"/>
                  </a:lnTo>
                  <a:lnTo>
                    <a:pt x="143271" y="105248"/>
                  </a:lnTo>
                  <a:lnTo>
                    <a:pt x="143437" y="105189"/>
                  </a:lnTo>
                  <a:lnTo>
                    <a:pt x="143599" y="105106"/>
                  </a:lnTo>
                  <a:lnTo>
                    <a:pt x="143765" y="105024"/>
                  </a:lnTo>
                  <a:close/>
                  <a:moveTo>
                    <a:pt x="13303" y="91930"/>
                  </a:moveTo>
                  <a:lnTo>
                    <a:pt x="13503" y="91942"/>
                  </a:lnTo>
                  <a:lnTo>
                    <a:pt x="13702" y="91953"/>
                  </a:lnTo>
                  <a:lnTo>
                    <a:pt x="13901" y="91989"/>
                  </a:lnTo>
                  <a:lnTo>
                    <a:pt x="14101" y="92036"/>
                  </a:lnTo>
                  <a:lnTo>
                    <a:pt x="14295" y="92083"/>
                  </a:lnTo>
                  <a:lnTo>
                    <a:pt x="14490" y="92154"/>
                  </a:lnTo>
                  <a:lnTo>
                    <a:pt x="14685" y="92225"/>
                  </a:lnTo>
                  <a:lnTo>
                    <a:pt x="14879" y="92319"/>
                  </a:lnTo>
                  <a:lnTo>
                    <a:pt x="15069" y="92414"/>
                  </a:lnTo>
                  <a:lnTo>
                    <a:pt x="15259" y="92532"/>
                  </a:lnTo>
                  <a:lnTo>
                    <a:pt x="15444" y="92650"/>
                  </a:lnTo>
                  <a:lnTo>
                    <a:pt x="15629" y="92780"/>
                  </a:lnTo>
                  <a:lnTo>
                    <a:pt x="15809" y="92922"/>
                  </a:lnTo>
                  <a:lnTo>
                    <a:pt x="15990" y="93075"/>
                  </a:lnTo>
                  <a:lnTo>
                    <a:pt x="16165" y="93229"/>
                  </a:lnTo>
                  <a:lnTo>
                    <a:pt x="16341" y="93406"/>
                  </a:lnTo>
                  <a:lnTo>
                    <a:pt x="16517" y="93583"/>
                  </a:lnTo>
                  <a:lnTo>
                    <a:pt x="16687" y="93772"/>
                  </a:lnTo>
                  <a:lnTo>
                    <a:pt x="16858" y="93972"/>
                  </a:lnTo>
                  <a:lnTo>
                    <a:pt x="17024" y="94185"/>
                  </a:lnTo>
                  <a:lnTo>
                    <a:pt x="17191" y="94409"/>
                  </a:lnTo>
                  <a:lnTo>
                    <a:pt x="17352" y="94634"/>
                  </a:lnTo>
                  <a:lnTo>
                    <a:pt x="17513" y="94870"/>
                  </a:lnTo>
                  <a:lnTo>
                    <a:pt x="17670" y="95118"/>
                  </a:lnTo>
                  <a:lnTo>
                    <a:pt x="17826" y="95377"/>
                  </a:lnTo>
                  <a:lnTo>
                    <a:pt x="17978" y="95637"/>
                  </a:lnTo>
                  <a:lnTo>
                    <a:pt x="18125" y="95909"/>
                  </a:lnTo>
                  <a:lnTo>
                    <a:pt x="18277" y="96192"/>
                  </a:lnTo>
                  <a:lnTo>
                    <a:pt x="18420" y="96476"/>
                  </a:lnTo>
                  <a:lnTo>
                    <a:pt x="18562" y="96771"/>
                  </a:lnTo>
                  <a:lnTo>
                    <a:pt x="18700" y="97078"/>
                  </a:lnTo>
                  <a:lnTo>
                    <a:pt x="18837" y="97385"/>
                  </a:lnTo>
                  <a:lnTo>
                    <a:pt x="18970" y="97703"/>
                  </a:lnTo>
                  <a:lnTo>
                    <a:pt x="19103" y="98034"/>
                  </a:lnTo>
                  <a:lnTo>
                    <a:pt x="19231" y="98365"/>
                  </a:lnTo>
                  <a:lnTo>
                    <a:pt x="19355" y="98707"/>
                  </a:lnTo>
                  <a:lnTo>
                    <a:pt x="19478" y="99049"/>
                  </a:lnTo>
                  <a:lnTo>
                    <a:pt x="19597" y="99404"/>
                  </a:lnTo>
                  <a:lnTo>
                    <a:pt x="19711" y="99758"/>
                  </a:lnTo>
                  <a:lnTo>
                    <a:pt x="19820" y="100124"/>
                  </a:lnTo>
                  <a:lnTo>
                    <a:pt x="19929" y="100502"/>
                  </a:lnTo>
                  <a:lnTo>
                    <a:pt x="20033" y="100880"/>
                  </a:lnTo>
                  <a:lnTo>
                    <a:pt x="20138" y="101257"/>
                  </a:lnTo>
                  <a:lnTo>
                    <a:pt x="20233" y="101647"/>
                  </a:lnTo>
                  <a:lnTo>
                    <a:pt x="20328" y="102037"/>
                  </a:lnTo>
                  <a:lnTo>
                    <a:pt x="20418" y="102438"/>
                  </a:lnTo>
                  <a:lnTo>
                    <a:pt x="20508" y="102839"/>
                  </a:lnTo>
                  <a:lnTo>
                    <a:pt x="20589" y="103253"/>
                  </a:lnTo>
                  <a:lnTo>
                    <a:pt x="20669" y="103666"/>
                  </a:lnTo>
                  <a:lnTo>
                    <a:pt x="20745" y="104079"/>
                  </a:lnTo>
                  <a:lnTo>
                    <a:pt x="20817" y="104504"/>
                  </a:lnTo>
                  <a:lnTo>
                    <a:pt x="20888" y="104929"/>
                  </a:lnTo>
                  <a:lnTo>
                    <a:pt x="20949" y="105354"/>
                  </a:lnTo>
                  <a:lnTo>
                    <a:pt x="21011" y="105791"/>
                  </a:lnTo>
                  <a:lnTo>
                    <a:pt x="21068" y="106228"/>
                  </a:lnTo>
                  <a:lnTo>
                    <a:pt x="21120" y="106665"/>
                  </a:lnTo>
                  <a:lnTo>
                    <a:pt x="21168" y="107114"/>
                  </a:lnTo>
                  <a:lnTo>
                    <a:pt x="21210" y="107562"/>
                  </a:lnTo>
                  <a:lnTo>
                    <a:pt x="21248" y="108011"/>
                  </a:lnTo>
                  <a:lnTo>
                    <a:pt x="21286" y="108471"/>
                  </a:lnTo>
                  <a:lnTo>
                    <a:pt x="21315" y="108920"/>
                  </a:lnTo>
                  <a:lnTo>
                    <a:pt x="21339" y="109381"/>
                  </a:lnTo>
                  <a:lnTo>
                    <a:pt x="21362" y="109841"/>
                  </a:lnTo>
                  <a:lnTo>
                    <a:pt x="21377" y="110301"/>
                  </a:lnTo>
                  <a:lnTo>
                    <a:pt x="21391" y="110774"/>
                  </a:lnTo>
                  <a:lnTo>
                    <a:pt x="21400" y="111234"/>
                  </a:lnTo>
                  <a:lnTo>
                    <a:pt x="21400" y="111707"/>
                  </a:lnTo>
                  <a:lnTo>
                    <a:pt x="21400" y="112179"/>
                  </a:lnTo>
                  <a:lnTo>
                    <a:pt x="21391" y="112651"/>
                  </a:lnTo>
                  <a:lnTo>
                    <a:pt x="21381" y="113123"/>
                  </a:lnTo>
                  <a:lnTo>
                    <a:pt x="21362" y="113596"/>
                  </a:lnTo>
                  <a:lnTo>
                    <a:pt x="21343" y="114068"/>
                  </a:lnTo>
                  <a:lnTo>
                    <a:pt x="21315" y="114540"/>
                  </a:lnTo>
                  <a:lnTo>
                    <a:pt x="21286" y="115012"/>
                  </a:lnTo>
                  <a:lnTo>
                    <a:pt x="21244" y="115532"/>
                  </a:lnTo>
                  <a:lnTo>
                    <a:pt x="21201" y="116028"/>
                  </a:lnTo>
                  <a:lnTo>
                    <a:pt x="21149" y="116512"/>
                  </a:lnTo>
                  <a:lnTo>
                    <a:pt x="21097" y="116984"/>
                  </a:lnTo>
                  <a:lnTo>
                    <a:pt x="21040" y="117445"/>
                  </a:lnTo>
                  <a:lnTo>
                    <a:pt x="20978" y="117905"/>
                  </a:lnTo>
                  <a:lnTo>
                    <a:pt x="20916" y="118342"/>
                  </a:lnTo>
                  <a:lnTo>
                    <a:pt x="20845" y="118779"/>
                  </a:lnTo>
                  <a:lnTo>
                    <a:pt x="20774" y="119192"/>
                  </a:lnTo>
                  <a:lnTo>
                    <a:pt x="20698" y="119605"/>
                  </a:lnTo>
                  <a:lnTo>
                    <a:pt x="20617" y="120007"/>
                  </a:lnTo>
                  <a:lnTo>
                    <a:pt x="20537" y="120396"/>
                  </a:lnTo>
                  <a:lnTo>
                    <a:pt x="20446" y="120774"/>
                  </a:lnTo>
                  <a:lnTo>
                    <a:pt x="20356" y="121140"/>
                  </a:lnTo>
                  <a:lnTo>
                    <a:pt x="20266" y="121494"/>
                  </a:lnTo>
                  <a:lnTo>
                    <a:pt x="20166" y="121849"/>
                  </a:lnTo>
                  <a:lnTo>
                    <a:pt x="20067" y="122179"/>
                  </a:lnTo>
                  <a:lnTo>
                    <a:pt x="19962" y="122510"/>
                  </a:lnTo>
                  <a:lnTo>
                    <a:pt x="19858" y="122829"/>
                  </a:lnTo>
                  <a:lnTo>
                    <a:pt x="19749" y="123136"/>
                  </a:lnTo>
                  <a:lnTo>
                    <a:pt x="19635" y="123431"/>
                  </a:lnTo>
                  <a:lnTo>
                    <a:pt x="19521" y="123726"/>
                  </a:lnTo>
                  <a:lnTo>
                    <a:pt x="19402" y="123998"/>
                  </a:lnTo>
                  <a:lnTo>
                    <a:pt x="19279" y="124269"/>
                  </a:lnTo>
                  <a:lnTo>
                    <a:pt x="19155" y="124529"/>
                  </a:lnTo>
                  <a:lnTo>
                    <a:pt x="19027" y="124789"/>
                  </a:lnTo>
                  <a:lnTo>
                    <a:pt x="18899" y="125025"/>
                  </a:lnTo>
                  <a:lnTo>
                    <a:pt x="18766" y="125261"/>
                  </a:lnTo>
                  <a:lnTo>
                    <a:pt x="18633" y="125485"/>
                  </a:lnTo>
                  <a:lnTo>
                    <a:pt x="18496" y="125710"/>
                  </a:lnTo>
                  <a:lnTo>
                    <a:pt x="18358" y="125910"/>
                  </a:lnTo>
                  <a:lnTo>
                    <a:pt x="18216" y="126111"/>
                  </a:lnTo>
                  <a:lnTo>
                    <a:pt x="18073" y="126300"/>
                  </a:lnTo>
                  <a:lnTo>
                    <a:pt x="17931" y="126489"/>
                  </a:lnTo>
                  <a:lnTo>
                    <a:pt x="17779" y="126666"/>
                  </a:lnTo>
                  <a:lnTo>
                    <a:pt x="17632" y="126831"/>
                  </a:lnTo>
                  <a:lnTo>
                    <a:pt x="17480" y="126985"/>
                  </a:lnTo>
                  <a:lnTo>
                    <a:pt x="17328" y="127138"/>
                  </a:lnTo>
                  <a:lnTo>
                    <a:pt x="17172" y="127280"/>
                  </a:lnTo>
                  <a:lnTo>
                    <a:pt x="17015" y="127410"/>
                  </a:lnTo>
                  <a:lnTo>
                    <a:pt x="16858" y="127540"/>
                  </a:lnTo>
                  <a:lnTo>
                    <a:pt x="16697" y="127658"/>
                  </a:lnTo>
                  <a:lnTo>
                    <a:pt x="16536" y="127776"/>
                  </a:lnTo>
                  <a:lnTo>
                    <a:pt x="16374" y="127882"/>
                  </a:lnTo>
                  <a:lnTo>
                    <a:pt x="16208" y="127976"/>
                  </a:lnTo>
                  <a:lnTo>
                    <a:pt x="16042" y="128059"/>
                  </a:lnTo>
                  <a:lnTo>
                    <a:pt x="15876" y="128154"/>
                  </a:lnTo>
                  <a:lnTo>
                    <a:pt x="15710" y="128224"/>
                  </a:lnTo>
                  <a:lnTo>
                    <a:pt x="15539" y="128295"/>
                  </a:lnTo>
                  <a:lnTo>
                    <a:pt x="15368" y="128354"/>
                  </a:lnTo>
                  <a:lnTo>
                    <a:pt x="15026" y="128461"/>
                  </a:lnTo>
                  <a:lnTo>
                    <a:pt x="14680" y="128543"/>
                  </a:lnTo>
                  <a:lnTo>
                    <a:pt x="14329" y="128602"/>
                  </a:lnTo>
                  <a:lnTo>
                    <a:pt x="13977" y="128626"/>
                  </a:lnTo>
                  <a:lnTo>
                    <a:pt x="13626" y="128638"/>
                  </a:lnTo>
                  <a:lnTo>
                    <a:pt x="13270" y="128614"/>
                  </a:lnTo>
                  <a:lnTo>
                    <a:pt x="12914" y="128579"/>
                  </a:lnTo>
                  <a:lnTo>
                    <a:pt x="12867" y="128390"/>
                  </a:lnTo>
                  <a:lnTo>
                    <a:pt x="12815" y="128213"/>
                  </a:lnTo>
                  <a:lnTo>
                    <a:pt x="12758" y="128036"/>
                  </a:lnTo>
                  <a:lnTo>
                    <a:pt x="12686" y="127882"/>
                  </a:lnTo>
                  <a:lnTo>
                    <a:pt x="12611" y="127740"/>
                  </a:lnTo>
                  <a:lnTo>
                    <a:pt x="12530" y="127610"/>
                  </a:lnTo>
                  <a:lnTo>
                    <a:pt x="12440" y="127492"/>
                  </a:lnTo>
                  <a:lnTo>
                    <a:pt x="12340" y="127386"/>
                  </a:lnTo>
                  <a:lnTo>
                    <a:pt x="11628" y="126819"/>
                  </a:lnTo>
                  <a:lnTo>
                    <a:pt x="11263" y="126512"/>
                  </a:lnTo>
                  <a:lnTo>
                    <a:pt x="10892" y="126194"/>
                  </a:lnTo>
                  <a:lnTo>
                    <a:pt x="10522" y="125863"/>
                  </a:lnTo>
                  <a:lnTo>
                    <a:pt x="10147" y="125521"/>
                  </a:lnTo>
                  <a:lnTo>
                    <a:pt x="9772" y="125155"/>
                  </a:lnTo>
                  <a:lnTo>
                    <a:pt x="9397" y="124789"/>
                  </a:lnTo>
                  <a:lnTo>
                    <a:pt x="9027" y="124387"/>
                  </a:lnTo>
                  <a:lnTo>
                    <a:pt x="8662" y="123974"/>
                  </a:lnTo>
                  <a:lnTo>
                    <a:pt x="8296" y="123537"/>
                  </a:lnTo>
                  <a:lnTo>
                    <a:pt x="8121" y="123313"/>
                  </a:lnTo>
                  <a:lnTo>
                    <a:pt x="7945" y="123077"/>
                  </a:lnTo>
                  <a:lnTo>
                    <a:pt x="7769" y="122840"/>
                  </a:lnTo>
                  <a:lnTo>
                    <a:pt x="7599" y="122604"/>
                  </a:lnTo>
                  <a:lnTo>
                    <a:pt x="7428" y="122356"/>
                  </a:lnTo>
                  <a:lnTo>
                    <a:pt x="7262" y="122097"/>
                  </a:lnTo>
                  <a:lnTo>
                    <a:pt x="7096" y="121837"/>
                  </a:lnTo>
                  <a:lnTo>
                    <a:pt x="6934" y="121565"/>
                  </a:lnTo>
                  <a:lnTo>
                    <a:pt x="6778" y="121294"/>
                  </a:lnTo>
                  <a:lnTo>
                    <a:pt x="6621" y="121010"/>
                  </a:lnTo>
                  <a:lnTo>
                    <a:pt x="6469" y="120727"/>
                  </a:lnTo>
                  <a:lnTo>
                    <a:pt x="6322" y="120432"/>
                  </a:lnTo>
                  <a:lnTo>
                    <a:pt x="6180" y="120125"/>
                  </a:lnTo>
                  <a:lnTo>
                    <a:pt x="6037" y="119818"/>
                  </a:lnTo>
                  <a:lnTo>
                    <a:pt x="5904" y="119499"/>
                  </a:lnTo>
                  <a:lnTo>
                    <a:pt x="5771" y="119169"/>
                  </a:lnTo>
                  <a:lnTo>
                    <a:pt x="5643" y="118838"/>
                  </a:lnTo>
                  <a:lnTo>
                    <a:pt x="5525" y="118496"/>
                  </a:lnTo>
                  <a:lnTo>
                    <a:pt x="5406" y="118153"/>
                  </a:lnTo>
                  <a:lnTo>
                    <a:pt x="5292" y="117787"/>
                  </a:lnTo>
                  <a:lnTo>
                    <a:pt x="5188" y="117421"/>
                  </a:lnTo>
                  <a:lnTo>
                    <a:pt x="5083" y="117055"/>
                  </a:lnTo>
                  <a:lnTo>
                    <a:pt x="4988" y="116665"/>
                  </a:lnTo>
                  <a:lnTo>
                    <a:pt x="4898" y="116276"/>
                  </a:lnTo>
                  <a:lnTo>
                    <a:pt x="4813" y="115874"/>
                  </a:lnTo>
                  <a:lnTo>
                    <a:pt x="4737" y="115461"/>
                  </a:lnTo>
                  <a:lnTo>
                    <a:pt x="4665" y="115048"/>
                  </a:lnTo>
                  <a:lnTo>
                    <a:pt x="4599" y="114611"/>
                  </a:lnTo>
                  <a:lnTo>
                    <a:pt x="4542" y="114174"/>
                  </a:lnTo>
                  <a:lnTo>
                    <a:pt x="4490" y="113725"/>
                  </a:lnTo>
                  <a:lnTo>
                    <a:pt x="4442" y="113265"/>
                  </a:lnTo>
                  <a:lnTo>
                    <a:pt x="4409" y="112793"/>
                  </a:lnTo>
                  <a:lnTo>
                    <a:pt x="4376" y="112320"/>
                  </a:lnTo>
                  <a:lnTo>
                    <a:pt x="4352" y="111825"/>
                  </a:lnTo>
                  <a:lnTo>
                    <a:pt x="4338" y="111329"/>
                  </a:lnTo>
                  <a:lnTo>
                    <a:pt x="4333" y="110821"/>
                  </a:lnTo>
                  <a:lnTo>
                    <a:pt x="4333" y="110301"/>
                  </a:lnTo>
                  <a:lnTo>
                    <a:pt x="4343" y="109770"/>
                  </a:lnTo>
                  <a:lnTo>
                    <a:pt x="4362" y="109227"/>
                  </a:lnTo>
                  <a:lnTo>
                    <a:pt x="4385" y="108672"/>
                  </a:lnTo>
                  <a:lnTo>
                    <a:pt x="4423" y="108105"/>
                  </a:lnTo>
                  <a:lnTo>
                    <a:pt x="4466" y="107527"/>
                  </a:lnTo>
                  <a:lnTo>
                    <a:pt x="4495" y="107173"/>
                  </a:lnTo>
                  <a:lnTo>
                    <a:pt x="4533" y="106830"/>
                  </a:lnTo>
                  <a:lnTo>
                    <a:pt x="4566" y="106488"/>
                  </a:lnTo>
                  <a:lnTo>
                    <a:pt x="4609" y="106145"/>
                  </a:lnTo>
                  <a:lnTo>
                    <a:pt x="4651" y="105803"/>
                  </a:lnTo>
                  <a:lnTo>
                    <a:pt x="4699" y="105472"/>
                  </a:lnTo>
                  <a:lnTo>
                    <a:pt x="4746" y="105142"/>
                  </a:lnTo>
                  <a:lnTo>
                    <a:pt x="4794" y="104823"/>
                  </a:lnTo>
                  <a:lnTo>
                    <a:pt x="4851" y="104492"/>
                  </a:lnTo>
                  <a:lnTo>
                    <a:pt x="4903" y="104174"/>
                  </a:lnTo>
                  <a:lnTo>
                    <a:pt x="4964" y="103855"/>
                  </a:lnTo>
                  <a:lnTo>
                    <a:pt x="5026" y="103548"/>
                  </a:lnTo>
                  <a:lnTo>
                    <a:pt x="5154" y="102934"/>
                  </a:lnTo>
                  <a:lnTo>
                    <a:pt x="5292" y="102332"/>
                  </a:lnTo>
                  <a:lnTo>
                    <a:pt x="5444" y="101753"/>
                  </a:lnTo>
                  <a:lnTo>
                    <a:pt x="5600" y="101175"/>
                  </a:lnTo>
                  <a:lnTo>
                    <a:pt x="5767" y="100620"/>
                  </a:lnTo>
                  <a:lnTo>
                    <a:pt x="5942" y="100088"/>
                  </a:lnTo>
                  <a:lnTo>
                    <a:pt x="6123" y="99557"/>
                  </a:lnTo>
                  <a:lnTo>
                    <a:pt x="6312" y="99049"/>
                  </a:lnTo>
                  <a:lnTo>
                    <a:pt x="6512" y="98554"/>
                  </a:lnTo>
                  <a:lnTo>
                    <a:pt x="6716" y="98081"/>
                  </a:lnTo>
                  <a:lnTo>
                    <a:pt x="6925" y="97621"/>
                  </a:lnTo>
                  <a:lnTo>
                    <a:pt x="7143" y="97172"/>
                  </a:lnTo>
                  <a:lnTo>
                    <a:pt x="7371" y="96747"/>
                  </a:lnTo>
                  <a:lnTo>
                    <a:pt x="7599" y="96334"/>
                  </a:lnTo>
                  <a:lnTo>
                    <a:pt x="7836" y="95932"/>
                  </a:lnTo>
                  <a:lnTo>
                    <a:pt x="8073" y="95555"/>
                  </a:lnTo>
                  <a:lnTo>
                    <a:pt x="8320" y="95200"/>
                  </a:lnTo>
                  <a:lnTo>
                    <a:pt x="8572" y="94858"/>
                  </a:lnTo>
                  <a:lnTo>
                    <a:pt x="8823" y="94527"/>
                  </a:lnTo>
                  <a:lnTo>
                    <a:pt x="9084" y="94220"/>
                  </a:lnTo>
                  <a:lnTo>
                    <a:pt x="9345" y="93937"/>
                  </a:lnTo>
                  <a:lnTo>
                    <a:pt x="9611" y="93665"/>
                  </a:lnTo>
                  <a:lnTo>
                    <a:pt x="9877" y="93418"/>
                  </a:lnTo>
                  <a:lnTo>
                    <a:pt x="10152" y="93181"/>
                  </a:lnTo>
                  <a:lnTo>
                    <a:pt x="10423" y="92969"/>
                  </a:lnTo>
                  <a:lnTo>
                    <a:pt x="10698" y="92768"/>
                  </a:lnTo>
                  <a:lnTo>
                    <a:pt x="10712" y="92863"/>
                  </a:lnTo>
                  <a:lnTo>
                    <a:pt x="10731" y="92945"/>
                  </a:lnTo>
                  <a:lnTo>
                    <a:pt x="10750" y="93040"/>
                  </a:lnTo>
                  <a:lnTo>
                    <a:pt x="10764" y="93122"/>
                  </a:lnTo>
                  <a:lnTo>
                    <a:pt x="10793" y="93311"/>
                  </a:lnTo>
                  <a:lnTo>
                    <a:pt x="10831" y="93488"/>
                  </a:lnTo>
                  <a:lnTo>
                    <a:pt x="10869" y="93642"/>
                  </a:lnTo>
                  <a:lnTo>
                    <a:pt x="10916" y="93784"/>
                  </a:lnTo>
                  <a:lnTo>
                    <a:pt x="10964" y="93902"/>
                  </a:lnTo>
                  <a:lnTo>
                    <a:pt x="11016" y="94008"/>
                  </a:lnTo>
                  <a:lnTo>
                    <a:pt x="11068" y="94102"/>
                  </a:lnTo>
                  <a:lnTo>
                    <a:pt x="11125" y="94185"/>
                  </a:lnTo>
                  <a:lnTo>
                    <a:pt x="11182" y="94244"/>
                  </a:lnTo>
                  <a:lnTo>
                    <a:pt x="11244" y="94291"/>
                  </a:lnTo>
                  <a:lnTo>
                    <a:pt x="11305" y="94327"/>
                  </a:lnTo>
                  <a:lnTo>
                    <a:pt x="11367" y="94350"/>
                  </a:lnTo>
                  <a:lnTo>
                    <a:pt x="11490" y="94350"/>
                  </a:lnTo>
                  <a:lnTo>
                    <a:pt x="11552" y="94327"/>
                  </a:lnTo>
                  <a:lnTo>
                    <a:pt x="11609" y="94291"/>
                  </a:lnTo>
                  <a:lnTo>
                    <a:pt x="11671" y="94244"/>
                  </a:lnTo>
                  <a:lnTo>
                    <a:pt x="11728" y="94185"/>
                  </a:lnTo>
                  <a:lnTo>
                    <a:pt x="11785" y="94114"/>
                  </a:lnTo>
                  <a:lnTo>
                    <a:pt x="11837" y="94031"/>
                  </a:lnTo>
                  <a:lnTo>
                    <a:pt x="11884" y="93937"/>
                  </a:lnTo>
                  <a:lnTo>
                    <a:pt x="11932" y="93831"/>
                  </a:lnTo>
                  <a:lnTo>
                    <a:pt x="11970" y="93713"/>
                  </a:lnTo>
                  <a:lnTo>
                    <a:pt x="12008" y="93595"/>
                  </a:lnTo>
                  <a:lnTo>
                    <a:pt x="12041" y="93453"/>
                  </a:lnTo>
                  <a:lnTo>
                    <a:pt x="12069" y="93299"/>
                  </a:lnTo>
                  <a:lnTo>
                    <a:pt x="12093" y="93146"/>
                  </a:lnTo>
                  <a:lnTo>
                    <a:pt x="12107" y="92981"/>
                  </a:lnTo>
                  <a:lnTo>
                    <a:pt x="12117" y="92804"/>
                  </a:lnTo>
                  <a:lnTo>
                    <a:pt x="12117" y="92615"/>
                  </a:lnTo>
                  <a:lnTo>
                    <a:pt x="12112" y="92414"/>
                  </a:lnTo>
                  <a:lnTo>
                    <a:pt x="12103" y="92213"/>
                  </a:lnTo>
                  <a:lnTo>
                    <a:pt x="12098" y="92190"/>
                  </a:lnTo>
                  <a:lnTo>
                    <a:pt x="12093" y="92154"/>
                  </a:lnTo>
                  <a:lnTo>
                    <a:pt x="12088" y="92131"/>
                  </a:lnTo>
                  <a:lnTo>
                    <a:pt x="12084" y="92095"/>
                  </a:lnTo>
                  <a:lnTo>
                    <a:pt x="12288" y="92036"/>
                  </a:lnTo>
                  <a:lnTo>
                    <a:pt x="12492" y="92001"/>
                  </a:lnTo>
                  <a:lnTo>
                    <a:pt x="12696" y="91965"/>
                  </a:lnTo>
                  <a:lnTo>
                    <a:pt x="12895" y="91942"/>
                  </a:lnTo>
                  <a:lnTo>
                    <a:pt x="13099" y="91930"/>
                  </a:lnTo>
                  <a:close/>
                  <a:moveTo>
                    <a:pt x="141420" y="123549"/>
                  </a:moveTo>
                  <a:lnTo>
                    <a:pt x="142042" y="123596"/>
                  </a:lnTo>
                  <a:lnTo>
                    <a:pt x="142659" y="123632"/>
                  </a:lnTo>
                  <a:lnTo>
                    <a:pt x="143276" y="123655"/>
                  </a:lnTo>
                  <a:lnTo>
                    <a:pt x="143893" y="123667"/>
                  </a:lnTo>
                  <a:lnTo>
                    <a:pt x="143884" y="125839"/>
                  </a:lnTo>
                  <a:lnTo>
                    <a:pt x="143874" y="128024"/>
                  </a:lnTo>
                  <a:lnTo>
                    <a:pt x="143860" y="130220"/>
                  </a:lnTo>
                  <a:lnTo>
                    <a:pt x="143836" y="132428"/>
                  </a:lnTo>
                  <a:lnTo>
                    <a:pt x="143812" y="134636"/>
                  </a:lnTo>
                  <a:lnTo>
                    <a:pt x="143774" y="136844"/>
                  </a:lnTo>
                  <a:lnTo>
                    <a:pt x="143736" y="139051"/>
                  </a:lnTo>
                  <a:lnTo>
                    <a:pt x="143684" y="141271"/>
                  </a:lnTo>
                  <a:lnTo>
                    <a:pt x="143670" y="141259"/>
                  </a:lnTo>
                  <a:lnTo>
                    <a:pt x="143656" y="141236"/>
                  </a:lnTo>
                  <a:lnTo>
                    <a:pt x="143627" y="141177"/>
                  </a:lnTo>
                  <a:lnTo>
                    <a:pt x="143599" y="141129"/>
                  </a:lnTo>
                  <a:lnTo>
                    <a:pt x="143580" y="141118"/>
                  </a:lnTo>
                  <a:lnTo>
                    <a:pt x="143556" y="141118"/>
                  </a:lnTo>
                  <a:lnTo>
                    <a:pt x="143257" y="141070"/>
                  </a:lnTo>
                  <a:lnTo>
                    <a:pt x="142958" y="141047"/>
                  </a:lnTo>
                  <a:lnTo>
                    <a:pt x="142659" y="141035"/>
                  </a:lnTo>
                  <a:lnTo>
                    <a:pt x="142365" y="141059"/>
                  </a:lnTo>
                  <a:lnTo>
                    <a:pt x="142066" y="141082"/>
                  </a:lnTo>
                  <a:lnTo>
                    <a:pt x="141772" y="141129"/>
                  </a:lnTo>
                  <a:lnTo>
                    <a:pt x="141169" y="141236"/>
                  </a:lnTo>
                  <a:lnTo>
                    <a:pt x="141150" y="141236"/>
                  </a:lnTo>
                  <a:lnTo>
                    <a:pt x="141136" y="141248"/>
                  </a:lnTo>
                  <a:lnTo>
                    <a:pt x="141112" y="141283"/>
                  </a:lnTo>
                  <a:lnTo>
                    <a:pt x="141093" y="141318"/>
                  </a:lnTo>
                  <a:lnTo>
                    <a:pt x="141069" y="141354"/>
                  </a:lnTo>
                  <a:lnTo>
                    <a:pt x="141150" y="139110"/>
                  </a:lnTo>
                  <a:lnTo>
                    <a:pt x="141216" y="136867"/>
                  </a:lnTo>
                  <a:lnTo>
                    <a:pt x="141278" y="134624"/>
                  </a:lnTo>
                  <a:lnTo>
                    <a:pt x="141325" y="132392"/>
                  </a:lnTo>
                  <a:lnTo>
                    <a:pt x="141363" y="130161"/>
                  </a:lnTo>
                  <a:lnTo>
                    <a:pt x="141392" y="127941"/>
                  </a:lnTo>
                  <a:lnTo>
                    <a:pt x="141411" y="125733"/>
                  </a:lnTo>
                  <a:lnTo>
                    <a:pt x="141420" y="123549"/>
                  </a:lnTo>
                  <a:close/>
                  <a:moveTo>
                    <a:pt x="73608" y="140563"/>
                  </a:moveTo>
                  <a:lnTo>
                    <a:pt x="75269" y="140634"/>
                  </a:lnTo>
                  <a:lnTo>
                    <a:pt x="76925" y="140693"/>
                  </a:lnTo>
                  <a:lnTo>
                    <a:pt x="78572" y="140740"/>
                  </a:lnTo>
                  <a:lnTo>
                    <a:pt x="80205" y="140799"/>
                  </a:lnTo>
                  <a:lnTo>
                    <a:pt x="81643" y="140846"/>
                  </a:lnTo>
                  <a:lnTo>
                    <a:pt x="83086" y="140882"/>
                  </a:lnTo>
                  <a:lnTo>
                    <a:pt x="84529" y="140905"/>
                  </a:lnTo>
                  <a:lnTo>
                    <a:pt x="85976" y="140917"/>
                  </a:lnTo>
                  <a:lnTo>
                    <a:pt x="86118" y="145758"/>
                  </a:lnTo>
                  <a:lnTo>
                    <a:pt x="86185" y="148178"/>
                  </a:lnTo>
                  <a:lnTo>
                    <a:pt x="86247" y="150587"/>
                  </a:lnTo>
                  <a:lnTo>
                    <a:pt x="86228" y="150587"/>
                  </a:lnTo>
                  <a:lnTo>
                    <a:pt x="86209" y="150575"/>
                  </a:lnTo>
                  <a:lnTo>
                    <a:pt x="86190" y="150563"/>
                  </a:lnTo>
                  <a:lnTo>
                    <a:pt x="86166" y="150551"/>
                  </a:lnTo>
                  <a:lnTo>
                    <a:pt x="85383" y="150481"/>
                  </a:lnTo>
                  <a:lnTo>
                    <a:pt x="84595" y="150410"/>
                  </a:lnTo>
                  <a:lnTo>
                    <a:pt x="83807" y="150315"/>
                  </a:lnTo>
                  <a:lnTo>
                    <a:pt x="83024" y="150221"/>
                  </a:lnTo>
                  <a:lnTo>
                    <a:pt x="81453" y="149996"/>
                  </a:lnTo>
                  <a:lnTo>
                    <a:pt x="79877" y="149772"/>
                  </a:lnTo>
                  <a:lnTo>
                    <a:pt x="78306" y="149548"/>
                  </a:lnTo>
                  <a:lnTo>
                    <a:pt x="77518" y="149453"/>
                  </a:lnTo>
                  <a:lnTo>
                    <a:pt x="76735" y="149359"/>
                  </a:lnTo>
                  <a:lnTo>
                    <a:pt x="75948" y="149264"/>
                  </a:lnTo>
                  <a:lnTo>
                    <a:pt x="75160" y="149194"/>
                  </a:lnTo>
                  <a:lnTo>
                    <a:pt x="74377" y="149135"/>
                  </a:lnTo>
                  <a:lnTo>
                    <a:pt x="73589" y="149087"/>
                  </a:lnTo>
                  <a:lnTo>
                    <a:pt x="73593" y="146962"/>
                  </a:lnTo>
                  <a:lnTo>
                    <a:pt x="73598" y="144837"/>
                  </a:lnTo>
                  <a:lnTo>
                    <a:pt x="73603" y="142700"/>
                  </a:lnTo>
                  <a:lnTo>
                    <a:pt x="73608" y="140563"/>
                  </a:lnTo>
                  <a:close/>
                  <a:moveTo>
                    <a:pt x="10603" y="132463"/>
                  </a:moveTo>
                  <a:lnTo>
                    <a:pt x="10622" y="132747"/>
                  </a:lnTo>
                  <a:lnTo>
                    <a:pt x="10650" y="133018"/>
                  </a:lnTo>
                  <a:lnTo>
                    <a:pt x="10688" y="133266"/>
                  </a:lnTo>
                  <a:lnTo>
                    <a:pt x="10731" y="133502"/>
                  </a:lnTo>
                  <a:lnTo>
                    <a:pt x="10783" y="133715"/>
                  </a:lnTo>
                  <a:lnTo>
                    <a:pt x="10840" y="133915"/>
                  </a:lnTo>
                  <a:lnTo>
                    <a:pt x="10902" y="134093"/>
                  </a:lnTo>
                  <a:lnTo>
                    <a:pt x="10968" y="134258"/>
                  </a:lnTo>
                  <a:lnTo>
                    <a:pt x="11040" y="134411"/>
                  </a:lnTo>
                  <a:lnTo>
                    <a:pt x="11120" y="134541"/>
                  </a:lnTo>
                  <a:lnTo>
                    <a:pt x="11201" y="134647"/>
                  </a:lnTo>
                  <a:lnTo>
                    <a:pt x="11282" y="134742"/>
                  </a:lnTo>
                  <a:lnTo>
                    <a:pt x="11367" y="134825"/>
                  </a:lnTo>
                  <a:lnTo>
                    <a:pt x="11452" y="134884"/>
                  </a:lnTo>
                  <a:lnTo>
                    <a:pt x="11543" y="134931"/>
                  </a:lnTo>
                  <a:lnTo>
                    <a:pt x="11633" y="134954"/>
                  </a:lnTo>
                  <a:lnTo>
                    <a:pt x="11718" y="134954"/>
                  </a:lnTo>
                  <a:lnTo>
                    <a:pt x="11808" y="134943"/>
                  </a:lnTo>
                  <a:lnTo>
                    <a:pt x="11894" y="134919"/>
                  </a:lnTo>
                  <a:lnTo>
                    <a:pt x="11979" y="134872"/>
                  </a:lnTo>
                  <a:lnTo>
                    <a:pt x="12065" y="134801"/>
                  </a:lnTo>
                  <a:lnTo>
                    <a:pt x="12145" y="134718"/>
                  </a:lnTo>
                  <a:lnTo>
                    <a:pt x="12221" y="134612"/>
                  </a:lnTo>
                  <a:lnTo>
                    <a:pt x="12293" y="134494"/>
                  </a:lnTo>
                  <a:lnTo>
                    <a:pt x="12364" y="134352"/>
                  </a:lnTo>
                  <a:lnTo>
                    <a:pt x="12425" y="134187"/>
                  </a:lnTo>
                  <a:lnTo>
                    <a:pt x="12482" y="134010"/>
                  </a:lnTo>
                  <a:lnTo>
                    <a:pt x="12530" y="133809"/>
                  </a:lnTo>
                  <a:lnTo>
                    <a:pt x="12577" y="133597"/>
                  </a:lnTo>
                  <a:lnTo>
                    <a:pt x="12611" y="133360"/>
                  </a:lnTo>
                  <a:lnTo>
                    <a:pt x="12639" y="133101"/>
                  </a:lnTo>
                  <a:lnTo>
                    <a:pt x="12658" y="132829"/>
                  </a:lnTo>
                  <a:lnTo>
                    <a:pt x="12791" y="132935"/>
                  </a:lnTo>
                  <a:lnTo>
                    <a:pt x="12919" y="133042"/>
                  </a:lnTo>
                  <a:lnTo>
                    <a:pt x="13052" y="133148"/>
                  </a:lnTo>
                  <a:lnTo>
                    <a:pt x="13185" y="133242"/>
                  </a:lnTo>
                  <a:lnTo>
                    <a:pt x="13318" y="133325"/>
                  </a:lnTo>
                  <a:lnTo>
                    <a:pt x="13451" y="133396"/>
                  </a:lnTo>
                  <a:lnTo>
                    <a:pt x="13588" y="133467"/>
                  </a:lnTo>
                  <a:lnTo>
                    <a:pt x="13721" y="133526"/>
                  </a:lnTo>
                  <a:lnTo>
                    <a:pt x="13854" y="133585"/>
                  </a:lnTo>
                  <a:lnTo>
                    <a:pt x="13992" y="133632"/>
                  </a:lnTo>
                  <a:lnTo>
                    <a:pt x="14129" y="133667"/>
                  </a:lnTo>
                  <a:lnTo>
                    <a:pt x="14262" y="133703"/>
                  </a:lnTo>
                  <a:lnTo>
                    <a:pt x="14537" y="133750"/>
                  </a:lnTo>
                  <a:lnTo>
                    <a:pt x="14813" y="133774"/>
                  </a:lnTo>
                  <a:lnTo>
                    <a:pt x="15088" y="133762"/>
                  </a:lnTo>
                  <a:lnTo>
                    <a:pt x="15363" y="133726"/>
                  </a:lnTo>
                  <a:lnTo>
                    <a:pt x="15639" y="133667"/>
                  </a:lnTo>
                  <a:lnTo>
                    <a:pt x="15914" y="133585"/>
                  </a:lnTo>
                  <a:lnTo>
                    <a:pt x="16189" y="133479"/>
                  </a:lnTo>
                  <a:lnTo>
                    <a:pt x="16464" y="133349"/>
                  </a:lnTo>
                  <a:lnTo>
                    <a:pt x="16740" y="133195"/>
                  </a:lnTo>
                  <a:lnTo>
                    <a:pt x="17010" y="133018"/>
                  </a:lnTo>
                  <a:lnTo>
                    <a:pt x="16991" y="133124"/>
                  </a:lnTo>
                  <a:lnTo>
                    <a:pt x="16967" y="133242"/>
                  </a:lnTo>
                  <a:lnTo>
                    <a:pt x="16939" y="133467"/>
                  </a:lnTo>
                  <a:lnTo>
                    <a:pt x="16915" y="133715"/>
                  </a:lnTo>
                  <a:lnTo>
                    <a:pt x="16901" y="133974"/>
                  </a:lnTo>
                  <a:lnTo>
                    <a:pt x="16854" y="135368"/>
                  </a:lnTo>
                  <a:lnTo>
                    <a:pt x="16816" y="136761"/>
                  </a:lnTo>
                  <a:lnTo>
                    <a:pt x="16782" y="138166"/>
                  </a:lnTo>
                  <a:lnTo>
                    <a:pt x="16759" y="139571"/>
                  </a:lnTo>
                  <a:lnTo>
                    <a:pt x="16740" y="140988"/>
                  </a:lnTo>
                  <a:lnTo>
                    <a:pt x="16730" y="142405"/>
                  </a:lnTo>
                  <a:lnTo>
                    <a:pt x="16730" y="143833"/>
                  </a:lnTo>
                  <a:lnTo>
                    <a:pt x="16735" y="145274"/>
                  </a:lnTo>
                  <a:lnTo>
                    <a:pt x="16744" y="146714"/>
                  </a:lnTo>
                  <a:lnTo>
                    <a:pt x="16763" y="148155"/>
                  </a:lnTo>
                  <a:lnTo>
                    <a:pt x="16792" y="149607"/>
                  </a:lnTo>
                  <a:lnTo>
                    <a:pt x="16820" y="151059"/>
                  </a:lnTo>
                  <a:lnTo>
                    <a:pt x="16858" y="152511"/>
                  </a:lnTo>
                  <a:lnTo>
                    <a:pt x="16906" y="153975"/>
                  </a:lnTo>
                  <a:lnTo>
                    <a:pt x="16953" y="155439"/>
                  </a:lnTo>
                  <a:lnTo>
                    <a:pt x="17010" y="156892"/>
                  </a:lnTo>
                  <a:lnTo>
                    <a:pt x="16341" y="157092"/>
                  </a:lnTo>
                  <a:lnTo>
                    <a:pt x="15672" y="157305"/>
                  </a:lnTo>
                  <a:lnTo>
                    <a:pt x="15003" y="157529"/>
                  </a:lnTo>
                  <a:lnTo>
                    <a:pt x="14333" y="157754"/>
                  </a:lnTo>
                  <a:lnTo>
                    <a:pt x="12995" y="158226"/>
                  </a:lnTo>
                  <a:lnTo>
                    <a:pt x="11657" y="158722"/>
                  </a:lnTo>
                  <a:lnTo>
                    <a:pt x="11419" y="152145"/>
                  </a:lnTo>
                  <a:lnTo>
                    <a:pt x="11305" y="148851"/>
                  </a:lnTo>
                  <a:lnTo>
                    <a:pt x="11182" y="145569"/>
                  </a:lnTo>
                  <a:lnTo>
                    <a:pt x="11054" y="142275"/>
                  </a:lnTo>
                  <a:lnTo>
                    <a:pt x="10987" y="140645"/>
                  </a:lnTo>
                  <a:lnTo>
                    <a:pt x="10916" y="139004"/>
                  </a:lnTo>
                  <a:lnTo>
                    <a:pt x="10845" y="137363"/>
                  </a:lnTo>
                  <a:lnTo>
                    <a:pt x="10769" y="135734"/>
                  </a:lnTo>
                  <a:lnTo>
                    <a:pt x="10688" y="134093"/>
                  </a:lnTo>
                  <a:lnTo>
                    <a:pt x="10603" y="132463"/>
                  </a:lnTo>
                  <a:close/>
                  <a:moveTo>
                    <a:pt x="73589" y="151543"/>
                  </a:moveTo>
                  <a:lnTo>
                    <a:pt x="74372" y="151779"/>
                  </a:lnTo>
                  <a:lnTo>
                    <a:pt x="75155" y="152004"/>
                  </a:lnTo>
                  <a:lnTo>
                    <a:pt x="75943" y="152204"/>
                  </a:lnTo>
                  <a:lnTo>
                    <a:pt x="76726" y="152405"/>
                  </a:lnTo>
                  <a:lnTo>
                    <a:pt x="77514" y="152594"/>
                  </a:lnTo>
                  <a:lnTo>
                    <a:pt x="78302" y="152771"/>
                  </a:lnTo>
                  <a:lnTo>
                    <a:pt x="79873" y="153114"/>
                  </a:lnTo>
                  <a:lnTo>
                    <a:pt x="81448" y="153456"/>
                  </a:lnTo>
                  <a:lnTo>
                    <a:pt x="83019" y="153798"/>
                  </a:lnTo>
                  <a:lnTo>
                    <a:pt x="83807" y="153987"/>
                  </a:lnTo>
                  <a:lnTo>
                    <a:pt x="84595" y="154176"/>
                  </a:lnTo>
                  <a:lnTo>
                    <a:pt x="85383" y="154377"/>
                  </a:lnTo>
                  <a:lnTo>
                    <a:pt x="86166" y="154601"/>
                  </a:lnTo>
                  <a:lnTo>
                    <a:pt x="86223" y="154613"/>
                  </a:lnTo>
                  <a:lnTo>
                    <a:pt x="86275" y="154613"/>
                  </a:lnTo>
                  <a:lnTo>
                    <a:pt x="86327" y="154589"/>
                  </a:lnTo>
                  <a:lnTo>
                    <a:pt x="86375" y="154554"/>
                  </a:lnTo>
                  <a:lnTo>
                    <a:pt x="86612" y="162654"/>
                  </a:lnTo>
                  <a:lnTo>
                    <a:pt x="86612" y="162654"/>
                  </a:lnTo>
                  <a:lnTo>
                    <a:pt x="86517" y="162512"/>
                  </a:lnTo>
                  <a:lnTo>
                    <a:pt x="86465" y="162453"/>
                  </a:lnTo>
                  <a:lnTo>
                    <a:pt x="86413" y="162394"/>
                  </a:lnTo>
                  <a:lnTo>
                    <a:pt x="86361" y="162347"/>
                  </a:lnTo>
                  <a:lnTo>
                    <a:pt x="86299" y="162323"/>
                  </a:lnTo>
                  <a:lnTo>
                    <a:pt x="86237" y="162299"/>
                  </a:lnTo>
                  <a:lnTo>
                    <a:pt x="86166" y="162288"/>
                  </a:lnTo>
                  <a:lnTo>
                    <a:pt x="84595" y="162311"/>
                  </a:lnTo>
                  <a:lnTo>
                    <a:pt x="83019" y="162347"/>
                  </a:lnTo>
                  <a:lnTo>
                    <a:pt x="81444" y="162394"/>
                  </a:lnTo>
                  <a:lnTo>
                    <a:pt x="79868" y="162441"/>
                  </a:lnTo>
                  <a:lnTo>
                    <a:pt x="78292" y="162512"/>
                  </a:lnTo>
                  <a:lnTo>
                    <a:pt x="76712" y="162595"/>
                  </a:lnTo>
                  <a:lnTo>
                    <a:pt x="75136" y="162701"/>
                  </a:lnTo>
                  <a:lnTo>
                    <a:pt x="73555" y="162807"/>
                  </a:lnTo>
                  <a:lnTo>
                    <a:pt x="73565" y="159985"/>
                  </a:lnTo>
                  <a:lnTo>
                    <a:pt x="73574" y="157163"/>
                  </a:lnTo>
                  <a:lnTo>
                    <a:pt x="73579" y="154341"/>
                  </a:lnTo>
                  <a:lnTo>
                    <a:pt x="73589" y="151543"/>
                  </a:lnTo>
                  <a:close/>
                  <a:moveTo>
                    <a:pt x="140993" y="143337"/>
                  </a:moveTo>
                  <a:lnTo>
                    <a:pt x="141036" y="143396"/>
                  </a:lnTo>
                  <a:lnTo>
                    <a:pt x="141074" y="143467"/>
                  </a:lnTo>
                  <a:lnTo>
                    <a:pt x="141093" y="143491"/>
                  </a:lnTo>
                  <a:lnTo>
                    <a:pt x="141117" y="143514"/>
                  </a:lnTo>
                  <a:lnTo>
                    <a:pt x="141140" y="143526"/>
                  </a:lnTo>
                  <a:lnTo>
                    <a:pt x="141169" y="143538"/>
                  </a:lnTo>
                  <a:lnTo>
                    <a:pt x="141772" y="143644"/>
                  </a:lnTo>
                  <a:lnTo>
                    <a:pt x="142066" y="143680"/>
                  </a:lnTo>
                  <a:lnTo>
                    <a:pt x="142365" y="143715"/>
                  </a:lnTo>
                  <a:lnTo>
                    <a:pt x="142659" y="143727"/>
                  </a:lnTo>
                  <a:lnTo>
                    <a:pt x="142958" y="143727"/>
                  </a:lnTo>
                  <a:lnTo>
                    <a:pt x="143257" y="143703"/>
                  </a:lnTo>
                  <a:lnTo>
                    <a:pt x="143556" y="143656"/>
                  </a:lnTo>
                  <a:lnTo>
                    <a:pt x="143580" y="143644"/>
                  </a:lnTo>
                  <a:lnTo>
                    <a:pt x="143599" y="143609"/>
                  </a:lnTo>
                  <a:lnTo>
                    <a:pt x="143618" y="143585"/>
                  </a:lnTo>
                  <a:lnTo>
                    <a:pt x="143637" y="143573"/>
                  </a:lnTo>
                  <a:lnTo>
                    <a:pt x="143637" y="143573"/>
                  </a:lnTo>
                  <a:lnTo>
                    <a:pt x="143589" y="145345"/>
                  </a:lnTo>
                  <a:lnTo>
                    <a:pt x="143542" y="147127"/>
                  </a:lnTo>
                  <a:lnTo>
                    <a:pt x="143485" y="148910"/>
                  </a:lnTo>
                  <a:lnTo>
                    <a:pt x="143423" y="150681"/>
                  </a:lnTo>
                  <a:lnTo>
                    <a:pt x="143361" y="152464"/>
                  </a:lnTo>
                  <a:lnTo>
                    <a:pt x="143290" y="154235"/>
                  </a:lnTo>
                  <a:lnTo>
                    <a:pt x="143219" y="156018"/>
                  </a:lnTo>
                  <a:lnTo>
                    <a:pt x="143138" y="157789"/>
                  </a:lnTo>
                  <a:lnTo>
                    <a:pt x="143053" y="159560"/>
                  </a:lnTo>
                  <a:lnTo>
                    <a:pt x="142963" y="161319"/>
                  </a:lnTo>
                  <a:lnTo>
                    <a:pt x="142873" y="163090"/>
                  </a:lnTo>
                  <a:lnTo>
                    <a:pt x="142768" y="164850"/>
                  </a:lnTo>
                  <a:lnTo>
                    <a:pt x="142664" y="166609"/>
                  </a:lnTo>
                  <a:lnTo>
                    <a:pt x="142555" y="168356"/>
                  </a:lnTo>
                  <a:lnTo>
                    <a:pt x="142436" y="170104"/>
                  </a:lnTo>
                  <a:lnTo>
                    <a:pt x="142313" y="171851"/>
                  </a:lnTo>
                  <a:lnTo>
                    <a:pt x="142127" y="171662"/>
                  </a:lnTo>
                  <a:lnTo>
                    <a:pt x="141938" y="171485"/>
                  </a:lnTo>
                  <a:lnTo>
                    <a:pt x="141743" y="171320"/>
                  </a:lnTo>
                  <a:lnTo>
                    <a:pt x="141544" y="171178"/>
                  </a:lnTo>
                  <a:lnTo>
                    <a:pt x="141344" y="171048"/>
                  </a:lnTo>
                  <a:lnTo>
                    <a:pt x="141140" y="170930"/>
                  </a:lnTo>
                  <a:lnTo>
                    <a:pt x="140936" y="170836"/>
                  </a:lnTo>
                  <a:lnTo>
                    <a:pt x="140732" y="170741"/>
                  </a:lnTo>
                  <a:lnTo>
                    <a:pt x="140528" y="170670"/>
                  </a:lnTo>
                  <a:lnTo>
                    <a:pt x="140319" y="170611"/>
                  </a:lnTo>
                  <a:lnTo>
                    <a:pt x="140110" y="170564"/>
                  </a:lnTo>
                  <a:lnTo>
                    <a:pt x="139902" y="170529"/>
                  </a:lnTo>
                  <a:lnTo>
                    <a:pt x="139697" y="170505"/>
                  </a:lnTo>
                  <a:lnTo>
                    <a:pt x="139489" y="170493"/>
                  </a:lnTo>
                  <a:lnTo>
                    <a:pt x="139285" y="170493"/>
                  </a:lnTo>
                  <a:lnTo>
                    <a:pt x="139080" y="170505"/>
                  </a:lnTo>
                  <a:lnTo>
                    <a:pt x="139247" y="168829"/>
                  </a:lnTo>
                  <a:lnTo>
                    <a:pt x="139413" y="167152"/>
                  </a:lnTo>
                  <a:lnTo>
                    <a:pt x="139569" y="165475"/>
                  </a:lnTo>
                  <a:lnTo>
                    <a:pt x="139716" y="163787"/>
                  </a:lnTo>
                  <a:lnTo>
                    <a:pt x="139859" y="162099"/>
                  </a:lnTo>
                  <a:lnTo>
                    <a:pt x="139992" y="160410"/>
                  </a:lnTo>
                  <a:lnTo>
                    <a:pt x="140125" y="158710"/>
                  </a:lnTo>
                  <a:lnTo>
                    <a:pt x="140243" y="157010"/>
                  </a:lnTo>
                  <a:lnTo>
                    <a:pt x="140362" y="155298"/>
                  </a:lnTo>
                  <a:lnTo>
                    <a:pt x="140471" y="153598"/>
                  </a:lnTo>
                  <a:lnTo>
                    <a:pt x="140571" y="151886"/>
                  </a:lnTo>
                  <a:lnTo>
                    <a:pt x="140670" y="150174"/>
                  </a:lnTo>
                  <a:lnTo>
                    <a:pt x="140761" y="148462"/>
                  </a:lnTo>
                  <a:lnTo>
                    <a:pt x="140841" y="146761"/>
                  </a:lnTo>
                  <a:lnTo>
                    <a:pt x="140922" y="145049"/>
                  </a:lnTo>
                  <a:lnTo>
                    <a:pt x="140993" y="143337"/>
                  </a:lnTo>
                  <a:close/>
                  <a:moveTo>
                    <a:pt x="17172" y="160233"/>
                  </a:moveTo>
                  <a:lnTo>
                    <a:pt x="17252" y="161685"/>
                  </a:lnTo>
                  <a:lnTo>
                    <a:pt x="17338" y="163149"/>
                  </a:lnTo>
                  <a:lnTo>
                    <a:pt x="17433" y="164602"/>
                  </a:lnTo>
                  <a:lnTo>
                    <a:pt x="17532" y="166066"/>
                  </a:lnTo>
                  <a:lnTo>
                    <a:pt x="17641" y="167518"/>
                  </a:lnTo>
                  <a:lnTo>
                    <a:pt x="17751" y="168970"/>
                  </a:lnTo>
                  <a:lnTo>
                    <a:pt x="17874" y="170423"/>
                  </a:lnTo>
                  <a:lnTo>
                    <a:pt x="17997" y="171875"/>
                  </a:lnTo>
                  <a:lnTo>
                    <a:pt x="18130" y="173327"/>
                  </a:lnTo>
                  <a:lnTo>
                    <a:pt x="18268" y="174767"/>
                  </a:lnTo>
                  <a:lnTo>
                    <a:pt x="18415" y="176220"/>
                  </a:lnTo>
                  <a:lnTo>
                    <a:pt x="18567" y="177648"/>
                  </a:lnTo>
                  <a:lnTo>
                    <a:pt x="18728" y="179089"/>
                  </a:lnTo>
                  <a:lnTo>
                    <a:pt x="18894" y="180517"/>
                  </a:lnTo>
                  <a:lnTo>
                    <a:pt x="19065" y="181934"/>
                  </a:lnTo>
                  <a:lnTo>
                    <a:pt x="19246" y="183351"/>
                  </a:lnTo>
                  <a:lnTo>
                    <a:pt x="18890" y="183753"/>
                  </a:lnTo>
                  <a:lnTo>
                    <a:pt x="18529" y="184142"/>
                  </a:lnTo>
                  <a:lnTo>
                    <a:pt x="18173" y="184520"/>
                  </a:lnTo>
                  <a:lnTo>
                    <a:pt x="17812" y="184886"/>
                  </a:lnTo>
                  <a:lnTo>
                    <a:pt x="17452" y="185240"/>
                  </a:lnTo>
                  <a:lnTo>
                    <a:pt x="17091" y="185583"/>
                  </a:lnTo>
                  <a:lnTo>
                    <a:pt x="16730" y="185913"/>
                  </a:lnTo>
                  <a:lnTo>
                    <a:pt x="16365" y="186232"/>
                  </a:lnTo>
                  <a:lnTo>
                    <a:pt x="15999" y="186539"/>
                  </a:lnTo>
                  <a:lnTo>
                    <a:pt x="15634" y="186822"/>
                  </a:lnTo>
                  <a:lnTo>
                    <a:pt x="15264" y="187106"/>
                  </a:lnTo>
                  <a:lnTo>
                    <a:pt x="14893" y="187366"/>
                  </a:lnTo>
                  <a:lnTo>
                    <a:pt x="14523" y="187625"/>
                  </a:lnTo>
                  <a:lnTo>
                    <a:pt x="14148" y="187861"/>
                  </a:lnTo>
                  <a:lnTo>
                    <a:pt x="13773" y="188098"/>
                  </a:lnTo>
                  <a:lnTo>
                    <a:pt x="13394" y="188310"/>
                  </a:lnTo>
                  <a:lnTo>
                    <a:pt x="13237" y="186657"/>
                  </a:lnTo>
                  <a:lnTo>
                    <a:pt x="13095" y="185004"/>
                  </a:lnTo>
                  <a:lnTo>
                    <a:pt x="12957" y="183339"/>
                  </a:lnTo>
                  <a:lnTo>
                    <a:pt x="12834" y="181675"/>
                  </a:lnTo>
                  <a:lnTo>
                    <a:pt x="12710" y="179998"/>
                  </a:lnTo>
                  <a:lnTo>
                    <a:pt x="12601" y="178310"/>
                  </a:lnTo>
                  <a:lnTo>
                    <a:pt x="12492" y="176621"/>
                  </a:lnTo>
                  <a:lnTo>
                    <a:pt x="12392" y="174933"/>
                  </a:lnTo>
                  <a:lnTo>
                    <a:pt x="12297" y="173233"/>
                  </a:lnTo>
                  <a:lnTo>
                    <a:pt x="12207" y="171532"/>
                  </a:lnTo>
                  <a:lnTo>
                    <a:pt x="12126" y="169832"/>
                  </a:lnTo>
                  <a:lnTo>
                    <a:pt x="12046" y="168120"/>
                  </a:lnTo>
                  <a:lnTo>
                    <a:pt x="11965" y="166408"/>
                  </a:lnTo>
                  <a:lnTo>
                    <a:pt x="11894" y="164696"/>
                  </a:lnTo>
                  <a:lnTo>
                    <a:pt x="11751" y="161260"/>
                  </a:lnTo>
                  <a:lnTo>
                    <a:pt x="13114" y="161048"/>
                  </a:lnTo>
                  <a:lnTo>
                    <a:pt x="14466" y="160800"/>
                  </a:lnTo>
                  <a:lnTo>
                    <a:pt x="15145" y="160670"/>
                  </a:lnTo>
                  <a:lnTo>
                    <a:pt x="15819" y="160540"/>
                  </a:lnTo>
                  <a:lnTo>
                    <a:pt x="16498" y="160387"/>
                  </a:lnTo>
                  <a:lnTo>
                    <a:pt x="17172" y="160233"/>
                  </a:lnTo>
                  <a:close/>
                  <a:moveTo>
                    <a:pt x="86693" y="165582"/>
                  </a:moveTo>
                  <a:lnTo>
                    <a:pt x="86807" y="169088"/>
                  </a:lnTo>
                  <a:lnTo>
                    <a:pt x="86921" y="172607"/>
                  </a:lnTo>
                  <a:lnTo>
                    <a:pt x="87049" y="176113"/>
                  </a:lnTo>
                  <a:lnTo>
                    <a:pt x="87186" y="179620"/>
                  </a:lnTo>
                  <a:lnTo>
                    <a:pt x="87191" y="179715"/>
                  </a:lnTo>
                  <a:lnTo>
                    <a:pt x="87196" y="179821"/>
                  </a:lnTo>
                  <a:lnTo>
                    <a:pt x="87201" y="179927"/>
                  </a:lnTo>
                  <a:lnTo>
                    <a:pt x="87205" y="180022"/>
                  </a:lnTo>
                  <a:lnTo>
                    <a:pt x="87267" y="181663"/>
                  </a:lnTo>
                  <a:lnTo>
                    <a:pt x="87329" y="183316"/>
                  </a:lnTo>
                  <a:lnTo>
                    <a:pt x="87395" y="184957"/>
                  </a:lnTo>
                  <a:lnTo>
                    <a:pt x="87466" y="186598"/>
                  </a:lnTo>
                  <a:lnTo>
                    <a:pt x="87542" y="188239"/>
                  </a:lnTo>
                  <a:lnTo>
                    <a:pt x="87618" y="189869"/>
                  </a:lnTo>
                  <a:lnTo>
                    <a:pt x="87694" y="191510"/>
                  </a:lnTo>
                  <a:lnTo>
                    <a:pt x="87780" y="193151"/>
                  </a:lnTo>
                  <a:lnTo>
                    <a:pt x="84168" y="193139"/>
                  </a:lnTo>
                  <a:lnTo>
                    <a:pt x="80556" y="193151"/>
                  </a:lnTo>
                  <a:lnTo>
                    <a:pt x="78752" y="193163"/>
                  </a:lnTo>
                  <a:lnTo>
                    <a:pt x="76954" y="193175"/>
                  </a:lnTo>
                  <a:lnTo>
                    <a:pt x="75150" y="193210"/>
                  </a:lnTo>
                  <a:lnTo>
                    <a:pt x="73351" y="193269"/>
                  </a:lnTo>
                  <a:lnTo>
                    <a:pt x="73418" y="186657"/>
                  </a:lnTo>
                  <a:lnTo>
                    <a:pt x="73451" y="183363"/>
                  </a:lnTo>
                  <a:lnTo>
                    <a:pt x="73480" y="180057"/>
                  </a:lnTo>
                  <a:lnTo>
                    <a:pt x="73522" y="172831"/>
                  </a:lnTo>
                  <a:lnTo>
                    <a:pt x="73541" y="169218"/>
                  </a:lnTo>
                  <a:lnTo>
                    <a:pt x="73555" y="165617"/>
                  </a:lnTo>
                  <a:lnTo>
                    <a:pt x="75131" y="165723"/>
                  </a:lnTo>
                  <a:lnTo>
                    <a:pt x="76707" y="165806"/>
                  </a:lnTo>
                  <a:lnTo>
                    <a:pt x="78283" y="165889"/>
                  </a:lnTo>
                  <a:lnTo>
                    <a:pt x="79863" y="165960"/>
                  </a:lnTo>
                  <a:lnTo>
                    <a:pt x="81439" y="166019"/>
                  </a:lnTo>
                  <a:lnTo>
                    <a:pt x="83019" y="166066"/>
                  </a:lnTo>
                  <a:lnTo>
                    <a:pt x="84595" y="166101"/>
                  </a:lnTo>
                  <a:lnTo>
                    <a:pt x="86166" y="166137"/>
                  </a:lnTo>
                  <a:lnTo>
                    <a:pt x="86251" y="166125"/>
                  </a:lnTo>
                  <a:lnTo>
                    <a:pt x="86332" y="166101"/>
                  </a:lnTo>
                  <a:lnTo>
                    <a:pt x="86403" y="166042"/>
                  </a:lnTo>
                  <a:lnTo>
                    <a:pt x="86474" y="165983"/>
                  </a:lnTo>
                  <a:lnTo>
                    <a:pt x="86536" y="165900"/>
                  </a:lnTo>
                  <a:lnTo>
                    <a:pt x="86593" y="165806"/>
                  </a:lnTo>
                  <a:lnTo>
                    <a:pt x="86645" y="165700"/>
                  </a:lnTo>
                  <a:lnTo>
                    <a:pt x="86693" y="165582"/>
                  </a:lnTo>
                  <a:close/>
                  <a:moveTo>
                    <a:pt x="138981" y="173599"/>
                  </a:moveTo>
                  <a:lnTo>
                    <a:pt x="139180" y="173610"/>
                  </a:lnTo>
                  <a:lnTo>
                    <a:pt x="139384" y="173634"/>
                  </a:lnTo>
                  <a:lnTo>
                    <a:pt x="139588" y="173669"/>
                  </a:lnTo>
                  <a:lnTo>
                    <a:pt x="139792" y="173728"/>
                  </a:lnTo>
                  <a:lnTo>
                    <a:pt x="139996" y="173799"/>
                  </a:lnTo>
                  <a:lnTo>
                    <a:pt x="140201" y="173882"/>
                  </a:lnTo>
                  <a:lnTo>
                    <a:pt x="140400" y="173988"/>
                  </a:lnTo>
                  <a:lnTo>
                    <a:pt x="140613" y="174118"/>
                  </a:lnTo>
                  <a:lnTo>
                    <a:pt x="140827" y="174272"/>
                  </a:lnTo>
                  <a:lnTo>
                    <a:pt x="141036" y="174425"/>
                  </a:lnTo>
                  <a:lnTo>
                    <a:pt x="141245" y="174602"/>
                  </a:lnTo>
                  <a:lnTo>
                    <a:pt x="141658" y="174956"/>
                  </a:lnTo>
                  <a:lnTo>
                    <a:pt x="141866" y="175134"/>
                  </a:lnTo>
                  <a:lnTo>
                    <a:pt x="142075" y="175299"/>
                  </a:lnTo>
                  <a:lnTo>
                    <a:pt x="141952" y="176810"/>
                  </a:lnTo>
                  <a:lnTo>
                    <a:pt x="141824" y="178310"/>
                  </a:lnTo>
                  <a:lnTo>
                    <a:pt x="141686" y="179809"/>
                  </a:lnTo>
                  <a:lnTo>
                    <a:pt x="141548" y="181297"/>
                  </a:lnTo>
                  <a:lnTo>
                    <a:pt x="141406" y="182784"/>
                  </a:lnTo>
                  <a:lnTo>
                    <a:pt x="141254" y="184260"/>
                  </a:lnTo>
                  <a:lnTo>
                    <a:pt x="141102" y="185724"/>
                  </a:lnTo>
                  <a:lnTo>
                    <a:pt x="140946" y="187188"/>
                  </a:lnTo>
                  <a:lnTo>
                    <a:pt x="140780" y="188652"/>
                  </a:lnTo>
                  <a:lnTo>
                    <a:pt x="140609" y="190093"/>
                  </a:lnTo>
                  <a:lnTo>
                    <a:pt x="140438" y="191533"/>
                  </a:lnTo>
                  <a:lnTo>
                    <a:pt x="140258" y="192962"/>
                  </a:lnTo>
                  <a:lnTo>
                    <a:pt x="140068" y="194379"/>
                  </a:lnTo>
                  <a:lnTo>
                    <a:pt x="139878" y="195796"/>
                  </a:lnTo>
                  <a:lnTo>
                    <a:pt x="139678" y="197189"/>
                  </a:lnTo>
                  <a:lnTo>
                    <a:pt x="139479" y="198582"/>
                  </a:lnTo>
                  <a:lnTo>
                    <a:pt x="138535" y="197638"/>
                  </a:lnTo>
                  <a:lnTo>
                    <a:pt x="137590" y="196717"/>
                  </a:lnTo>
                  <a:lnTo>
                    <a:pt x="136646" y="195796"/>
                  </a:lnTo>
                  <a:lnTo>
                    <a:pt x="135701" y="194851"/>
                  </a:lnTo>
                  <a:lnTo>
                    <a:pt x="135687" y="194839"/>
                  </a:lnTo>
                  <a:lnTo>
                    <a:pt x="135673" y="194839"/>
                  </a:lnTo>
                  <a:lnTo>
                    <a:pt x="135649" y="194851"/>
                  </a:lnTo>
                  <a:lnTo>
                    <a:pt x="135625" y="194875"/>
                  </a:lnTo>
                  <a:lnTo>
                    <a:pt x="135602" y="194887"/>
                  </a:lnTo>
                  <a:lnTo>
                    <a:pt x="135602" y="194887"/>
                  </a:lnTo>
                  <a:lnTo>
                    <a:pt x="135844" y="193623"/>
                  </a:lnTo>
                  <a:lnTo>
                    <a:pt x="136076" y="192348"/>
                  </a:lnTo>
                  <a:lnTo>
                    <a:pt x="136304" y="191049"/>
                  </a:lnTo>
                  <a:lnTo>
                    <a:pt x="136527" y="189751"/>
                  </a:lnTo>
                  <a:lnTo>
                    <a:pt x="136741" y="188452"/>
                  </a:lnTo>
                  <a:lnTo>
                    <a:pt x="136949" y="187129"/>
                  </a:lnTo>
                  <a:lnTo>
                    <a:pt x="137158" y="185807"/>
                  </a:lnTo>
                  <a:lnTo>
                    <a:pt x="137358" y="184485"/>
                  </a:lnTo>
                  <a:lnTo>
                    <a:pt x="137552" y="183139"/>
                  </a:lnTo>
                  <a:lnTo>
                    <a:pt x="137742" y="181793"/>
                  </a:lnTo>
                  <a:lnTo>
                    <a:pt x="137927" y="180447"/>
                  </a:lnTo>
                  <a:lnTo>
                    <a:pt x="138108" y="179089"/>
                  </a:lnTo>
                  <a:lnTo>
                    <a:pt x="138278" y="177719"/>
                  </a:lnTo>
                  <a:lnTo>
                    <a:pt x="138449" y="176350"/>
                  </a:lnTo>
                  <a:lnTo>
                    <a:pt x="138615" y="174980"/>
                  </a:lnTo>
                  <a:lnTo>
                    <a:pt x="138777" y="173599"/>
                  </a:lnTo>
                  <a:close/>
                  <a:moveTo>
                    <a:pt x="19644" y="186362"/>
                  </a:moveTo>
                  <a:lnTo>
                    <a:pt x="19787" y="187377"/>
                  </a:lnTo>
                  <a:lnTo>
                    <a:pt x="19934" y="188393"/>
                  </a:lnTo>
                  <a:lnTo>
                    <a:pt x="20086" y="189408"/>
                  </a:lnTo>
                  <a:lnTo>
                    <a:pt x="20242" y="190412"/>
                  </a:lnTo>
                  <a:lnTo>
                    <a:pt x="20404" y="191415"/>
                  </a:lnTo>
                  <a:lnTo>
                    <a:pt x="20565" y="192419"/>
                  </a:lnTo>
                  <a:lnTo>
                    <a:pt x="20731" y="193411"/>
                  </a:lnTo>
                  <a:lnTo>
                    <a:pt x="20897" y="194391"/>
                  </a:lnTo>
                  <a:lnTo>
                    <a:pt x="21073" y="195382"/>
                  </a:lnTo>
                  <a:lnTo>
                    <a:pt x="21248" y="196351"/>
                  </a:lnTo>
                  <a:lnTo>
                    <a:pt x="21429" y="197319"/>
                  </a:lnTo>
                  <a:lnTo>
                    <a:pt x="21614" y="198287"/>
                  </a:lnTo>
                  <a:lnTo>
                    <a:pt x="21799" y="199243"/>
                  </a:lnTo>
                  <a:lnTo>
                    <a:pt x="21989" y="200188"/>
                  </a:lnTo>
                  <a:lnTo>
                    <a:pt x="22188" y="201132"/>
                  </a:lnTo>
                  <a:lnTo>
                    <a:pt x="22383" y="202065"/>
                  </a:lnTo>
                  <a:lnTo>
                    <a:pt x="22321" y="202077"/>
                  </a:lnTo>
                  <a:lnTo>
                    <a:pt x="22259" y="202089"/>
                  </a:lnTo>
                  <a:lnTo>
                    <a:pt x="22193" y="202124"/>
                  </a:lnTo>
                  <a:lnTo>
                    <a:pt x="22131" y="202171"/>
                  </a:lnTo>
                  <a:lnTo>
                    <a:pt x="22065" y="202242"/>
                  </a:lnTo>
                  <a:lnTo>
                    <a:pt x="21998" y="202325"/>
                  </a:lnTo>
                  <a:lnTo>
                    <a:pt x="21937" y="202419"/>
                  </a:lnTo>
                  <a:lnTo>
                    <a:pt x="21875" y="202549"/>
                  </a:lnTo>
                  <a:lnTo>
                    <a:pt x="21286" y="203824"/>
                  </a:lnTo>
                  <a:lnTo>
                    <a:pt x="20698" y="205088"/>
                  </a:lnTo>
                  <a:lnTo>
                    <a:pt x="20404" y="205702"/>
                  </a:lnTo>
                  <a:lnTo>
                    <a:pt x="20109" y="206316"/>
                  </a:lnTo>
                  <a:lnTo>
                    <a:pt x="19810" y="206918"/>
                  </a:lnTo>
                  <a:lnTo>
                    <a:pt x="19507" y="207508"/>
                  </a:lnTo>
                  <a:lnTo>
                    <a:pt x="19208" y="208099"/>
                  </a:lnTo>
                  <a:lnTo>
                    <a:pt x="18904" y="208677"/>
                  </a:lnTo>
                  <a:lnTo>
                    <a:pt x="18595" y="209244"/>
                  </a:lnTo>
                  <a:lnTo>
                    <a:pt x="18287" y="209811"/>
                  </a:lnTo>
                  <a:lnTo>
                    <a:pt x="17974" y="210354"/>
                  </a:lnTo>
                  <a:lnTo>
                    <a:pt x="17656" y="210897"/>
                  </a:lnTo>
                  <a:lnTo>
                    <a:pt x="17338" y="211428"/>
                  </a:lnTo>
                  <a:lnTo>
                    <a:pt x="17010" y="211948"/>
                  </a:lnTo>
                  <a:lnTo>
                    <a:pt x="16868" y="211310"/>
                  </a:lnTo>
                  <a:lnTo>
                    <a:pt x="16725" y="210672"/>
                  </a:lnTo>
                  <a:lnTo>
                    <a:pt x="16588" y="210035"/>
                  </a:lnTo>
                  <a:lnTo>
                    <a:pt x="16455" y="209397"/>
                  </a:lnTo>
                  <a:lnTo>
                    <a:pt x="16194" y="208110"/>
                  </a:lnTo>
                  <a:lnTo>
                    <a:pt x="15942" y="206812"/>
                  </a:lnTo>
                  <a:lnTo>
                    <a:pt x="15700" y="205513"/>
                  </a:lnTo>
                  <a:lnTo>
                    <a:pt x="15468" y="204202"/>
                  </a:lnTo>
                  <a:lnTo>
                    <a:pt x="15249" y="202880"/>
                  </a:lnTo>
                  <a:lnTo>
                    <a:pt x="15036" y="201557"/>
                  </a:lnTo>
                  <a:lnTo>
                    <a:pt x="14836" y="200223"/>
                  </a:lnTo>
                  <a:lnTo>
                    <a:pt x="14642" y="198877"/>
                  </a:lnTo>
                  <a:lnTo>
                    <a:pt x="14457" y="197531"/>
                  </a:lnTo>
                  <a:lnTo>
                    <a:pt x="14281" y="196174"/>
                  </a:lnTo>
                  <a:lnTo>
                    <a:pt x="14110" y="194816"/>
                  </a:lnTo>
                  <a:lnTo>
                    <a:pt x="13949" y="193446"/>
                  </a:lnTo>
                  <a:lnTo>
                    <a:pt x="13797" y="192065"/>
                  </a:lnTo>
                  <a:lnTo>
                    <a:pt x="13650" y="190683"/>
                  </a:lnTo>
                  <a:lnTo>
                    <a:pt x="14034" y="190542"/>
                  </a:lnTo>
                  <a:lnTo>
                    <a:pt x="14419" y="190376"/>
                  </a:lnTo>
                  <a:lnTo>
                    <a:pt x="14803" y="190187"/>
                  </a:lnTo>
                  <a:lnTo>
                    <a:pt x="15183" y="189987"/>
                  </a:lnTo>
                  <a:lnTo>
                    <a:pt x="15563" y="189774"/>
                  </a:lnTo>
                  <a:lnTo>
                    <a:pt x="15942" y="189538"/>
                  </a:lnTo>
                  <a:lnTo>
                    <a:pt x="16322" y="189290"/>
                  </a:lnTo>
                  <a:lnTo>
                    <a:pt x="16697" y="189030"/>
                  </a:lnTo>
                  <a:lnTo>
                    <a:pt x="17072" y="188747"/>
                  </a:lnTo>
                  <a:lnTo>
                    <a:pt x="17447" y="188452"/>
                  </a:lnTo>
                  <a:lnTo>
                    <a:pt x="17817" y="188145"/>
                  </a:lnTo>
                  <a:lnTo>
                    <a:pt x="18187" y="187826"/>
                  </a:lnTo>
                  <a:lnTo>
                    <a:pt x="18553" y="187484"/>
                  </a:lnTo>
                  <a:lnTo>
                    <a:pt x="18918" y="187118"/>
                  </a:lnTo>
                  <a:lnTo>
                    <a:pt x="19284" y="186752"/>
                  </a:lnTo>
                  <a:lnTo>
                    <a:pt x="19644" y="186362"/>
                  </a:lnTo>
                  <a:close/>
                  <a:moveTo>
                    <a:pt x="135269" y="196551"/>
                  </a:moveTo>
                  <a:lnTo>
                    <a:pt x="135288" y="196622"/>
                  </a:lnTo>
                  <a:lnTo>
                    <a:pt x="135312" y="196705"/>
                  </a:lnTo>
                  <a:lnTo>
                    <a:pt x="135336" y="196787"/>
                  </a:lnTo>
                  <a:lnTo>
                    <a:pt x="135350" y="196811"/>
                  </a:lnTo>
                  <a:lnTo>
                    <a:pt x="135364" y="196835"/>
                  </a:lnTo>
                  <a:lnTo>
                    <a:pt x="136294" y="197909"/>
                  </a:lnTo>
                  <a:lnTo>
                    <a:pt x="137220" y="198995"/>
                  </a:lnTo>
                  <a:lnTo>
                    <a:pt x="138150" y="200058"/>
                  </a:lnTo>
                  <a:lnTo>
                    <a:pt x="138615" y="200589"/>
                  </a:lnTo>
                  <a:lnTo>
                    <a:pt x="139080" y="201121"/>
                  </a:lnTo>
                  <a:lnTo>
                    <a:pt x="138838" y="202608"/>
                  </a:lnTo>
                  <a:lnTo>
                    <a:pt x="138587" y="204084"/>
                  </a:lnTo>
                  <a:lnTo>
                    <a:pt x="138331" y="205536"/>
                  </a:lnTo>
                  <a:lnTo>
                    <a:pt x="138065" y="206989"/>
                  </a:lnTo>
                  <a:lnTo>
                    <a:pt x="137794" y="208417"/>
                  </a:lnTo>
                  <a:lnTo>
                    <a:pt x="137519" y="209834"/>
                  </a:lnTo>
                  <a:lnTo>
                    <a:pt x="137234" y="211239"/>
                  </a:lnTo>
                  <a:lnTo>
                    <a:pt x="136940" y="212621"/>
                  </a:lnTo>
                  <a:lnTo>
                    <a:pt x="136636" y="213990"/>
                  </a:lnTo>
                  <a:lnTo>
                    <a:pt x="136328" y="215348"/>
                  </a:lnTo>
                  <a:lnTo>
                    <a:pt x="136010" y="216682"/>
                  </a:lnTo>
                  <a:lnTo>
                    <a:pt x="135682" y="218005"/>
                  </a:lnTo>
                  <a:lnTo>
                    <a:pt x="135350" y="219303"/>
                  </a:lnTo>
                  <a:lnTo>
                    <a:pt x="135008" y="220579"/>
                  </a:lnTo>
                  <a:lnTo>
                    <a:pt x="134833" y="221216"/>
                  </a:lnTo>
                  <a:lnTo>
                    <a:pt x="134657" y="221842"/>
                  </a:lnTo>
                  <a:lnTo>
                    <a:pt x="134477" y="222468"/>
                  </a:lnTo>
                  <a:lnTo>
                    <a:pt x="134296" y="223093"/>
                  </a:lnTo>
                  <a:lnTo>
                    <a:pt x="134249" y="222987"/>
                  </a:lnTo>
                  <a:lnTo>
                    <a:pt x="134201" y="222893"/>
                  </a:lnTo>
                  <a:lnTo>
                    <a:pt x="134092" y="222704"/>
                  </a:lnTo>
                  <a:lnTo>
                    <a:pt x="133983" y="222538"/>
                  </a:lnTo>
                  <a:lnTo>
                    <a:pt x="133864" y="222397"/>
                  </a:lnTo>
                  <a:lnTo>
                    <a:pt x="133751" y="222255"/>
                  </a:lnTo>
                  <a:lnTo>
                    <a:pt x="133637" y="222137"/>
                  </a:lnTo>
                  <a:lnTo>
                    <a:pt x="133437" y="221936"/>
                  </a:lnTo>
                  <a:lnTo>
                    <a:pt x="133176" y="221712"/>
                  </a:lnTo>
                  <a:lnTo>
                    <a:pt x="132915" y="221488"/>
                  </a:lnTo>
                  <a:lnTo>
                    <a:pt x="132654" y="221275"/>
                  </a:lnTo>
                  <a:lnTo>
                    <a:pt x="132393" y="221074"/>
                  </a:lnTo>
                  <a:lnTo>
                    <a:pt x="132127" y="220885"/>
                  </a:lnTo>
                  <a:lnTo>
                    <a:pt x="131862" y="220708"/>
                  </a:lnTo>
                  <a:lnTo>
                    <a:pt x="131325" y="220366"/>
                  </a:lnTo>
                  <a:lnTo>
                    <a:pt x="130789" y="220035"/>
                  </a:lnTo>
                  <a:lnTo>
                    <a:pt x="130248" y="219717"/>
                  </a:lnTo>
                  <a:lnTo>
                    <a:pt x="129712" y="219398"/>
                  </a:lnTo>
                  <a:lnTo>
                    <a:pt x="129180" y="219079"/>
                  </a:lnTo>
                  <a:lnTo>
                    <a:pt x="129408" y="218465"/>
                  </a:lnTo>
                  <a:lnTo>
                    <a:pt x="129631" y="217839"/>
                  </a:lnTo>
                  <a:lnTo>
                    <a:pt x="129854" y="217202"/>
                  </a:lnTo>
                  <a:lnTo>
                    <a:pt x="130072" y="216564"/>
                  </a:lnTo>
                  <a:lnTo>
                    <a:pt x="130291" y="215915"/>
                  </a:lnTo>
                  <a:lnTo>
                    <a:pt x="130504" y="215265"/>
                  </a:lnTo>
                  <a:lnTo>
                    <a:pt x="130718" y="214616"/>
                  </a:lnTo>
                  <a:lnTo>
                    <a:pt x="130927" y="213955"/>
                  </a:lnTo>
                  <a:lnTo>
                    <a:pt x="131135" y="213282"/>
                  </a:lnTo>
                  <a:lnTo>
                    <a:pt x="131340" y="212609"/>
                  </a:lnTo>
                  <a:lnTo>
                    <a:pt x="131539" y="211936"/>
                  </a:lnTo>
                  <a:lnTo>
                    <a:pt x="131738" y="211251"/>
                  </a:lnTo>
                  <a:lnTo>
                    <a:pt x="131938" y="210554"/>
                  </a:lnTo>
                  <a:lnTo>
                    <a:pt x="132132" y="209858"/>
                  </a:lnTo>
                  <a:lnTo>
                    <a:pt x="132327" y="209161"/>
                  </a:lnTo>
                  <a:lnTo>
                    <a:pt x="132517" y="208465"/>
                  </a:lnTo>
                  <a:lnTo>
                    <a:pt x="132706" y="207744"/>
                  </a:lnTo>
                  <a:lnTo>
                    <a:pt x="132892" y="207036"/>
                  </a:lnTo>
                  <a:lnTo>
                    <a:pt x="133077" y="206316"/>
                  </a:lnTo>
                  <a:lnTo>
                    <a:pt x="133257" y="205595"/>
                  </a:lnTo>
                  <a:lnTo>
                    <a:pt x="133613" y="204131"/>
                  </a:lnTo>
                  <a:lnTo>
                    <a:pt x="133959" y="202644"/>
                  </a:lnTo>
                  <a:lnTo>
                    <a:pt x="134301" y="201144"/>
                  </a:lnTo>
                  <a:lnTo>
                    <a:pt x="134629" y="199633"/>
                  </a:lnTo>
                  <a:lnTo>
                    <a:pt x="134956" y="198098"/>
                  </a:lnTo>
                  <a:lnTo>
                    <a:pt x="135269" y="196551"/>
                  </a:lnTo>
                  <a:close/>
                  <a:moveTo>
                    <a:pt x="22943" y="204651"/>
                  </a:moveTo>
                  <a:lnTo>
                    <a:pt x="23156" y="205560"/>
                  </a:lnTo>
                  <a:lnTo>
                    <a:pt x="23375" y="206481"/>
                  </a:lnTo>
                  <a:lnTo>
                    <a:pt x="23593" y="207378"/>
                  </a:lnTo>
                  <a:lnTo>
                    <a:pt x="23816" y="208276"/>
                  </a:lnTo>
                  <a:lnTo>
                    <a:pt x="24044" y="209161"/>
                  </a:lnTo>
                  <a:lnTo>
                    <a:pt x="24276" y="210047"/>
                  </a:lnTo>
                  <a:lnTo>
                    <a:pt x="24509" y="210909"/>
                  </a:lnTo>
                  <a:lnTo>
                    <a:pt x="24746" y="211771"/>
                  </a:lnTo>
                  <a:lnTo>
                    <a:pt x="24988" y="212632"/>
                  </a:lnTo>
                  <a:lnTo>
                    <a:pt x="25230" y="213471"/>
                  </a:lnTo>
                  <a:lnTo>
                    <a:pt x="25482" y="214309"/>
                  </a:lnTo>
                  <a:lnTo>
                    <a:pt x="25729" y="215147"/>
                  </a:lnTo>
                  <a:lnTo>
                    <a:pt x="25985" y="215962"/>
                  </a:lnTo>
                  <a:lnTo>
                    <a:pt x="26241" y="216777"/>
                  </a:lnTo>
                  <a:lnTo>
                    <a:pt x="26502" y="217580"/>
                  </a:lnTo>
                  <a:lnTo>
                    <a:pt x="26768" y="218371"/>
                  </a:lnTo>
                  <a:lnTo>
                    <a:pt x="26725" y="218430"/>
                  </a:lnTo>
                  <a:lnTo>
                    <a:pt x="26688" y="218512"/>
                  </a:lnTo>
                  <a:lnTo>
                    <a:pt x="26645" y="218595"/>
                  </a:lnTo>
                  <a:lnTo>
                    <a:pt x="26607" y="218701"/>
                  </a:lnTo>
                  <a:lnTo>
                    <a:pt x="26569" y="218819"/>
                  </a:lnTo>
                  <a:lnTo>
                    <a:pt x="26536" y="218937"/>
                  </a:lnTo>
                  <a:lnTo>
                    <a:pt x="26507" y="219079"/>
                  </a:lnTo>
                  <a:lnTo>
                    <a:pt x="26483" y="219244"/>
                  </a:lnTo>
                  <a:lnTo>
                    <a:pt x="26412" y="219658"/>
                  </a:lnTo>
                  <a:lnTo>
                    <a:pt x="26336" y="220071"/>
                  </a:lnTo>
                  <a:lnTo>
                    <a:pt x="26260" y="220472"/>
                  </a:lnTo>
                  <a:lnTo>
                    <a:pt x="26175" y="220885"/>
                  </a:lnTo>
                  <a:lnTo>
                    <a:pt x="26094" y="221275"/>
                  </a:lnTo>
                  <a:lnTo>
                    <a:pt x="26004" y="221665"/>
                  </a:lnTo>
                  <a:lnTo>
                    <a:pt x="25914" y="222054"/>
                  </a:lnTo>
                  <a:lnTo>
                    <a:pt x="25819" y="222432"/>
                  </a:lnTo>
                  <a:lnTo>
                    <a:pt x="25719" y="222810"/>
                  </a:lnTo>
                  <a:lnTo>
                    <a:pt x="25615" y="223176"/>
                  </a:lnTo>
                  <a:lnTo>
                    <a:pt x="25510" y="223530"/>
                  </a:lnTo>
                  <a:lnTo>
                    <a:pt x="25406" y="223896"/>
                  </a:lnTo>
                  <a:lnTo>
                    <a:pt x="25292" y="224239"/>
                  </a:lnTo>
                  <a:lnTo>
                    <a:pt x="25183" y="224581"/>
                  </a:lnTo>
                  <a:lnTo>
                    <a:pt x="25064" y="224923"/>
                  </a:lnTo>
                  <a:lnTo>
                    <a:pt x="24946" y="225254"/>
                  </a:lnTo>
                  <a:lnTo>
                    <a:pt x="24822" y="225585"/>
                  </a:lnTo>
                  <a:lnTo>
                    <a:pt x="24699" y="225903"/>
                  </a:lnTo>
                  <a:lnTo>
                    <a:pt x="24571" y="226210"/>
                  </a:lnTo>
                  <a:lnTo>
                    <a:pt x="24443" y="226517"/>
                  </a:lnTo>
                  <a:lnTo>
                    <a:pt x="24310" y="226813"/>
                  </a:lnTo>
                  <a:lnTo>
                    <a:pt x="24172" y="227108"/>
                  </a:lnTo>
                  <a:lnTo>
                    <a:pt x="24034" y="227391"/>
                  </a:lnTo>
                  <a:lnTo>
                    <a:pt x="23897" y="227663"/>
                  </a:lnTo>
                  <a:lnTo>
                    <a:pt x="23754" y="227934"/>
                  </a:lnTo>
                  <a:lnTo>
                    <a:pt x="23612" y="228206"/>
                  </a:lnTo>
                  <a:lnTo>
                    <a:pt x="23465" y="228454"/>
                  </a:lnTo>
                  <a:lnTo>
                    <a:pt x="23318" y="228714"/>
                  </a:lnTo>
                  <a:lnTo>
                    <a:pt x="23166" y="228950"/>
                  </a:lnTo>
                  <a:lnTo>
                    <a:pt x="23014" y="229186"/>
                  </a:lnTo>
                  <a:lnTo>
                    <a:pt x="22857" y="229410"/>
                  </a:lnTo>
                  <a:lnTo>
                    <a:pt x="22701" y="229634"/>
                  </a:lnTo>
                  <a:lnTo>
                    <a:pt x="21941" y="227863"/>
                  </a:lnTo>
                  <a:lnTo>
                    <a:pt x="21566" y="226966"/>
                  </a:lnTo>
                  <a:lnTo>
                    <a:pt x="21386" y="226517"/>
                  </a:lnTo>
                  <a:lnTo>
                    <a:pt x="21206" y="226057"/>
                  </a:lnTo>
                  <a:lnTo>
                    <a:pt x="20945" y="225372"/>
                  </a:lnTo>
                  <a:lnTo>
                    <a:pt x="20688" y="224676"/>
                  </a:lnTo>
                  <a:lnTo>
                    <a:pt x="20442" y="223967"/>
                  </a:lnTo>
                  <a:lnTo>
                    <a:pt x="20195" y="223271"/>
                  </a:lnTo>
                  <a:lnTo>
                    <a:pt x="19957" y="222562"/>
                  </a:lnTo>
                  <a:lnTo>
                    <a:pt x="19725" y="221842"/>
                  </a:lnTo>
                  <a:lnTo>
                    <a:pt x="19492" y="221133"/>
                  </a:lnTo>
                  <a:lnTo>
                    <a:pt x="19269" y="220413"/>
                  </a:lnTo>
                  <a:lnTo>
                    <a:pt x="19051" y="219693"/>
                  </a:lnTo>
                  <a:lnTo>
                    <a:pt x="18833" y="218961"/>
                  </a:lnTo>
                  <a:lnTo>
                    <a:pt x="18624" y="218229"/>
                  </a:lnTo>
                  <a:lnTo>
                    <a:pt x="18420" y="217497"/>
                  </a:lnTo>
                  <a:lnTo>
                    <a:pt x="18216" y="216753"/>
                  </a:lnTo>
                  <a:lnTo>
                    <a:pt x="18016" y="216021"/>
                  </a:lnTo>
                  <a:lnTo>
                    <a:pt x="17822" y="215265"/>
                  </a:lnTo>
                  <a:lnTo>
                    <a:pt x="17632" y="214522"/>
                  </a:lnTo>
                  <a:lnTo>
                    <a:pt x="17993" y="214037"/>
                  </a:lnTo>
                  <a:lnTo>
                    <a:pt x="18349" y="213530"/>
                  </a:lnTo>
                  <a:lnTo>
                    <a:pt x="18700" y="213010"/>
                  </a:lnTo>
                  <a:lnTo>
                    <a:pt x="19051" y="212491"/>
                  </a:lnTo>
                  <a:lnTo>
                    <a:pt x="19397" y="211948"/>
                  </a:lnTo>
                  <a:lnTo>
                    <a:pt x="19739" y="211393"/>
                  </a:lnTo>
                  <a:lnTo>
                    <a:pt x="20076" y="210826"/>
                  </a:lnTo>
                  <a:lnTo>
                    <a:pt x="20408" y="210236"/>
                  </a:lnTo>
                  <a:lnTo>
                    <a:pt x="20736" y="209645"/>
                  </a:lnTo>
                  <a:lnTo>
                    <a:pt x="21059" y="209031"/>
                  </a:lnTo>
                  <a:lnTo>
                    <a:pt x="21377" y="208394"/>
                  </a:lnTo>
                  <a:lnTo>
                    <a:pt x="21690" y="207756"/>
                  </a:lnTo>
                  <a:lnTo>
                    <a:pt x="21994" y="207095"/>
                  </a:lnTo>
                  <a:lnTo>
                    <a:pt x="22293" y="206410"/>
                  </a:lnTo>
                  <a:lnTo>
                    <a:pt x="22582" y="205714"/>
                  </a:lnTo>
                  <a:lnTo>
                    <a:pt x="22862" y="205005"/>
                  </a:lnTo>
                  <a:lnTo>
                    <a:pt x="22886" y="204911"/>
                  </a:lnTo>
                  <a:lnTo>
                    <a:pt x="22900" y="204828"/>
                  </a:lnTo>
                  <a:lnTo>
                    <a:pt x="22919" y="204734"/>
                  </a:lnTo>
                  <a:lnTo>
                    <a:pt x="22943" y="204651"/>
                  </a:lnTo>
                  <a:close/>
                  <a:moveTo>
                    <a:pt x="27660" y="220862"/>
                  </a:moveTo>
                  <a:lnTo>
                    <a:pt x="27988" y="221736"/>
                  </a:lnTo>
                  <a:lnTo>
                    <a:pt x="28320" y="222586"/>
                  </a:lnTo>
                  <a:lnTo>
                    <a:pt x="28657" y="223412"/>
                  </a:lnTo>
                  <a:lnTo>
                    <a:pt x="28999" y="224239"/>
                  </a:lnTo>
                  <a:lnTo>
                    <a:pt x="29341" y="225042"/>
                  </a:lnTo>
                  <a:lnTo>
                    <a:pt x="29692" y="225833"/>
                  </a:lnTo>
                  <a:lnTo>
                    <a:pt x="30043" y="226612"/>
                  </a:lnTo>
                  <a:lnTo>
                    <a:pt x="30404" y="227379"/>
                  </a:lnTo>
                  <a:lnTo>
                    <a:pt x="30764" y="228123"/>
                  </a:lnTo>
                  <a:lnTo>
                    <a:pt x="31135" y="228843"/>
                  </a:lnTo>
                  <a:lnTo>
                    <a:pt x="31505" y="229564"/>
                  </a:lnTo>
                  <a:lnTo>
                    <a:pt x="31880" y="230248"/>
                  </a:lnTo>
                  <a:lnTo>
                    <a:pt x="32259" y="230933"/>
                  </a:lnTo>
                  <a:lnTo>
                    <a:pt x="32649" y="231583"/>
                  </a:lnTo>
                  <a:lnTo>
                    <a:pt x="33038" y="232220"/>
                  </a:lnTo>
                  <a:lnTo>
                    <a:pt x="33432" y="232846"/>
                  </a:lnTo>
                  <a:lnTo>
                    <a:pt x="33318" y="233531"/>
                  </a:lnTo>
                  <a:lnTo>
                    <a:pt x="33209" y="234239"/>
                  </a:lnTo>
                  <a:lnTo>
                    <a:pt x="33100" y="234936"/>
                  </a:lnTo>
                  <a:lnTo>
                    <a:pt x="32990" y="235644"/>
                  </a:lnTo>
                  <a:lnTo>
                    <a:pt x="32876" y="236329"/>
                  </a:lnTo>
                  <a:lnTo>
                    <a:pt x="32815" y="236671"/>
                  </a:lnTo>
                  <a:lnTo>
                    <a:pt x="32748" y="237014"/>
                  </a:lnTo>
                  <a:lnTo>
                    <a:pt x="32677" y="237344"/>
                  </a:lnTo>
                  <a:lnTo>
                    <a:pt x="32606" y="237675"/>
                  </a:lnTo>
                  <a:lnTo>
                    <a:pt x="32525" y="238006"/>
                  </a:lnTo>
                  <a:lnTo>
                    <a:pt x="32445" y="238313"/>
                  </a:lnTo>
                  <a:lnTo>
                    <a:pt x="32340" y="238679"/>
                  </a:lnTo>
                  <a:lnTo>
                    <a:pt x="32236" y="239033"/>
                  </a:lnTo>
                  <a:lnTo>
                    <a:pt x="32122" y="239375"/>
                  </a:lnTo>
                  <a:lnTo>
                    <a:pt x="32013" y="239706"/>
                  </a:lnTo>
                  <a:lnTo>
                    <a:pt x="31894" y="240025"/>
                  </a:lnTo>
                  <a:lnTo>
                    <a:pt x="31775" y="240343"/>
                  </a:lnTo>
                  <a:lnTo>
                    <a:pt x="31657" y="240662"/>
                  </a:lnTo>
                  <a:lnTo>
                    <a:pt x="31533" y="240957"/>
                  </a:lnTo>
                  <a:lnTo>
                    <a:pt x="31405" y="241253"/>
                  </a:lnTo>
                  <a:lnTo>
                    <a:pt x="31277" y="241548"/>
                  </a:lnTo>
                  <a:lnTo>
                    <a:pt x="31149" y="241831"/>
                  </a:lnTo>
                  <a:lnTo>
                    <a:pt x="31016" y="242103"/>
                  </a:lnTo>
                  <a:lnTo>
                    <a:pt x="30883" y="242374"/>
                  </a:lnTo>
                  <a:lnTo>
                    <a:pt x="30745" y="242646"/>
                  </a:lnTo>
                  <a:lnTo>
                    <a:pt x="30465" y="243153"/>
                  </a:lnTo>
                  <a:lnTo>
                    <a:pt x="30000" y="242563"/>
                  </a:lnTo>
                  <a:lnTo>
                    <a:pt x="29535" y="241949"/>
                  </a:lnTo>
                  <a:lnTo>
                    <a:pt x="29075" y="241312"/>
                  </a:lnTo>
                  <a:lnTo>
                    <a:pt x="28619" y="240662"/>
                  </a:lnTo>
                  <a:lnTo>
                    <a:pt x="28164" y="239989"/>
                  </a:lnTo>
                  <a:lnTo>
                    <a:pt x="27713" y="239293"/>
                  </a:lnTo>
                  <a:lnTo>
                    <a:pt x="27267" y="238584"/>
                  </a:lnTo>
                  <a:lnTo>
                    <a:pt x="26825" y="237864"/>
                  </a:lnTo>
                  <a:lnTo>
                    <a:pt x="26388" y="237120"/>
                  </a:lnTo>
                  <a:lnTo>
                    <a:pt x="25952" y="236353"/>
                  </a:lnTo>
                  <a:lnTo>
                    <a:pt x="25525" y="235573"/>
                  </a:lnTo>
                  <a:lnTo>
                    <a:pt x="25098" y="234770"/>
                  </a:lnTo>
                  <a:lnTo>
                    <a:pt x="24675" y="233944"/>
                  </a:lnTo>
                  <a:lnTo>
                    <a:pt x="24257" y="233106"/>
                  </a:lnTo>
                  <a:lnTo>
                    <a:pt x="23845" y="232256"/>
                  </a:lnTo>
                  <a:lnTo>
                    <a:pt x="23436" y="231382"/>
                  </a:lnTo>
                  <a:lnTo>
                    <a:pt x="23607" y="231158"/>
                  </a:lnTo>
                  <a:lnTo>
                    <a:pt x="23773" y="230933"/>
                  </a:lnTo>
                  <a:lnTo>
                    <a:pt x="23939" y="230697"/>
                  </a:lnTo>
                  <a:lnTo>
                    <a:pt x="24101" y="230449"/>
                  </a:lnTo>
                  <a:lnTo>
                    <a:pt x="24262" y="230201"/>
                  </a:lnTo>
                  <a:lnTo>
                    <a:pt x="24419" y="229941"/>
                  </a:lnTo>
                  <a:lnTo>
                    <a:pt x="24575" y="229682"/>
                  </a:lnTo>
                  <a:lnTo>
                    <a:pt x="24732" y="229410"/>
                  </a:lnTo>
                  <a:lnTo>
                    <a:pt x="24884" y="229127"/>
                  </a:lnTo>
                  <a:lnTo>
                    <a:pt x="25031" y="228843"/>
                  </a:lnTo>
                  <a:lnTo>
                    <a:pt x="25178" y="228548"/>
                  </a:lnTo>
                  <a:lnTo>
                    <a:pt x="25325" y="228253"/>
                  </a:lnTo>
                  <a:lnTo>
                    <a:pt x="25468" y="227946"/>
                  </a:lnTo>
                  <a:lnTo>
                    <a:pt x="25605" y="227627"/>
                  </a:lnTo>
                  <a:lnTo>
                    <a:pt x="25743" y="227308"/>
                  </a:lnTo>
                  <a:lnTo>
                    <a:pt x="25876" y="226990"/>
                  </a:lnTo>
                  <a:lnTo>
                    <a:pt x="26009" y="226647"/>
                  </a:lnTo>
                  <a:lnTo>
                    <a:pt x="26137" y="226305"/>
                  </a:lnTo>
                  <a:lnTo>
                    <a:pt x="26265" y="225962"/>
                  </a:lnTo>
                  <a:lnTo>
                    <a:pt x="26388" y="225608"/>
                  </a:lnTo>
                  <a:lnTo>
                    <a:pt x="26512" y="225242"/>
                  </a:lnTo>
                  <a:lnTo>
                    <a:pt x="26631" y="224876"/>
                  </a:lnTo>
                  <a:lnTo>
                    <a:pt x="26744" y="224510"/>
                  </a:lnTo>
                  <a:lnTo>
                    <a:pt x="26858" y="224132"/>
                  </a:lnTo>
                  <a:lnTo>
                    <a:pt x="26972" y="223743"/>
                  </a:lnTo>
                  <a:lnTo>
                    <a:pt x="27077" y="223353"/>
                  </a:lnTo>
                  <a:lnTo>
                    <a:pt x="27181" y="222952"/>
                  </a:lnTo>
                  <a:lnTo>
                    <a:pt x="27286" y="222550"/>
                  </a:lnTo>
                  <a:lnTo>
                    <a:pt x="27380" y="222137"/>
                  </a:lnTo>
                  <a:lnTo>
                    <a:pt x="27480" y="221724"/>
                  </a:lnTo>
                  <a:lnTo>
                    <a:pt x="27570" y="221299"/>
                  </a:lnTo>
                  <a:lnTo>
                    <a:pt x="27660" y="220862"/>
                  </a:lnTo>
                  <a:close/>
                  <a:moveTo>
                    <a:pt x="128478" y="220909"/>
                  </a:moveTo>
                  <a:lnTo>
                    <a:pt x="129152" y="221499"/>
                  </a:lnTo>
                  <a:lnTo>
                    <a:pt x="129830" y="222066"/>
                  </a:lnTo>
                  <a:lnTo>
                    <a:pt x="131188" y="223211"/>
                  </a:lnTo>
                  <a:lnTo>
                    <a:pt x="131563" y="223542"/>
                  </a:lnTo>
                  <a:lnTo>
                    <a:pt x="131938" y="223884"/>
                  </a:lnTo>
                  <a:lnTo>
                    <a:pt x="131947" y="224050"/>
                  </a:lnTo>
                  <a:lnTo>
                    <a:pt x="131966" y="224203"/>
                  </a:lnTo>
                  <a:lnTo>
                    <a:pt x="131994" y="224357"/>
                  </a:lnTo>
                  <a:lnTo>
                    <a:pt x="132032" y="224498"/>
                  </a:lnTo>
                  <a:lnTo>
                    <a:pt x="132080" y="224616"/>
                  </a:lnTo>
                  <a:lnTo>
                    <a:pt x="132104" y="224676"/>
                  </a:lnTo>
                  <a:lnTo>
                    <a:pt x="132132" y="224735"/>
                  </a:lnTo>
                  <a:lnTo>
                    <a:pt x="132165" y="224770"/>
                  </a:lnTo>
                  <a:lnTo>
                    <a:pt x="132199" y="224817"/>
                  </a:lnTo>
                  <a:lnTo>
                    <a:pt x="132232" y="224841"/>
                  </a:lnTo>
                  <a:lnTo>
                    <a:pt x="132270" y="224876"/>
                  </a:lnTo>
                  <a:lnTo>
                    <a:pt x="132384" y="224947"/>
                  </a:lnTo>
                  <a:lnTo>
                    <a:pt x="132517" y="225030"/>
                  </a:lnTo>
                  <a:lnTo>
                    <a:pt x="132820" y="225242"/>
                  </a:lnTo>
                  <a:lnTo>
                    <a:pt x="132991" y="225349"/>
                  </a:lnTo>
                  <a:lnTo>
                    <a:pt x="133162" y="225443"/>
                  </a:lnTo>
                  <a:lnTo>
                    <a:pt x="133338" y="225526"/>
                  </a:lnTo>
                  <a:lnTo>
                    <a:pt x="133513" y="225585"/>
                  </a:lnTo>
                  <a:lnTo>
                    <a:pt x="133271" y="226329"/>
                  </a:lnTo>
                  <a:lnTo>
                    <a:pt x="133024" y="227061"/>
                  </a:lnTo>
                  <a:lnTo>
                    <a:pt x="132778" y="227793"/>
                  </a:lnTo>
                  <a:lnTo>
                    <a:pt x="132526" y="228513"/>
                  </a:lnTo>
                  <a:lnTo>
                    <a:pt x="132270" y="229221"/>
                  </a:lnTo>
                  <a:lnTo>
                    <a:pt x="132009" y="229930"/>
                  </a:lnTo>
                  <a:lnTo>
                    <a:pt x="131743" y="230614"/>
                  </a:lnTo>
                  <a:lnTo>
                    <a:pt x="131477" y="231299"/>
                  </a:lnTo>
                  <a:lnTo>
                    <a:pt x="131207" y="231984"/>
                  </a:lnTo>
                  <a:lnTo>
                    <a:pt x="130931" y="232645"/>
                  </a:lnTo>
                  <a:lnTo>
                    <a:pt x="130656" y="233306"/>
                  </a:lnTo>
                  <a:lnTo>
                    <a:pt x="130371" y="233956"/>
                  </a:lnTo>
                  <a:lnTo>
                    <a:pt x="130087" y="234593"/>
                  </a:lnTo>
                  <a:lnTo>
                    <a:pt x="129797" y="235231"/>
                  </a:lnTo>
                  <a:lnTo>
                    <a:pt x="129503" y="235845"/>
                  </a:lnTo>
                  <a:lnTo>
                    <a:pt x="129209" y="236459"/>
                  </a:lnTo>
                  <a:lnTo>
                    <a:pt x="128905" y="237061"/>
                  </a:lnTo>
                  <a:lnTo>
                    <a:pt x="128601" y="237663"/>
                  </a:lnTo>
                  <a:lnTo>
                    <a:pt x="128293" y="238242"/>
                  </a:lnTo>
                  <a:lnTo>
                    <a:pt x="127979" y="238820"/>
                  </a:lnTo>
                  <a:lnTo>
                    <a:pt x="127666" y="239387"/>
                  </a:lnTo>
                  <a:lnTo>
                    <a:pt x="127343" y="239930"/>
                  </a:lnTo>
                  <a:lnTo>
                    <a:pt x="127021" y="240473"/>
                  </a:lnTo>
                  <a:lnTo>
                    <a:pt x="126693" y="241016"/>
                  </a:lnTo>
                  <a:lnTo>
                    <a:pt x="126361" y="241536"/>
                  </a:lnTo>
                  <a:lnTo>
                    <a:pt x="126024" y="242044"/>
                  </a:lnTo>
                  <a:lnTo>
                    <a:pt x="125682" y="242551"/>
                  </a:lnTo>
                  <a:lnTo>
                    <a:pt x="125336" y="243047"/>
                  </a:lnTo>
                  <a:lnTo>
                    <a:pt x="124989" y="243519"/>
                  </a:lnTo>
                  <a:lnTo>
                    <a:pt x="124638" y="243992"/>
                  </a:lnTo>
                  <a:lnTo>
                    <a:pt x="124277" y="244452"/>
                  </a:lnTo>
                  <a:lnTo>
                    <a:pt x="123917" y="244901"/>
                  </a:lnTo>
                  <a:lnTo>
                    <a:pt x="123817" y="244476"/>
                  </a:lnTo>
                  <a:lnTo>
                    <a:pt x="123708" y="244074"/>
                  </a:lnTo>
                  <a:lnTo>
                    <a:pt x="123589" y="243673"/>
                  </a:lnTo>
                  <a:lnTo>
                    <a:pt x="123466" y="243272"/>
                  </a:lnTo>
                  <a:lnTo>
                    <a:pt x="123333" y="242894"/>
                  </a:lnTo>
                  <a:lnTo>
                    <a:pt x="123195" y="242504"/>
                  </a:lnTo>
                  <a:lnTo>
                    <a:pt x="123053" y="242138"/>
                  </a:lnTo>
                  <a:lnTo>
                    <a:pt x="122906" y="241772"/>
                  </a:lnTo>
                  <a:lnTo>
                    <a:pt x="122759" y="241418"/>
                  </a:lnTo>
                  <a:lnTo>
                    <a:pt x="122607" y="241064"/>
                  </a:lnTo>
                  <a:lnTo>
                    <a:pt x="122308" y="240367"/>
                  </a:lnTo>
                  <a:lnTo>
                    <a:pt x="122009" y="239694"/>
                  </a:lnTo>
                  <a:lnTo>
                    <a:pt x="121719" y="239033"/>
                  </a:lnTo>
                  <a:lnTo>
                    <a:pt x="121358" y="238183"/>
                  </a:lnTo>
                  <a:lnTo>
                    <a:pt x="120993" y="237344"/>
                  </a:lnTo>
                  <a:lnTo>
                    <a:pt x="120628" y="236530"/>
                  </a:lnTo>
                  <a:lnTo>
                    <a:pt x="120267" y="235703"/>
                  </a:lnTo>
                  <a:lnTo>
                    <a:pt x="120561" y="235337"/>
                  </a:lnTo>
                  <a:lnTo>
                    <a:pt x="120851" y="234983"/>
                  </a:lnTo>
                  <a:lnTo>
                    <a:pt x="121135" y="234605"/>
                  </a:lnTo>
                  <a:lnTo>
                    <a:pt x="121420" y="234227"/>
                  </a:lnTo>
                  <a:lnTo>
                    <a:pt x="121705" y="233838"/>
                  </a:lnTo>
                  <a:lnTo>
                    <a:pt x="121985" y="233448"/>
                  </a:lnTo>
                  <a:lnTo>
                    <a:pt x="122260" y="233047"/>
                  </a:lnTo>
                  <a:lnTo>
                    <a:pt x="122535" y="232645"/>
                  </a:lnTo>
                  <a:lnTo>
                    <a:pt x="122811" y="232232"/>
                  </a:lnTo>
                  <a:lnTo>
                    <a:pt x="123081" y="231807"/>
                  </a:lnTo>
                  <a:lnTo>
                    <a:pt x="123352" y="231382"/>
                  </a:lnTo>
                  <a:lnTo>
                    <a:pt x="123618" y="230945"/>
                  </a:lnTo>
                  <a:lnTo>
                    <a:pt x="123879" y="230496"/>
                  </a:lnTo>
                  <a:lnTo>
                    <a:pt x="124144" y="230048"/>
                  </a:lnTo>
                  <a:lnTo>
                    <a:pt x="124401" y="229599"/>
                  </a:lnTo>
                  <a:lnTo>
                    <a:pt x="124657" y="229139"/>
                  </a:lnTo>
                  <a:lnTo>
                    <a:pt x="124913" y="228666"/>
                  </a:lnTo>
                  <a:lnTo>
                    <a:pt x="125170" y="228194"/>
                  </a:lnTo>
                  <a:lnTo>
                    <a:pt x="125416" y="227710"/>
                  </a:lnTo>
                  <a:lnTo>
                    <a:pt x="125668" y="227226"/>
                  </a:lnTo>
                  <a:lnTo>
                    <a:pt x="125915" y="226730"/>
                  </a:lnTo>
                  <a:lnTo>
                    <a:pt x="126157" y="226234"/>
                  </a:lnTo>
                  <a:lnTo>
                    <a:pt x="126399" y="225726"/>
                  </a:lnTo>
                  <a:lnTo>
                    <a:pt x="126641" y="225219"/>
                  </a:lnTo>
                  <a:lnTo>
                    <a:pt x="126878" y="224699"/>
                  </a:lnTo>
                  <a:lnTo>
                    <a:pt x="127111" y="224168"/>
                  </a:lnTo>
                  <a:lnTo>
                    <a:pt x="127343" y="223648"/>
                  </a:lnTo>
                  <a:lnTo>
                    <a:pt x="127576" y="223105"/>
                  </a:lnTo>
                  <a:lnTo>
                    <a:pt x="127804" y="222562"/>
                  </a:lnTo>
                  <a:lnTo>
                    <a:pt x="128031" y="222019"/>
                  </a:lnTo>
                  <a:lnTo>
                    <a:pt x="128255" y="221464"/>
                  </a:lnTo>
                  <a:lnTo>
                    <a:pt x="128478" y="220909"/>
                  </a:lnTo>
                  <a:close/>
                  <a:moveTo>
                    <a:pt x="34723" y="234664"/>
                  </a:moveTo>
                  <a:lnTo>
                    <a:pt x="34965" y="234983"/>
                  </a:lnTo>
                  <a:lnTo>
                    <a:pt x="35202" y="235290"/>
                  </a:lnTo>
                  <a:lnTo>
                    <a:pt x="35449" y="235585"/>
                  </a:lnTo>
                  <a:lnTo>
                    <a:pt x="35691" y="235880"/>
                  </a:lnTo>
                  <a:lnTo>
                    <a:pt x="35938" y="236176"/>
                  </a:lnTo>
                  <a:lnTo>
                    <a:pt x="36184" y="236459"/>
                  </a:lnTo>
                  <a:lnTo>
                    <a:pt x="36436" y="236730"/>
                  </a:lnTo>
                  <a:lnTo>
                    <a:pt x="36683" y="237002"/>
                  </a:lnTo>
                  <a:lnTo>
                    <a:pt x="36934" y="237262"/>
                  </a:lnTo>
                  <a:lnTo>
                    <a:pt x="37191" y="237510"/>
                  </a:lnTo>
                  <a:lnTo>
                    <a:pt x="37447" y="237758"/>
                  </a:lnTo>
                  <a:lnTo>
                    <a:pt x="37703" y="238006"/>
                  </a:lnTo>
                  <a:lnTo>
                    <a:pt x="37960" y="238242"/>
                  </a:lnTo>
                  <a:lnTo>
                    <a:pt x="38221" y="238466"/>
                  </a:lnTo>
                  <a:lnTo>
                    <a:pt x="38482" y="238690"/>
                  </a:lnTo>
                  <a:lnTo>
                    <a:pt x="38743" y="238903"/>
                  </a:lnTo>
                  <a:lnTo>
                    <a:pt x="39008" y="239104"/>
                  </a:lnTo>
                  <a:lnTo>
                    <a:pt x="39274" y="239304"/>
                  </a:lnTo>
                  <a:lnTo>
                    <a:pt x="39545" y="239505"/>
                  </a:lnTo>
                  <a:lnTo>
                    <a:pt x="39811" y="239682"/>
                  </a:lnTo>
                  <a:lnTo>
                    <a:pt x="40086" y="239859"/>
                  </a:lnTo>
                  <a:lnTo>
                    <a:pt x="40356" y="240025"/>
                  </a:lnTo>
                  <a:lnTo>
                    <a:pt x="40632" y="240190"/>
                  </a:lnTo>
                  <a:lnTo>
                    <a:pt x="40907" y="240343"/>
                  </a:lnTo>
                  <a:lnTo>
                    <a:pt x="41182" y="240497"/>
                  </a:lnTo>
                  <a:lnTo>
                    <a:pt x="41462" y="240627"/>
                  </a:lnTo>
                  <a:lnTo>
                    <a:pt x="41742" y="240757"/>
                  </a:lnTo>
                  <a:lnTo>
                    <a:pt x="42027" y="240886"/>
                  </a:lnTo>
                  <a:lnTo>
                    <a:pt x="42312" y="240993"/>
                  </a:lnTo>
                  <a:lnTo>
                    <a:pt x="42597" y="241099"/>
                  </a:lnTo>
                  <a:lnTo>
                    <a:pt x="42881" y="241205"/>
                  </a:lnTo>
                  <a:lnTo>
                    <a:pt x="43171" y="241288"/>
                  </a:lnTo>
                  <a:lnTo>
                    <a:pt x="43109" y="241973"/>
                  </a:lnTo>
                  <a:lnTo>
                    <a:pt x="43043" y="242646"/>
                  </a:lnTo>
                  <a:lnTo>
                    <a:pt x="42896" y="243980"/>
                  </a:lnTo>
                  <a:lnTo>
                    <a:pt x="42748" y="245326"/>
                  </a:lnTo>
                  <a:lnTo>
                    <a:pt x="42587" y="246660"/>
                  </a:lnTo>
                  <a:lnTo>
                    <a:pt x="42264" y="249317"/>
                  </a:lnTo>
                  <a:lnTo>
                    <a:pt x="42103" y="250639"/>
                  </a:lnTo>
                  <a:lnTo>
                    <a:pt x="41946" y="251961"/>
                  </a:lnTo>
                  <a:lnTo>
                    <a:pt x="41605" y="251843"/>
                  </a:lnTo>
                  <a:lnTo>
                    <a:pt x="41263" y="251725"/>
                  </a:lnTo>
                  <a:lnTo>
                    <a:pt x="40926" y="251584"/>
                  </a:lnTo>
                  <a:lnTo>
                    <a:pt x="40589" y="251454"/>
                  </a:lnTo>
                  <a:lnTo>
                    <a:pt x="40252" y="251300"/>
                  </a:lnTo>
                  <a:lnTo>
                    <a:pt x="39915" y="251147"/>
                  </a:lnTo>
                  <a:lnTo>
                    <a:pt x="39578" y="250981"/>
                  </a:lnTo>
                  <a:lnTo>
                    <a:pt x="39241" y="250804"/>
                  </a:lnTo>
                  <a:lnTo>
                    <a:pt x="38909" y="250627"/>
                  </a:lnTo>
                  <a:lnTo>
                    <a:pt x="38572" y="250438"/>
                  </a:lnTo>
                  <a:lnTo>
                    <a:pt x="38240" y="250249"/>
                  </a:lnTo>
                  <a:lnTo>
                    <a:pt x="37907" y="250049"/>
                  </a:lnTo>
                  <a:lnTo>
                    <a:pt x="37580" y="249836"/>
                  </a:lnTo>
                  <a:lnTo>
                    <a:pt x="37248" y="249612"/>
                  </a:lnTo>
                  <a:lnTo>
                    <a:pt x="36920" y="249388"/>
                  </a:lnTo>
                  <a:lnTo>
                    <a:pt x="36593" y="249151"/>
                  </a:lnTo>
                  <a:lnTo>
                    <a:pt x="36265" y="248915"/>
                  </a:lnTo>
                  <a:lnTo>
                    <a:pt x="35938" y="248667"/>
                  </a:lnTo>
                  <a:lnTo>
                    <a:pt x="35610" y="248408"/>
                  </a:lnTo>
                  <a:lnTo>
                    <a:pt x="35287" y="248136"/>
                  </a:lnTo>
                  <a:lnTo>
                    <a:pt x="34965" y="247864"/>
                  </a:lnTo>
                  <a:lnTo>
                    <a:pt x="34642" y="247593"/>
                  </a:lnTo>
                  <a:lnTo>
                    <a:pt x="34324" y="247298"/>
                  </a:lnTo>
                  <a:lnTo>
                    <a:pt x="34001" y="247003"/>
                  </a:lnTo>
                  <a:lnTo>
                    <a:pt x="33683" y="246707"/>
                  </a:lnTo>
                  <a:lnTo>
                    <a:pt x="33365" y="246400"/>
                  </a:lnTo>
                  <a:lnTo>
                    <a:pt x="33052" y="246082"/>
                  </a:lnTo>
                  <a:lnTo>
                    <a:pt x="32734" y="245751"/>
                  </a:lnTo>
                  <a:lnTo>
                    <a:pt x="32421" y="245420"/>
                  </a:lnTo>
                  <a:lnTo>
                    <a:pt x="32108" y="245090"/>
                  </a:lnTo>
                  <a:lnTo>
                    <a:pt x="31799" y="244736"/>
                  </a:lnTo>
                  <a:lnTo>
                    <a:pt x="31486" y="244381"/>
                  </a:lnTo>
                  <a:lnTo>
                    <a:pt x="31733" y="243956"/>
                  </a:lnTo>
                  <a:lnTo>
                    <a:pt x="31975" y="243519"/>
                  </a:lnTo>
                  <a:lnTo>
                    <a:pt x="32207" y="243047"/>
                  </a:lnTo>
                  <a:lnTo>
                    <a:pt x="32435" y="242563"/>
                  </a:lnTo>
                  <a:lnTo>
                    <a:pt x="32653" y="242055"/>
                  </a:lnTo>
                  <a:lnTo>
                    <a:pt x="32867" y="241536"/>
                  </a:lnTo>
                  <a:lnTo>
                    <a:pt x="33071" y="240993"/>
                  </a:lnTo>
                  <a:lnTo>
                    <a:pt x="33270" y="240414"/>
                  </a:lnTo>
                  <a:lnTo>
                    <a:pt x="33465" y="239824"/>
                  </a:lnTo>
                  <a:lnTo>
                    <a:pt x="33660" y="239186"/>
                  </a:lnTo>
                  <a:lnTo>
                    <a:pt x="33859" y="238501"/>
                  </a:lnTo>
                  <a:lnTo>
                    <a:pt x="33959" y="238147"/>
                  </a:lnTo>
                  <a:lnTo>
                    <a:pt x="34058" y="237781"/>
                  </a:lnTo>
                  <a:lnTo>
                    <a:pt x="34153" y="237415"/>
                  </a:lnTo>
                  <a:lnTo>
                    <a:pt x="34248" y="237037"/>
                  </a:lnTo>
                  <a:lnTo>
                    <a:pt x="34338" y="236648"/>
                  </a:lnTo>
                  <a:lnTo>
                    <a:pt x="34424" y="236258"/>
                  </a:lnTo>
                  <a:lnTo>
                    <a:pt x="34509" y="235869"/>
                  </a:lnTo>
                  <a:lnTo>
                    <a:pt x="34585" y="235467"/>
                  </a:lnTo>
                  <a:lnTo>
                    <a:pt x="34656" y="235066"/>
                  </a:lnTo>
                  <a:lnTo>
                    <a:pt x="34723" y="234664"/>
                  </a:lnTo>
                  <a:close/>
                  <a:moveTo>
                    <a:pt x="49834" y="241170"/>
                  </a:moveTo>
                  <a:lnTo>
                    <a:pt x="49896" y="244027"/>
                  </a:lnTo>
                  <a:lnTo>
                    <a:pt x="49962" y="246884"/>
                  </a:lnTo>
                  <a:lnTo>
                    <a:pt x="50029" y="249742"/>
                  </a:lnTo>
                  <a:lnTo>
                    <a:pt x="50091" y="252599"/>
                  </a:lnTo>
                  <a:lnTo>
                    <a:pt x="49630" y="252670"/>
                  </a:lnTo>
                  <a:lnTo>
                    <a:pt x="49170" y="252729"/>
                  </a:lnTo>
                  <a:lnTo>
                    <a:pt x="48710" y="252776"/>
                  </a:lnTo>
                  <a:lnTo>
                    <a:pt x="48249" y="252812"/>
                  </a:lnTo>
                  <a:lnTo>
                    <a:pt x="47789" y="252835"/>
                  </a:lnTo>
                  <a:lnTo>
                    <a:pt x="46868" y="252835"/>
                  </a:lnTo>
                  <a:lnTo>
                    <a:pt x="46408" y="252812"/>
                  </a:lnTo>
                  <a:lnTo>
                    <a:pt x="45947" y="252776"/>
                  </a:lnTo>
                  <a:lnTo>
                    <a:pt x="45487" y="252729"/>
                  </a:lnTo>
                  <a:lnTo>
                    <a:pt x="45031" y="252682"/>
                  </a:lnTo>
                  <a:lnTo>
                    <a:pt x="44576" y="252611"/>
                  </a:lnTo>
                  <a:lnTo>
                    <a:pt x="44120" y="252516"/>
                  </a:lnTo>
                  <a:lnTo>
                    <a:pt x="43664" y="252422"/>
                  </a:lnTo>
                  <a:lnTo>
                    <a:pt x="43209" y="252316"/>
                  </a:lnTo>
                  <a:lnTo>
                    <a:pt x="42758" y="252198"/>
                  </a:lnTo>
                  <a:lnTo>
                    <a:pt x="42967" y="250958"/>
                  </a:lnTo>
                  <a:lnTo>
                    <a:pt x="43166" y="249718"/>
                  </a:lnTo>
                  <a:lnTo>
                    <a:pt x="43370" y="248478"/>
                  </a:lnTo>
                  <a:lnTo>
                    <a:pt x="43574" y="247239"/>
                  </a:lnTo>
                  <a:lnTo>
                    <a:pt x="43783" y="245999"/>
                  </a:lnTo>
                  <a:lnTo>
                    <a:pt x="44001" y="244771"/>
                  </a:lnTo>
                  <a:lnTo>
                    <a:pt x="44111" y="244169"/>
                  </a:lnTo>
                  <a:lnTo>
                    <a:pt x="44224" y="243555"/>
                  </a:lnTo>
                  <a:lnTo>
                    <a:pt x="44343" y="242965"/>
                  </a:lnTo>
                  <a:lnTo>
                    <a:pt x="44462" y="242362"/>
                  </a:lnTo>
                  <a:lnTo>
                    <a:pt x="44495" y="242150"/>
                  </a:lnTo>
                  <a:lnTo>
                    <a:pt x="44514" y="241949"/>
                  </a:lnTo>
                  <a:lnTo>
                    <a:pt x="44533" y="241748"/>
                  </a:lnTo>
                  <a:lnTo>
                    <a:pt x="44542" y="241571"/>
                  </a:lnTo>
                  <a:lnTo>
                    <a:pt x="44860" y="241619"/>
                  </a:lnTo>
                  <a:lnTo>
                    <a:pt x="45178" y="241654"/>
                  </a:lnTo>
                  <a:lnTo>
                    <a:pt x="45501" y="241689"/>
                  </a:lnTo>
                  <a:lnTo>
                    <a:pt x="45824" y="241713"/>
                  </a:lnTo>
                  <a:lnTo>
                    <a:pt x="46147" y="241725"/>
                  </a:lnTo>
                  <a:lnTo>
                    <a:pt x="46474" y="241725"/>
                  </a:lnTo>
                  <a:lnTo>
                    <a:pt x="46802" y="241713"/>
                  </a:lnTo>
                  <a:lnTo>
                    <a:pt x="47129" y="241701"/>
                  </a:lnTo>
                  <a:lnTo>
                    <a:pt x="47461" y="241666"/>
                  </a:lnTo>
                  <a:lnTo>
                    <a:pt x="47794" y="241630"/>
                  </a:lnTo>
                  <a:lnTo>
                    <a:pt x="48130" y="241583"/>
                  </a:lnTo>
                  <a:lnTo>
                    <a:pt x="48467" y="241524"/>
                  </a:lnTo>
                  <a:lnTo>
                    <a:pt x="48804" y="241453"/>
                  </a:lnTo>
                  <a:lnTo>
                    <a:pt x="49146" y="241371"/>
                  </a:lnTo>
                  <a:lnTo>
                    <a:pt x="49493" y="241276"/>
                  </a:lnTo>
                  <a:lnTo>
                    <a:pt x="49834" y="241170"/>
                  </a:lnTo>
                  <a:close/>
                  <a:moveTo>
                    <a:pt x="119166" y="236931"/>
                  </a:moveTo>
                  <a:lnTo>
                    <a:pt x="119958" y="239186"/>
                  </a:lnTo>
                  <a:lnTo>
                    <a:pt x="120352" y="240308"/>
                  </a:lnTo>
                  <a:lnTo>
                    <a:pt x="120746" y="241406"/>
                  </a:lnTo>
                  <a:lnTo>
                    <a:pt x="120969" y="242032"/>
                  </a:lnTo>
                  <a:lnTo>
                    <a:pt x="121192" y="242669"/>
                  </a:lnTo>
                  <a:lnTo>
                    <a:pt x="121420" y="243319"/>
                  </a:lnTo>
                  <a:lnTo>
                    <a:pt x="121653" y="243956"/>
                  </a:lnTo>
                  <a:lnTo>
                    <a:pt x="121895" y="244594"/>
                  </a:lnTo>
                  <a:lnTo>
                    <a:pt x="122013" y="244901"/>
                  </a:lnTo>
                  <a:lnTo>
                    <a:pt x="122142" y="245208"/>
                  </a:lnTo>
                  <a:lnTo>
                    <a:pt x="122265" y="245503"/>
                  </a:lnTo>
                  <a:lnTo>
                    <a:pt x="122393" y="245786"/>
                  </a:lnTo>
                  <a:lnTo>
                    <a:pt x="122526" y="246058"/>
                  </a:lnTo>
                  <a:lnTo>
                    <a:pt x="122659" y="246330"/>
                  </a:lnTo>
                  <a:lnTo>
                    <a:pt x="122346" y="246660"/>
                  </a:lnTo>
                  <a:lnTo>
                    <a:pt x="122032" y="246979"/>
                  </a:lnTo>
                  <a:lnTo>
                    <a:pt x="121714" y="247286"/>
                  </a:lnTo>
                  <a:lnTo>
                    <a:pt x="121392" y="247593"/>
                  </a:lnTo>
                  <a:lnTo>
                    <a:pt x="121069" y="247888"/>
                  </a:lnTo>
                  <a:lnTo>
                    <a:pt x="120746" y="248183"/>
                  </a:lnTo>
                  <a:lnTo>
                    <a:pt x="120414" y="248467"/>
                  </a:lnTo>
                  <a:lnTo>
                    <a:pt x="120082" y="248738"/>
                  </a:lnTo>
                  <a:lnTo>
                    <a:pt x="119749" y="249010"/>
                  </a:lnTo>
                  <a:lnTo>
                    <a:pt x="119413" y="249269"/>
                  </a:lnTo>
                  <a:lnTo>
                    <a:pt x="119071" y="249517"/>
                  </a:lnTo>
                  <a:lnTo>
                    <a:pt x="118729" y="249765"/>
                  </a:lnTo>
                  <a:lnTo>
                    <a:pt x="118383" y="250001"/>
                  </a:lnTo>
                  <a:lnTo>
                    <a:pt x="118031" y="250226"/>
                  </a:lnTo>
                  <a:lnTo>
                    <a:pt x="117680" y="250450"/>
                  </a:lnTo>
                  <a:lnTo>
                    <a:pt x="117324" y="250651"/>
                  </a:lnTo>
                  <a:lnTo>
                    <a:pt x="116964" y="250863"/>
                  </a:lnTo>
                  <a:lnTo>
                    <a:pt x="116603" y="251052"/>
                  </a:lnTo>
                  <a:lnTo>
                    <a:pt x="116242" y="251241"/>
                  </a:lnTo>
                  <a:lnTo>
                    <a:pt x="115872" y="251418"/>
                  </a:lnTo>
                  <a:lnTo>
                    <a:pt x="115502" y="251584"/>
                  </a:lnTo>
                  <a:lnTo>
                    <a:pt x="115127" y="251749"/>
                  </a:lnTo>
                  <a:lnTo>
                    <a:pt x="114752" y="251902"/>
                  </a:lnTo>
                  <a:lnTo>
                    <a:pt x="114372" y="252044"/>
                  </a:lnTo>
                  <a:lnTo>
                    <a:pt x="113988" y="252174"/>
                  </a:lnTo>
                  <a:lnTo>
                    <a:pt x="113599" y="252304"/>
                  </a:lnTo>
                  <a:lnTo>
                    <a:pt x="113209" y="252422"/>
                  </a:lnTo>
                  <a:lnTo>
                    <a:pt x="112815" y="252528"/>
                  </a:lnTo>
                  <a:lnTo>
                    <a:pt x="112421" y="252634"/>
                  </a:lnTo>
                  <a:lnTo>
                    <a:pt x="112023" y="252717"/>
                  </a:lnTo>
                  <a:lnTo>
                    <a:pt x="111619" y="252800"/>
                  </a:lnTo>
                  <a:lnTo>
                    <a:pt x="111211" y="252871"/>
                  </a:lnTo>
                  <a:lnTo>
                    <a:pt x="111292" y="250226"/>
                  </a:lnTo>
                  <a:lnTo>
                    <a:pt x="111373" y="247581"/>
                  </a:lnTo>
                  <a:lnTo>
                    <a:pt x="111449" y="244948"/>
                  </a:lnTo>
                  <a:lnTo>
                    <a:pt x="111529" y="242327"/>
                  </a:lnTo>
                  <a:lnTo>
                    <a:pt x="112047" y="242114"/>
                  </a:lnTo>
                  <a:lnTo>
                    <a:pt x="112559" y="241902"/>
                  </a:lnTo>
                  <a:lnTo>
                    <a:pt x="113067" y="241654"/>
                  </a:lnTo>
                  <a:lnTo>
                    <a:pt x="113565" y="241394"/>
                  </a:lnTo>
                  <a:lnTo>
                    <a:pt x="114064" y="241123"/>
                  </a:lnTo>
                  <a:lnTo>
                    <a:pt x="114552" y="240827"/>
                  </a:lnTo>
                  <a:lnTo>
                    <a:pt x="115037" y="240509"/>
                  </a:lnTo>
                  <a:lnTo>
                    <a:pt x="115516" y="240178"/>
                  </a:lnTo>
                  <a:lnTo>
                    <a:pt x="115991" y="239824"/>
                  </a:lnTo>
                  <a:lnTo>
                    <a:pt x="116460" y="239458"/>
                  </a:lnTo>
                  <a:lnTo>
                    <a:pt x="116926" y="239080"/>
                  </a:lnTo>
                  <a:lnTo>
                    <a:pt x="117381" y="238679"/>
                  </a:lnTo>
                  <a:lnTo>
                    <a:pt x="117837" y="238265"/>
                  </a:lnTo>
                  <a:lnTo>
                    <a:pt x="118283" y="237840"/>
                  </a:lnTo>
                  <a:lnTo>
                    <a:pt x="118729" y="237392"/>
                  </a:lnTo>
                  <a:lnTo>
                    <a:pt x="119166" y="236931"/>
                  </a:lnTo>
                  <a:close/>
                  <a:moveTo>
                    <a:pt x="49673" y="358755"/>
                  </a:moveTo>
                  <a:lnTo>
                    <a:pt x="49839" y="358767"/>
                  </a:lnTo>
                  <a:lnTo>
                    <a:pt x="50000" y="358779"/>
                  </a:lnTo>
                  <a:lnTo>
                    <a:pt x="50162" y="358803"/>
                  </a:lnTo>
                  <a:lnTo>
                    <a:pt x="50328" y="358838"/>
                  </a:lnTo>
                  <a:lnTo>
                    <a:pt x="50489" y="358885"/>
                  </a:lnTo>
                  <a:lnTo>
                    <a:pt x="50646" y="358933"/>
                  </a:lnTo>
                  <a:lnTo>
                    <a:pt x="50807" y="358980"/>
                  </a:lnTo>
                  <a:lnTo>
                    <a:pt x="50964" y="359051"/>
                  </a:lnTo>
                  <a:lnTo>
                    <a:pt x="51121" y="359121"/>
                  </a:lnTo>
                  <a:lnTo>
                    <a:pt x="51277" y="359204"/>
                  </a:lnTo>
                  <a:lnTo>
                    <a:pt x="51429" y="359299"/>
                  </a:lnTo>
                  <a:lnTo>
                    <a:pt x="51586" y="359393"/>
                  </a:lnTo>
                  <a:lnTo>
                    <a:pt x="51738" y="359511"/>
                  </a:lnTo>
                  <a:lnTo>
                    <a:pt x="51885" y="359629"/>
                  </a:lnTo>
                  <a:lnTo>
                    <a:pt x="52037" y="359747"/>
                  </a:lnTo>
                  <a:lnTo>
                    <a:pt x="52155" y="370019"/>
                  </a:lnTo>
                  <a:lnTo>
                    <a:pt x="52207" y="375155"/>
                  </a:lnTo>
                  <a:lnTo>
                    <a:pt x="52260" y="380291"/>
                  </a:lnTo>
                  <a:lnTo>
                    <a:pt x="51965" y="380362"/>
                  </a:lnTo>
                  <a:lnTo>
                    <a:pt x="51671" y="380433"/>
                  </a:lnTo>
                  <a:lnTo>
                    <a:pt x="51382" y="380527"/>
                  </a:lnTo>
                  <a:lnTo>
                    <a:pt x="51097" y="380646"/>
                  </a:lnTo>
                  <a:lnTo>
                    <a:pt x="50812" y="380775"/>
                  </a:lnTo>
                  <a:lnTo>
                    <a:pt x="50532" y="380929"/>
                  </a:lnTo>
                  <a:lnTo>
                    <a:pt x="50252" y="381082"/>
                  </a:lnTo>
                  <a:lnTo>
                    <a:pt x="49977" y="381259"/>
                  </a:lnTo>
                  <a:lnTo>
                    <a:pt x="49701" y="381448"/>
                  </a:lnTo>
                  <a:lnTo>
                    <a:pt x="49431" y="381661"/>
                  </a:lnTo>
                  <a:lnTo>
                    <a:pt x="49160" y="381873"/>
                  </a:lnTo>
                  <a:lnTo>
                    <a:pt x="48895" y="382110"/>
                  </a:lnTo>
                  <a:lnTo>
                    <a:pt x="48634" y="382346"/>
                  </a:lnTo>
                  <a:lnTo>
                    <a:pt x="48373" y="382605"/>
                  </a:lnTo>
                  <a:lnTo>
                    <a:pt x="48116" y="382877"/>
                  </a:lnTo>
                  <a:lnTo>
                    <a:pt x="47860" y="383149"/>
                  </a:lnTo>
                  <a:lnTo>
                    <a:pt x="47642" y="382771"/>
                  </a:lnTo>
                  <a:lnTo>
                    <a:pt x="47428" y="382417"/>
                  </a:lnTo>
                  <a:lnTo>
                    <a:pt x="46996" y="381696"/>
                  </a:lnTo>
                  <a:lnTo>
                    <a:pt x="46564" y="381000"/>
                  </a:lnTo>
                  <a:lnTo>
                    <a:pt x="46142" y="380280"/>
                  </a:lnTo>
                  <a:lnTo>
                    <a:pt x="45928" y="379914"/>
                  </a:lnTo>
                  <a:lnTo>
                    <a:pt x="45719" y="379536"/>
                  </a:lnTo>
                  <a:lnTo>
                    <a:pt x="45515" y="379146"/>
                  </a:lnTo>
                  <a:lnTo>
                    <a:pt x="45311" y="378745"/>
                  </a:lnTo>
                  <a:lnTo>
                    <a:pt x="45107" y="378331"/>
                  </a:lnTo>
                  <a:lnTo>
                    <a:pt x="44913" y="377895"/>
                  </a:lnTo>
                  <a:lnTo>
                    <a:pt x="44718" y="377446"/>
                  </a:lnTo>
                  <a:lnTo>
                    <a:pt x="44528" y="376962"/>
                  </a:lnTo>
                  <a:lnTo>
                    <a:pt x="44334" y="376442"/>
                  </a:lnTo>
                  <a:lnTo>
                    <a:pt x="44148" y="375923"/>
                  </a:lnTo>
                  <a:lnTo>
                    <a:pt x="43968" y="375380"/>
                  </a:lnTo>
                  <a:lnTo>
                    <a:pt x="43793" y="374837"/>
                  </a:lnTo>
                  <a:lnTo>
                    <a:pt x="43622" y="374282"/>
                  </a:lnTo>
                  <a:lnTo>
                    <a:pt x="43460" y="373715"/>
                  </a:lnTo>
                  <a:lnTo>
                    <a:pt x="43304" y="373136"/>
                  </a:lnTo>
                  <a:lnTo>
                    <a:pt x="43152" y="372558"/>
                  </a:lnTo>
                  <a:lnTo>
                    <a:pt x="43005" y="371979"/>
                  </a:lnTo>
                  <a:lnTo>
                    <a:pt x="42858" y="371377"/>
                  </a:lnTo>
                  <a:lnTo>
                    <a:pt x="42720" y="370775"/>
                  </a:lnTo>
                  <a:lnTo>
                    <a:pt x="42582" y="370173"/>
                  </a:lnTo>
                  <a:lnTo>
                    <a:pt x="42449" y="369559"/>
                  </a:lnTo>
                  <a:lnTo>
                    <a:pt x="42321" y="368933"/>
                  </a:lnTo>
                  <a:lnTo>
                    <a:pt x="42198" y="368319"/>
                  </a:lnTo>
                  <a:lnTo>
                    <a:pt x="42074" y="367681"/>
                  </a:lnTo>
                  <a:lnTo>
                    <a:pt x="42046" y="367552"/>
                  </a:lnTo>
                  <a:lnTo>
                    <a:pt x="42013" y="367445"/>
                  </a:lnTo>
                  <a:lnTo>
                    <a:pt x="41980" y="367339"/>
                  </a:lnTo>
                  <a:lnTo>
                    <a:pt x="41942" y="367256"/>
                  </a:lnTo>
                  <a:lnTo>
                    <a:pt x="41904" y="367186"/>
                  </a:lnTo>
                  <a:lnTo>
                    <a:pt x="41861" y="367115"/>
                  </a:lnTo>
                  <a:lnTo>
                    <a:pt x="41818" y="367068"/>
                  </a:lnTo>
                  <a:lnTo>
                    <a:pt x="41771" y="367032"/>
                  </a:lnTo>
                  <a:lnTo>
                    <a:pt x="41723" y="366997"/>
                  </a:lnTo>
                  <a:lnTo>
                    <a:pt x="41676" y="366985"/>
                  </a:lnTo>
                  <a:lnTo>
                    <a:pt x="41628" y="366973"/>
                  </a:lnTo>
                  <a:lnTo>
                    <a:pt x="41581" y="366985"/>
                  </a:lnTo>
                  <a:lnTo>
                    <a:pt x="41533" y="366997"/>
                  </a:lnTo>
                  <a:lnTo>
                    <a:pt x="41486" y="367020"/>
                  </a:lnTo>
                  <a:lnTo>
                    <a:pt x="41434" y="367044"/>
                  </a:lnTo>
                  <a:lnTo>
                    <a:pt x="41386" y="367091"/>
                  </a:lnTo>
                  <a:lnTo>
                    <a:pt x="41344" y="367127"/>
                  </a:lnTo>
                  <a:lnTo>
                    <a:pt x="41301" y="367174"/>
                  </a:lnTo>
                  <a:lnTo>
                    <a:pt x="41230" y="367292"/>
                  </a:lnTo>
                  <a:lnTo>
                    <a:pt x="41163" y="367422"/>
                  </a:lnTo>
                  <a:lnTo>
                    <a:pt x="41106" y="367563"/>
                  </a:lnTo>
                  <a:lnTo>
                    <a:pt x="41082" y="367646"/>
                  </a:lnTo>
                  <a:lnTo>
                    <a:pt x="41059" y="367741"/>
                  </a:lnTo>
                  <a:lnTo>
                    <a:pt x="41040" y="367823"/>
                  </a:lnTo>
                  <a:lnTo>
                    <a:pt x="41021" y="367918"/>
                  </a:lnTo>
                  <a:lnTo>
                    <a:pt x="41007" y="368024"/>
                  </a:lnTo>
                  <a:lnTo>
                    <a:pt x="40997" y="368118"/>
                  </a:lnTo>
                  <a:lnTo>
                    <a:pt x="40992" y="368225"/>
                  </a:lnTo>
                  <a:lnTo>
                    <a:pt x="40988" y="368331"/>
                  </a:lnTo>
                  <a:lnTo>
                    <a:pt x="40988" y="368449"/>
                  </a:lnTo>
                  <a:lnTo>
                    <a:pt x="40992" y="368555"/>
                  </a:lnTo>
                  <a:lnTo>
                    <a:pt x="41007" y="368673"/>
                  </a:lnTo>
                  <a:lnTo>
                    <a:pt x="41021" y="368791"/>
                  </a:lnTo>
                  <a:lnTo>
                    <a:pt x="41097" y="369370"/>
                  </a:lnTo>
                  <a:lnTo>
                    <a:pt x="41177" y="369937"/>
                  </a:lnTo>
                  <a:lnTo>
                    <a:pt x="41268" y="370527"/>
                  </a:lnTo>
                  <a:lnTo>
                    <a:pt x="41363" y="371106"/>
                  </a:lnTo>
                  <a:lnTo>
                    <a:pt x="41467" y="371696"/>
                  </a:lnTo>
                  <a:lnTo>
                    <a:pt x="41576" y="372286"/>
                  </a:lnTo>
                  <a:lnTo>
                    <a:pt x="41690" y="372877"/>
                  </a:lnTo>
                  <a:lnTo>
                    <a:pt x="41809" y="373455"/>
                  </a:lnTo>
                  <a:lnTo>
                    <a:pt x="41932" y="374045"/>
                  </a:lnTo>
                  <a:lnTo>
                    <a:pt x="42065" y="374636"/>
                  </a:lnTo>
                  <a:lnTo>
                    <a:pt x="42198" y="375214"/>
                  </a:lnTo>
                  <a:lnTo>
                    <a:pt x="42340" y="375805"/>
                  </a:lnTo>
                  <a:lnTo>
                    <a:pt x="42487" y="376371"/>
                  </a:lnTo>
                  <a:lnTo>
                    <a:pt x="42639" y="376950"/>
                  </a:lnTo>
                  <a:lnTo>
                    <a:pt x="42796" y="377517"/>
                  </a:lnTo>
                  <a:lnTo>
                    <a:pt x="42957" y="378072"/>
                  </a:lnTo>
                  <a:lnTo>
                    <a:pt x="43123" y="378627"/>
                  </a:lnTo>
                  <a:lnTo>
                    <a:pt x="43294" y="379170"/>
                  </a:lnTo>
                  <a:lnTo>
                    <a:pt x="43470" y="379701"/>
                  </a:lnTo>
                  <a:lnTo>
                    <a:pt x="43650" y="380232"/>
                  </a:lnTo>
                  <a:lnTo>
                    <a:pt x="43831" y="380740"/>
                  </a:lnTo>
                  <a:lnTo>
                    <a:pt x="44020" y="381248"/>
                  </a:lnTo>
                  <a:lnTo>
                    <a:pt x="44210" y="381732"/>
                  </a:lnTo>
                  <a:lnTo>
                    <a:pt x="44405" y="382216"/>
                  </a:lnTo>
                  <a:lnTo>
                    <a:pt x="44604" y="382676"/>
                  </a:lnTo>
                  <a:lnTo>
                    <a:pt x="44808" y="383125"/>
                  </a:lnTo>
                  <a:lnTo>
                    <a:pt x="45012" y="383550"/>
                  </a:lnTo>
                  <a:lnTo>
                    <a:pt x="45221" y="383975"/>
                  </a:lnTo>
                  <a:lnTo>
                    <a:pt x="45435" y="384365"/>
                  </a:lnTo>
                  <a:lnTo>
                    <a:pt x="45648" y="384754"/>
                  </a:lnTo>
                  <a:lnTo>
                    <a:pt x="45867" y="385109"/>
                  </a:lnTo>
                  <a:lnTo>
                    <a:pt x="46090" y="385451"/>
                  </a:lnTo>
                  <a:lnTo>
                    <a:pt x="45886" y="385770"/>
                  </a:lnTo>
                  <a:lnTo>
                    <a:pt x="45681" y="386100"/>
                  </a:lnTo>
                  <a:lnTo>
                    <a:pt x="45477" y="386443"/>
                  </a:lnTo>
                  <a:lnTo>
                    <a:pt x="45278" y="386797"/>
                  </a:lnTo>
                  <a:lnTo>
                    <a:pt x="45079" y="387151"/>
                  </a:lnTo>
                  <a:lnTo>
                    <a:pt x="44884" y="387505"/>
                  </a:lnTo>
                  <a:lnTo>
                    <a:pt x="44690" y="387871"/>
                  </a:lnTo>
                  <a:lnTo>
                    <a:pt x="44495" y="388249"/>
                  </a:lnTo>
                  <a:lnTo>
                    <a:pt x="44305" y="388639"/>
                  </a:lnTo>
                  <a:lnTo>
                    <a:pt x="44115" y="389028"/>
                  </a:lnTo>
                  <a:lnTo>
                    <a:pt x="43925" y="389418"/>
                  </a:lnTo>
                  <a:lnTo>
                    <a:pt x="43740" y="389831"/>
                  </a:lnTo>
                  <a:lnTo>
                    <a:pt x="43555" y="390233"/>
                  </a:lnTo>
                  <a:lnTo>
                    <a:pt x="43375" y="390658"/>
                  </a:lnTo>
                  <a:lnTo>
                    <a:pt x="43195" y="391083"/>
                  </a:lnTo>
                  <a:lnTo>
                    <a:pt x="43014" y="391508"/>
                  </a:lnTo>
                  <a:lnTo>
                    <a:pt x="42834" y="391945"/>
                  </a:lnTo>
                  <a:lnTo>
                    <a:pt x="42658" y="392382"/>
                  </a:lnTo>
                  <a:lnTo>
                    <a:pt x="42483" y="392830"/>
                  </a:lnTo>
                  <a:lnTo>
                    <a:pt x="42312" y="393291"/>
                  </a:lnTo>
                  <a:lnTo>
                    <a:pt x="41970" y="394212"/>
                  </a:lnTo>
                  <a:lnTo>
                    <a:pt x="41638" y="395168"/>
                  </a:lnTo>
                  <a:lnTo>
                    <a:pt x="41310" y="396136"/>
                  </a:lnTo>
                  <a:lnTo>
                    <a:pt x="40988" y="397128"/>
                  </a:lnTo>
                  <a:lnTo>
                    <a:pt x="40674" y="398143"/>
                  </a:lnTo>
                  <a:lnTo>
                    <a:pt x="40366" y="399171"/>
                  </a:lnTo>
                  <a:lnTo>
                    <a:pt x="40333" y="399088"/>
                  </a:lnTo>
                  <a:lnTo>
                    <a:pt x="40304" y="398994"/>
                  </a:lnTo>
                  <a:lnTo>
                    <a:pt x="40271" y="398899"/>
                  </a:lnTo>
                  <a:lnTo>
                    <a:pt x="40238" y="398816"/>
                  </a:lnTo>
                  <a:lnTo>
                    <a:pt x="39203" y="396998"/>
                  </a:lnTo>
                  <a:lnTo>
                    <a:pt x="38164" y="395192"/>
                  </a:lnTo>
                  <a:lnTo>
                    <a:pt x="37115" y="393397"/>
                  </a:lnTo>
                  <a:lnTo>
                    <a:pt x="36066" y="391602"/>
                  </a:lnTo>
                  <a:lnTo>
                    <a:pt x="35012" y="389831"/>
                  </a:lnTo>
                  <a:lnTo>
                    <a:pt x="33954" y="388060"/>
                  </a:lnTo>
                  <a:lnTo>
                    <a:pt x="32891" y="386313"/>
                  </a:lnTo>
                  <a:lnTo>
                    <a:pt x="31823" y="384577"/>
                  </a:lnTo>
                  <a:lnTo>
                    <a:pt x="32146" y="383692"/>
                  </a:lnTo>
                  <a:lnTo>
                    <a:pt x="32468" y="382806"/>
                  </a:lnTo>
                  <a:lnTo>
                    <a:pt x="32796" y="381932"/>
                  </a:lnTo>
                  <a:lnTo>
                    <a:pt x="32962" y="381507"/>
                  </a:lnTo>
                  <a:lnTo>
                    <a:pt x="33128" y="381094"/>
                  </a:lnTo>
                  <a:lnTo>
                    <a:pt x="33460" y="380268"/>
                  </a:lnTo>
                  <a:lnTo>
                    <a:pt x="33816" y="379406"/>
                  </a:lnTo>
                  <a:lnTo>
                    <a:pt x="34201" y="378520"/>
                  </a:lnTo>
                  <a:lnTo>
                    <a:pt x="34609" y="377599"/>
                  </a:lnTo>
                  <a:lnTo>
                    <a:pt x="35041" y="376655"/>
                  </a:lnTo>
                  <a:lnTo>
                    <a:pt x="35492" y="375698"/>
                  </a:lnTo>
                  <a:lnTo>
                    <a:pt x="35966" y="374718"/>
                  </a:lnTo>
                  <a:lnTo>
                    <a:pt x="36460" y="373738"/>
                  </a:lnTo>
                  <a:lnTo>
                    <a:pt x="36968" y="372747"/>
                  </a:lnTo>
                  <a:lnTo>
                    <a:pt x="37494" y="371755"/>
                  </a:lnTo>
                  <a:lnTo>
                    <a:pt x="38035" y="370775"/>
                  </a:lnTo>
                  <a:lnTo>
                    <a:pt x="38591" y="369795"/>
                  </a:lnTo>
                  <a:lnTo>
                    <a:pt x="38876" y="369311"/>
                  </a:lnTo>
                  <a:lnTo>
                    <a:pt x="39160" y="368827"/>
                  </a:lnTo>
                  <a:lnTo>
                    <a:pt x="39450" y="368354"/>
                  </a:lnTo>
                  <a:lnTo>
                    <a:pt x="39739" y="367882"/>
                  </a:lnTo>
                  <a:lnTo>
                    <a:pt x="40034" y="367422"/>
                  </a:lnTo>
                  <a:lnTo>
                    <a:pt x="40328" y="366961"/>
                  </a:lnTo>
                  <a:lnTo>
                    <a:pt x="40627" y="366501"/>
                  </a:lnTo>
                  <a:lnTo>
                    <a:pt x="40926" y="366052"/>
                  </a:lnTo>
                  <a:lnTo>
                    <a:pt x="41007" y="365934"/>
                  </a:lnTo>
                  <a:lnTo>
                    <a:pt x="41082" y="365816"/>
                  </a:lnTo>
                  <a:lnTo>
                    <a:pt x="41434" y="365320"/>
                  </a:lnTo>
                  <a:lnTo>
                    <a:pt x="41780" y="364836"/>
                  </a:lnTo>
                  <a:lnTo>
                    <a:pt x="42131" y="364364"/>
                  </a:lnTo>
                  <a:lnTo>
                    <a:pt x="42487" y="363903"/>
                  </a:lnTo>
                  <a:lnTo>
                    <a:pt x="42839" y="363466"/>
                  </a:lnTo>
                  <a:lnTo>
                    <a:pt x="43195" y="363030"/>
                  </a:lnTo>
                  <a:lnTo>
                    <a:pt x="43550" y="362616"/>
                  </a:lnTo>
                  <a:lnTo>
                    <a:pt x="43911" y="362215"/>
                  </a:lnTo>
                  <a:lnTo>
                    <a:pt x="44267" y="361837"/>
                  </a:lnTo>
                  <a:lnTo>
                    <a:pt x="44623" y="361471"/>
                  </a:lnTo>
                  <a:lnTo>
                    <a:pt x="44979" y="361129"/>
                  </a:lnTo>
                  <a:lnTo>
                    <a:pt x="45340" y="360810"/>
                  </a:lnTo>
                  <a:lnTo>
                    <a:pt x="45696" y="360503"/>
                  </a:lnTo>
                  <a:lnTo>
                    <a:pt x="46052" y="360219"/>
                  </a:lnTo>
                  <a:lnTo>
                    <a:pt x="46403" y="359960"/>
                  </a:lnTo>
                  <a:lnTo>
                    <a:pt x="46759" y="359724"/>
                  </a:lnTo>
                  <a:lnTo>
                    <a:pt x="47110" y="359511"/>
                  </a:lnTo>
                  <a:lnTo>
                    <a:pt x="47457" y="359322"/>
                  </a:lnTo>
                  <a:lnTo>
                    <a:pt x="47808" y="359157"/>
                  </a:lnTo>
                  <a:lnTo>
                    <a:pt x="48149" y="359027"/>
                  </a:lnTo>
                  <a:lnTo>
                    <a:pt x="48496" y="358909"/>
                  </a:lnTo>
                  <a:lnTo>
                    <a:pt x="48833" y="358838"/>
                  </a:lnTo>
                  <a:lnTo>
                    <a:pt x="49004" y="358803"/>
                  </a:lnTo>
                  <a:lnTo>
                    <a:pt x="49175" y="358779"/>
                  </a:lnTo>
                  <a:lnTo>
                    <a:pt x="49341" y="358767"/>
                  </a:lnTo>
                  <a:lnTo>
                    <a:pt x="49507" y="358755"/>
                  </a:lnTo>
                  <a:close/>
                  <a:moveTo>
                    <a:pt x="110143" y="354635"/>
                  </a:moveTo>
                  <a:lnTo>
                    <a:pt x="110608" y="354812"/>
                  </a:lnTo>
                  <a:lnTo>
                    <a:pt x="111074" y="354989"/>
                  </a:lnTo>
                  <a:lnTo>
                    <a:pt x="111534" y="355190"/>
                  </a:lnTo>
                  <a:lnTo>
                    <a:pt x="111994" y="355390"/>
                  </a:lnTo>
                  <a:lnTo>
                    <a:pt x="112455" y="355615"/>
                  </a:lnTo>
                  <a:lnTo>
                    <a:pt x="112915" y="355839"/>
                  </a:lnTo>
                  <a:lnTo>
                    <a:pt x="113371" y="356075"/>
                  </a:lnTo>
                  <a:lnTo>
                    <a:pt x="113826" y="356335"/>
                  </a:lnTo>
                  <a:lnTo>
                    <a:pt x="114282" y="356595"/>
                  </a:lnTo>
                  <a:lnTo>
                    <a:pt x="114738" y="356866"/>
                  </a:lnTo>
                  <a:lnTo>
                    <a:pt x="115188" y="357150"/>
                  </a:lnTo>
                  <a:lnTo>
                    <a:pt x="115639" y="357445"/>
                  </a:lnTo>
                  <a:lnTo>
                    <a:pt x="116090" y="357752"/>
                  </a:lnTo>
                  <a:lnTo>
                    <a:pt x="116536" y="358071"/>
                  </a:lnTo>
                  <a:lnTo>
                    <a:pt x="116983" y="358389"/>
                  </a:lnTo>
                  <a:lnTo>
                    <a:pt x="117429" y="358732"/>
                  </a:lnTo>
                  <a:lnTo>
                    <a:pt x="117870" y="359074"/>
                  </a:lnTo>
                  <a:lnTo>
                    <a:pt x="118311" y="359440"/>
                  </a:lnTo>
                  <a:lnTo>
                    <a:pt x="118748" y="359806"/>
                  </a:lnTo>
                  <a:lnTo>
                    <a:pt x="119189" y="360196"/>
                  </a:lnTo>
                  <a:lnTo>
                    <a:pt x="119621" y="360586"/>
                  </a:lnTo>
                  <a:lnTo>
                    <a:pt x="120058" y="360987"/>
                  </a:lnTo>
                  <a:lnTo>
                    <a:pt x="120485" y="361400"/>
                  </a:lnTo>
                  <a:lnTo>
                    <a:pt x="120917" y="361825"/>
                  </a:lnTo>
                  <a:lnTo>
                    <a:pt x="121344" y="362262"/>
                  </a:lnTo>
                  <a:lnTo>
                    <a:pt x="121767" y="362711"/>
                  </a:lnTo>
                  <a:lnTo>
                    <a:pt x="122189" y="363171"/>
                  </a:lnTo>
                  <a:lnTo>
                    <a:pt x="122611" y="363644"/>
                  </a:lnTo>
                  <a:lnTo>
                    <a:pt x="123029" y="364116"/>
                  </a:lnTo>
                  <a:lnTo>
                    <a:pt x="123447" y="364612"/>
                  </a:lnTo>
                  <a:lnTo>
                    <a:pt x="123860" y="365108"/>
                  </a:lnTo>
                  <a:lnTo>
                    <a:pt x="124268" y="365627"/>
                  </a:lnTo>
                  <a:lnTo>
                    <a:pt x="124277" y="365627"/>
                  </a:lnTo>
                  <a:lnTo>
                    <a:pt x="124282" y="365639"/>
                  </a:lnTo>
                  <a:lnTo>
                    <a:pt x="124287" y="365663"/>
                  </a:lnTo>
                  <a:lnTo>
                    <a:pt x="124647" y="366111"/>
                  </a:lnTo>
                  <a:lnTo>
                    <a:pt x="125003" y="366572"/>
                  </a:lnTo>
                  <a:lnTo>
                    <a:pt x="125359" y="367044"/>
                  </a:lnTo>
                  <a:lnTo>
                    <a:pt x="125715" y="367528"/>
                  </a:lnTo>
                  <a:lnTo>
                    <a:pt x="126067" y="368012"/>
                  </a:lnTo>
                  <a:lnTo>
                    <a:pt x="126413" y="368508"/>
                  </a:lnTo>
                  <a:lnTo>
                    <a:pt x="126764" y="369016"/>
                  </a:lnTo>
                  <a:lnTo>
                    <a:pt x="127106" y="369523"/>
                  </a:lnTo>
                  <a:lnTo>
                    <a:pt x="127452" y="370043"/>
                  </a:lnTo>
                  <a:lnTo>
                    <a:pt x="127789" y="370574"/>
                  </a:lnTo>
                  <a:lnTo>
                    <a:pt x="128131" y="371106"/>
                  </a:lnTo>
                  <a:lnTo>
                    <a:pt x="128463" y="371660"/>
                  </a:lnTo>
                  <a:lnTo>
                    <a:pt x="128800" y="372204"/>
                  </a:lnTo>
                  <a:lnTo>
                    <a:pt x="129128" y="372770"/>
                  </a:lnTo>
                  <a:lnTo>
                    <a:pt x="129460" y="373337"/>
                  </a:lnTo>
                  <a:lnTo>
                    <a:pt x="129783" y="373916"/>
                  </a:lnTo>
                  <a:lnTo>
                    <a:pt x="130110" y="374494"/>
                  </a:lnTo>
                  <a:lnTo>
                    <a:pt x="130428" y="375096"/>
                  </a:lnTo>
                  <a:lnTo>
                    <a:pt x="130751" y="375698"/>
                  </a:lnTo>
                  <a:lnTo>
                    <a:pt x="131064" y="376301"/>
                  </a:lnTo>
                  <a:lnTo>
                    <a:pt x="131378" y="376915"/>
                  </a:lnTo>
                  <a:lnTo>
                    <a:pt x="131691" y="377540"/>
                  </a:lnTo>
                  <a:lnTo>
                    <a:pt x="131999" y="378178"/>
                  </a:lnTo>
                  <a:lnTo>
                    <a:pt x="132308" y="378815"/>
                  </a:lnTo>
                  <a:lnTo>
                    <a:pt x="132611" y="379465"/>
                  </a:lnTo>
                  <a:lnTo>
                    <a:pt x="132911" y="380126"/>
                  </a:lnTo>
                  <a:lnTo>
                    <a:pt x="133210" y="380787"/>
                  </a:lnTo>
                  <a:lnTo>
                    <a:pt x="133504" y="381460"/>
                  </a:lnTo>
                  <a:lnTo>
                    <a:pt x="133798" y="382133"/>
                  </a:lnTo>
                  <a:lnTo>
                    <a:pt x="134088" y="382818"/>
                  </a:lnTo>
                  <a:lnTo>
                    <a:pt x="134377" y="383515"/>
                  </a:lnTo>
                  <a:lnTo>
                    <a:pt x="134662" y="384223"/>
                  </a:lnTo>
                  <a:lnTo>
                    <a:pt x="134130" y="385061"/>
                  </a:lnTo>
                  <a:lnTo>
                    <a:pt x="133603" y="385923"/>
                  </a:lnTo>
                  <a:lnTo>
                    <a:pt x="133072" y="386809"/>
                  </a:lnTo>
                  <a:lnTo>
                    <a:pt x="132550" y="387706"/>
                  </a:lnTo>
                  <a:lnTo>
                    <a:pt x="132028" y="388627"/>
                  </a:lnTo>
                  <a:lnTo>
                    <a:pt x="131510" y="389560"/>
                  </a:lnTo>
                  <a:lnTo>
                    <a:pt x="130993" y="390516"/>
                  </a:lnTo>
                  <a:lnTo>
                    <a:pt x="130485" y="391484"/>
                  </a:lnTo>
                  <a:lnTo>
                    <a:pt x="129982" y="392476"/>
                  </a:lnTo>
                  <a:lnTo>
                    <a:pt x="129484" y="393480"/>
                  </a:lnTo>
                  <a:lnTo>
                    <a:pt x="128990" y="394495"/>
                  </a:lnTo>
                  <a:lnTo>
                    <a:pt x="128506" y="395522"/>
                  </a:lnTo>
                  <a:lnTo>
                    <a:pt x="128027" y="396561"/>
                  </a:lnTo>
                  <a:lnTo>
                    <a:pt x="127557" y="397624"/>
                  </a:lnTo>
                  <a:lnTo>
                    <a:pt x="127096" y="398687"/>
                  </a:lnTo>
                  <a:lnTo>
                    <a:pt x="126646" y="399773"/>
                  </a:lnTo>
                  <a:lnTo>
                    <a:pt x="126446" y="399100"/>
                  </a:lnTo>
                  <a:lnTo>
                    <a:pt x="126242" y="398427"/>
                  </a:lnTo>
                  <a:lnTo>
                    <a:pt x="126038" y="397766"/>
                  </a:lnTo>
                  <a:lnTo>
                    <a:pt x="125834" y="397116"/>
                  </a:lnTo>
                  <a:lnTo>
                    <a:pt x="125620" y="396467"/>
                  </a:lnTo>
                  <a:lnTo>
                    <a:pt x="125412" y="395829"/>
                  </a:lnTo>
                  <a:lnTo>
                    <a:pt x="125193" y="395204"/>
                  </a:lnTo>
                  <a:lnTo>
                    <a:pt x="124975" y="394578"/>
                  </a:lnTo>
                  <a:lnTo>
                    <a:pt x="124757" y="393976"/>
                  </a:lnTo>
                  <a:lnTo>
                    <a:pt x="124534" y="393362"/>
                  </a:lnTo>
                  <a:lnTo>
                    <a:pt x="124306" y="392771"/>
                  </a:lnTo>
                  <a:lnTo>
                    <a:pt x="124078" y="392181"/>
                  </a:lnTo>
                  <a:lnTo>
                    <a:pt x="123845" y="391602"/>
                  </a:lnTo>
                  <a:lnTo>
                    <a:pt x="123608" y="391024"/>
                  </a:lnTo>
                  <a:lnTo>
                    <a:pt x="123371" y="390469"/>
                  </a:lnTo>
                  <a:lnTo>
                    <a:pt x="123129" y="389914"/>
                  </a:lnTo>
                  <a:lnTo>
                    <a:pt x="122887" y="389371"/>
                  </a:lnTo>
                  <a:lnTo>
                    <a:pt x="122640" y="388840"/>
                  </a:lnTo>
                  <a:lnTo>
                    <a:pt x="122393" y="388308"/>
                  </a:lnTo>
                  <a:lnTo>
                    <a:pt x="122142" y="387801"/>
                  </a:lnTo>
                  <a:lnTo>
                    <a:pt x="121890" y="387293"/>
                  </a:lnTo>
                  <a:lnTo>
                    <a:pt x="121629" y="386797"/>
                  </a:lnTo>
                  <a:lnTo>
                    <a:pt x="121373" y="386313"/>
                  </a:lnTo>
                  <a:lnTo>
                    <a:pt x="121107" y="385841"/>
                  </a:lnTo>
                  <a:lnTo>
                    <a:pt x="120846" y="385368"/>
                  </a:lnTo>
                  <a:lnTo>
                    <a:pt x="120575" y="384920"/>
                  </a:lnTo>
                  <a:lnTo>
                    <a:pt x="120305" y="384483"/>
                  </a:lnTo>
                  <a:lnTo>
                    <a:pt x="120034" y="384046"/>
                  </a:lnTo>
                  <a:lnTo>
                    <a:pt x="119754" y="383633"/>
                  </a:lnTo>
                  <a:lnTo>
                    <a:pt x="119479" y="383219"/>
                  </a:lnTo>
                  <a:lnTo>
                    <a:pt x="119194" y="382818"/>
                  </a:lnTo>
                  <a:lnTo>
                    <a:pt x="118914" y="382440"/>
                  </a:lnTo>
                  <a:lnTo>
                    <a:pt x="119033" y="381968"/>
                  </a:lnTo>
                  <a:lnTo>
                    <a:pt x="119156" y="381496"/>
                  </a:lnTo>
                  <a:lnTo>
                    <a:pt x="119280" y="381035"/>
                  </a:lnTo>
                  <a:lnTo>
                    <a:pt x="119408" y="380575"/>
                  </a:lnTo>
                  <a:lnTo>
                    <a:pt x="119541" y="380114"/>
                  </a:lnTo>
                  <a:lnTo>
                    <a:pt x="119674" y="379666"/>
                  </a:lnTo>
                  <a:lnTo>
                    <a:pt x="119806" y="379217"/>
                  </a:lnTo>
                  <a:lnTo>
                    <a:pt x="119944" y="378780"/>
                  </a:lnTo>
                  <a:lnTo>
                    <a:pt x="120086" y="378343"/>
                  </a:lnTo>
                  <a:lnTo>
                    <a:pt x="120229" y="377918"/>
                  </a:lnTo>
                  <a:lnTo>
                    <a:pt x="120371" y="377493"/>
                  </a:lnTo>
                  <a:lnTo>
                    <a:pt x="120523" y="377080"/>
                  </a:lnTo>
                  <a:lnTo>
                    <a:pt x="120675" y="376667"/>
                  </a:lnTo>
                  <a:lnTo>
                    <a:pt x="120827" y="376253"/>
                  </a:lnTo>
                  <a:lnTo>
                    <a:pt x="120983" y="375852"/>
                  </a:lnTo>
                  <a:lnTo>
                    <a:pt x="121145" y="375462"/>
                  </a:lnTo>
                  <a:lnTo>
                    <a:pt x="121316" y="375037"/>
                  </a:lnTo>
                  <a:lnTo>
                    <a:pt x="121491" y="374636"/>
                  </a:lnTo>
                  <a:lnTo>
                    <a:pt x="121672" y="374246"/>
                  </a:lnTo>
                  <a:lnTo>
                    <a:pt x="121852" y="373868"/>
                  </a:lnTo>
                  <a:lnTo>
                    <a:pt x="122037" y="373491"/>
                  </a:lnTo>
                  <a:lnTo>
                    <a:pt x="122222" y="373136"/>
                  </a:lnTo>
                  <a:lnTo>
                    <a:pt x="122597" y="372428"/>
                  </a:lnTo>
                  <a:lnTo>
                    <a:pt x="122982" y="371731"/>
                  </a:lnTo>
                  <a:lnTo>
                    <a:pt x="123361" y="371035"/>
                  </a:lnTo>
                  <a:lnTo>
                    <a:pt x="123746" y="370338"/>
                  </a:lnTo>
                  <a:lnTo>
                    <a:pt x="123936" y="369984"/>
                  </a:lnTo>
                  <a:lnTo>
                    <a:pt x="124125" y="369630"/>
                  </a:lnTo>
                  <a:lnTo>
                    <a:pt x="124163" y="369547"/>
                  </a:lnTo>
                  <a:lnTo>
                    <a:pt x="124197" y="369464"/>
                  </a:lnTo>
                  <a:lnTo>
                    <a:pt x="124230" y="369370"/>
                  </a:lnTo>
                  <a:lnTo>
                    <a:pt x="124258" y="369287"/>
                  </a:lnTo>
                  <a:lnTo>
                    <a:pt x="124282" y="369205"/>
                  </a:lnTo>
                  <a:lnTo>
                    <a:pt x="124306" y="369110"/>
                  </a:lnTo>
                  <a:lnTo>
                    <a:pt x="124325" y="369027"/>
                  </a:lnTo>
                  <a:lnTo>
                    <a:pt x="124339" y="368933"/>
                  </a:lnTo>
                  <a:lnTo>
                    <a:pt x="124358" y="368756"/>
                  </a:lnTo>
                  <a:lnTo>
                    <a:pt x="124372" y="368567"/>
                  </a:lnTo>
                  <a:lnTo>
                    <a:pt x="124372" y="368390"/>
                  </a:lnTo>
                  <a:lnTo>
                    <a:pt x="124358" y="368213"/>
                  </a:lnTo>
                  <a:lnTo>
                    <a:pt x="124339" y="368036"/>
                  </a:lnTo>
                  <a:lnTo>
                    <a:pt x="124311" y="367870"/>
                  </a:lnTo>
                  <a:lnTo>
                    <a:pt x="124277" y="367705"/>
                  </a:lnTo>
                  <a:lnTo>
                    <a:pt x="124235" y="367552"/>
                  </a:lnTo>
                  <a:lnTo>
                    <a:pt x="124182" y="367398"/>
                  </a:lnTo>
                  <a:lnTo>
                    <a:pt x="124125" y="367256"/>
                  </a:lnTo>
                  <a:lnTo>
                    <a:pt x="124064" y="367127"/>
                  </a:lnTo>
                  <a:lnTo>
                    <a:pt x="123997" y="367008"/>
                  </a:lnTo>
                  <a:lnTo>
                    <a:pt x="123912" y="366902"/>
                  </a:lnTo>
                  <a:lnTo>
                    <a:pt x="123822" y="366808"/>
                  </a:lnTo>
                  <a:lnTo>
                    <a:pt x="123731" y="366749"/>
                  </a:lnTo>
                  <a:lnTo>
                    <a:pt x="123637" y="366702"/>
                  </a:lnTo>
                  <a:lnTo>
                    <a:pt x="123589" y="366702"/>
                  </a:lnTo>
                  <a:lnTo>
                    <a:pt x="123537" y="366690"/>
                  </a:lnTo>
                  <a:lnTo>
                    <a:pt x="123489" y="366702"/>
                  </a:lnTo>
                  <a:lnTo>
                    <a:pt x="123442" y="366713"/>
                  </a:lnTo>
                  <a:lnTo>
                    <a:pt x="123395" y="366737"/>
                  </a:lnTo>
                  <a:lnTo>
                    <a:pt x="123342" y="366761"/>
                  </a:lnTo>
                  <a:lnTo>
                    <a:pt x="123295" y="366808"/>
                  </a:lnTo>
                  <a:lnTo>
                    <a:pt x="123247" y="366855"/>
                  </a:lnTo>
                  <a:lnTo>
                    <a:pt x="123029" y="367103"/>
                  </a:lnTo>
                  <a:lnTo>
                    <a:pt x="122811" y="367375"/>
                  </a:lnTo>
                  <a:lnTo>
                    <a:pt x="122592" y="367658"/>
                  </a:lnTo>
                  <a:lnTo>
                    <a:pt x="122379" y="367965"/>
                  </a:lnTo>
                  <a:lnTo>
                    <a:pt x="122170" y="368295"/>
                  </a:lnTo>
                  <a:lnTo>
                    <a:pt x="121966" y="368638"/>
                  </a:lnTo>
                  <a:lnTo>
                    <a:pt x="121762" y="368992"/>
                  </a:lnTo>
                  <a:lnTo>
                    <a:pt x="121558" y="369358"/>
                  </a:lnTo>
                  <a:lnTo>
                    <a:pt x="121363" y="369748"/>
                  </a:lnTo>
                  <a:lnTo>
                    <a:pt x="121169" y="370137"/>
                  </a:lnTo>
                  <a:lnTo>
                    <a:pt x="120979" y="370551"/>
                  </a:lnTo>
                  <a:lnTo>
                    <a:pt x="120789" y="370976"/>
                  </a:lnTo>
                  <a:lnTo>
                    <a:pt x="120604" y="371412"/>
                  </a:lnTo>
                  <a:lnTo>
                    <a:pt x="120423" y="371861"/>
                  </a:lnTo>
                  <a:lnTo>
                    <a:pt x="120243" y="372322"/>
                  </a:lnTo>
                  <a:lnTo>
                    <a:pt x="120072" y="372782"/>
                  </a:lnTo>
                  <a:lnTo>
                    <a:pt x="119897" y="373266"/>
                  </a:lnTo>
                  <a:lnTo>
                    <a:pt x="119731" y="373738"/>
                  </a:lnTo>
                  <a:lnTo>
                    <a:pt x="119564" y="374234"/>
                  </a:lnTo>
                  <a:lnTo>
                    <a:pt x="119408" y="374730"/>
                  </a:lnTo>
                  <a:lnTo>
                    <a:pt x="119246" y="375238"/>
                  </a:lnTo>
                  <a:lnTo>
                    <a:pt x="119095" y="375746"/>
                  </a:lnTo>
                  <a:lnTo>
                    <a:pt x="118943" y="376265"/>
                  </a:lnTo>
                  <a:lnTo>
                    <a:pt x="118800" y="376785"/>
                  </a:lnTo>
                  <a:lnTo>
                    <a:pt x="118658" y="377304"/>
                  </a:lnTo>
                  <a:lnTo>
                    <a:pt x="118516" y="377835"/>
                  </a:lnTo>
                  <a:lnTo>
                    <a:pt x="118383" y="378355"/>
                  </a:lnTo>
                  <a:lnTo>
                    <a:pt x="118250" y="378886"/>
                  </a:lnTo>
                  <a:lnTo>
                    <a:pt x="118122" y="379418"/>
                  </a:lnTo>
                  <a:lnTo>
                    <a:pt x="117998" y="379949"/>
                  </a:lnTo>
                  <a:lnTo>
                    <a:pt x="117880" y="380480"/>
                  </a:lnTo>
                  <a:lnTo>
                    <a:pt x="117766" y="381012"/>
                  </a:lnTo>
                  <a:lnTo>
                    <a:pt x="117353" y="380563"/>
                  </a:lnTo>
                  <a:lnTo>
                    <a:pt x="116935" y="380150"/>
                  </a:lnTo>
                  <a:lnTo>
                    <a:pt x="116513" y="379760"/>
                  </a:lnTo>
                  <a:lnTo>
                    <a:pt x="116085" y="379382"/>
                  </a:lnTo>
                  <a:lnTo>
                    <a:pt x="115654" y="379040"/>
                  </a:lnTo>
                  <a:lnTo>
                    <a:pt x="115435" y="378874"/>
                  </a:lnTo>
                  <a:lnTo>
                    <a:pt x="115217" y="378721"/>
                  </a:lnTo>
                  <a:lnTo>
                    <a:pt x="114994" y="378579"/>
                  </a:lnTo>
                  <a:lnTo>
                    <a:pt x="114771" y="378438"/>
                  </a:lnTo>
                  <a:lnTo>
                    <a:pt x="114548" y="378296"/>
                  </a:lnTo>
                  <a:lnTo>
                    <a:pt x="114325" y="378166"/>
                  </a:lnTo>
                  <a:lnTo>
                    <a:pt x="114102" y="378048"/>
                  </a:lnTo>
                  <a:lnTo>
                    <a:pt x="113874" y="377930"/>
                  </a:lnTo>
                  <a:lnTo>
                    <a:pt x="113646" y="377824"/>
                  </a:lnTo>
                  <a:lnTo>
                    <a:pt x="113413" y="377717"/>
                  </a:lnTo>
                  <a:lnTo>
                    <a:pt x="113186" y="377623"/>
                  </a:lnTo>
                  <a:lnTo>
                    <a:pt x="112953" y="377540"/>
                  </a:lnTo>
                  <a:lnTo>
                    <a:pt x="112720" y="377458"/>
                  </a:lnTo>
                  <a:lnTo>
                    <a:pt x="112488" y="377387"/>
                  </a:lnTo>
                  <a:lnTo>
                    <a:pt x="112251" y="377328"/>
                  </a:lnTo>
                  <a:lnTo>
                    <a:pt x="112018" y="377269"/>
                  </a:lnTo>
                  <a:lnTo>
                    <a:pt x="111781" y="377222"/>
                  </a:lnTo>
                  <a:lnTo>
                    <a:pt x="111539" y="377174"/>
                  </a:lnTo>
                  <a:lnTo>
                    <a:pt x="111301" y="377139"/>
                  </a:lnTo>
                  <a:lnTo>
                    <a:pt x="111059" y="377115"/>
                  </a:lnTo>
                  <a:lnTo>
                    <a:pt x="110817" y="377092"/>
                  </a:lnTo>
                  <a:lnTo>
                    <a:pt x="110575" y="377080"/>
                  </a:lnTo>
                  <a:lnTo>
                    <a:pt x="110509" y="374270"/>
                  </a:lnTo>
                  <a:lnTo>
                    <a:pt x="110447" y="371472"/>
                  </a:lnTo>
                  <a:lnTo>
                    <a:pt x="110390" y="368661"/>
                  </a:lnTo>
                  <a:lnTo>
                    <a:pt x="110333" y="365863"/>
                  </a:lnTo>
                  <a:lnTo>
                    <a:pt x="110281" y="363053"/>
                  </a:lnTo>
                  <a:lnTo>
                    <a:pt x="110234" y="360255"/>
                  </a:lnTo>
                  <a:lnTo>
                    <a:pt x="110186" y="357445"/>
                  </a:lnTo>
                  <a:lnTo>
                    <a:pt x="110143" y="354635"/>
                  </a:lnTo>
                  <a:close/>
                  <a:moveTo>
                    <a:pt x="31025" y="386962"/>
                  </a:moveTo>
                  <a:lnTo>
                    <a:pt x="32060" y="388910"/>
                  </a:lnTo>
                  <a:lnTo>
                    <a:pt x="33104" y="390859"/>
                  </a:lnTo>
                  <a:lnTo>
                    <a:pt x="34153" y="392783"/>
                  </a:lnTo>
                  <a:lnTo>
                    <a:pt x="35202" y="394696"/>
                  </a:lnTo>
                  <a:lnTo>
                    <a:pt x="36260" y="396597"/>
                  </a:lnTo>
                  <a:lnTo>
                    <a:pt x="37319" y="398486"/>
                  </a:lnTo>
                  <a:lnTo>
                    <a:pt x="38377" y="400363"/>
                  </a:lnTo>
                  <a:lnTo>
                    <a:pt x="39440" y="402229"/>
                  </a:lnTo>
                  <a:lnTo>
                    <a:pt x="39455" y="402252"/>
                  </a:lnTo>
                  <a:lnTo>
                    <a:pt x="39469" y="402264"/>
                  </a:lnTo>
                  <a:lnTo>
                    <a:pt x="39507" y="402311"/>
                  </a:lnTo>
                  <a:lnTo>
                    <a:pt x="39194" y="403516"/>
                  </a:lnTo>
                  <a:lnTo>
                    <a:pt x="38885" y="404744"/>
                  </a:lnTo>
                  <a:lnTo>
                    <a:pt x="38591" y="405995"/>
                  </a:lnTo>
                  <a:lnTo>
                    <a:pt x="38297" y="407247"/>
                  </a:lnTo>
                  <a:lnTo>
                    <a:pt x="38016" y="408522"/>
                  </a:lnTo>
                  <a:lnTo>
                    <a:pt x="37741" y="409809"/>
                  </a:lnTo>
                  <a:lnTo>
                    <a:pt x="37471" y="411096"/>
                  </a:lnTo>
                  <a:lnTo>
                    <a:pt x="37210" y="412394"/>
                  </a:lnTo>
                  <a:lnTo>
                    <a:pt x="36958" y="413705"/>
                  </a:lnTo>
                  <a:lnTo>
                    <a:pt x="36711" y="415016"/>
                  </a:lnTo>
                  <a:lnTo>
                    <a:pt x="36474" y="416326"/>
                  </a:lnTo>
                  <a:lnTo>
                    <a:pt x="36241" y="417649"/>
                  </a:lnTo>
                  <a:lnTo>
                    <a:pt x="36018" y="418971"/>
                  </a:lnTo>
                  <a:lnTo>
                    <a:pt x="35800" y="420293"/>
                  </a:lnTo>
                  <a:lnTo>
                    <a:pt x="35596" y="421616"/>
                  </a:lnTo>
                  <a:lnTo>
                    <a:pt x="35392" y="422926"/>
                  </a:lnTo>
                  <a:lnTo>
                    <a:pt x="34708" y="422454"/>
                  </a:lnTo>
                  <a:lnTo>
                    <a:pt x="34030" y="421970"/>
                  </a:lnTo>
                  <a:lnTo>
                    <a:pt x="33356" y="421462"/>
                  </a:lnTo>
                  <a:lnTo>
                    <a:pt x="32687" y="420931"/>
                  </a:lnTo>
                  <a:lnTo>
                    <a:pt x="32017" y="420388"/>
                  </a:lnTo>
                  <a:lnTo>
                    <a:pt x="31358" y="419821"/>
                  </a:lnTo>
                  <a:lnTo>
                    <a:pt x="30698" y="419231"/>
                  </a:lnTo>
                  <a:lnTo>
                    <a:pt x="30038" y="418617"/>
                  </a:lnTo>
                  <a:lnTo>
                    <a:pt x="29388" y="417979"/>
                  </a:lnTo>
                  <a:lnTo>
                    <a:pt x="28738" y="417318"/>
                  </a:lnTo>
                  <a:lnTo>
                    <a:pt x="28092" y="416633"/>
                  </a:lnTo>
                  <a:lnTo>
                    <a:pt x="27447" y="415925"/>
                  </a:lnTo>
                  <a:lnTo>
                    <a:pt x="26806" y="415193"/>
                  </a:lnTo>
                  <a:lnTo>
                    <a:pt x="26170" y="414425"/>
                  </a:lnTo>
                  <a:lnTo>
                    <a:pt x="25534" y="413634"/>
                  </a:lnTo>
                  <a:lnTo>
                    <a:pt x="25221" y="413233"/>
                  </a:lnTo>
                  <a:lnTo>
                    <a:pt x="24903" y="412820"/>
                  </a:lnTo>
                  <a:lnTo>
                    <a:pt x="25050" y="411946"/>
                  </a:lnTo>
                  <a:lnTo>
                    <a:pt x="25197" y="411072"/>
                  </a:lnTo>
                  <a:lnTo>
                    <a:pt x="25349" y="410210"/>
                  </a:lnTo>
                  <a:lnTo>
                    <a:pt x="25506" y="409348"/>
                  </a:lnTo>
                  <a:lnTo>
                    <a:pt x="25662" y="408486"/>
                  </a:lnTo>
                  <a:lnTo>
                    <a:pt x="25819" y="407636"/>
                  </a:lnTo>
                  <a:lnTo>
                    <a:pt x="25985" y="406786"/>
                  </a:lnTo>
                  <a:lnTo>
                    <a:pt x="26146" y="405936"/>
                  </a:lnTo>
                  <a:lnTo>
                    <a:pt x="26317" y="405098"/>
                  </a:lnTo>
                  <a:lnTo>
                    <a:pt x="26488" y="404259"/>
                  </a:lnTo>
                  <a:lnTo>
                    <a:pt x="26664" y="403433"/>
                  </a:lnTo>
                  <a:lnTo>
                    <a:pt x="26839" y="402595"/>
                  </a:lnTo>
                  <a:lnTo>
                    <a:pt x="27020" y="401768"/>
                  </a:lnTo>
                  <a:lnTo>
                    <a:pt x="27200" y="400954"/>
                  </a:lnTo>
                  <a:lnTo>
                    <a:pt x="27385" y="400139"/>
                  </a:lnTo>
                  <a:lnTo>
                    <a:pt x="27575" y="399324"/>
                  </a:lnTo>
                  <a:lnTo>
                    <a:pt x="27765" y="398509"/>
                  </a:lnTo>
                  <a:lnTo>
                    <a:pt x="27959" y="397707"/>
                  </a:lnTo>
                  <a:lnTo>
                    <a:pt x="28159" y="396916"/>
                  </a:lnTo>
                  <a:lnTo>
                    <a:pt x="28363" y="396113"/>
                  </a:lnTo>
                  <a:lnTo>
                    <a:pt x="28567" y="395322"/>
                  </a:lnTo>
                  <a:lnTo>
                    <a:pt x="28771" y="394542"/>
                  </a:lnTo>
                  <a:lnTo>
                    <a:pt x="28985" y="393763"/>
                  </a:lnTo>
                  <a:lnTo>
                    <a:pt x="29198" y="392984"/>
                  </a:lnTo>
                  <a:lnTo>
                    <a:pt x="29412" y="392216"/>
                  </a:lnTo>
                  <a:lnTo>
                    <a:pt x="29635" y="391449"/>
                  </a:lnTo>
                  <a:lnTo>
                    <a:pt x="29858" y="390681"/>
                  </a:lnTo>
                  <a:lnTo>
                    <a:pt x="30086" y="389926"/>
                  </a:lnTo>
                  <a:lnTo>
                    <a:pt x="30314" y="389182"/>
                  </a:lnTo>
                  <a:lnTo>
                    <a:pt x="30546" y="388438"/>
                  </a:lnTo>
                  <a:lnTo>
                    <a:pt x="30783" y="387694"/>
                  </a:lnTo>
                  <a:lnTo>
                    <a:pt x="31025" y="386962"/>
                  </a:lnTo>
                  <a:close/>
                  <a:moveTo>
                    <a:pt x="135763" y="386998"/>
                  </a:moveTo>
                  <a:lnTo>
                    <a:pt x="136029" y="387718"/>
                  </a:lnTo>
                  <a:lnTo>
                    <a:pt x="136290" y="388450"/>
                  </a:lnTo>
                  <a:lnTo>
                    <a:pt x="136546" y="389194"/>
                  </a:lnTo>
                  <a:lnTo>
                    <a:pt x="136802" y="389938"/>
                  </a:lnTo>
                  <a:lnTo>
                    <a:pt x="137054" y="390693"/>
                  </a:lnTo>
                  <a:lnTo>
                    <a:pt x="137301" y="391449"/>
                  </a:lnTo>
                  <a:lnTo>
                    <a:pt x="137547" y="392216"/>
                  </a:lnTo>
                  <a:lnTo>
                    <a:pt x="137790" y="392996"/>
                  </a:lnTo>
                  <a:lnTo>
                    <a:pt x="138032" y="393775"/>
                  </a:lnTo>
                  <a:lnTo>
                    <a:pt x="138264" y="394566"/>
                  </a:lnTo>
                  <a:lnTo>
                    <a:pt x="138497" y="395369"/>
                  </a:lnTo>
                  <a:lnTo>
                    <a:pt x="138729" y="396172"/>
                  </a:lnTo>
                  <a:lnTo>
                    <a:pt x="138952" y="396975"/>
                  </a:lnTo>
                  <a:lnTo>
                    <a:pt x="139175" y="397789"/>
                  </a:lnTo>
                  <a:lnTo>
                    <a:pt x="139394" y="398616"/>
                  </a:lnTo>
                  <a:lnTo>
                    <a:pt x="139612" y="399454"/>
                  </a:lnTo>
                  <a:lnTo>
                    <a:pt x="139821" y="400292"/>
                  </a:lnTo>
                  <a:lnTo>
                    <a:pt x="140034" y="401131"/>
                  </a:lnTo>
                  <a:lnTo>
                    <a:pt x="140239" y="401981"/>
                  </a:lnTo>
                  <a:lnTo>
                    <a:pt x="140438" y="402843"/>
                  </a:lnTo>
                  <a:lnTo>
                    <a:pt x="140637" y="403716"/>
                  </a:lnTo>
                  <a:lnTo>
                    <a:pt x="140832" y="404578"/>
                  </a:lnTo>
                  <a:lnTo>
                    <a:pt x="141026" y="405464"/>
                  </a:lnTo>
                  <a:lnTo>
                    <a:pt x="141211" y="406349"/>
                  </a:lnTo>
                  <a:lnTo>
                    <a:pt x="141397" y="407247"/>
                  </a:lnTo>
                  <a:lnTo>
                    <a:pt x="141577" y="408144"/>
                  </a:lnTo>
                  <a:lnTo>
                    <a:pt x="141757" y="409053"/>
                  </a:lnTo>
                  <a:lnTo>
                    <a:pt x="141928" y="409962"/>
                  </a:lnTo>
                  <a:lnTo>
                    <a:pt x="142099" y="410883"/>
                  </a:lnTo>
                  <a:lnTo>
                    <a:pt x="142265" y="411816"/>
                  </a:lnTo>
                  <a:lnTo>
                    <a:pt x="142426" y="412749"/>
                  </a:lnTo>
                  <a:lnTo>
                    <a:pt x="142588" y="413693"/>
                  </a:lnTo>
                  <a:lnTo>
                    <a:pt x="139859" y="416869"/>
                  </a:lnTo>
                  <a:lnTo>
                    <a:pt x="138492" y="418463"/>
                  </a:lnTo>
                  <a:lnTo>
                    <a:pt x="137130" y="420057"/>
                  </a:lnTo>
                  <a:lnTo>
                    <a:pt x="135772" y="421663"/>
                  </a:lnTo>
                  <a:lnTo>
                    <a:pt x="134415" y="423280"/>
                  </a:lnTo>
                  <a:lnTo>
                    <a:pt x="133062" y="424922"/>
                  </a:lnTo>
                  <a:lnTo>
                    <a:pt x="131714" y="426575"/>
                  </a:lnTo>
                  <a:lnTo>
                    <a:pt x="131544" y="425217"/>
                  </a:lnTo>
                  <a:lnTo>
                    <a:pt x="131378" y="423871"/>
                  </a:lnTo>
                  <a:lnTo>
                    <a:pt x="131207" y="422525"/>
                  </a:lnTo>
                  <a:lnTo>
                    <a:pt x="131026" y="421179"/>
                  </a:lnTo>
                  <a:lnTo>
                    <a:pt x="130855" y="419927"/>
                  </a:lnTo>
                  <a:lnTo>
                    <a:pt x="130675" y="418688"/>
                  </a:lnTo>
                  <a:lnTo>
                    <a:pt x="130490" y="417448"/>
                  </a:lnTo>
                  <a:lnTo>
                    <a:pt x="130291" y="416208"/>
                  </a:lnTo>
                  <a:lnTo>
                    <a:pt x="130087" y="414992"/>
                  </a:lnTo>
                  <a:lnTo>
                    <a:pt x="129873" y="413776"/>
                  </a:lnTo>
                  <a:lnTo>
                    <a:pt x="129655" y="412572"/>
                  </a:lnTo>
                  <a:lnTo>
                    <a:pt x="129422" y="411379"/>
                  </a:lnTo>
                  <a:lnTo>
                    <a:pt x="129190" y="410198"/>
                  </a:lnTo>
                  <a:lnTo>
                    <a:pt x="128943" y="409018"/>
                  </a:lnTo>
                  <a:lnTo>
                    <a:pt x="128691" y="407861"/>
                  </a:lnTo>
                  <a:lnTo>
                    <a:pt x="128435" y="406704"/>
                  </a:lnTo>
                  <a:lnTo>
                    <a:pt x="128169" y="405570"/>
                  </a:lnTo>
                  <a:lnTo>
                    <a:pt x="127894" y="404437"/>
                  </a:lnTo>
                  <a:lnTo>
                    <a:pt x="127614" y="403327"/>
                  </a:lnTo>
                  <a:lnTo>
                    <a:pt x="127329" y="402229"/>
                  </a:lnTo>
                  <a:lnTo>
                    <a:pt x="128368" y="400281"/>
                  </a:lnTo>
                  <a:lnTo>
                    <a:pt x="129413" y="398344"/>
                  </a:lnTo>
                  <a:lnTo>
                    <a:pt x="130457" y="396420"/>
                  </a:lnTo>
                  <a:lnTo>
                    <a:pt x="131506" y="394507"/>
                  </a:lnTo>
                  <a:lnTo>
                    <a:pt x="132559" y="392606"/>
                  </a:lnTo>
                  <a:lnTo>
                    <a:pt x="133618" y="390717"/>
                  </a:lnTo>
                  <a:lnTo>
                    <a:pt x="134686" y="388851"/>
                  </a:lnTo>
                  <a:lnTo>
                    <a:pt x="135222" y="387919"/>
                  </a:lnTo>
                  <a:lnTo>
                    <a:pt x="135763" y="386998"/>
                  </a:lnTo>
                  <a:close/>
                  <a:moveTo>
                    <a:pt x="24395" y="415984"/>
                  </a:moveTo>
                  <a:lnTo>
                    <a:pt x="25012" y="416857"/>
                  </a:lnTo>
                  <a:lnTo>
                    <a:pt x="25634" y="417708"/>
                  </a:lnTo>
                  <a:lnTo>
                    <a:pt x="26260" y="418546"/>
                  </a:lnTo>
                  <a:lnTo>
                    <a:pt x="26892" y="419349"/>
                  </a:lnTo>
                  <a:lnTo>
                    <a:pt x="27528" y="420128"/>
                  </a:lnTo>
                  <a:lnTo>
                    <a:pt x="28168" y="420884"/>
                  </a:lnTo>
                  <a:lnTo>
                    <a:pt x="28814" y="421616"/>
                  </a:lnTo>
                  <a:lnTo>
                    <a:pt x="29459" y="422324"/>
                  </a:lnTo>
                  <a:lnTo>
                    <a:pt x="30114" y="422997"/>
                  </a:lnTo>
                  <a:lnTo>
                    <a:pt x="30769" y="423658"/>
                  </a:lnTo>
                  <a:lnTo>
                    <a:pt x="31101" y="423965"/>
                  </a:lnTo>
                  <a:lnTo>
                    <a:pt x="31434" y="424284"/>
                  </a:lnTo>
                  <a:lnTo>
                    <a:pt x="31766" y="424591"/>
                  </a:lnTo>
                  <a:lnTo>
                    <a:pt x="32098" y="424886"/>
                  </a:lnTo>
                  <a:lnTo>
                    <a:pt x="32430" y="425170"/>
                  </a:lnTo>
                  <a:lnTo>
                    <a:pt x="32767" y="425453"/>
                  </a:lnTo>
                  <a:lnTo>
                    <a:pt x="33104" y="425736"/>
                  </a:lnTo>
                  <a:lnTo>
                    <a:pt x="33441" y="426008"/>
                  </a:lnTo>
                  <a:lnTo>
                    <a:pt x="33783" y="426268"/>
                  </a:lnTo>
                  <a:lnTo>
                    <a:pt x="34120" y="426527"/>
                  </a:lnTo>
                  <a:lnTo>
                    <a:pt x="34462" y="426775"/>
                  </a:lnTo>
                  <a:lnTo>
                    <a:pt x="34803" y="427011"/>
                  </a:lnTo>
                  <a:lnTo>
                    <a:pt x="34656" y="428110"/>
                  </a:lnTo>
                  <a:lnTo>
                    <a:pt x="34514" y="429208"/>
                  </a:lnTo>
                  <a:lnTo>
                    <a:pt x="34376" y="430294"/>
                  </a:lnTo>
                  <a:lnTo>
                    <a:pt x="34239" y="431368"/>
                  </a:lnTo>
                  <a:lnTo>
                    <a:pt x="34110" y="432443"/>
                  </a:lnTo>
                  <a:lnTo>
                    <a:pt x="33987" y="433494"/>
                  </a:lnTo>
                  <a:lnTo>
                    <a:pt x="33868" y="434544"/>
                  </a:lnTo>
                  <a:lnTo>
                    <a:pt x="33750" y="435583"/>
                  </a:lnTo>
                  <a:lnTo>
                    <a:pt x="33569" y="437307"/>
                  </a:lnTo>
                  <a:lnTo>
                    <a:pt x="33399" y="439043"/>
                  </a:lnTo>
                  <a:lnTo>
                    <a:pt x="33232" y="440790"/>
                  </a:lnTo>
                  <a:lnTo>
                    <a:pt x="33081" y="442538"/>
                  </a:lnTo>
                  <a:lnTo>
                    <a:pt x="32933" y="444285"/>
                  </a:lnTo>
                  <a:lnTo>
                    <a:pt x="32796" y="446044"/>
                  </a:lnTo>
                  <a:lnTo>
                    <a:pt x="32663" y="447815"/>
                  </a:lnTo>
                  <a:lnTo>
                    <a:pt x="32539" y="449575"/>
                  </a:lnTo>
                  <a:lnTo>
                    <a:pt x="31856" y="449114"/>
                  </a:lnTo>
                  <a:lnTo>
                    <a:pt x="31168" y="448665"/>
                  </a:lnTo>
                  <a:lnTo>
                    <a:pt x="30480" y="448240"/>
                  </a:lnTo>
                  <a:lnTo>
                    <a:pt x="29791" y="447827"/>
                  </a:lnTo>
                  <a:lnTo>
                    <a:pt x="29099" y="447426"/>
                  </a:lnTo>
                  <a:lnTo>
                    <a:pt x="28401" y="447048"/>
                  </a:lnTo>
                  <a:lnTo>
                    <a:pt x="27703" y="446670"/>
                  </a:lnTo>
                  <a:lnTo>
                    <a:pt x="27005" y="446304"/>
                  </a:lnTo>
                  <a:lnTo>
                    <a:pt x="25610" y="445596"/>
                  </a:lnTo>
                  <a:lnTo>
                    <a:pt x="24215" y="444911"/>
                  </a:lnTo>
                  <a:lnTo>
                    <a:pt x="22819" y="444214"/>
                  </a:lnTo>
                  <a:lnTo>
                    <a:pt x="21429" y="443506"/>
                  </a:lnTo>
                  <a:lnTo>
                    <a:pt x="21585" y="441440"/>
                  </a:lnTo>
                  <a:lnTo>
                    <a:pt x="21752" y="439373"/>
                  </a:lnTo>
                  <a:lnTo>
                    <a:pt x="21922" y="437319"/>
                  </a:lnTo>
                  <a:lnTo>
                    <a:pt x="22107" y="435253"/>
                  </a:lnTo>
                  <a:lnTo>
                    <a:pt x="22297" y="433198"/>
                  </a:lnTo>
                  <a:lnTo>
                    <a:pt x="22497" y="431156"/>
                  </a:lnTo>
                  <a:lnTo>
                    <a:pt x="22596" y="430140"/>
                  </a:lnTo>
                  <a:lnTo>
                    <a:pt x="22706" y="429125"/>
                  </a:lnTo>
                  <a:lnTo>
                    <a:pt x="22815" y="428110"/>
                  </a:lnTo>
                  <a:lnTo>
                    <a:pt x="22924" y="427094"/>
                  </a:lnTo>
                  <a:lnTo>
                    <a:pt x="23090" y="425689"/>
                  </a:lnTo>
                  <a:lnTo>
                    <a:pt x="23261" y="424284"/>
                  </a:lnTo>
                  <a:lnTo>
                    <a:pt x="23436" y="422891"/>
                  </a:lnTo>
                  <a:lnTo>
                    <a:pt x="23617" y="421498"/>
                  </a:lnTo>
                  <a:lnTo>
                    <a:pt x="23802" y="420116"/>
                  </a:lnTo>
                  <a:lnTo>
                    <a:pt x="23996" y="418735"/>
                  </a:lnTo>
                  <a:lnTo>
                    <a:pt x="24191" y="417353"/>
                  </a:lnTo>
                  <a:lnTo>
                    <a:pt x="24395" y="415984"/>
                  </a:lnTo>
                  <a:close/>
                  <a:moveTo>
                    <a:pt x="143176" y="417342"/>
                  </a:moveTo>
                  <a:lnTo>
                    <a:pt x="143305" y="418215"/>
                  </a:lnTo>
                  <a:lnTo>
                    <a:pt x="143433" y="419101"/>
                  </a:lnTo>
                  <a:lnTo>
                    <a:pt x="143679" y="420872"/>
                  </a:lnTo>
                  <a:lnTo>
                    <a:pt x="143917" y="422655"/>
                  </a:lnTo>
                  <a:lnTo>
                    <a:pt x="144149" y="424461"/>
                  </a:lnTo>
                  <a:lnTo>
                    <a:pt x="144368" y="426268"/>
                  </a:lnTo>
                  <a:lnTo>
                    <a:pt x="144576" y="428086"/>
                  </a:lnTo>
                  <a:lnTo>
                    <a:pt x="144776" y="429916"/>
                  </a:lnTo>
                  <a:lnTo>
                    <a:pt x="144970" y="431758"/>
                  </a:lnTo>
                  <a:lnTo>
                    <a:pt x="145155" y="433612"/>
                  </a:lnTo>
                  <a:lnTo>
                    <a:pt x="145331" y="435465"/>
                  </a:lnTo>
                  <a:lnTo>
                    <a:pt x="145497" y="437343"/>
                  </a:lnTo>
                  <a:lnTo>
                    <a:pt x="145659" y="439220"/>
                  </a:lnTo>
                  <a:lnTo>
                    <a:pt x="145815" y="441097"/>
                  </a:lnTo>
                  <a:lnTo>
                    <a:pt x="145962" y="442998"/>
                  </a:lnTo>
                  <a:lnTo>
                    <a:pt x="146100" y="444899"/>
                  </a:lnTo>
                  <a:lnTo>
                    <a:pt x="146238" y="446800"/>
                  </a:lnTo>
                  <a:lnTo>
                    <a:pt x="145554" y="447166"/>
                  </a:lnTo>
                  <a:lnTo>
                    <a:pt x="144871" y="447544"/>
                  </a:lnTo>
                  <a:lnTo>
                    <a:pt x="144187" y="447945"/>
                  </a:lnTo>
                  <a:lnTo>
                    <a:pt x="143504" y="448358"/>
                  </a:lnTo>
                  <a:lnTo>
                    <a:pt x="142820" y="448795"/>
                  </a:lnTo>
                  <a:lnTo>
                    <a:pt x="142142" y="449244"/>
                  </a:lnTo>
                  <a:lnTo>
                    <a:pt x="141458" y="449704"/>
                  </a:lnTo>
                  <a:lnTo>
                    <a:pt x="140780" y="450189"/>
                  </a:lnTo>
                  <a:lnTo>
                    <a:pt x="140101" y="450673"/>
                  </a:lnTo>
                  <a:lnTo>
                    <a:pt x="139422" y="451157"/>
                  </a:lnTo>
                  <a:lnTo>
                    <a:pt x="138748" y="451664"/>
                  </a:lnTo>
                  <a:lnTo>
                    <a:pt x="138079" y="452172"/>
                  </a:lnTo>
                  <a:lnTo>
                    <a:pt x="136745" y="453188"/>
                  </a:lnTo>
                  <a:lnTo>
                    <a:pt x="135426" y="454215"/>
                  </a:lnTo>
                  <a:lnTo>
                    <a:pt x="135378" y="454262"/>
                  </a:lnTo>
                  <a:lnTo>
                    <a:pt x="135331" y="454309"/>
                  </a:lnTo>
                  <a:lnTo>
                    <a:pt x="135288" y="454356"/>
                  </a:lnTo>
                  <a:lnTo>
                    <a:pt x="135250" y="454427"/>
                  </a:lnTo>
                  <a:lnTo>
                    <a:pt x="135217" y="454486"/>
                  </a:lnTo>
                  <a:lnTo>
                    <a:pt x="135184" y="454557"/>
                  </a:lnTo>
                  <a:lnTo>
                    <a:pt x="135155" y="454640"/>
                  </a:lnTo>
                  <a:lnTo>
                    <a:pt x="135127" y="454711"/>
                  </a:lnTo>
                  <a:lnTo>
                    <a:pt x="135103" y="454793"/>
                  </a:lnTo>
                  <a:lnTo>
                    <a:pt x="135084" y="454888"/>
                  </a:lnTo>
                  <a:lnTo>
                    <a:pt x="135065" y="454970"/>
                  </a:lnTo>
                  <a:lnTo>
                    <a:pt x="135056" y="455065"/>
                  </a:lnTo>
                  <a:lnTo>
                    <a:pt x="135042" y="455159"/>
                  </a:lnTo>
                  <a:lnTo>
                    <a:pt x="135037" y="455254"/>
                  </a:lnTo>
                  <a:lnTo>
                    <a:pt x="135032" y="455348"/>
                  </a:lnTo>
                  <a:lnTo>
                    <a:pt x="135027" y="455443"/>
                  </a:lnTo>
                  <a:lnTo>
                    <a:pt x="135032" y="455596"/>
                  </a:lnTo>
                  <a:lnTo>
                    <a:pt x="135042" y="455750"/>
                  </a:lnTo>
                  <a:lnTo>
                    <a:pt x="135056" y="455891"/>
                  </a:lnTo>
                  <a:lnTo>
                    <a:pt x="135079" y="456033"/>
                  </a:lnTo>
                  <a:lnTo>
                    <a:pt x="135103" y="456163"/>
                  </a:lnTo>
                  <a:lnTo>
                    <a:pt x="135136" y="456293"/>
                  </a:lnTo>
                  <a:lnTo>
                    <a:pt x="135174" y="456411"/>
                  </a:lnTo>
                  <a:lnTo>
                    <a:pt x="135217" y="456517"/>
                  </a:lnTo>
                  <a:lnTo>
                    <a:pt x="135265" y="456612"/>
                  </a:lnTo>
                  <a:lnTo>
                    <a:pt x="135317" y="456694"/>
                  </a:lnTo>
                  <a:lnTo>
                    <a:pt x="135374" y="456765"/>
                  </a:lnTo>
                  <a:lnTo>
                    <a:pt x="135431" y="456812"/>
                  </a:lnTo>
                  <a:lnTo>
                    <a:pt x="135497" y="456848"/>
                  </a:lnTo>
                  <a:lnTo>
                    <a:pt x="135568" y="456871"/>
                  </a:lnTo>
                  <a:lnTo>
                    <a:pt x="135640" y="456859"/>
                  </a:lnTo>
                  <a:lnTo>
                    <a:pt x="135715" y="456836"/>
                  </a:lnTo>
                  <a:lnTo>
                    <a:pt x="137049" y="456246"/>
                  </a:lnTo>
                  <a:lnTo>
                    <a:pt x="138397" y="455632"/>
                  </a:lnTo>
                  <a:lnTo>
                    <a:pt x="139076" y="455325"/>
                  </a:lnTo>
                  <a:lnTo>
                    <a:pt x="139754" y="454994"/>
                  </a:lnTo>
                  <a:lnTo>
                    <a:pt x="140438" y="454663"/>
                  </a:lnTo>
                  <a:lnTo>
                    <a:pt x="141117" y="454321"/>
                  </a:lnTo>
                  <a:lnTo>
                    <a:pt x="141800" y="453967"/>
                  </a:lnTo>
                  <a:lnTo>
                    <a:pt x="142479" y="453601"/>
                  </a:lnTo>
                  <a:lnTo>
                    <a:pt x="143157" y="453211"/>
                  </a:lnTo>
                  <a:lnTo>
                    <a:pt x="143831" y="452822"/>
                  </a:lnTo>
                  <a:lnTo>
                    <a:pt x="144505" y="452408"/>
                  </a:lnTo>
                  <a:lnTo>
                    <a:pt x="145179" y="451983"/>
                  </a:lnTo>
                  <a:lnTo>
                    <a:pt x="145844" y="451546"/>
                  </a:lnTo>
                  <a:lnTo>
                    <a:pt x="146508" y="451086"/>
                  </a:lnTo>
                  <a:lnTo>
                    <a:pt x="146603" y="452727"/>
                  </a:lnTo>
                  <a:lnTo>
                    <a:pt x="146698" y="454368"/>
                  </a:lnTo>
                  <a:lnTo>
                    <a:pt x="146783" y="456021"/>
                  </a:lnTo>
                  <a:lnTo>
                    <a:pt x="146869" y="457674"/>
                  </a:lnTo>
                  <a:lnTo>
                    <a:pt x="146950" y="459327"/>
                  </a:lnTo>
                  <a:lnTo>
                    <a:pt x="147025" y="460992"/>
                  </a:lnTo>
                  <a:lnTo>
                    <a:pt x="147097" y="462645"/>
                  </a:lnTo>
                  <a:lnTo>
                    <a:pt x="147168" y="464321"/>
                  </a:lnTo>
                  <a:lnTo>
                    <a:pt x="147234" y="465986"/>
                  </a:lnTo>
                  <a:lnTo>
                    <a:pt x="147296" y="467651"/>
                  </a:lnTo>
                  <a:lnTo>
                    <a:pt x="147415" y="471004"/>
                  </a:lnTo>
                  <a:lnTo>
                    <a:pt x="147524" y="474346"/>
                  </a:lnTo>
                  <a:lnTo>
                    <a:pt x="147623" y="477699"/>
                  </a:lnTo>
                  <a:lnTo>
                    <a:pt x="147543" y="477699"/>
                  </a:lnTo>
                  <a:lnTo>
                    <a:pt x="146802" y="477746"/>
                  </a:lnTo>
                  <a:lnTo>
                    <a:pt x="146062" y="477817"/>
                  </a:lnTo>
                  <a:lnTo>
                    <a:pt x="145317" y="477923"/>
                  </a:lnTo>
                  <a:lnTo>
                    <a:pt x="144576" y="478041"/>
                  </a:lnTo>
                  <a:lnTo>
                    <a:pt x="143831" y="478171"/>
                  </a:lnTo>
                  <a:lnTo>
                    <a:pt x="143091" y="478325"/>
                  </a:lnTo>
                  <a:lnTo>
                    <a:pt x="142351" y="478490"/>
                  </a:lnTo>
                  <a:lnTo>
                    <a:pt x="141605" y="478667"/>
                  </a:lnTo>
                  <a:lnTo>
                    <a:pt x="140865" y="478856"/>
                  </a:lnTo>
                  <a:lnTo>
                    <a:pt x="140120" y="479045"/>
                  </a:lnTo>
                  <a:lnTo>
                    <a:pt x="138634" y="479446"/>
                  </a:lnTo>
                  <a:lnTo>
                    <a:pt x="137149" y="479848"/>
                  </a:lnTo>
                  <a:lnTo>
                    <a:pt x="135668" y="480237"/>
                  </a:lnTo>
                  <a:lnTo>
                    <a:pt x="135530" y="477156"/>
                  </a:lnTo>
                  <a:lnTo>
                    <a:pt x="135393" y="474074"/>
                  </a:lnTo>
                  <a:lnTo>
                    <a:pt x="135241" y="471004"/>
                  </a:lnTo>
                  <a:lnTo>
                    <a:pt x="135084" y="467934"/>
                  </a:lnTo>
                  <a:lnTo>
                    <a:pt x="134918" y="464876"/>
                  </a:lnTo>
                  <a:lnTo>
                    <a:pt x="134743" y="461818"/>
                  </a:lnTo>
                  <a:lnTo>
                    <a:pt x="134652" y="460284"/>
                  </a:lnTo>
                  <a:lnTo>
                    <a:pt x="134557" y="458760"/>
                  </a:lnTo>
                  <a:lnTo>
                    <a:pt x="134458" y="457249"/>
                  </a:lnTo>
                  <a:lnTo>
                    <a:pt x="134358" y="455726"/>
                  </a:lnTo>
                  <a:lnTo>
                    <a:pt x="134244" y="454026"/>
                  </a:lnTo>
                  <a:lnTo>
                    <a:pt x="134126" y="452326"/>
                  </a:lnTo>
                  <a:lnTo>
                    <a:pt x="134002" y="450637"/>
                  </a:lnTo>
                  <a:lnTo>
                    <a:pt x="133874" y="448949"/>
                  </a:lnTo>
                  <a:lnTo>
                    <a:pt x="133746" y="447260"/>
                  </a:lnTo>
                  <a:lnTo>
                    <a:pt x="133608" y="445584"/>
                  </a:lnTo>
                  <a:lnTo>
                    <a:pt x="133471" y="443919"/>
                  </a:lnTo>
                  <a:lnTo>
                    <a:pt x="133323" y="442242"/>
                  </a:lnTo>
                  <a:lnTo>
                    <a:pt x="133176" y="440589"/>
                  </a:lnTo>
                  <a:lnTo>
                    <a:pt x="133024" y="438937"/>
                  </a:lnTo>
                  <a:lnTo>
                    <a:pt x="132868" y="437284"/>
                  </a:lnTo>
                  <a:lnTo>
                    <a:pt x="132706" y="435642"/>
                  </a:lnTo>
                  <a:lnTo>
                    <a:pt x="132540" y="434013"/>
                  </a:lnTo>
                  <a:lnTo>
                    <a:pt x="132369" y="432384"/>
                  </a:lnTo>
                  <a:lnTo>
                    <a:pt x="132199" y="430766"/>
                  </a:lnTo>
                  <a:lnTo>
                    <a:pt x="132018" y="429160"/>
                  </a:lnTo>
                  <a:lnTo>
                    <a:pt x="133418" y="427732"/>
                  </a:lnTo>
                  <a:lnTo>
                    <a:pt x="134818" y="426279"/>
                  </a:lnTo>
                  <a:lnTo>
                    <a:pt x="136214" y="424815"/>
                  </a:lnTo>
                  <a:lnTo>
                    <a:pt x="137609" y="423340"/>
                  </a:lnTo>
                  <a:lnTo>
                    <a:pt x="139000" y="421840"/>
                  </a:lnTo>
                  <a:lnTo>
                    <a:pt x="140390" y="420341"/>
                  </a:lnTo>
                  <a:lnTo>
                    <a:pt x="143176" y="417342"/>
                  </a:lnTo>
                  <a:close/>
                  <a:moveTo>
                    <a:pt x="21220" y="446410"/>
                  </a:moveTo>
                  <a:lnTo>
                    <a:pt x="22596" y="447355"/>
                  </a:lnTo>
                  <a:lnTo>
                    <a:pt x="23973" y="448323"/>
                  </a:lnTo>
                  <a:lnTo>
                    <a:pt x="25354" y="449279"/>
                  </a:lnTo>
                  <a:lnTo>
                    <a:pt x="26042" y="449752"/>
                  </a:lnTo>
                  <a:lnTo>
                    <a:pt x="26735" y="450224"/>
                  </a:lnTo>
                  <a:lnTo>
                    <a:pt x="27428" y="450684"/>
                  </a:lnTo>
                  <a:lnTo>
                    <a:pt x="28116" y="451133"/>
                  </a:lnTo>
                  <a:lnTo>
                    <a:pt x="28809" y="451570"/>
                  </a:lnTo>
                  <a:lnTo>
                    <a:pt x="29502" y="451995"/>
                  </a:lnTo>
                  <a:lnTo>
                    <a:pt x="30200" y="452396"/>
                  </a:lnTo>
                  <a:lnTo>
                    <a:pt x="30893" y="452786"/>
                  </a:lnTo>
                  <a:lnTo>
                    <a:pt x="31590" y="453164"/>
                  </a:lnTo>
                  <a:lnTo>
                    <a:pt x="32283" y="453506"/>
                  </a:lnTo>
                  <a:lnTo>
                    <a:pt x="32188" y="455230"/>
                  </a:lnTo>
                  <a:lnTo>
                    <a:pt x="32093" y="456966"/>
                  </a:lnTo>
                  <a:lnTo>
                    <a:pt x="32008" y="458690"/>
                  </a:lnTo>
                  <a:lnTo>
                    <a:pt x="31932" y="460425"/>
                  </a:lnTo>
                  <a:lnTo>
                    <a:pt x="31861" y="462161"/>
                  </a:lnTo>
                  <a:lnTo>
                    <a:pt x="31794" y="463896"/>
                  </a:lnTo>
                  <a:lnTo>
                    <a:pt x="31737" y="465632"/>
                  </a:lnTo>
                  <a:lnTo>
                    <a:pt x="31680" y="467379"/>
                  </a:lnTo>
                  <a:lnTo>
                    <a:pt x="31633" y="469115"/>
                  </a:lnTo>
                  <a:lnTo>
                    <a:pt x="31590" y="470863"/>
                  </a:lnTo>
                  <a:lnTo>
                    <a:pt x="31552" y="472598"/>
                  </a:lnTo>
                  <a:lnTo>
                    <a:pt x="31524" y="474346"/>
                  </a:lnTo>
                  <a:lnTo>
                    <a:pt x="31495" y="476081"/>
                  </a:lnTo>
                  <a:lnTo>
                    <a:pt x="31472" y="477829"/>
                  </a:lnTo>
                  <a:lnTo>
                    <a:pt x="31453" y="479564"/>
                  </a:lnTo>
                  <a:lnTo>
                    <a:pt x="31438" y="481312"/>
                  </a:lnTo>
                  <a:lnTo>
                    <a:pt x="30712" y="481253"/>
                  </a:lnTo>
                  <a:lnTo>
                    <a:pt x="29986" y="481217"/>
                  </a:lnTo>
                  <a:lnTo>
                    <a:pt x="29260" y="481205"/>
                  </a:lnTo>
                  <a:lnTo>
                    <a:pt x="28529" y="481205"/>
                  </a:lnTo>
                  <a:lnTo>
                    <a:pt x="27798" y="481217"/>
                  </a:lnTo>
                  <a:lnTo>
                    <a:pt x="27062" y="481241"/>
                  </a:lnTo>
                  <a:lnTo>
                    <a:pt x="26332" y="481276"/>
                  </a:lnTo>
                  <a:lnTo>
                    <a:pt x="25601" y="481324"/>
                  </a:lnTo>
                  <a:lnTo>
                    <a:pt x="24865" y="481383"/>
                  </a:lnTo>
                  <a:lnTo>
                    <a:pt x="24134" y="481442"/>
                  </a:lnTo>
                  <a:lnTo>
                    <a:pt x="22672" y="481595"/>
                  </a:lnTo>
                  <a:lnTo>
                    <a:pt x="21215" y="481760"/>
                  </a:lnTo>
                  <a:lnTo>
                    <a:pt x="19768" y="481937"/>
                  </a:lnTo>
                  <a:lnTo>
                    <a:pt x="19815" y="479706"/>
                  </a:lnTo>
                  <a:lnTo>
                    <a:pt x="19867" y="477463"/>
                  </a:lnTo>
                  <a:lnTo>
                    <a:pt x="19924" y="475231"/>
                  </a:lnTo>
                  <a:lnTo>
                    <a:pt x="19986" y="473000"/>
                  </a:lnTo>
                  <a:lnTo>
                    <a:pt x="20052" y="470768"/>
                  </a:lnTo>
                  <a:lnTo>
                    <a:pt x="20128" y="468537"/>
                  </a:lnTo>
                  <a:lnTo>
                    <a:pt x="20209" y="466305"/>
                  </a:lnTo>
                  <a:lnTo>
                    <a:pt x="20290" y="464085"/>
                  </a:lnTo>
                  <a:lnTo>
                    <a:pt x="20385" y="461866"/>
                  </a:lnTo>
                  <a:lnTo>
                    <a:pt x="20480" y="459646"/>
                  </a:lnTo>
                  <a:lnTo>
                    <a:pt x="20584" y="457426"/>
                  </a:lnTo>
                  <a:lnTo>
                    <a:pt x="20698" y="455218"/>
                  </a:lnTo>
                  <a:lnTo>
                    <a:pt x="20817" y="453010"/>
                  </a:lnTo>
                  <a:lnTo>
                    <a:pt x="20945" y="450803"/>
                  </a:lnTo>
                  <a:lnTo>
                    <a:pt x="21078" y="448606"/>
                  </a:lnTo>
                  <a:lnTo>
                    <a:pt x="21220" y="446410"/>
                  </a:lnTo>
                  <a:close/>
                  <a:moveTo>
                    <a:pt x="147718" y="481111"/>
                  </a:moveTo>
                  <a:lnTo>
                    <a:pt x="147794" y="484110"/>
                  </a:lnTo>
                  <a:lnTo>
                    <a:pt x="147866" y="487109"/>
                  </a:lnTo>
                  <a:lnTo>
                    <a:pt x="147927" y="490096"/>
                  </a:lnTo>
                  <a:lnTo>
                    <a:pt x="147989" y="493095"/>
                  </a:lnTo>
                  <a:lnTo>
                    <a:pt x="148103" y="499046"/>
                  </a:lnTo>
                  <a:lnTo>
                    <a:pt x="148212" y="504985"/>
                  </a:lnTo>
                  <a:lnTo>
                    <a:pt x="145317" y="505776"/>
                  </a:lnTo>
                  <a:lnTo>
                    <a:pt x="142417" y="506567"/>
                  </a:lnTo>
                  <a:lnTo>
                    <a:pt x="139512" y="507358"/>
                  </a:lnTo>
                  <a:lnTo>
                    <a:pt x="136608" y="508149"/>
                  </a:lnTo>
                  <a:lnTo>
                    <a:pt x="136522" y="505067"/>
                  </a:lnTo>
                  <a:lnTo>
                    <a:pt x="136432" y="501974"/>
                  </a:lnTo>
                  <a:lnTo>
                    <a:pt x="136342" y="498857"/>
                  </a:lnTo>
                  <a:lnTo>
                    <a:pt x="136242" y="495752"/>
                  </a:lnTo>
                  <a:lnTo>
                    <a:pt x="136138" y="492623"/>
                  </a:lnTo>
                  <a:lnTo>
                    <a:pt x="136033" y="489494"/>
                  </a:lnTo>
                  <a:lnTo>
                    <a:pt x="135915" y="486377"/>
                  </a:lnTo>
                  <a:lnTo>
                    <a:pt x="135796" y="483248"/>
                  </a:lnTo>
                  <a:lnTo>
                    <a:pt x="136527" y="483154"/>
                  </a:lnTo>
                  <a:lnTo>
                    <a:pt x="137263" y="483059"/>
                  </a:lnTo>
                  <a:lnTo>
                    <a:pt x="138734" y="482882"/>
                  </a:lnTo>
                  <a:lnTo>
                    <a:pt x="140205" y="482705"/>
                  </a:lnTo>
                  <a:lnTo>
                    <a:pt x="141681" y="482516"/>
                  </a:lnTo>
                  <a:lnTo>
                    <a:pt x="142417" y="482410"/>
                  </a:lnTo>
                  <a:lnTo>
                    <a:pt x="143153" y="482292"/>
                  </a:lnTo>
                  <a:lnTo>
                    <a:pt x="143888" y="482162"/>
                  </a:lnTo>
                  <a:lnTo>
                    <a:pt x="144624" y="482020"/>
                  </a:lnTo>
                  <a:lnTo>
                    <a:pt x="145355" y="481855"/>
                  </a:lnTo>
                  <a:lnTo>
                    <a:pt x="146086" y="481678"/>
                  </a:lnTo>
                  <a:lnTo>
                    <a:pt x="146817" y="481489"/>
                  </a:lnTo>
                  <a:lnTo>
                    <a:pt x="147543" y="481264"/>
                  </a:lnTo>
                  <a:lnTo>
                    <a:pt x="147590" y="481229"/>
                  </a:lnTo>
                  <a:lnTo>
                    <a:pt x="147633" y="481182"/>
                  </a:lnTo>
                  <a:lnTo>
                    <a:pt x="147676" y="481146"/>
                  </a:lnTo>
                  <a:lnTo>
                    <a:pt x="147718" y="481111"/>
                  </a:lnTo>
                  <a:close/>
                  <a:moveTo>
                    <a:pt x="19706" y="484960"/>
                  </a:moveTo>
                  <a:lnTo>
                    <a:pt x="21158" y="485137"/>
                  </a:lnTo>
                  <a:lnTo>
                    <a:pt x="22615" y="485302"/>
                  </a:lnTo>
                  <a:lnTo>
                    <a:pt x="24082" y="485456"/>
                  </a:lnTo>
                  <a:lnTo>
                    <a:pt x="24818" y="485527"/>
                  </a:lnTo>
                  <a:lnTo>
                    <a:pt x="25553" y="485586"/>
                  </a:lnTo>
                  <a:lnTo>
                    <a:pt x="26289" y="485645"/>
                  </a:lnTo>
                  <a:lnTo>
                    <a:pt x="27024" y="485680"/>
                  </a:lnTo>
                  <a:lnTo>
                    <a:pt x="27760" y="485704"/>
                  </a:lnTo>
                  <a:lnTo>
                    <a:pt x="28496" y="485728"/>
                  </a:lnTo>
                  <a:lnTo>
                    <a:pt x="29227" y="485728"/>
                  </a:lnTo>
                  <a:lnTo>
                    <a:pt x="29962" y="485716"/>
                  </a:lnTo>
                  <a:lnTo>
                    <a:pt x="30693" y="485680"/>
                  </a:lnTo>
                  <a:lnTo>
                    <a:pt x="31424" y="485633"/>
                  </a:lnTo>
                  <a:lnTo>
                    <a:pt x="31419" y="486967"/>
                  </a:lnTo>
                  <a:lnTo>
                    <a:pt x="31410" y="488337"/>
                  </a:lnTo>
                  <a:lnTo>
                    <a:pt x="31386" y="491147"/>
                  </a:lnTo>
                  <a:lnTo>
                    <a:pt x="31362" y="494016"/>
                  </a:lnTo>
                  <a:lnTo>
                    <a:pt x="31334" y="496956"/>
                  </a:lnTo>
                  <a:lnTo>
                    <a:pt x="31315" y="499943"/>
                  </a:lnTo>
                  <a:lnTo>
                    <a:pt x="31310" y="501443"/>
                  </a:lnTo>
                  <a:lnTo>
                    <a:pt x="31305" y="502954"/>
                  </a:lnTo>
                  <a:lnTo>
                    <a:pt x="31310" y="504477"/>
                  </a:lnTo>
                  <a:lnTo>
                    <a:pt x="31315" y="505988"/>
                  </a:lnTo>
                  <a:lnTo>
                    <a:pt x="31324" y="507511"/>
                  </a:lnTo>
                  <a:lnTo>
                    <a:pt x="31343" y="509023"/>
                  </a:lnTo>
                  <a:lnTo>
                    <a:pt x="29848" y="509058"/>
                  </a:lnTo>
                  <a:lnTo>
                    <a:pt x="28353" y="509105"/>
                  </a:lnTo>
                  <a:lnTo>
                    <a:pt x="26854" y="509188"/>
                  </a:lnTo>
                  <a:lnTo>
                    <a:pt x="25359" y="509271"/>
                  </a:lnTo>
                  <a:lnTo>
                    <a:pt x="23859" y="509377"/>
                  </a:lnTo>
                  <a:lnTo>
                    <a:pt x="22364" y="509483"/>
                  </a:lnTo>
                  <a:lnTo>
                    <a:pt x="19369" y="509696"/>
                  </a:lnTo>
                  <a:lnTo>
                    <a:pt x="19435" y="503532"/>
                  </a:lnTo>
                  <a:lnTo>
                    <a:pt x="19469" y="500439"/>
                  </a:lnTo>
                  <a:lnTo>
                    <a:pt x="19507" y="497346"/>
                  </a:lnTo>
                  <a:lnTo>
                    <a:pt x="19549" y="494240"/>
                  </a:lnTo>
                  <a:lnTo>
                    <a:pt x="19597" y="491147"/>
                  </a:lnTo>
                  <a:lnTo>
                    <a:pt x="19649" y="488053"/>
                  </a:lnTo>
                  <a:lnTo>
                    <a:pt x="19706" y="484960"/>
                  </a:lnTo>
                  <a:close/>
                  <a:moveTo>
                    <a:pt x="19341" y="512718"/>
                  </a:moveTo>
                  <a:lnTo>
                    <a:pt x="22369" y="512954"/>
                  </a:lnTo>
                  <a:lnTo>
                    <a:pt x="23883" y="513061"/>
                  </a:lnTo>
                  <a:lnTo>
                    <a:pt x="25397" y="513167"/>
                  </a:lnTo>
                  <a:lnTo>
                    <a:pt x="26911" y="513250"/>
                  </a:lnTo>
                  <a:lnTo>
                    <a:pt x="28429" y="513332"/>
                  </a:lnTo>
                  <a:lnTo>
                    <a:pt x="29943" y="513391"/>
                  </a:lnTo>
                  <a:lnTo>
                    <a:pt x="31457" y="513427"/>
                  </a:lnTo>
                  <a:lnTo>
                    <a:pt x="31495" y="514596"/>
                  </a:lnTo>
                  <a:lnTo>
                    <a:pt x="31538" y="515753"/>
                  </a:lnTo>
                  <a:lnTo>
                    <a:pt x="31590" y="516898"/>
                  </a:lnTo>
                  <a:lnTo>
                    <a:pt x="31642" y="518043"/>
                  </a:lnTo>
                  <a:lnTo>
                    <a:pt x="31709" y="519177"/>
                  </a:lnTo>
                  <a:lnTo>
                    <a:pt x="31780" y="520298"/>
                  </a:lnTo>
                  <a:lnTo>
                    <a:pt x="31856" y="521420"/>
                  </a:lnTo>
                  <a:lnTo>
                    <a:pt x="31941" y="522518"/>
                  </a:lnTo>
                  <a:lnTo>
                    <a:pt x="32036" y="523604"/>
                  </a:lnTo>
                  <a:lnTo>
                    <a:pt x="32141" y="524679"/>
                  </a:lnTo>
                  <a:lnTo>
                    <a:pt x="32255" y="525741"/>
                  </a:lnTo>
                  <a:lnTo>
                    <a:pt x="32378" y="526792"/>
                  </a:lnTo>
                  <a:lnTo>
                    <a:pt x="32440" y="527300"/>
                  </a:lnTo>
                  <a:lnTo>
                    <a:pt x="32511" y="527819"/>
                  </a:lnTo>
                  <a:lnTo>
                    <a:pt x="32577" y="528327"/>
                  </a:lnTo>
                  <a:lnTo>
                    <a:pt x="32653" y="528823"/>
                  </a:lnTo>
                  <a:lnTo>
                    <a:pt x="32725" y="529331"/>
                  </a:lnTo>
                  <a:lnTo>
                    <a:pt x="32805" y="529827"/>
                  </a:lnTo>
                  <a:lnTo>
                    <a:pt x="32886" y="530311"/>
                  </a:lnTo>
                  <a:lnTo>
                    <a:pt x="32971" y="530795"/>
                  </a:lnTo>
                  <a:lnTo>
                    <a:pt x="32649" y="530441"/>
                  </a:lnTo>
                  <a:lnTo>
                    <a:pt x="32321" y="530110"/>
                  </a:lnTo>
                  <a:lnTo>
                    <a:pt x="31984" y="529791"/>
                  </a:lnTo>
                  <a:lnTo>
                    <a:pt x="31647" y="529484"/>
                  </a:lnTo>
                  <a:lnTo>
                    <a:pt x="31301" y="529213"/>
                  </a:lnTo>
                  <a:lnTo>
                    <a:pt x="30954" y="528941"/>
                  </a:lnTo>
                  <a:lnTo>
                    <a:pt x="30598" y="528705"/>
                  </a:lnTo>
                  <a:lnTo>
                    <a:pt x="30238" y="528481"/>
                  </a:lnTo>
                  <a:lnTo>
                    <a:pt x="29867" y="528280"/>
                  </a:lnTo>
                  <a:lnTo>
                    <a:pt x="29492" y="528103"/>
                  </a:lnTo>
                  <a:lnTo>
                    <a:pt x="29113" y="527949"/>
                  </a:lnTo>
                  <a:lnTo>
                    <a:pt x="28728" y="527819"/>
                  </a:lnTo>
                  <a:lnTo>
                    <a:pt x="28334" y="527701"/>
                  </a:lnTo>
                  <a:lnTo>
                    <a:pt x="27936" y="527619"/>
                  </a:lnTo>
                  <a:lnTo>
                    <a:pt x="27532" y="527548"/>
                  </a:lnTo>
                  <a:lnTo>
                    <a:pt x="27119" y="527512"/>
                  </a:lnTo>
                  <a:lnTo>
                    <a:pt x="26868" y="527501"/>
                  </a:lnTo>
                  <a:lnTo>
                    <a:pt x="26612" y="527489"/>
                  </a:lnTo>
                  <a:lnTo>
                    <a:pt x="26108" y="527501"/>
                  </a:lnTo>
                  <a:lnTo>
                    <a:pt x="25605" y="527548"/>
                  </a:lnTo>
                  <a:lnTo>
                    <a:pt x="25098" y="527619"/>
                  </a:lnTo>
                  <a:lnTo>
                    <a:pt x="24594" y="527713"/>
                  </a:lnTo>
                  <a:lnTo>
                    <a:pt x="24091" y="527831"/>
                  </a:lnTo>
                  <a:lnTo>
                    <a:pt x="23588" y="527985"/>
                  </a:lnTo>
                  <a:lnTo>
                    <a:pt x="23090" y="528150"/>
                  </a:lnTo>
                  <a:lnTo>
                    <a:pt x="22587" y="528351"/>
                  </a:lnTo>
                  <a:lnTo>
                    <a:pt x="22089" y="528575"/>
                  </a:lnTo>
                  <a:lnTo>
                    <a:pt x="21590" y="528823"/>
                  </a:lnTo>
                  <a:lnTo>
                    <a:pt x="21092" y="529095"/>
                  </a:lnTo>
                  <a:lnTo>
                    <a:pt x="20593" y="529390"/>
                  </a:lnTo>
                  <a:lnTo>
                    <a:pt x="20100" y="529708"/>
                  </a:lnTo>
                  <a:lnTo>
                    <a:pt x="19606" y="530039"/>
                  </a:lnTo>
                  <a:lnTo>
                    <a:pt x="19117" y="530405"/>
                  </a:lnTo>
                  <a:lnTo>
                    <a:pt x="19151" y="528209"/>
                  </a:lnTo>
                  <a:lnTo>
                    <a:pt x="19184" y="526013"/>
                  </a:lnTo>
                  <a:lnTo>
                    <a:pt x="19241" y="521585"/>
                  </a:lnTo>
                  <a:lnTo>
                    <a:pt x="19293" y="517158"/>
                  </a:lnTo>
                  <a:lnTo>
                    <a:pt x="19341" y="512718"/>
                  </a:lnTo>
                  <a:close/>
                  <a:moveTo>
                    <a:pt x="148293" y="508834"/>
                  </a:moveTo>
                  <a:lnTo>
                    <a:pt x="148416" y="515021"/>
                  </a:lnTo>
                  <a:lnTo>
                    <a:pt x="148478" y="518090"/>
                  </a:lnTo>
                  <a:lnTo>
                    <a:pt x="148544" y="521148"/>
                  </a:lnTo>
                  <a:lnTo>
                    <a:pt x="148620" y="524195"/>
                  </a:lnTo>
                  <a:lnTo>
                    <a:pt x="148701" y="527205"/>
                  </a:lnTo>
                  <a:lnTo>
                    <a:pt x="148786" y="530204"/>
                  </a:lnTo>
                  <a:lnTo>
                    <a:pt x="148881" y="533180"/>
                  </a:lnTo>
                  <a:lnTo>
                    <a:pt x="148891" y="533404"/>
                  </a:lnTo>
                  <a:lnTo>
                    <a:pt x="148905" y="533617"/>
                  </a:lnTo>
                  <a:lnTo>
                    <a:pt x="148924" y="533817"/>
                  </a:lnTo>
                  <a:lnTo>
                    <a:pt x="148952" y="534018"/>
                  </a:lnTo>
                  <a:lnTo>
                    <a:pt x="148981" y="534207"/>
                  </a:lnTo>
                  <a:lnTo>
                    <a:pt x="149014" y="534384"/>
                  </a:lnTo>
                  <a:lnTo>
                    <a:pt x="149052" y="534561"/>
                  </a:lnTo>
                  <a:lnTo>
                    <a:pt x="149090" y="534726"/>
                  </a:lnTo>
                  <a:lnTo>
                    <a:pt x="148729" y="534467"/>
                  </a:lnTo>
                  <a:lnTo>
                    <a:pt x="148364" y="534219"/>
                  </a:lnTo>
                  <a:lnTo>
                    <a:pt x="147998" y="533983"/>
                  </a:lnTo>
                  <a:lnTo>
                    <a:pt x="147633" y="533758"/>
                  </a:lnTo>
                  <a:lnTo>
                    <a:pt x="147268" y="533558"/>
                  </a:lnTo>
                  <a:lnTo>
                    <a:pt x="146902" y="533369"/>
                  </a:lnTo>
                  <a:lnTo>
                    <a:pt x="146532" y="533192"/>
                  </a:lnTo>
                  <a:lnTo>
                    <a:pt x="146162" y="533038"/>
                  </a:lnTo>
                  <a:lnTo>
                    <a:pt x="145796" y="532885"/>
                  </a:lnTo>
                  <a:lnTo>
                    <a:pt x="145426" y="532755"/>
                  </a:lnTo>
                  <a:lnTo>
                    <a:pt x="145056" y="532648"/>
                  </a:lnTo>
                  <a:lnTo>
                    <a:pt x="144686" y="532554"/>
                  </a:lnTo>
                  <a:lnTo>
                    <a:pt x="144311" y="532459"/>
                  </a:lnTo>
                  <a:lnTo>
                    <a:pt x="143940" y="532400"/>
                  </a:lnTo>
                  <a:lnTo>
                    <a:pt x="143570" y="532341"/>
                  </a:lnTo>
                  <a:lnTo>
                    <a:pt x="143195" y="532306"/>
                  </a:lnTo>
                  <a:lnTo>
                    <a:pt x="142825" y="532282"/>
                  </a:lnTo>
                  <a:lnTo>
                    <a:pt x="142085" y="532282"/>
                  </a:lnTo>
                  <a:lnTo>
                    <a:pt x="141710" y="532306"/>
                  </a:lnTo>
                  <a:lnTo>
                    <a:pt x="141340" y="532353"/>
                  </a:lnTo>
                  <a:lnTo>
                    <a:pt x="140969" y="532400"/>
                  </a:lnTo>
                  <a:lnTo>
                    <a:pt x="140599" y="532471"/>
                  </a:lnTo>
                  <a:lnTo>
                    <a:pt x="140229" y="532566"/>
                  </a:lnTo>
                  <a:lnTo>
                    <a:pt x="139859" y="532660"/>
                  </a:lnTo>
                  <a:lnTo>
                    <a:pt x="139489" y="532778"/>
                  </a:lnTo>
                  <a:lnTo>
                    <a:pt x="139123" y="532920"/>
                  </a:lnTo>
                  <a:lnTo>
                    <a:pt x="138753" y="533062"/>
                  </a:lnTo>
                  <a:lnTo>
                    <a:pt x="138388" y="533227"/>
                  </a:lnTo>
                  <a:lnTo>
                    <a:pt x="138022" y="533404"/>
                  </a:lnTo>
                  <a:lnTo>
                    <a:pt x="137657" y="533605"/>
                  </a:lnTo>
                  <a:lnTo>
                    <a:pt x="137291" y="533817"/>
                  </a:lnTo>
                  <a:lnTo>
                    <a:pt x="137139" y="528032"/>
                  </a:lnTo>
                  <a:lnTo>
                    <a:pt x="136987" y="522164"/>
                  </a:lnTo>
                  <a:lnTo>
                    <a:pt x="136836" y="516237"/>
                  </a:lnTo>
                  <a:lnTo>
                    <a:pt x="136669" y="510262"/>
                  </a:lnTo>
                  <a:lnTo>
                    <a:pt x="139579" y="509896"/>
                  </a:lnTo>
                  <a:lnTo>
                    <a:pt x="142483" y="509530"/>
                  </a:lnTo>
                  <a:lnTo>
                    <a:pt x="145388" y="509164"/>
                  </a:lnTo>
                  <a:lnTo>
                    <a:pt x="148293" y="508834"/>
                  </a:lnTo>
                  <a:close/>
                  <a:moveTo>
                    <a:pt x="26052" y="534266"/>
                  </a:moveTo>
                  <a:lnTo>
                    <a:pt x="26365" y="534278"/>
                  </a:lnTo>
                  <a:lnTo>
                    <a:pt x="26673" y="534301"/>
                  </a:lnTo>
                  <a:lnTo>
                    <a:pt x="26977" y="534349"/>
                  </a:lnTo>
                  <a:lnTo>
                    <a:pt x="27276" y="534396"/>
                  </a:lnTo>
                  <a:lnTo>
                    <a:pt x="27575" y="534467"/>
                  </a:lnTo>
                  <a:lnTo>
                    <a:pt x="27869" y="534561"/>
                  </a:lnTo>
                  <a:lnTo>
                    <a:pt x="28154" y="534656"/>
                  </a:lnTo>
                  <a:lnTo>
                    <a:pt x="28444" y="534774"/>
                  </a:lnTo>
                  <a:lnTo>
                    <a:pt x="28724" y="534904"/>
                  </a:lnTo>
                  <a:lnTo>
                    <a:pt x="28999" y="535045"/>
                  </a:lnTo>
                  <a:lnTo>
                    <a:pt x="29274" y="535199"/>
                  </a:lnTo>
                  <a:lnTo>
                    <a:pt x="29545" y="535376"/>
                  </a:lnTo>
                  <a:lnTo>
                    <a:pt x="29810" y="535565"/>
                  </a:lnTo>
                  <a:lnTo>
                    <a:pt x="30071" y="535754"/>
                  </a:lnTo>
                  <a:lnTo>
                    <a:pt x="30333" y="535966"/>
                  </a:lnTo>
                  <a:lnTo>
                    <a:pt x="30589" y="536202"/>
                  </a:lnTo>
                  <a:lnTo>
                    <a:pt x="30840" y="536438"/>
                  </a:lnTo>
                  <a:lnTo>
                    <a:pt x="31092" y="536686"/>
                  </a:lnTo>
                  <a:lnTo>
                    <a:pt x="31339" y="536958"/>
                  </a:lnTo>
                  <a:lnTo>
                    <a:pt x="31581" y="537241"/>
                  </a:lnTo>
                  <a:lnTo>
                    <a:pt x="31823" y="537525"/>
                  </a:lnTo>
                  <a:lnTo>
                    <a:pt x="32060" y="537832"/>
                  </a:lnTo>
                  <a:lnTo>
                    <a:pt x="32293" y="538150"/>
                  </a:lnTo>
                  <a:lnTo>
                    <a:pt x="32525" y="538481"/>
                  </a:lnTo>
                  <a:lnTo>
                    <a:pt x="32753" y="538823"/>
                  </a:lnTo>
                  <a:lnTo>
                    <a:pt x="32981" y="539178"/>
                  </a:lnTo>
                  <a:lnTo>
                    <a:pt x="33204" y="539544"/>
                  </a:lnTo>
                  <a:lnTo>
                    <a:pt x="33427" y="539921"/>
                  </a:lnTo>
                  <a:lnTo>
                    <a:pt x="33645" y="540311"/>
                  </a:lnTo>
                  <a:lnTo>
                    <a:pt x="33864" y="540724"/>
                  </a:lnTo>
                  <a:lnTo>
                    <a:pt x="34077" y="541138"/>
                  </a:lnTo>
                  <a:lnTo>
                    <a:pt x="34291" y="541563"/>
                  </a:lnTo>
                  <a:lnTo>
                    <a:pt x="34500" y="542000"/>
                  </a:lnTo>
                  <a:lnTo>
                    <a:pt x="34708" y="542448"/>
                  </a:lnTo>
                  <a:lnTo>
                    <a:pt x="34913" y="542909"/>
                  </a:lnTo>
                  <a:lnTo>
                    <a:pt x="35117" y="543369"/>
                  </a:lnTo>
                  <a:lnTo>
                    <a:pt x="35321" y="543853"/>
                  </a:lnTo>
                  <a:lnTo>
                    <a:pt x="35520" y="544349"/>
                  </a:lnTo>
                  <a:lnTo>
                    <a:pt x="35719" y="544845"/>
                  </a:lnTo>
                  <a:lnTo>
                    <a:pt x="35914" y="545365"/>
                  </a:lnTo>
                  <a:lnTo>
                    <a:pt x="36109" y="545884"/>
                  </a:lnTo>
                  <a:lnTo>
                    <a:pt x="36303" y="546427"/>
                  </a:lnTo>
                  <a:lnTo>
                    <a:pt x="36493" y="546970"/>
                  </a:lnTo>
                  <a:lnTo>
                    <a:pt x="36688" y="547525"/>
                  </a:lnTo>
                  <a:lnTo>
                    <a:pt x="36873" y="548080"/>
                  </a:lnTo>
                  <a:lnTo>
                    <a:pt x="37063" y="548659"/>
                  </a:lnTo>
                  <a:lnTo>
                    <a:pt x="37248" y="549237"/>
                  </a:lnTo>
                  <a:lnTo>
                    <a:pt x="37433" y="549839"/>
                  </a:lnTo>
                  <a:lnTo>
                    <a:pt x="37618" y="550441"/>
                  </a:lnTo>
                  <a:lnTo>
                    <a:pt x="37803" y="551044"/>
                  </a:lnTo>
                  <a:lnTo>
                    <a:pt x="37988" y="551669"/>
                  </a:lnTo>
                  <a:lnTo>
                    <a:pt x="38349" y="552933"/>
                  </a:lnTo>
                  <a:lnTo>
                    <a:pt x="38709" y="554243"/>
                  </a:lnTo>
                  <a:lnTo>
                    <a:pt x="37755" y="554031"/>
                  </a:lnTo>
                  <a:lnTo>
                    <a:pt x="36797" y="553842"/>
                  </a:lnTo>
                  <a:lnTo>
                    <a:pt x="35838" y="553641"/>
                  </a:lnTo>
                  <a:lnTo>
                    <a:pt x="34875" y="553464"/>
                  </a:lnTo>
                  <a:lnTo>
                    <a:pt x="33906" y="553287"/>
                  </a:lnTo>
                  <a:lnTo>
                    <a:pt x="32943" y="553122"/>
                  </a:lnTo>
                  <a:lnTo>
                    <a:pt x="31975" y="552968"/>
                  </a:lnTo>
                  <a:lnTo>
                    <a:pt x="31002" y="552815"/>
                  </a:lnTo>
                  <a:lnTo>
                    <a:pt x="30034" y="552673"/>
                  </a:lnTo>
                  <a:lnTo>
                    <a:pt x="29061" y="552543"/>
                  </a:lnTo>
                  <a:lnTo>
                    <a:pt x="28088" y="552425"/>
                  </a:lnTo>
                  <a:lnTo>
                    <a:pt x="27110" y="552307"/>
                  </a:lnTo>
                  <a:lnTo>
                    <a:pt x="26137" y="552213"/>
                  </a:lnTo>
                  <a:lnTo>
                    <a:pt x="25159" y="552118"/>
                  </a:lnTo>
                  <a:lnTo>
                    <a:pt x="24182" y="552035"/>
                  </a:lnTo>
                  <a:lnTo>
                    <a:pt x="23209" y="551965"/>
                  </a:lnTo>
                  <a:lnTo>
                    <a:pt x="22231" y="551906"/>
                  </a:lnTo>
                  <a:lnTo>
                    <a:pt x="21253" y="551858"/>
                  </a:lnTo>
                  <a:lnTo>
                    <a:pt x="20280" y="551811"/>
                  </a:lnTo>
                  <a:lnTo>
                    <a:pt x="19303" y="551787"/>
                  </a:lnTo>
                  <a:lnTo>
                    <a:pt x="18330" y="551776"/>
                  </a:lnTo>
                  <a:lnTo>
                    <a:pt x="16384" y="551776"/>
                  </a:lnTo>
                  <a:lnTo>
                    <a:pt x="15415" y="551799"/>
                  </a:lnTo>
                  <a:lnTo>
                    <a:pt x="14443" y="551835"/>
                  </a:lnTo>
                  <a:lnTo>
                    <a:pt x="13479" y="551882"/>
                  </a:lnTo>
                  <a:lnTo>
                    <a:pt x="12511" y="551941"/>
                  </a:lnTo>
                  <a:lnTo>
                    <a:pt x="11547" y="552024"/>
                  </a:lnTo>
                  <a:lnTo>
                    <a:pt x="10589" y="552106"/>
                  </a:lnTo>
                  <a:lnTo>
                    <a:pt x="9625" y="552213"/>
                  </a:lnTo>
                  <a:lnTo>
                    <a:pt x="8671" y="552319"/>
                  </a:lnTo>
                  <a:lnTo>
                    <a:pt x="7717" y="552449"/>
                  </a:lnTo>
                  <a:lnTo>
                    <a:pt x="8154" y="551658"/>
                  </a:lnTo>
                  <a:lnTo>
                    <a:pt x="8591" y="550867"/>
                  </a:lnTo>
                  <a:lnTo>
                    <a:pt x="9027" y="550099"/>
                  </a:lnTo>
                  <a:lnTo>
                    <a:pt x="9469" y="549332"/>
                  </a:lnTo>
                  <a:lnTo>
                    <a:pt x="9910" y="548588"/>
                  </a:lnTo>
                  <a:lnTo>
                    <a:pt x="10351" y="547856"/>
                  </a:lnTo>
                  <a:lnTo>
                    <a:pt x="10797" y="547136"/>
                  </a:lnTo>
                  <a:lnTo>
                    <a:pt x="11244" y="546427"/>
                  </a:lnTo>
                  <a:lnTo>
                    <a:pt x="11695" y="545731"/>
                  </a:lnTo>
                  <a:lnTo>
                    <a:pt x="12145" y="545058"/>
                  </a:lnTo>
                  <a:lnTo>
                    <a:pt x="12601" y="544396"/>
                  </a:lnTo>
                  <a:lnTo>
                    <a:pt x="13057" y="543747"/>
                  </a:lnTo>
                  <a:lnTo>
                    <a:pt x="13517" y="543121"/>
                  </a:lnTo>
                  <a:lnTo>
                    <a:pt x="13977" y="542507"/>
                  </a:lnTo>
                  <a:lnTo>
                    <a:pt x="14447" y="541917"/>
                  </a:lnTo>
                  <a:lnTo>
                    <a:pt x="14917" y="541338"/>
                  </a:lnTo>
                  <a:lnTo>
                    <a:pt x="15387" y="540772"/>
                  </a:lnTo>
                  <a:lnTo>
                    <a:pt x="15866" y="540240"/>
                  </a:lnTo>
                  <a:lnTo>
                    <a:pt x="16346" y="539709"/>
                  </a:lnTo>
                  <a:lnTo>
                    <a:pt x="16830" y="539213"/>
                  </a:lnTo>
                  <a:lnTo>
                    <a:pt x="17319" y="538729"/>
                  </a:lnTo>
                  <a:lnTo>
                    <a:pt x="17812" y="538269"/>
                  </a:lnTo>
                  <a:lnTo>
                    <a:pt x="18311" y="537832"/>
                  </a:lnTo>
                  <a:lnTo>
                    <a:pt x="18814" y="537407"/>
                  </a:lnTo>
                  <a:lnTo>
                    <a:pt x="19322" y="537017"/>
                  </a:lnTo>
                  <a:lnTo>
                    <a:pt x="19834" y="536639"/>
                  </a:lnTo>
                  <a:lnTo>
                    <a:pt x="20351" y="536285"/>
                  </a:lnTo>
                  <a:lnTo>
                    <a:pt x="20874" y="535954"/>
                  </a:lnTo>
                  <a:lnTo>
                    <a:pt x="21405" y="535659"/>
                  </a:lnTo>
                  <a:lnTo>
                    <a:pt x="21937" y="535376"/>
                  </a:lnTo>
                  <a:lnTo>
                    <a:pt x="22478" y="535116"/>
                  </a:lnTo>
                  <a:lnTo>
                    <a:pt x="23023" y="534880"/>
                  </a:lnTo>
                  <a:lnTo>
                    <a:pt x="23379" y="534750"/>
                  </a:lnTo>
                  <a:lnTo>
                    <a:pt x="23726" y="534632"/>
                  </a:lnTo>
                  <a:lnTo>
                    <a:pt x="24072" y="534538"/>
                  </a:lnTo>
                  <a:lnTo>
                    <a:pt x="24414" y="534455"/>
                  </a:lnTo>
                  <a:lnTo>
                    <a:pt x="24751" y="534384"/>
                  </a:lnTo>
                  <a:lnTo>
                    <a:pt x="25083" y="534325"/>
                  </a:lnTo>
                  <a:lnTo>
                    <a:pt x="25411" y="534290"/>
                  </a:lnTo>
                  <a:lnTo>
                    <a:pt x="25734" y="534278"/>
                  </a:lnTo>
                  <a:lnTo>
                    <a:pt x="26052" y="534266"/>
                  </a:lnTo>
                  <a:close/>
                  <a:moveTo>
                    <a:pt x="142944" y="538729"/>
                  </a:moveTo>
                  <a:lnTo>
                    <a:pt x="143210" y="538741"/>
                  </a:lnTo>
                  <a:lnTo>
                    <a:pt x="143471" y="538753"/>
                  </a:lnTo>
                  <a:lnTo>
                    <a:pt x="143736" y="538776"/>
                  </a:lnTo>
                  <a:lnTo>
                    <a:pt x="143997" y="538812"/>
                  </a:lnTo>
                  <a:lnTo>
                    <a:pt x="144258" y="538859"/>
                  </a:lnTo>
                  <a:lnTo>
                    <a:pt x="144520" y="538906"/>
                  </a:lnTo>
                  <a:lnTo>
                    <a:pt x="144785" y="538965"/>
                  </a:lnTo>
                  <a:lnTo>
                    <a:pt x="145046" y="539036"/>
                  </a:lnTo>
                  <a:lnTo>
                    <a:pt x="145307" y="539119"/>
                  </a:lnTo>
                  <a:lnTo>
                    <a:pt x="145568" y="539201"/>
                  </a:lnTo>
                  <a:lnTo>
                    <a:pt x="145829" y="539296"/>
                  </a:lnTo>
                  <a:lnTo>
                    <a:pt x="146090" y="539402"/>
                  </a:lnTo>
                  <a:lnTo>
                    <a:pt x="146347" y="539520"/>
                  </a:lnTo>
                  <a:lnTo>
                    <a:pt x="146608" y="539650"/>
                  </a:lnTo>
                  <a:lnTo>
                    <a:pt x="146864" y="539780"/>
                  </a:lnTo>
                  <a:lnTo>
                    <a:pt x="147125" y="539921"/>
                  </a:lnTo>
                  <a:lnTo>
                    <a:pt x="147381" y="540075"/>
                  </a:lnTo>
                  <a:lnTo>
                    <a:pt x="147638" y="540228"/>
                  </a:lnTo>
                  <a:lnTo>
                    <a:pt x="147894" y="540406"/>
                  </a:lnTo>
                  <a:lnTo>
                    <a:pt x="148150" y="540583"/>
                  </a:lnTo>
                  <a:lnTo>
                    <a:pt x="148407" y="540772"/>
                  </a:lnTo>
                  <a:lnTo>
                    <a:pt x="148663" y="540961"/>
                  </a:lnTo>
                  <a:lnTo>
                    <a:pt x="148914" y="541173"/>
                  </a:lnTo>
                  <a:lnTo>
                    <a:pt x="149166" y="541386"/>
                  </a:lnTo>
                  <a:lnTo>
                    <a:pt x="149422" y="541610"/>
                  </a:lnTo>
                  <a:lnTo>
                    <a:pt x="149674" y="541846"/>
                  </a:lnTo>
                  <a:lnTo>
                    <a:pt x="149925" y="542082"/>
                  </a:lnTo>
                  <a:lnTo>
                    <a:pt x="150172" y="542330"/>
                  </a:lnTo>
                  <a:lnTo>
                    <a:pt x="150424" y="542602"/>
                  </a:lnTo>
                  <a:lnTo>
                    <a:pt x="150670" y="542861"/>
                  </a:lnTo>
                  <a:lnTo>
                    <a:pt x="150917" y="543145"/>
                  </a:lnTo>
                  <a:lnTo>
                    <a:pt x="151164" y="543440"/>
                  </a:lnTo>
                  <a:lnTo>
                    <a:pt x="151411" y="543735"/>
                  </a:lnTo>
                  <a:lnTo>
                    <a:pt x="151653" y="544042"/>
                  </a:lnTo>
                  <a:lnTo>
                    <a:pt x="151900" y="544361"/>
                  </a:lnTo>
                  <a:lnTo>
                    <a:pt x="152142" y="544692"/>
                  </a:lnTo>
                  <a:lnTo>
                    <a:pt x="152384" y="545022"/>
                  </a:lnTo>
                  <a:lnTo>
                    <a:pt x="152621" y="545365"/>
                  </a:lnTo>
                  <a:lnTo>
                    <a:pt x="152863" y="545719"/>
                  </a:lnTo>
                  <a:lnTo>
                    <a:pt x="153101" y="546085"/>
                  </a:lnTo>
                  <a:lnTo>
                    <a:pt x="153338" y="546463"/>
                  </a:lnTo>
                  <a:lnTo>
                    <a:pt x="153575" y="546840"/>
                  </a:lnTo>
                  <a:lnTo>
                    <a:pt x="153808" y="547230"/>
                  </a:lnTo>
                  <a:lnTo>
                    <a:pt x="154040" y="547631"/>
                  </a:lnTo>
                  <a:lnTo>
                    <a:pt x="154273" y="548045"/>
                  </a:lnTo>
                  <a:lnTo>
                    <a:pt x="154505" y="548470"/>
                  </a:lnTo>
                  <a:lnTo>
                    <a:pt x="154733" y="548895"/>
                  </a:lnTo>
                  <a:lnTo>
                    <a:pt x="154961" y="549343"/>
                  </a:lnTo>
                  <a:lnTo>
                    <a:pt x="155189" y="549792"/>
                  </a:lnTo>
                  <a:lnTo>
                    <a:pt x="155417" y="550253"/>
                  </a:lnTo>
                  <a:lnTo>
                    <a:pt x="155640" y="550713"/>
                  </a:lnTo>
                  <a:lnTo>
                    <a:pt x="155863" y="551197"/>
                  </a:lnTo>
                  <a:lnTo>
                    <a:pt x="156086" y="551681"/>
                  </a:lnTo>
                  <a:lnTo>
                    <a:pt x="156304" y="552177"/>
                  </a:lnTo>
                  <a:lnTo>
                    <a:pt x="156522" y="552685"/>
                  </a:lnTo>
                  <a:lnTo>
                    <a:pt x="156741" y="553204"/>
                  </a:lnTo>
                  <a:lnTo>
                    <a:pt x="156954" y="553736"/>
                  </a:lnTo>
                  <a:lnTo>
                    <a:pt x="157168" y="554267"/>
                  </a:lnTo>
                  <a:lnTo>
                    <a:pt x="157382" y="554810"/>
                  </a:lnTo>
                  <a:lnTo>
                    <a:pt x="157590" y="555365"/>
                  </a:lnTo>
                  <a:lnTo>
                    <a:pt x="157799" y="555932"/>
                  </a:lnTo>
                  <a:lnTo>
                    <a:pt x="158008" y="556510"/>
                  </a:lnTo>
                  <a:lnTo>
                    <a:pt x="158212" y="557089"/>
                  </a:lnTo>
                  <a:lnTo>
                    <a:pt x="158416" y="557691"/>
                  </a:lnTo>
                  <a:lnTo>
                    <a:pt x="157434" y="557537"/>
                  </a:lnTo>
                  <a:lnTo>
                    <a:pt x="156456" y="557408"/>
                  </a:lnTo>
                  <a:lnTo>
                    <a:pt x="154486" y="557148"/>
                  </a:lnTo>
                  <a:lnTo>
                    <a:pt x="152521" y="556924"/>
                  </a:lnTo>
                  <a:lnTo>
                    <a:pt x="150552" y="556723"/>
                  </a:lnTo>
                  <a:lnTo>
                    <a:pt x="148577" y="556546"/>
                  </a:lnTo>
                  <a:lnTo>
                    <a:pt x="146608" y="556392"/>
                  </a:lnTo>
                  <a:lnTo>
                    <a:pt x="144633" y="556262"/>
                  </a:lnTo>
                  <a:lnTo>
                    <a:pt x="142659" y="556156"/>
                  </a:lnTo>
                  <a:lnTo>
                    <a:pt x="140685" y="556085"/>
                  </a:lnTo>
                  <a:lnTo>
                    <a:pt x="138710" y="556014"/>
                  </a:lnTo>
                  <a:lnTo>
                    <a:pt x="136736" y="555979"/>
                  </a:lnTo>
                  <a:lnTo>
                    <a:pt x="134766" y="555955"/>
                  </a:lnTo>
                  <a:lnTo>
                    <a:pt x="132797" y="555955"/>
                  </a:lnTo>
                  <a:lnTo>
                    <a:pt x="130827" y="555979"/>
                  </a:lnTo>
                  <a:lnTo>
                    <a:pt x="128862" y="556014"/>
                  </a:lnTo>
                  <a:lnTo>
                    <a:pt x="126897" y="556062"/>
                  </a:lnTo>
                  <a:lnTo>
                    <a:pt x="127120" y="555530"/>
                  </a:lnTo>
                  <a:lnTo>
                    <a:pt x="127343" y="555011"/>
                  </a:lnTo>
                  <a:lnTo>
                    <a:pt x="127566" y="554491"/>
                  </a:lnTo>
                  <a:lnTo>
                    <a:pt x="127794" y="553984"/>
                  </a:lnTo>
                  <a:lnTo>
                    <a:pt x="128022" y="553488"/>
                  </a:lnTo>
                  <a:lnTo>
                    <a:pt x="128250" y="553004"/>
                  </a:lnTo>
                  <a:lnTo>
                    <a:pt x="128478" y="552520"/>
                  </a:lnTo>
                  <a:lnTo>
                    <a:pt x="128710" y="552047"/>
                  </a:lnTo>
                  <a:lnTo>
                    <a:pt x="128943" y="551575"/>
                  </a:lnTo>
                  <a:lnTo>
                    <a:pt x="129175" y="551114"/>
                  </a:lnTo>
                  <a:lnTo>
                    <a:pt x="129413" y="550666"/>
                  </a:lnTo>
                  <a:lnTo>
                    <a:pt x="129645" y="550229"/>
                  </a:lnTo>
                  <a:lnTo>
                    <a:pt x="129882" y="549792"/>
                  </a:lnTo>
                  <a:lnTo>
                    <a:pt x="130125" y="549367"/>
                  </a:lnTo>
                  <a:lnTo>
                    <a:pt x="130362" y="548942"/>
                  </a:lnTo>
                  <a:lnTo>
                    <a:pt x="130604" y="548541"/>
                  </a:lnTo>
                  <a:lnTo>
                    <a:pt x="130846" y="548139"/>
                  </a:lnTo>
                  <a:lnTo>
                    <a:pt x="131088" y="547738"/>
                  </a:lnTo>
                  <a:lnTo>
                    <a:pt x="131330" y="547360"/>
                  </a:lnTo>
                  <a:lnTo>
                    <a:pt x="131577" y="546982"/>
                  </a:lnTo>
                  <a:lnTo>
                    <a:pt x="131824" y="546604"/>
                  </a:lnTo>
                  <a:lnTo>
                    <a:pt x="132070" y="546250"/>
                  </a:lnTo>
                  <a:lnTo>
                    <a:pt x="132317" y="545896"/>
                  </a:lnTo>
                  <a:lnTo>
                    <a:pt x="132564" y="545553"/>
                  </a:lnTo>
                  <a:lnTo>
                    <a:pt x="132816" y="545211"/>
                  </a:lnTo>
                  <a:lnTo>
                    <a:pt x="133062" y="544892"/>
                  </a:lnTo>
                  <a:lnTo>
                    <a:pt x="133314" y="544573"/>
                  </a:lnTo>
                  <a:lnTo>
                    <a:pt x="133565" y="544255"/>
                  </a:lnTo>
                  <a:lnTo>
                    <a:pt x="133817" y="543959"/>
                  </a:lnTo>
                  <a:lnTo>
                    <a:pt x="134073" y="543664"/>
                  </a:lnTo>
                  <a:lnTo>
                    <a:pt x="134325" y="543381"/>
                  </a:lnTo>
                  <a:lnTo>
                    <a:pt x="134581" y="543098"/>
                  </a:lnTo>
                  <a:lnTo>
                    <a:pt x="134837" y="542826"/>
                  </a:lnTo>
                  <a:lnTo>
                    <a:pt x="135094" y="542566"/>
                  </a:lnTo>
                  <a:lnTo>
                    <a:pt x="135350" y="542318"/>
                  </a:lnTo>
                  <a:lnTo>
                    <a:pt x="135606" y="542070"/>
                  </a:lnTo>
                  <a:lnTo>
                    <a:pt x="135863" y="541834"/>
                  </a:lnTo>
                  <a:lnTo>
                    <a:pt x="136124" y="541610"/>
                  </a:lnTo>
                  <a:lnTo>
                    <a:pt x="136380" y="541397"/>
                  </a:lnTo>
                  <a:lnTo>
                    <a:pt x="136641" y="541185"/>
                  </a:lnTo>
                  <a:lnTo>
                    <a:pt x="136902" y="540984"/>
                  </a:lnTo>
                  <a:lnTo>
                    <a:pt x="137158" y="540783"/>
                  </a:lnTo>
                  <a:lnTo>
                    <a:pt x="137419" y="540606"/>
                  </a:lnTo>
                  <a:lnTo>
                    <a:pt x="137680" y="540429"/>
                  </a:lnTo>
                  <a:lnTo>
                    <a:pt x="137941" y="540264"/>
                  </a:lnTo>
                  <a:lnTo>
                    <a:pt x="138207" y="540099"/>
                  </a:lnTo>
                  <a:lnTo>
                    <a:pt x="138468" y="539957"/>
                  </a:lnTo>
                  <a:lnTo>
                    <a:pt x="138729" y="539815"/>
                  </a:lnTo>
                  <a:lnTo>
                    <a:pt x="138990" y="539674"/>
                  </a:lnTo>
                  <a:lnTo>
                    <a:pt x="139256" y="539555"/>
                  </a:lnTo>
                  <a:lnTo>
                    <a:pt x="139517" y="539437"/>
                  </a:lnTo>
                  <a:lnTo>
                    <a:pt x="139783" y="539331"/>
                  </a:lnTo>
                  <a:lnTo>
                    <a:pt x="140044" y="539237"/>
                  </a:lnTo>
                  <a:lnTo>
                    <a:pt x="140310" y="539142"/>
                  </a:lnTo>
                  <a:lnTo>
                    <a:pt x="140571" y="539060"/>
                  </a:lnTo>
                  <a:lnTo>
                    <a:pt x="140837" y="538989"/>
                  </a:lnTo>
                  <a:lnTo>
                    <a:pt x="141098" y="538930"/>
                  </a:lnTo>
                  <a:lnTo>
                    <a:pt x="141363" y="538871"/>
                  </a:lnTo>
                  <a:lnTo>
                    <a:pt x="141624" y="538823"/>
                  </a:lnTo>
                  <a:lnTo>
                    <a:pt x="141890" y="538788"/>
                  </a:lnTo>
                  <a:lnTo>
                    <a:pt x="142156" y="538764"/>
                  </a:lnTo>
                  <a:lnTo>
                    <a:pt x="142417" y="538741"/>
                  </a:lnTo>
                  <a:lnTo>
                    <a:pt x="142683" y="538729"/>
                  </a:lnTo>
                  <a:close/>
                  <a:moveTo>
                    <a:pt x="113347" y="1"/>
                  </a:moveTo>
                  <a:lnTo>
                    <a:pt x="113271" y="13"/>
                  </a:lnTo>
                  <a:lnTo>
                    <a:pt x="111150" y="284"/>
                  </a:lnTo>
                  <a:lnTo>
                    <a:pt x="109028" y="544"/>
                  </a:lnTo>
                  <a:lnTo>
                    <a:pt x="106911" y="768"/>
                  </a:lnTo>
                  <a:lnTo>
                    <a:pt x="104790" y="969"/>
                  </a:lnTo>
                  <a:lnTo>
                    <a:pt x="102673" y="1158"/>
                  </a:lnTo>
                  <a:lnTo>
                    <a:pt x="100556" y="1311"/>
                  </a:lnTo>
                  <a:lnTo>
                    <a:pt x="98439" y="1453"/>
                  </a:lnTo>
                  <a:lnTo>
                    <a:pt x="96323" y="1559"/>
                  </a:lnTo>
                  <a:lnTo>
                    <a:pt x="94206" y="1666"/>
                  </a:lnTo>
                  <a:lnTo>
                    <a:pt x="92089" y="1748"/>
                  </a:lnTo>
                  <a:lnTo>
                    <a:pt x="89977" y="1807"/>
                  </a:lnTo>
                  <a:lnTo>
                    <a:pt x="87860" y="1855"/>
                  </a:lnTo>
                  <a:lnTo>
                    <a:pt x="85744" y="1890"/>
                  </a:lnTo>
                  <a:lnTo>
                    <a:pt x="83631" y="1902"/>
                  </a:lnTo>
                  <a:lnTo>
                    <a:pt x="81515" y="1914"/>
                  </a:lnTo>
                  <a:lnTo>
                    <a:pt x="79398" y="1902"/>
                  </a:lnTo>
                  <a:lnTo>
                    <a:pt x="77286" y="1890"/>
                  </a:lnTo>
                  <a:lnTo>
                    <a:pt x="75169" y="1866"/>
                  </a:lnTo>
                  <a:lnTo>
                    <a:pt x="73057" y="1831"/>
                  </a:lnTo>
                  <a:lnTo>
                    <a:pt x="70940" y="1795"/>
                  </a:lnTo>
                  <a:lnTo>
                    <a:pt x="66712" y="1701"/>
                  </a:lnTo>
                  <a:lnTo>
                    <a:pt x="62478" y="1583"/>
                  </a:lnTo>
                  <a:lnTo>
                    <a:pt x="54011" y="1347"/>
                  </a:lnTo>
                  <a:lnTo>
                    <a:pt x="49773" y="1241"/>
                  </a:lnTo>
                  <a:lnTo>
                    <a:pt x="45530" y="1158"/>
                  </a:lnTo>
                  <a:lnTo>
                    <a:pt x="45473" y="1158"/>
                  </a:lnTo>
                  <a:lnTo>
                    <a:pt x="45411" y="1170"/>
                  </a:lnTo>
                  <a:lnTo>
                    <a:pt x="45354" y="1193"/>
                  </a:lnTo>
                  <a:lnTo>
                    <a:pt x="45302" y="1217"/>
                  </a:lnTo>
                  <a:lnTo>
                    <a:pt x="45250" y="1252"/>
                  </a:lnTo>
                  <a:lnTo>
                    <a:pt x="45202" y="1300"/>
                  </a:lnTo>
                  <a:lnTo>
                    <a:pt x="45155" y="1347"/>
                  </a:lnTo>
                  <a:lnTo>
                    <a:pt x="45112" y="1394"/>
                  </a:lnTo>
                  <a:lnTo>
                    <a:pt x="45069" y="1453"/>
                  </a:lnTo>
                  <a:lnTo>
                    <a:pt x="45031" y="1524"/>
                  </a:lnTo>
                  <a:lnTo>
                    <a:pt x="44998" y="1595"/>
                  </a:lnTo>
                  <a:lnTo>
                    <a:pt x="44965" y="1666"/>
                  </a:lnTo>
                  <a:lnTo>
                    <a:pt x="44932" y="1748"/>
                  </a:lnTo>
                  <a:lnTo>
                    <a:pt x="44903" y="1831"/>
                  </a:lnTo>
                  <a:lnTo>
                    <a:pt x="44851" y="2020"/>
                  </a:lnTo>
                  <a:lnTo>
                    <a:pt x="44813" y="2209"/>
                  </a:lnTo>
                  <a:lnTo>
                    <a:pt x="44780" y="2409"/>
                  </a:lnTo>
                  <a:lnTo>
                    <a:pt x="44756" y="2634"/>
                  </a:lnTo>
                  <a:lnTo>
                    <a:pt x="44747" y="2846"/>
                  </a:lnTo>
                  <a:lnTo>
                    <a:pt x="44742" y="3071"/>
                  </a:lnTo>
                  <a:lnTo>
                    <a:pt x="44747" y="3295"/>
                  </a:lnTo>
                  <a:lnTo>
                    <a:pt x="44761" y="3519"/>
                  </a:lnTo>
                  <a:lnTo>
                    <a:pt x="44784" y="3732"/>
                  </a:lnTo>
                  <a:lnTo>
                    <a:pt x="44732" y="3921"/>
                  </a:lnTo>
                  <a:lnTo>
                    <a:pt x="44680" y="4110"/>
                  </a:lnTo>
                  <a:lnTo>
                    <a:pt x="44637" y="4310"/>
                  </a:lnTo>
                  <a:lnTo>
                    <a:pt x="44599" y="4523"/>
                  </a:lnTo>
                  <a:lnTo>
                    <a:pt x="44566" y="4747"/>
                  </a:lnTo>
                  <a:lnTo>
                    <a:pt x="44542" y="4995"/>
                  </a:lnTo>
                  <a:lnTo>
                    <a:pt x="44523" y="5243"/>
                  </a:lnTo>
                  <a:lnTo>
                    <a:pt x="44509" y="5515"/>
                  </a:lnTo>
                  <a:lnTo>
                    <a:pt x="44466" y="7782"/>
                  </a:lnTo>
                  <a:lnTo>
                    <a:pt x="44429" y="10037"/>
                  </a:lnTo>
                  <a:lnTo>
                    <a:pt x="44395" y="12304"/>
                  </a:lnTo>
                  <a:lnTo>
                    <a:pt x="44362" y="14559"/>
                  </a:lnTo>
                  <a:lnTo>
                    <a:pt x="44338" y="16826"/>
                  </a:lnTo>
                  <a:lnTo>
                    <a:pt x="44319" y="19081"/>
                  </a:lnTo>
                  <a:lnTo>
                    <a:pt x="44300" y="21348"/>
                  </a:lnTo>
                  <a:lnTo>
                    <a:pt x="44286" y="23603"/>
                  </a:lnTo>
                  <a:lnTo>
                    <a:pt x="43982" y="23603"/>
                  </a:lnTo>
                  <a:lnTo>
                    <a:pt x="43674" y="23579"/>
                  </a:lnTo>
                  <a:lnTo>
                    <a:pt x="43375" y="23556"/>
                  </a:lnTo>
                  <a:lnTo>
                    <a:pt x="43071" y="23520"/>
                  </a:lnTo>
                  <a:lnTo>
                    <a:pt x="42772" y="23473"/>
                  </a:lnTo>
                  <a:lnTo>
                    <a:pt x="42468" y="23426"/>
                  </a:lnTo>
                  <a:lnTo>
                    <a:pt x="42174" y="23355"/>
                  </a:lnTo>
                  <a:lnTo>
                    <a:pt x="41875" y="23284"/>
                  </a:lnTo>
                  <a:lnTo>
                    <a:pt x="41581" y="23202"/>
                  </a:lnTo>
                  <a:lnTo>
                    <a:pt x="41282" y="23119"/>
                  </a:lnTo>
                  <a:lnTo>
                    <a:pt x="40988" y="23024"/>
                  </a:lnTo>
                  <a:lnTo>
                    <a:pt x="40693" y="22918"/>
                  </a:lnTo>
                  <a:lnTo>
                    <a:pt x="40110" y="22694"/>
                  </a:lnTo>
                  <a:lnTo>
                    <a:pt x="39521" y="22434"/>
                  </a:lnTo>
                  <a:lnTo>
                    <a:pt x="38937" y="22162"/>
                  </a:lnTo>
                  <a:lnTo>
                    <a:pt x="38349" y="21879"/>
                  </a:lnTo>
                  <a:lnTo>
                    <a:pt x="37760" y="21572"/>
                  </a:lnTo>
                  <a:lnTo>
                    <a:pt x="37167" y="21242"/>
                  </a:lnTo>
                  <a:lnTo>
                    <a:pt x="35971" y="20569"/>
                  </a:lnTo>
                  <a:lnTo>
                    <a:pt x="34756" y="19872"/>
                  </a:lnTo>
                  <a:lnTo>
                    <a:pt x="34780" y="19435"/>
                  </a:lnTo>
                  <a:lnTo>
                    <a:pt x="34799" y="18986"/>
                  </a:lnTo>
                  <a:lnTo>
                    <a:pt x="34813" y="18538"/>
                  </a:lnTo>
                  <a:lnTo>
                    <a:pt x="34818" y="18101"/>
                  </a:lnTo>
                  <a:lnTo>
                    <a:pt x="34822" y="17652"/>
                  </a:lnTo>
                  <a:lnTo>
                    <a:pt x="34818" y="17204"/>
                  </a:lnTo>
                  <a:lnTo>
                    <a:pt x="34813" y="16755"/>
                  </a:lnTo>
                  <a:lnTo>
                    <a:pt x="34799" y="16306"/>
                  </a:lnTo>
                  <a:lnTo>
                    <a:pt x="34780" y="15858"/>
                  </a:lnTo>
                  <a:lnTo>
                    <a:pt x="34756" y="15421"/>
                  </a:lnTo>
                  <a:lnTo>
                    <a:pt x="34727" y="14972"/>
                  </a:lnTo>
                  <a:lnTo>
                    <a:pt x="34694" y="14535"/>
                  </a:lnTo>
                  <a:lnTo>
                    <a:pt x="34656" y="14098"/>
                  </a:lnTo>
                  <a:lnTo>
                    <a:pt x="34609" y="13661"/>
                  </a:lnTo>
                  <a:lnTo>
                    <a:pt x="34561" y="13225"/>
                  </a:lnTo>
                  <a:lnTo>
                    <a:pt x="34504" y="12800"/>
                  </a:lnTo>
                  <a:lnTo>
                    <a:pt x="34447" y="12375"/>
                  </a:lnTo>
                  <a:lnTo>
                    <a:pt x="34381" y="11949"/>
                  </a:lnTo>
                  <a:lnTo>
                    <a:pt x="34310" y="11536"/>
                  </a:lnTo>
                  <a:lnTo>
                    <a:pt x="34239" y="11123"/>
                  </a:lnTo>
                  <a:lnTo>
                    <a:pt x="34158" y="10710"/>
                  </a:lnTo>
                  <a:lnTo>
                    <a:pt x="34072" y="10308"/>
                  </a:lnTo>
                  <a:lnTo>
                    <a:pt x="33982" y="9919"/>
                  </a:lnTo>
                  <a:lnTo>
                    <a:pt x="33887" y="9529"/>
                  </a:lnTo>
                  <a:lnTo>
                    <a:pt x="33788" y="9139"/>
                  </a:lnTo>
                  <a:lnTo>
                    <a:pt x="33683" y="8762"/>
                  </a:lnTo>
                  <a:lnTo>
                    <a:pt x="33574" y="8396"/>
                  </a:lnTo>
                  <a:lnTo>
                    <a:pt x="33460" y="8030"/>
                  </a:lnTo>
                  <a:lnTo>
                    <a:pt x="33342" y="7675"/>
                  </a:lnTo>
                  <a:lnTo>
                    <a:pt x="33218" y="7333"/>
                  </a:lnTo>
                  <a:lnTo>
                    <a:pt x="33085" y="7002"/>
                  </a:lnTo>
                  <a:lnTo>
                    <a:pt x="32952" y="6672"/>
                  </a:lnTo>
                  <a:lnTo>
                    <a:pt x="32829" y="6388"/>
                  </a:lnTo>
                  <a:lnTo>
                    <a:pt x="32706" y="6117"/>
                  </a:lnTo>
                  <a:lnTo>
                    <a:pt x="32577" y="5857"/>
                  </a:lnTo>
                  <a:lnTo>
                    <a:pt x="32445" y="5609"/>
                  </a:lnTo>
                  <a:lnTo>
                    <a:pt x="32316" y="5373"/>
                  </a:lnTo>
                  <a:lnTo>
                    <a:pt x="32184" y="5149"/>
                  </a:lnTo>
                  <a:lnTo>
                    <a:pt x="32051" y="4936"/>
                  </a:lnTo>
                  <a:lnTo>
                    <a:pt x="31913" y="4747"/>
                  </a:lnTo>
                  <a:lnTo>
                    <a:pt x="31775" y="4558"/>
                  </a:lnTo>
                  <a:lnTo>
                    <a:pt x="31638" y="4393"/>
                  </a:lnTo>
                  <a:lnTo>
                    <a:pt x="31500" y="4228"/>
                  </a:lnTo>
                  <a:lnTo>
                    <a:pt x="31362" y="4086"/>
                  </a:lnTo>
                  <a:lnTo>
                    <a:pt x="31220" y="3944"/>
                  </a:lnTo>
                  <a:lnTo>
                    <a:pt x="31078" y="3814"/>
                  </a:lnTo>
                  <a:lnTo>
                    <a:pt x="30935" y="3708"/>
                  </a:lnTo>
                  <a:lnTo>
                    <a:pt x="30793" y="3602"/>
                  </a:lnTo>
                  <a:lnTo>
                    <a:pt x="30651" y="3519"/>
                  </a:lnTo>
                  <a:lnTo>
                    <a:pt x="30508" y="3437"/>
                  </a:lnTo>
                  <a:lnTo>
                    <a:pt x="30361" y="3366"/>
                  </a:lnTo>
                  <a:lnTo>
                    <a:pt x="30219" y="3319"/>
                  </a:lnTo>
                  <a:lnTo>
                    <a:pt x="30071" y="3271"/>
                  </a:lnTo>
                  <a:lnTo>
                    <a:pt x="29924" y="3236"/>
                  </a:lnTo>
                  <a:lnTo>
                    <a:pt x="29782" y="3212"/>
                  </a:lnTo>
                  <a:lnTo>
                    <a:pt x="29635" y="3201"/>
                  </a:lnTo>
                  <a:lnTo>
                    <a:pt x="29341" y="3201"/>
                  </a:lnTo>
                  <a:lnTo>
                    <a:pt x="29198" y="3224"/>
                  </a:lnTo>
                  <a:lnTo>
                    <a:pt x="29051" y="3248"/>
                  </a:lnTo>
                  <a:lnTo>
                    <a:pt x="28904" y="3295"/>
                  </a:lnTo>
                  <a:lnTo>
                    <a:pt x="28762" y="3342"/>
                  </a:lnTo>
                  <a:lnTo>
                    <a:pt x="28614" y="3401"/>
                  </a:lnTo>
                  <a:lnTo>
                    <a:pt x="28472" y="3472"/>
                  </a:lnTo>
                  <a:lnTo>
                    <a:pt x="28330" y="3555"/>
                  </a:lnTo>
                  <a:lnTo>
                    <a:pt x="28187" y="3637"/>
                  </a:lnTo>
                  <a:lnTo>
                    <a:pt x="28045" y="3744"/>
                  </a:lnTo>
                  <a:lnTo>
                    <a:pt x="27903" y="3850"/>
                  </a:lnTo>
                  <a:lnTo>
                    <a:pt x="27765" y="3968"/>
                  </a:lnTo>
                  <a:lnTo>
                    <a:pt x="27622" y="4098"/>
                  </a:lnTo>
                  <a:lnTo>
                    <a:pt x="27485" y="4228"/>
                  </a:lnTo>
                  <a:lnTo>
                    <a:pt x="27347" y="4381"/>
                  </a:lnTo>
                  <a:lnTo>
                    <a:pt x="27214" y="4535"/>
                  </a:lnTo>
                  <a:lnTo>
                    <a:pt x="27077" y="4700"/>
                  </a:lnTo>
                  <a:lnTo>
                    <a:pt x="26944" y="4865"/>
                  </a:lnTo>
                  <a:lnTo>
                    <a:pt x="26811" y="5054"/>
                  </a:lnTo>
                  <a:lnTo>
                    <a:pt x="26683" y="5243"/>
                  </a:lnTo>
                  <a:lnTo>
                    <a:pt x="26555" y="5444"/>
                  </a:lnTo>
                  <a:lnTo>
                    <a:pt x="26426" y="5645"/>
                  </a:lnTo>
                  <a:lnTo>
                    <a:pt x="26303" y="5857"/>
                  </a:lnTo>
                  <a:lnTo>
                    <a:pt x="26180" y="6081"/>
                  </a:lnTo>
                  <a:lnTo>
                    <a:pt x="26056" y="6318"/>
                  </a:lnTo>
                  <a:lnTo>
                    <a:pt x="25938" y="6554"/>
                  </a:lnTo>
                  <a:lnTo>
                    <a:pt x="25819" y="6802"/>
                  </a:lnTo>
                  <a:lnTo>
                    <a:pt x="25705" y="7061"/>
                  </a:lnTo>
                  <a:lnTo>
                    <a:pt x="25591" y="7321"/>
                  </a:lnTo>
                  <a:lnTo>
                    <a:pt x="25482" y="7593"/>
                  </a:lnTo>
                  <a:lnTo>
                    <a:pt x="25373" y="7876"/>
                  </a:lnTo>
                  <a:lnTo>
                    <a:pt x="25268" y="8159"/>
                  </a:lnTo>
                  <a:lnTo>
                    <a:pt x="25164" y="8455"/>
                  </a:lnTo>
                  <a:lnTo>
                    <a:pt x="25064" y="8750"/>
                  </a:lnTo>
                  <a:lnTo>
                    <a:pt x="24965" y="9057"/>
                  </a:lnTo>
                  <a:lnTo>
                    <a:pt x="24870" y="9376"/>
                  </a:lnTo>
                  <a:lnTo>
                    <a:pt x="24775" y="9694"/>
                  </a:lnTo>
                  <a:lnTo>
                    <a:pt x="24685" y="10025"/>
                  </a:lnTo>
                  <a:lnTo>
                    <a:pt x="24599" y="10356"/>
                  </a:lnTo>
                  <a:lnTo>
                    <a:pt x="24519" y="10686"/>
                  </a:lnTo>
                  <a:lnTo>
                    <a:pt x="24443" y="11029"/>
                  </a:lnTo>
                  <a:lnTo>
                    <a:pt x="24371" y="11371"/>
                  </a:lnTo>
                  <a:lnTo>
                    <a:pt x="24300" y="11713"/>
                  </a:lnTo>
                  <a:lnTo>
                    <a:pt x="24234" y="12056"/>
                  </a:lnTo>
                  <a:lnTo>
                    <a:pt x="24172" y="12398"/>
                  </a:lnTo>
                  <a:lnTo>
                    <a:pt x="24115" y="12752"/>
                  </a:lnTo>
                  <a:lnTo>
                    <a:pt x="24058" y="13107"/>
                  </a:lnTo>
                  <a:lnTo>
                    <a:pt x="24011" y="13461"/>
                  </a:lnTo>
                  <a:lnTo>
                    <a:pt x="23963" y="13815"/>
                  </a:lnTo>
                  <a:lnTo>
                    <a:pt x="23916" y="14169"/>
                  </a:lnTo>
                  <a:lnTo>
                    <a:pt x="23878" y="14523"/>
                  </a:lnTo>
                  <a:lnTo>
                    <a:pt x="23840" y="14889"/>
                  </a:lnTo>
                  <a:lnTo>
                    <a:pt x="23807" y="15244"/>
                  </a:lnTo>
                  <a:lnTo>
                    <a:pt x="23778" y="15610"/>
                  </a:lnTo>
                  <a:lnTo>
                    <a:pt x="23754" y="15976"/>
                  </a:lnTo>
                  <a:lnTo>
                    <a:pt x="23735" y="16330"/>
                  </a:lnTo>
                  <a:lnTo>
                    <a:pt x="23716" y="16696"/>
                  </a:lnTo>
                  <a:lnTo>
                    <a:pt x="23702" y="17062"/>
                  </a:lnTo>
                  <a:lnTo>
                    <a:pt x="23688" y="17416"/>
                  </a:lnTo>
                  <a:lnTo>
                    <a:pt x="23683" y="17782"/>
                  </a:lnTo>
                  <a:lnTo>
                    <a:pt x="23678" y="18136"/>
                  </a:lnTo>
                  <a:lnTo>
                    <a:pt x="23678" y="18502"/>
                  </a:lnTo>
                  <a:lnTo>
                    <a:pt x="23683" y="18857"/>
                  </a:lnTo>
                  <a:lnTo>
                    <a:pt x="23693" y="19223"/>
                  </a:lnTo>
                  <a:lnTo>
                    <a:pt x="23702" y="19577"/>
                  </a:lnTo>
                  <a:lnTo>
                    <a:pt x="23721" y="19931"/>
                  </a:lnTo>
                  <a:lnTo>
                    <a:pt x="23740" y="20285"/>
                  </a:lnTo>
                  <a:lnTo>
                    <a:pt x="23759" y="20628"/>
                  </a:lnTo>
                  <a:lnTo>
                    <a:pt x="23788" y="20982"/>
                  </a:lnTo>
                  <a:lnTo>
                    <a:pt x="23816" y="21324"/>
                  </a:lnTo>
                  <a:lnTo>
                    <a:pt x="23849" y="21667"/>
                  </a:lnTo>
                  <a:lnTo>
                    <a:pt x="23887" y="22009"/>
                  </a:lnTo>
                  <a:lnTo>
                    <a:pt x="23930" y="22351"/>
                  </a:lnTo>
                  <a:lnTo>
                    <a:pt x="23973" y="22682"/>
                  </a:lnTo>
                  <a:lnTo>
                    <a:pt x="24020" y="23013"/>
                  </a:lnTo>
                  <a:lnTo>
                    <a:pt x="24072" y="23343"/>
                  </a:lnTo>
                  <a:lnTo>
                    <a:pt x="24129" y="23662"/>
                  </a:lnTo>
                  <a:lnTo>
                    <a:pt x="24191" y="23981"/>
                  </a:lnTo>
                  <a:lnTo>
                    <a:pt x="24253" y="24300"/>
                  </a:lnTo>
                  <a:lnTo>
                    <a:pt x="24319" y="24607"/>
                  </a:lnTo>
                  <a:lnTo>
                    <a:pt x="24390" y="24914"/>
                  </a:lnTo>
                  <a:lnTo>
                    <a:pt x="24466" y="25221"/>
                  </a:lnTo>
                  <a:lnTo>
                    <a:pt x="24542" y="25516"/>
                  </a:lnTo>
                  <a:lnTo>
                    <a:pt x="24623" y="25799"/>
                  </a:lnTo>
                  <a:lnTo>
                    <a:pt x="24708" y="26094"/>
                  </a:lnTo>
                  <a:lnTo>
                    <a:pt x="24799" y="26366"/>
                  </a:lnTo>
                  <a:lnTo>
                    <a:pt x="24893" y="26649"/>
                  </a:lnTo>
                  <a:lnTo>
                    <a:pt x="24988" y="26909"/>
                  </a:lnTo>
                  <a:lnTo>
                    <a:pt x="25088" y="27169"/>
                  </a:lnTo>
                  <a:lnTo>
                    <a:pt x="25192" y="27428"/>
                  </a:lnTo>
                  <a:lnTo>
                    <a:pt x="25302" y="27676"/>
                  </a:lnTo>
                  <a:lnTo>
                    <a:pt x="25411" y="27924"/>
                  </a:lnTo>
                  <a:lnTo>
                    <a:pt x="25525" y="28149"/>
                  </a:lnTo>
                  <a:lnTo>
                    <a:pt x="25643" y="28385"/>
                  </a:lnTo>
                  <a:lnTo>
                    <a:pt x="25767" y="28597"/>
                  </a:lnTo>
                  <a:lnTo>
                    <a:pt x="25895" y="28810"/>
                  </a:lnTo>
                  <a:lnTo>
                    <a:pt x="26023" y="29022"/>
                  </a:lnTo>
                  <a:lnTo>
                    <a:pt x="26156" y="29211"/>
                  </a:lnTo>
                  <a:lnTo>
                    <a:pt x="26294" y="29400"/>
                  </a:lnTo>
                  <a:lnTo>
                    <a:pt x="26436" y="29577"/>
                  </a:lnTo>
                  <a:lnTo>
                    <a:pt x="26578" y="29754"/>
                  </a:lnTo>
                  <a:lnTo>
                    <a:pt x="26725" y="29920"/>
                  </a:lnTo>
                  <a:lnTo>
                    <a:pt x="26882" y="30073"/>
                  </a:lnTo>
                  <a:lnTo>
                    <a:pt x="27072" y="30238"/>
                  </a:lnTo>
                  <a:lnTo>
                    <a:pt x="27271" y="30404"/>
                  </a:lnTo>
                  <a:lnTo>
                    <a:pt x="27471" y="30545"/>
                  </a:lnTo>
                  <a:lnTo>
                    <a:pt x="27675" y="30663"/>
                  </a:lnTo>
                  <a:lnTo>
                    <a:pt x="27879" y="30770"/>
                  </a:lnTo>
                  <a:lnTo>
                    <a:pt x="28083" y="30864"/>
                  </a:lnTo>
                  <a:lnTo>
                    <a:pt x="28292" y="30935"/>
                  </a:lnTo>
                  <a:lnTo>
                    <a:pt x="28496" y="30982"/>
                  </a:lnTo>
                  <a:lnTo>
                    <a:pt x="28709" y="31030"/>
                  </a:lnTo>
                  <a:lnTo>
                    <a:pt x="28918" y="31053"/>
                  </a:lnTo>
                  <a:lnTo>
                    <a:pt x="29341" y="31053"/>
                  </a:lnTo>
                  <a:lnTo>
                    <a:pt x="29549" y="31018"/>
                  </a:lnTo>
                  <a:lnTo>
                    <a:pt x="29758" y="30982"/>
                  </a:lnTo>
                  <a:lnTo>
                    <a:pt x="29967" y="30923"/>
                  </a:lnTo>
                  <a:lnTo>
                    <a:pt x="30176" y="30852"/>
                  </a:lnTo>
                  <a:lnTo>
                    <a:pt x="30385" y="30758"/>
                  </a:lnTo>
                  <a:lnTo>
                    <a:pt x="30594" y="30652"/>
                  </a:lnTo>
                  <a:lnTo>
                    <a:pt x="30798" y="30522"/>
                  </a:lnTo>
                  <a:lnTo>
                    <a:pt x="30997" y="30392"/>
                  </a:lnTo>
                  <a:lnTo>
                    <a:pt x="31196" y="30238"/>
                  </a:lnTo>
                  <a:lnTo>
                    <a:pt x="31396" y="30061"/>
                  </a:lnTo>
                  <a:lnTo>
                    <a:pt x="31590" y="29872"/>
                  </a:lnTo>
                  <a:lnTo>
                    <a:pt x="31785" y="29672"/>
                  </a:lnTo>
                  <a:lnTo>
                    <a:pt x="31970" y="29459"/>
                  </a:lnTo>
                  <a:lnTo>
                    <a:pt x="32155" y="29223"/>
                  </a:lnTo>
                  <a:lnTo>
                    <a:pt x="32335" y="28975"/>
                  </a:lnTo>
                  <a:lnTo>
                    <a:pt x="32516" y="28704"/>
                  </a:lnTo>
                  <a:lnTo>
                    <a:pt x="32687" y="28420"/>
                  </a:lnTo>
                  <a:lnTo>
                    <a:pt x="32857" y="28125"/>
                  </a:lnTo>
                  <a:lnTo>
                    <a:pt x="33019" y="27818"/>
                  </a:lnTo>
                  <a:lnTo>
                    <a:pt x="33175" y="27487"/>
                  </a:lnTo>
                  <a:lnTo>
                    <a:pt x="33213" y="27476"/>
                  </a:lnTo>
                  <a:lnTo>
                    <a:pt x="33247" y="27452"/>
                  </a:lnTo>
                  <a:lnTo>
                    <a:pt x="33280" y="27417"/>
                  </a:lnTo>
                  <a:lnTo>
                    <a:pt x="33308" y="27381"/>
                  </a:lnTo>
                  <a:lnTo>
                    <a:pt x="33365" y="27287"/>
                  </a:lnTo>
                  <a:lnTo>
                    <a:pt x="33418" y="27169"/>
                  </a:lnTo>
                  <a:lnTo>
                    <a:pt x="33493" y="26933"/>
                  </a:lnTo>
                  <a:lnTo>
                    <a:pt x="33569" y="26673"/>
                  </a:lnTo>
                  <a:lnTo>
                    <a:pt x="33641" y="26413"/>
                  </a:lnTo>
                  <a:lnTo>
                    <a:pt x="33717" y="26141"/>
                  </a:lnTo>
                  <a:lnTo>
                    <a:pt x="33859" y="25716"/>
                  </a:lnTo>
                  <a:lnTo>
                    <a:pt x="33925" y="25504"/>
                  </a:lnTo>
                  <a:lnTo>
                    <a:pt x="33992" y="25280"/>
                  </a:lnTo>
                  <a:lnTo>
                    <a:pt x="34053" y="25043"/>
                  </a:lnTo>
                  <a:lnTo>
                    <a:pt x="34115" y="24807"/>
                  </a:lnTo>
                  <a:lnTo>
                    <a:pt x="34172" y="24571"/>
                  </a:lnTo>
                  <a:lnTo>
                    <a:pt x="34229" y="24323"/>
                  </a:lnTo>
                  <a:lnTo>
                    <a:pt x="34514" y="24654"/>
                  </a:lnTo>
                  <a:lnTo>
                    <a:pt x="34803" y="24973"/>
                  </a:lnTo>
                  <a:lnTo>
                    <a:pt x="35093" y="25268"/>
                  </a:lnTo>
                  <a:lnTo>
                    <a:pt x="35387" y="25551"/>
                  </a:lnTo>
                  <a:lnTo>
                    <a:pt x="35686" y="25811"/>
                  </a:lnTo>
                  <a:lnTo>
                    <a:pt x="35985" y="26059"/>
                  </a:lnTo>
                  <a:lnTo>
                    <a:pt x="36289" y="26295"/>
                  </a:lnTo>
                  <a:lnTo>
                    <a:pt x="36597" y="26519"/>
                  </a:lnTo>
                  <a:lnTo>
                    <a:pt x="36906" y="26720"/>
                  </a:lnTo>
                  <a:lnTo>
                    <a:pt x="37214" y="26897"/>
                  </a:lnTo>
                  <a:lnTo>
                    <a:pt x="37528" y="27074"/>
                  </a:lnTo>
                  <a:lnTo>
                    <a:pt x="37846" y="27228"/>
                  </a:lnTo>
                  <a:lnTo>
                    <a:pt x="38164" y="27369"/>
                  </a:lnTo>
                  <a:lnTo>
                    <a:pt x="38482" y="27499"/>
                  </a:lnTo>
                  <a:lnTo>
                    <a:pt x="38800" y="27617"/>
                  </a:lnTo>
                  <a:lnTo>
                    <a:pt x="39122" y="27724"/>
                  </a:lnTo>
                  <a:lnTo>
                    <a:pt x="39445" y="27806"/>
                  </a:lnTo>
                  <a:lnTo>
                    <a:pt x="39768" y="27877"/>
                  </a:lnTo>
                  <a:lnTo>
                    <a:pt x="40091" y="27948"/>
                  </a:lnTo>
                  <a:lnTo>
                    <a:pt x="40413" y="27995"/>
                  </a:lnTo>
                  <a:lnTo>
                    <a:pt x="40741" y="28031"/>
                  </a:lnTo>
                  <a:lnTo>
                    <a:pt x="41064" y="28054"/>
                  </a:lnTo>
                  <a:lnTo>
                    <a:pt x="41391" y="28078"/>
                  </a:lnTo>
                  <a:lnTo>
                    <a:pt x="41714" y="28078"/>
                  </a:lnTo>
                  <a:lnTo>
                    <a:pt x="42041" y="28066"/>
                  </a:lnTo>
                  <a:lnTo>
                    <a:pt x="42364" y="28054"/>
                  </a:lnTo>
                  <a:lnTo>
                    <a:pt x="42687" y="28019"/>
                  </a:lnTo>
                  <a:lnTo>
                    <a:pt x="43009" y="27983"/>
                  </a:lnTo>
                  <a:lnTo>
                    <a:pt x="43332" y="27936"/>
                  </a:lnTo>
                  <a:lnTo>
                    <a:pt x="43650" y="27877"/>
                  </a:lnTo>
                  <a:lnTo>
                    <a:pt x="43973" y="27806"/>
                  </a:lnTo>
                  <a:lnTo>
                    <a:pt x="44286" y="27724"/>
                  </a:lnTo>
                  <a:lnTo>
                    <a:pt x="44286" y="30746"/>
                  </a:lnTo>
                  <a:lnTo>
                    <a:pt x="44291" y="33745"/>
                  </a:lnTo>
                  <a:lnTo>
                    <a:pt x="44300" y="36756"/>
                  </a:lnTo>
                  <a:lnTo>
                    <a:pt x="44319" y="39767"/>
                  </a:lnTo>
                  <a:lnTo>
                    <a:pt x="44348" y="42777"/>
                  </a:lnTo>
                  <a:lnTo>
                    <a:pt x="44381" y="45788"/>
                  </a:lnTo>
                  <a:lnTo>
                    <a:pt x="44424" y="48787"/>
                  </a:lnTo>
                  <a:lnTo>
                    <a:pt x="44471" y="51798"/>
                  </a:lnTo>
                  <a:lnTo>
                    <a:pt x="44528" y="54809"/>
                  </a:lnTo>
                  <a:lnTo>
                    <a:pt x="44590" y="57808"/>
                  </a:lnTo>
                  <a:lnTo>
                    <a:pt x="44661" y="60818"/>
                  </a:lnTo>
                  <a:lnTo>
                    <a:pt x="44742" y="63817"/>
                  </a:lnTo>
                  <a:lnTo>
                    <a:pt x="44827" y="66828"/>
                  </a:lnTo>
                  <a:lnTo>
                    <a:pt x="44922" y="69827"/>
                  </a:lnTo>
                  <a:lnTo>
                    <a:pt x="45022" y="72826"/>
                  </a:lnTo>
                  <a:lnTo>
                    <a:pt x="45131" y="75837"/>
                  </a:lnTo>
                  <a:lnTo>
                    <a:pt x="45259" y="79285"/>
                  </a:lnTo>
                  <a:lnTo>
                    <a:pt x="45382" y="82791"/>
                  </a:lnTo>
                  <a:lnTo>
                    <a:pt x="45506" y="86322"/>
                  </a:lnTo>
                  <a:lnTo>
                    <a:pt x="45639" y="89875"/>
                  </a:lnTo>
                  <a:lnTo>
                    <a:pt x="45705" y="91670"/>
                  </a:lnTo>
                  <a:lnTo>
                    <a:pt x="45776" y="93453"/>
                  </a:lnTo>
                  <a:lnTo>
                    <a:pt x="45852" y="95248"/>
                  </a:lnTo>
                  <a:lnTo>
                    <a:pt x="45933" y="97042"/>
                  </a:lnTo>
                  <a:lnTo>
                    <a:pt x="46018" y="98837"/>
                  </a:lnTo>
                  <a:lnTo>
                    <a:pt x="46104" y="100632"/>
                  </a:lnTo>
                  <a:lnTo>
                    <a:pt x="46204" y="102426"/>
                  </a:lnTo>
                  <a:lnTo>
                    <a:pt x="46303" y="104209"/>
                  </a:lnTo>
                  <a:lnTo>
                    <a:pt x="46412" y="105992"/>
                  </a:lnTo>
                  <a:lnTo>
                    <a:pt x="46526" y="107775"/>
                  </a:lnTo>
                  <a:lnTo>
                    <a:pt x="46650" y="109546"/>
                  </a:lnTo>
                  <a:lnTo>
                    <a:pt x="46783" y="111317"/>
                  </a:lnTo>
                  <a:lnTo>
                    <a:pt x="46925" y="113064"/>
                  </a:lnTo>
                  <a:lnTo>
                    <a:pt x="47077" y="114812"/>
                  </a:lnTo>
                  <a:lnTo>
                    <a:pt x="47238" y="116547"/>
                  </a:lnTo>
                  <a:lnTo>
                    <a:pt x="47324" y="117421"/>
                  </a:lnTo>
                  <a:lnTo>
                    <a:pt x="47409" y="118271"/>
                  </a:lnTo>
                  <a:lnTo>
                    <a:pt x="47499" y="119133"/>
                  </a:lnTo>
                  <a:lnTo>
                    <a:pt x="47589" y="119983"/>
                  </a:lnTo>
                  <a:lnTo>
                    <a:pt x="47689" y="120833"/>
                  </a:lnTo>
                  <a:lnTo>
                    <a:pt x="47784" y="121683"/>
                  </a:lnTo>
                  <a:lnTo>
                    <a:pt x="47888" y="122533"/>
                  </a:lnTo>
                  <a:lnTo>
                    <a:pt x="47993" y="123372"/>
                  </a:lnTo>
                  <a:lnTo>
                    <a:pt x="48102" y="124198"/>
                  </a:lnTo>
                  <a:lnTo>
                    <a:pt x="48211" y="125037"/>
                  </a:lnTo>
                  <a:lnTo>
                    <a:pt x="48330" y="125863"/>
                  </a:lnTo>
                  <a:lnTo>
                    <a:pt x="48444" y="126678"/>
                  </a:lnTo>
                  <a:lnTo>
                    <a:pt x="48567" y="127504"/>
                  </a:lnTo>
                  <a:lnTo>
                    <a:pt x="48691" y="128319"/>
                  </a:lnTo>
                  <a:lnTo>
                    <a:pt x="48823" y="129122"/>
                  </a:lnTo>
                  <a:lnTo>
                    <a:pt x="48956" y="129925"/>
                  </a:lnTo>
                  <a:lnTo>
                    <a:pt x="49089" y="130728"/>
                  </a:lnTo>
                  <a:lnTo>
                    <a:pt x="49232" y="131519"/>
                  </a:lnTo>
                  <a:lnTo>
                    <a:pt x="49265" y="131684"/>
                  </a:lnTo>
                  <a:lnTo>
                    <a:pt x="49303" y="131826"/>
                  </a:lnTo>
                  <a:lnTo>
                    <a:pt x="49345" y="131944"/>
                  </a:lnTo>
                  <a:lnTo>
                    <a:pt x="49393" y="132050"/>
                  </a:lnTo>
                  <a:lnTo>
                    <a:pt x="49445" y="132121"/>
                  </a:lnTo>
                  <a:lnTo>
                    <a:pt x="49502" y="132180"/>
                  </a:lnTo>
                  <a:lnTo>
                    <a:pt x="49559" y="132215"/>
                  </a:lnTo>
                  <a:lnTo>
                    <a:pt x="49621" y="132239"/>
                  </a:lnTo>
                  <a:lnTo>
                    <a:pt x="49678" y="132239"/>
                  </a:lnTo>
                  <a:lnTo>
                    <a:pt x="49739" y="132227"/>
                  </a:lnTo>
                  <a:lnTo>
                    <a:pt x="49806" y="132192"/>
                  </a:lnTo>
                  <a:lnTo>
                    <a:pt x="49863" y="132156"/>
                  </a:lnTo>
                  <a:lnTo>
                    <a:pt x="49925" y="132097"/>
                  </a:lnTo>
                  <a:lnTo>
                    <a:pt x="49981" y="132014"/>
                  </a:lnTo>
                  <a:lnTo>
                    <a:pt x="50038" y="131932"/>
                  </a:lnTo>
                  <a:lnTo>
                    <a:pt x="50091" y="131837"/>
                  </a:lnTo>
                  <a:lnTo>
                    <a:pt x="50133" y="131731"/>
                  </a:lnTo>
                  <a:lnTo>
                    <a:pt x="50167" y="131613"/>
                  </a:lnTo>
                  <a:lnTo>
                    <a:pt x="50200" y="131495"/>
                  </a:lnTo>
                  <a:lnTo>
                    <a:pt x="50228" y="131377"/>
                  </a:lnTo>
                  <a:lnTo>
                    <a:pt x="50257" y="131247"/>
                  </a:lnTo>
                  <a:lnTo>
                    <a:pt x="50276" y="131105"/>
                  </a:lnTo>
                  <a:lnTo>
                    <a:pt x="50290" y="130964"/>
                  </a:lnTo>
                  <a:lnTo>
                    <a:pt x="50299" y="130798"/>
                  </a:lnTo>
                  <a:lnTo>
                    <a:pt x="50309" y="129830"/>
                  </a:lnTo>
                  <a:lnTo>
                    <a:pt x="50314" y="128862"/>
                  </a:lnTo>
                  <a:lnTo>
                    <a:pt x="50314" y="127894"/>
                  </a:lnTo>
                  <a:lnTo>
                    <a:pt x="50314" y="126926"/>
                  </a:lnTo>
                  <a:lnTo>
                    <a:pt x="50309" y="125958"/>
                  </a:lnTo>
                  <a:lnTo>
                    <a:pt x="50299" y="124978"/>
                  </a:lnTo>
                  <a:lnTo>
                    <a:pt x="50290" y="124009"/>
                  </a:lnTo>
                  <a:lnTo>
                    <a:pt x="50271" y="123041"/>
                  </a:lnTo>
                  <a:lnTo>
                    <a:pt x="50257" y="122061"/>
                  </a:lnTo>
                  <a:lnTo>
                    <a:pt x="50233" y="121093"/>
                  </a:lnTo>
                  <a:lnTo>
                    <a:pt x="50181" y="119145"/>
                  </a:lnTo>
                  <a:lnTo>
                    <a:pt x="50124" y="117197"/>
                  </a:lnTo>
                  <a:lnTo>
                    <a:pt x="50053" y="115249"/>
                  </a:lnTo>
                  <a:lnTo>
                    <a:pt x="49972" y="113289"/>
                  </a:lnTo>
                  <a:lnTo>
                    <a:pt x="49882" y="111340"/>
                  </a:lnTo>
                  <a:lnTo>
                    <a:pt x="49787" y="109392"/>
                  </a:lnTo>
                  <a:lnTo>
                    <a:pt x="49682" y="107432"/>
                  </a:lnTo>
                  <a:lnTo>
                    <a:pt x="49573" y="105484"/>
                  </a:lnTo>
                  <a:lnTo>
                    <a:pt x="49464" y="103524"/>
                  </a:lnTo>
                  <a:lnTo>
                    <a:pt x="49345" y="101576"/>
                  </a:lnTo>
                  <a:lnTo>
                    <a:pt x="49222" y="99616"/>
                  </a:lnTo>
                  <a:lnTo>
                    <a:pt x="48975" y="95708"/>
                  </a:lnTo>
                  <a:lnTo>
                    <a:pt x="48724" y="91800"/>
                  </a:lnTo>
                  <a:lnTo>
                    <a:pt x="48472" y="87892"/>
                  </a:lnTo>
                  <a:lnTo>
                    <a:pt x="48354" y="85944"/>
                  </a:lnTo>
                  <a:lnTo>
                    <a:pt x="48235" y="83996"/>
                  </a:lnTo>
                  <a:lnTo>
                    <a:pt x="48121" y="82047"/>
                  </a:lnTo>
                  <a:lnTo>
                    <a:pt x="48007" y="80099"/>
                  </a:lnTo>
                  <a:lnTo>
                    <a:pt x="47903" y="78151"/>
                  </a:lnTo>
                  <a:lnTo>
                    <a:pt x="47808" y="76215"/>
                  </a:lnTo>
                  <a:lnTo>
                    <a:pt x="47713" y="74267"/>
                  </a:lnTo>
                  <a:lnTo>
                    <a:pt x="47632" y="72330"/>
                  </a:lnTo>
                  <a:lnTo>
                    <a:pt x="47556" y="70394"/>
                  </a:lnTo>
                  <a:lnTo>
                    <a:pt x="47495" y="68458"/>
                  </a:lnTo>
                  <a:lnTo>
                    <a:pt x="47414" y="65801"/>
                  </a:lnTo>
                  <a:lnTo>
                    <a:pt x="47338" y="63144"/>
                  </a:lnTo>
                  <a:lnTo>
                    <a:pt x="47276" y="60500"/>
                  </a:lnTo>
                  <a:lnTo>
                    <a:pt x="47214" y="57843"/>
                  </a:lnTo>
                  <a:lnTo>
                    <a:pt x="47162" y="55187"/>
                  </a:lnTo>
                  <a:lnTo>
                    <a:pt x="47115" y="52530"/>
                  </a:lnTo>
                  <a:lnTo>
                    <a:pt x="47077" y="49873"/>
                  </a:lnTo>
                  <a:lnTo>
                    <a:pt x="47044" y="47217"/>
                  </a:lnTo>
                  <a:lnTo>
                    <a:pt x="47015" y="44572"/>
                  </a:lnTo>
                  <a:lnTo>
                    <a:pt x="46991" y="41916"/>
                  </a:lnTo>
                  <a:lnTo>
                    <a:pt x="46972" y="39259"/>
                  </a:lnTo>
                  <a:lnTo>
                    <a:pt x="46958" y="36602"/>
                  </a:lnTo>
                  <a:lnTo>
                    <a:pt x="46949" y="33946"/>
                  </a:lnTo>
                  <a:lnTo>
                    <a:pt x="46949" y="31289"/>
                  </a:lnTo>
                  <a:lnTo>
                    <a:pt x="46949" y="28645"/>
                  </a:lnTo>
                  <a:lnTo>
                    <a:pt x="46949" y="25988"/>
                  </a:lnTo>
                  <a:lnTo>
                    <a:pt x="46977" y="25799"/>
                  </a:lnTo>
                  <a:lnTo>
                    <a:pt x="46996" y="25610"/>
                  </a:lnTo>
                  <a:lnTo>
                    <a:pt x="47006" y="25421"/>
                  </a:lnTo>
                  <a:lnTo>
                    <a:pt x="47010" y="25232"/>
                  </a:lnTo>
                  <a:lnTo>
                    <a:pt x="47006" y="25043"/>
                  </a:lnTo>
                  <a:lnTo>
                    <a:pt x="46996" y="24843"/>
                  </a:lnTo>
                  <a:lnTo>
                    <a:pt x="46977" y="24654"/>
                  </a:lnTo>
                  <a:lnTo>
                    <a:pt x="46949" y="24477"/>
                  </a:lnTo>
                  <a:lnTo>
                    <a:pt x="46958" y="22127"/>
                  </a:lnTo>
                  <a:lnTo>
                    <a:pt x="46968" y="19766"/>
                  </a:lnTo>
                  <a:lnTo>
                    <a:pt x="46982" y="17416"/>
                  </a:lnTo>
                  <a:lnTo>
                    <a:pt x="46996" y="15055"/>
                  </a:lnTo>
                  <a:lnTo>
                    <a:pt x="47020" y="12705"/>
                  </a:lnTo>
                  <a:lnTo>
                    <a:pt x="47039" y="10344"/>
                  </a:lnTo>
                  <a:lnTo>
                    <a:pt x="47067" y="7994"/>
                  </a:lnTo>
                  <a:lnTo>
                    <a:pt x="47096" y="5645"/>
                  </a:lnTo>
                  <a:lnTo>
                    <a:pt x="48097" y="5904"/>
                  </a:lnTo>
                  <a:lnTo>
                    <a:pt x="49103" y="6152"/>
                  </a:lnTo>
                  <a:lnTo>
                    <a:pt x="50110" y="6400"/>
                  </a:lnTo>
                  <a:lnTo>
                    <a:pt x="51116" y="6625"/>
                  </a:lnTo>
                  <a:lnTo>
                    <a:pt x="52122" y="6849"/>
                  </a:lnTo>
                  <a:lnTo>
                    <a:pt x="53133" y="7073"/>
                  </a:lnTo>
                  <a:lnTo>
                    <a:pt x="54139" y="7274"/>
                  </a:lnTo>
                  <a:lnTo>
                    <a:pt x="55150" y="7463"/>
                  </a:lnTo>
                  <a:lnTo>
                    <a:pt x="56156" y="7652"/>
                  </a:lnTo>
                  <a:lnTo>
                    <a:pt x="57167" y="7829"/>
                  </a:lnTo>
                  <a:lnTo>
                    <a:pt x="58178" y="7994"/>
                  </a:lnTo>
                  <a:lnTo>
                    <a:pt x="59189" y="8159"/>
                  </a:lnTo>
                  <a:lnTo>
                    <a:pt x="60200" y="8301"/>
                  </a:lnTo>
                  <a:lnTo>
                    <a:pt x="61211" y="8443"/>
                  </a:lnTo>
                  <a:lnTo>
                    <a:pt x="62222" y="8584"/>
                  </a:lnTo>
                  <a:lnTo>
                    <a:pt x="63233" y="8703"/>
                  </a:lnTo>
                  <a:lnTo>
                    <a:pt x="64248" y="8821"/>
                  </a:lnTo>
                  <a:lnTo>
                    <a:pt x="65259" y="8927"/>
                  </a:lnTo>
                  <a:lnTo>
                    <a:pt x="66270" y="9033"/>
                  </a:lnTo>
                  <a:lnTo>
                    <a:pt x="67286" y="9128"/>
                  </a:lnTo>
                  <a:lnTo>
                    <a:pt x="68302" y="9210"/>
                  </a:lnTo>
                  <a:lnTo>
                    <a:pt x="69312" y="9281"/>
                  </a:lnTo>
                  <a:lnTo>
                    <a:pt x="70328" y="9352"/>
                  </a:lnTo>
                  <a:lnTo>
                    <a:pt x="71344" y="9411"/>
                  </a:lnTo>
                  <a:lnTo>
                    <a:pt x="72355" y="9470"/>
                  </a:lnTo>
                  <a:lnTo>
                    <a:pt x="73370" y="9517"/>
                  </a:lnTo>
                  <a:lnTo>
                    <a:pt x="75402" y="9588"/>
                  </a:lnTo>
                  <a:lnTo>
                    <a:pt x="77433" y="9635"/>
                  </a:lnTo>
                  <a:lnTo>
                    <a:pt x="79460" y="9647"/>
                  </a:lnTo>
                  <a:lnTo>
                    <a:pt x="81491" y="9647"/>
                  </a:lnTo>
                  <a:lnTo>
                    <a:pt x="83522" y="9612"/>
                  </a:lnTo>
                  <a:lnTo>
                    <a:pt x="85554" y="9553"/>
                  </a:lnTo>
                  <a:lnTo>
                    <a:pt x="87585" y="9470"/>
                  </a:lnTo>
                  <a:lnTo>
                    <a:pt x="89616" y="9364"/>
                  </a:lnTo>
                  <a:lnTo>
                    <a:pt x="91643" y="9246"/>
                  </a:lnTo>
                  <a:lnTo>
                    <a:pt x="93670" y="9104"/>
                  </a:lnTo>
                  <a:lnTo>
                    <a:pt x="95701" y="8939"/>
                  </a:lnTo>
                  <a:lnTo>
                    <a:pt x="97727" y="8750"/>
                  </a:lnTo>
                  <a:lnTo>
                    <a:pt x="99749" y="8549"/>
                  </a:lnTo>
                  <a:lnTo>
                    <a:pt x="101776" y="8337"/>
                  </a:lnTo>
                  <a:lnTo>
                    <a:pt x="103798" y="8100"/>
                  </a:lnTo>
                  <a:lnTo>
                    <a:pt x="105815" y="7852"/>
                  </a:lnTo>
                  <a:lnTo>
                    <a:pt x="107837" y="7593"/>
                  </a:lnTo>
                  <a:lnTo>
                    <a:pt x="109854" y="7321"/>
                  </a:lnTo>
                  <a:lnTo>
                    <a:pt x="111866" y="7026"/>
                  </a:lnTo>
                  <a:lnTo>
                    <a:pt x="111819" y="7168"/>
                  </a:lnTo>
                  <a:lnTo>
                    <a:pt x="111776" y="7321"/>
                  </a:lnTo>
                  <a:lnTo>
                    <a:pt x="111738" y="7486"/>
                  </a:lnTo>
                  <a:lnTo>
                    <a:pt x="111700" y="7652"/>
                  </a:lnTo>
                  <a:lnTo>
                    <a:pt x="111667" y="7841"/>
                  </a:lnTo>
                  <a:lnTo>
                    <a:pt x="111638" y="8053"/>
                  </a:lnTo>
                  <a:lnTo>
                    <a:pt x="111615" y="8266"/>
                  </a:lnTo>
                  <a:lnTo>
                    <a:pt x="111596" y="8490"/>
                  </a:lnTo>
                  <a:lnTo>
                    <a:pt x="111349" y="12304"/>
                  </a:lnTo>
                  <a:lnTo>
                    <a:pt x="111112" y="16129"/>
                  </a:lnTo>
                  <a:lnTo>
                    <a:pt x="110879" y="19955"/>
                  </a:lnTo>
                  <a:lnTo>
                    <a:pt x="110661" y="23792"/>
                  </a:lnTo>
                  <a:lnTo>
                    <a:pt x="110447" y="27641"/>
                  </a:lnTo>
                  <a:lnTo>
                    <a:pt x="110238" y="31490"/>
                  </a:lnTo>
                  <a:lnTo>
                    <a:pt x="110044" y="35351"/>
                  </a:lnTo>
                  <a:lnTo>
                    <a:pt x="109859" y="39212"/>
                  </a:lnTo>
                  <a:lnTo>
                    <a:pt x="109683" y="43084"/>
                  </a:lnTo>
                  <a:lnTo>
                    <a:pt x="109517" y="46957"/>
                  </a:lnTo>
                  <a:lnTo>
                    <a:pt x="109365" y="50842"/>
                  </a:lnTo>
                  <a:lnTo>
                    <a:pt x="109218" y="54714"/>
                  </a:lnTo>
                  <a:lnTo>
                    <a:pt x="109151" y="56662"/>
                  </a:lnTo>
                  <a:lnTo>
                    <a:pt x="109085" y="58611"/>
                  </a:lnTo>
                  <a:lnTo>
                    <a:pt x="109023" y="60547"/>
                  </a:lnTo>
                  <a:lnTo>
                    <a:pt x="108966" y="62495"/>
                  </a:lnTo>
                  <a:lnTo>
                    <a:pt x="108909" y="64443"/>
                  </a:lnTo>
                  <a:lnTo>
                    <a:pt x="108857" y="66380"/>
                  </a:lnTo>
                  <a:lnTo>
                    <a:pt x="108805" y="68328"/>
                  </a:lnTo>
                  <a:lnTo>
                    <a:pt x="108757" y="70276"/>
                  </a:lnTo>
                  <a:lnTo>
                    <a:pt x="108715" y="72224"/>
                  </a:lnTo>
                  <a:lnTo>
                    <a:pt x="108677" y="74172"/>
                  </a:lnTo>
                  <a:lnTo>
                    <a:pt x="108639" y="76120"/>
                  </a:lnTo>
                  <a:lnTo>
                    <a:pt x="108601" y="78068"/>
                  </a:lnTo>
                  <a:lnTo>
                    <a:pt x="108572" y="80017"/>
                  </a:lnTo>
                  <a:lnTo>
                    <a:pt x="108544" y="81965"/>
                  </a:lnTo>
                  <a:lnTo>
                    <a:pt x="108520" y="83913"/>
                  </a:lnTo>
                  <a:lnTo>
                    <a:pt x="108501" y="85861"/>
                  </a:lnTo>
                  <a:lnTo>
                    <a:pt x="108482" y="87809"/>
                  </a:lnTo>
                  <a:lnTo>
                    <a:pt x="108468" y="89757"/>
                  </a:lnTo>
                  <a:lnTo>
                    <a:pt x="108458" y="91694"/>
                  </a:lnTo>
                  <a:lnTo>
                    <a:pt x="108454" y="93642"/>
                  </a:lnTo>
                  <a:lnTo>
                    <a:pt x="108449" y="95590"/>
                  </a:lnTo>
                  <a:lnTo>
                    <a:pt x="108449" y="97538"/>
                  </a:lnTo>
                  <a:lnTo>
                    <a:pt x="108454" y="99474"/>
                  </a:lnTo>
                  <a:lnTo>
                    <a:pt x="108463" y="101423"/>
                  </a:lnTo>
                  <a:lnTo>
                    <a:pt x="108477" y="103371"/>
                  </a:lnTo>
                  <a:lnTo>
                    <a:pt x="108492" y="105307"/>
                  </a:lnTo>
                  <a:lnTo>
                    <a:pt x="108511" y="107255"/>
                  </a:lnTo>
                  <a:lnTo>
                    <a:pt x="108534" y="109192"/>
                  </a:lnTo>
                  <a:lnTo>
                    <a:pt x="108563" y="111128"/>
                  </a:lnTo>
                  <a:lnTo>
                    <a:pt x="108596" y="113076"/>
                  </a:lnTo>
                  <a:lnTo>
                    <a:pt x="108629" y="115012"/>
                  </a:lnTo>
                  <a:lnTo>
                    <a:pt x="108667" y="116949"/>
                  </a:lnTo>
                  <a:lnTo>
                    <a:pt x="108715" y="118885"/>
                  </a:lnTo>
                  <a:lnTo>
                    <a:pt x="108762" y="120810"/>
                  </a:lnTo>
                  <a:lnTo>
                    <a:pt x="108814" y="122746"/>
                  </a:lnTo>
                  <a:lnTo>
                    <a:pt x="108871" y="124682"/>
                  </a:lnTo>
                  <a:lnTo>
                    <a:pt x="108933" y="126607"/>
                  </a:lnTo>
                  <a:lnTo>
                    <a:pt x="108995" y="128531"/>
                  </a:lnTo>
                  <a:lnTo>
                    <a:pt x="109066" y="130468"/>
                  </a:lnTo>
                  <a:lnTo>
                    <a:pt x="109142" y="132392"/>
                  </a:lnTo>
                  <a:lnTo>
                    <a:pt x="108235" y="132404"/>
                  </a:lnTo>
                  <a:lnTo>
                    <a:pt x="107334" y="132440"/>
                  </a:lnTo>
                  <a:lnTo>
                    <a:pt x="106427" y="132487"/>
                  </a:lnTo>
                  <a:lnTo>
                    <a:pt x="105525" y="132534"/>
                  </a:lnTo>
                  <a:lnTo>
                    <a:pt x="104619" y="132593"/>
                  </a:lnTo>
                  <a:lnTo>
                    <a:pt x="103717" y="132664"/>
                  </a:lnTo>
                  <a:lnTo>
                    <a:pt x="101909" y="132817"/>
                  </a:lnTo>
                  <a:lnTo>
                    <a:pt x="100105" y="132994"/>
                  </a:lnTo>
                  <a:lnTo>
                    <a:pt x="98297" y="133183"/>
                  </a:lnTo>
                  <a:lnTo>
                    <a:pt x="94685" y="133585"/>
                  </a:lnTo>
                  <a:lnTo>
                    <a:pt x="92877" y="133774"/>
                  </a:lnTo>
                  <a:lnTo>
                    <a:pt x="91069" y="133963"/>
                  </a:lnTo>
                  <a:lnTo>
                    <a:pt x="89260" y="134128"/>
                  </a:lnTo>
                  <a:lnTo>
                    <a:pt x="88359" y="134199"/>
                  </a:lnTo>
                  <a:lnTo>
                    <a:pt x="87452" y="134270"/>
                  </a:lnTo>
                  <a:lnTo>
                    <a:pt x="86546" y="134329"/>
                  </a:lnTo>
                  <a:lnTo>
                    <a:pt x="85644" y="134376"/>
                  </a:lnTo>
                  <a:lnTo>
                    <a:pt x="84737" y="134423"/>
                  </a:lnTo>
                  <a:lnTo>
                    <a:pt x="83831" y="134447"/>
                  </a:lnTo>
                  <a:lnTo>
                    <a:pt x="82924" y="134470"/>
                  </a:lnTo>
                  <a:lnTo>
                    <a:pt x="81111" y="134470"/>
                  </a:lnTo>
                  <a:lnTo>
                    <a:pt x="80205" y="134447"/>
                  </a:lnTo>
                  <a:lnTo>
                    <a:pt x="79303" y="134411"/>
                  </a:lnTo>
                  <a:lnTo>
                    <a:pt x="78397" y="134352"/>
                  </a:lnTo>
                  <a:lnTo>
                    <a:pt x="77495" y="134281"/>
                  </a:lnTo>
                  <a:lnTo>
                    <a:pt x="76588" y="134199"/>
                  </a:lnTo>
                  <a:lnTo>
                    <a:pt x="75682" y="134093"/>
                  </a:lnTo>
                  <a:lnTo>
                    <a:pt x="74775" y="133986"/>
                  </a:lnTo>
                  <a:lnTo>
                    <a:pt x="73864" y="133868"/>
                  </a:lnTo>
                  <a:lnTo>
                    <a:pt x="72957" y="133738"/>
                  </a:lnTo>
                  <a:lnTo>
                    <a:pt x="71140" y="133455"/>
                  </a:lnTo>
                  <a:lnTo>
                    <a:pt x="69317" y="133160"/>
                  </a:lnTo>
                  <a:lnTo>
                    <a:pt x="67499" y="132853"/>
                  </a:lnTo>
                  <a:lnTo>
                    <a:pt x="65677" y="132558"/>
                  </a:lnTo>
                  <a:lnTo>
                    <a:pt x="63854" y="132274"/>
                  </a:lnTo>
                  <a:lnTo>
                    <a:pt x="62943" y="132144"/>
                  </a:lnTo>
                  <a:lnTo>
                    <a:pt x="62037" y="132014"/>
                  </a:lnTo>
                  <a:lnTo>
                    <a:pt x="61125" y="131908"/>
                  </a:lnTo>
                  <a:lnTo>
                    <a:pt x="60214" y="131802"/>
                  </a:lnTo>
                  <a:lnTo>
                    <a:pt x="59308" y="131719"/>
                  </a:lnTo>
                  <a:lnTo>
                    <a:pt x="58401" y="131648"/>
                  </a:lnTo>
                  <a:lnTo>
                    <a:pt x="57490" y="131589"/>
                  </a:lnTo>
                  <a:lnTo>
                    <a:pt x="56583" y="131554"/>
                  </a:lnTo>
                  <a:lnTo>
                    <a:pt x="55677" y="131530"/>
                  </a:lnTo>
                  <a:lnTo>
                    <a:pt x="54770" y="131530"/>
                  </a:lnTo>
                  <a:lnTo>
                    <a:pt x="53869" y="131542"/>
                  </a:lnTo>
                  <a:lnTo>
                    <a:pt x="52962" y="131589"/>
                  </a:lnTo>
                  <a:lnTo>
                    <a:pt x="52060" y="131660"/>
                  </a:lnTo>
                  <a:lnTo>
                    <a:pt x="51159" y="131755"/>
                  </a:lnTo>
                  <a:lnTo>
                    <a:pt x="51102" y="131767"/>
                  </a:lnTo>
                  <a:lnTo>
                    <a:pt x="51040" y="131802"/>
                  </a:lnTo>
                  <a:lnTo>
                    <a:pt x="50988" y="131849"/>
                  </a:lnTo>
                  <a:lnTo>
                    <a:pt x="50935" y="131908"/>
                  </a:lnTo>
                  <a:lnTo>
                    <a:pt x="50897" y="131967"/>
                  </a:lnTo>
                  <a:lnTo>
                    <a:pt x="50864" y="132026"/>
                  </a:lnTo>
                  <a:lnTo>
                    <a:pt x="50831" y="132085"/>
                  </a:lnTo>
                  <a:lnTo>
                    <a:pt x="50798" y="132156"/>
                  </a:lnTo>
                  <a:lnTo>
                    <a:pt x="50769" y="132227"/>
                  </a:lnTo>
                  <a:lnTo>
                    <a:pt x="50741" y="132310"/>
                  </a:lnTo>
                  <a:lnTo>
                    <a:pt x="50717" y="132392"/>
                  </a:lnTo>
                  <a:lnTo>
                    <a:pt x="50698" y="132475"/>
                  </a:lnTo>
                  <a:lnTo>
                    <a:pt x="50660" y="132652"/>
                  </a:lnTo>
                  <a:lnTo>
                    <a:pt x="50636" y="132853"/>
                  </a:lnTo>
                  <a:lnTo>
                    <a:pt x="50622" y="133042"/>
                  </a:lnTo>
                  <a:lnTo>
                    <a:pt x="50617" y="133242"/>
                  </a:lnTo>
                  <a:lnTo>
                    <a:pt x="50617" y="133337"/>
                  </a:lnTo>
                  <a:lnTo>
                    <a:pt x="50622" y="133431"/>
                  </a:lnTo>
                  <a:lnTo>
                    <a:pt x="50632" y="133538"/>
                  </a:lnTo>
                  <a:lnTo>
                    <a:pt x="50641" y="133632"/>
                  </a:lnTo>
                  <a:lnTo>
                    <a:pt x="50655" y="133715"/>
                  </a:lnTo>
                  <a:lnTo>
                    <a:pt x="50674" y="133809"/>
                  </a:lnTo>
                  <a:lnTo>
                    <a:pt x="50693" y="133892"/>
                  </a:lnTo>
                  <a:lnTo>
                    <a:pt x="50717" y="133974"/>
                  </a:lnTo>
                  <a:lnTo>
                    <a:pt x="50741" y="134057"/>
                  </a:lnTo>
                  <a:lnTo>
                    <a:pt x="50769" y="134128"/>
                  </a:lnTo>
                  <a:lnTo>
                    <a:pt x="50803" y="134199"/>
                  </a:lnTo>
                  <a:lnTo>
                    <a:pt x="50841" y="134258"/>
                  </a:lnTo>
                  <a:lnTo>
                    <a:pt x="50878" y="134317"/>
                  </a:lnTo>
                  <a:lnTo>
                    <a:pt x="50921" y="134364"/>
                  </a:lnTo>
                  <a:lnTo>
                    <a:pt x="50969" y="134411"/>
                  </a:lnTo>
                  <a:lnTo>
                    <a:pt x="51016" y="134447"/>
                  </a:lnTo>
                  <a:lnTo>
                    <a:pt x="51633" y="134848"/>
                  </a:lnTo>
                  <a:lnTo>
                    <a:pt x="52255" y="135238"/>
                  </a:lnTo>
                  <a:lnTo>
                    <a:pt x="52881" y="135592"/>
                  </a:lnTo>
                  <a:lnTo>
                    <a:pt x="53508" y="135946"/>
                  </a:lnTo>
                  <a:lnTo>
                    <a:pt x="54134" y="136277"/>
                  </a:lnTo>
                  <a:lnTo>
                    <a:pt x="54766" y="136584"/>
                  </a:lnTo>
                  <a:lnTo>
                    <a:pt x="55397" y="136879"/>
                  </a:lnTo>
                  <a:lnTo>
                    <a:pt x="56033" y="137162"/>
                  </a:lnTo>
                  <a:lnTo>
                    <a:pt x="56674" y="137434"/>
                  </a:lnTo>
                  <a:lnTo>
                    <a:pt x="57309" y="137682"/>
                  </a:lnTo>
                  <a:lnTo>
                    <a:pt x="57950" y="137918"/>
                  </a:lnTo>
                  <a:lnTo>
                    <a:pt x="58596" y="138142"/>
                  </a:lnTo>
                  <a:lnTo>
                    <a:pt x="59236" y="138355"/>
                  </a:lnTo>
                  <a:lnTo>
                    <a:pt x="59882" y="138556"/>
                  </a:lnTo>
                  <a:lnTo>
                    <a:pt x="60532" y="138744"/>
                  </a:lnTo>
                  <a:lnTo>
                    <a:pt x="61178" y="138922"/>
                  </a:lnTo>
                  <a:lnTo>
                    <a:pt x="61828" y="139075"/>
                  </a:lnTo>
                  <a:lnTo>
                    <a:pt x="62478" y="139229"/>
                  </a:lnTo>
                  <a:lnTo>
                    <a:pt x="63128" y="139370"/>
                  </a:lnTo>
                  <a:lnTo>
                    <a:pt x="63783" y="139500"/>
                  </a:lnTo>
                  <a:lnTo>
                    <a:pt x="64433" y="139618"/>
                  </a:lnTo>
                  <a:lnTo>
                    <a:pt x="65088" y="139736"/>
                  </a:lnTo>
                  <a:lnTo>
                    <a:pt x="65739" y="139842"/>
                  </a:lnTo>
                  <a:lnTo>
                    <a:pt x="66394" y="139937"/>
                  </a:lnTo>
                  <a:lnTo>
                    <a:pt x="67049" y="140020"/>
                  </a:lnTo>
                  <a:lnTo>
                    <a:pt x="67704" y="140102"/>
                  </a:lnTo>
                  <a:lnTo>
                    <a:pt x="69013" y="140232"/>
                  </a:lnTo>
                  <a:lnTo>
                    <a:pt x="70323" y="140350"/>
                  </a:lnTo>
                  <a:lnTo>
                    <a:pt x="71629" y="140445"/>
                  </a:lnTo>
                  <a:lnTo>
                    <a:pt x="71633" y="147057"/>
                  </a:lnTo>
                  <a:lnTo>
                    <a:pt x="71648" y="153668"/>
                  </a:lnTo>
                  <a:lnTo>
                    <a:pt x="71662" y="160280"/>
                  </a:lnTo>
                  <a:lnTo>
                    <a:pt x="71686" y="166892"/>
                  </a:lnTo>
                  <a:lnTo>
                    <a:pt x="71719" y="173504"/>
                  </a:lnTo>
                  <a:lnTo>
                    <a:pt x="71742" y="176810"/>
                  </a:lnTo>
                  <a:lnTo>
                    <a:pt x="71766" y="180116"/>
                  </a:lnTo>
                  <a:lnTo>
                    <a:pt x="71795" y="183422"/>
                  </a:lnTo>
                  <a:lnTo>
                    <a:pt x="71823" y="186728"/>
                  </a:lnTo>
                  <a:lnTo>
                    <a:pt x="71861" y="190034"/>
                  </a:lnTo>
                  <a:lnTo>
                    <a:pt x="71899" y="193340"/>
                  </a:lnTo>
                  <a:lnTo>
                    <a:pt x="70589" y="193399"/>
                  </a:lnTo>
                  <a:lnTo>
                    <a:pt x="69279" y="193470"/>
                  </a:lnTo>
                  <a:lnTo>
                    <a:pt x="67969" y="193564"/>
                  </a:lnTo>
                  <a:lnTo>
                    <a:pt x="66659" y="193659"/>
                  </a:lnTo>
                  <a:lnTo>
                    <a:pt x="65354" y="193777"/>
                  </a:lnTo>
                  <a:lnTo>
                    <a:pt x="64049" y="193907"/>
                  </a:lnTo>
                  <a:lnTo>
                    <a:pt x="62744" y="194060"/>
                  </a:lnTo>
                  <a:lnTo>
                    <a:pt x="61443" y="194225"/>
                  </a:lnTo>
                  <a:lnTo>
                    <a:pt x="60143" y="194414"/>
                  </a:lnTo>
                  <a:lnTo>
                    <a:pt x="58847" y="194627"/>
                  </a:lnTo>
                  <a:lnTo>
                    <a:pt x="57547" y="194851"/>
                  </a:lnTo>
                  <a:lnTo>
                    <a:pt x="56256" y="195111"/>
                  </a:lnTo>
                  <a:lnTo>
                    <a:pt x="54960" y="195382"/>
                  </a:lnTo>
                  <a:lnTo>
                    <a:pt x="53669" y="195678"/>
                  </a:lnTo>
                  <a:lnTo>
                    <a:pt x="52383" y="196008"/>
                  </a:lnTo>
                  <a:lnTo>
                    <a:pt x="51097" y="196362"/>
                  </a:lnTo>
                  <a:lnTo>
                    <a:pt x="51054" y="196374"/>
                  </a:lnTo>
                  <a:lnTo>
                    <a:pt x="51016" y="196386"/>
                  </a:lnTo>
                  <a:lnTo>
                    <a:pt x="50973" y="196410"/>
                  </a:lnTo>
                  <a:lnTo>
                    <a:pt x="50940" y="196445"/>
                  </a:lnTo>
                  <a:lnTo>
                    <a:pt x="50902" y="196492"/>
                  </a:lnTo>
                  <a:lnTo>
                    <a:pt x="50869" y="196540"/>
                  </a:lnTo>
                  <a:lnTo>
                    <a:pt x="50803" y="196646"/>
                  </a:lnTo>
                  <a:lnTo>
                    <a:pt x="50746" y="196776"/>
                  </a:lnTo>
                  <a:lnTo>
                    <a:pt x="50693" y="196917"/>
                  </a:lnTo>
                  <a:lnTo>
                    <a:pt x="50651" y="197083"/>
                  </a:lnTo>
                  <a:lnTo>
                    <a:pt x="50617" y="197248"/>
                  </a:lnTo>
                  <a:lnTo>
                    <a:pt x="50589" y="197425"/>
                  </a:lnTo>
                  <a:lnTo>
                    <a:pt x="50565" y="197614"/>
                  </a:lnTo>
                  <a:lnTo>
                    <a:pt x="50556" y="197791"/>
                  </a:lnTo>
                  <a:lnTo>
                    <a:pt x="50556" y="197980"/>
                  </a:lnTo>
                  <a:lnTo>
                    <a:pt x="50565" y="198157"/>
                  </a:lnTo>
                  <a:lnTo>
                    <a:pt x="50579" y="198322"/>
                  </a:lnTo>
                  <a:lnTo>
                    <a:pt x="50594" y="198405"/>
                  </a:lnTo>
                  <a:lnTo>
                    <a:pt x="50608" y="198476"/>
                  </a:lnTo>
                  <a:lnTo>
                    <a:pt x="50627" y="198547"/>
                  </a:lnTo>
                  <a:lnTo>
                    <a:pt x="50651" y="198618"/>
                  </a:lnTo>
                  <a:lnTo>
                    <a:pt x="50674" y="198688"/>
                  </a:lnTo>
                  <a:lnTo>
                    <a:pt x="50703" y="198759"/>
                  </a:lnTo>
                  <a:lnTo>
                    <a:pt x="50736" y="198818"/>
                  </a:lnTo>
                  <a:lnTo>
                    <a:pt x="50769" y="198877"/>
                  </a:lnTo>
                  <a:lnTo>
                    <a:pt x="50812" y="198925"/>
                  </a:lnTo>
                  <a:lnTo>
                    <a:pt x="50855" y="198960"/>
                  </a:lnTo>
                  <a:lnTo>
                    <a:pt x="50902" y="198995"/>
                  </a:lnTo>
                  <a:lnTo>
                    <a:pt x="50950" y="199019"/>
                  </a:lnTo>
                  <a:lnTo>
                    <a:pt x="51861" y="199338"/>
                  </a:lnTo>
                  <a:lnTo>
                    <a:pt x="52767" y="199657"/>
                  </a:lnTo>
                  <a:lnTo>
                    <a:pt x="53679" y="199952"/>
                  </a:lnTo>
                  <a:lnTo>
                    <a:pt x="54595" y="200223"/>
                  </a:lnTo>
                  <a:lnTo>
                    <a:pt x="55506" y="200483"/>
                  </a:lnTo>
                  <a:lnTo>
                    <a:pt x="56427" y="200731"/>
                  </a:lnTo>
                  <a:lnTo>
                    <a:pt x="57343" y="200955"/>
                  </a:lnTo>
                  <a:lnTo>
                    <a:pt x="58263" y="201168"/>
                  </a:lnTo>
                  <a:lnTo>
                    <a:pt x="59189" y="201369"/>
                  </a:lnTo>
                  <a:lnTo>
                    <a:pt x="60110" y="201546"/>
                  </a:lnTo>
                  <a:lnTo>
                    <a:pt x="61040" y="201723"/>
                  </a:lnTo>
                  <a:lnTo>
                    <a:pt x="61965" y="201876"/>
                  </a:lnTo>
                  <a:lnTo>
                    <a:pt x="62896" y="202018"/>
                  </a:lnTo>
                  <a:lnTo>
                    <a:pt x="63826" y="202148"/>
                  </a:lnTo>
                  <a:lnTo>
                    <a:pt x="64756" y="202266"/>
                  </a:lnTo>
                  <a:lnTo>
                    <a:pt x="65691" y="202360"/>
                  </a:lnTo>
                  <a:lnTo>
                    <a:pt x="66621" y="202455"/>
                  </a:lnTo>
                  <a:lnTo>
                    <a:pt x="67561" y="202537"/>
                  </a:lnTo>
                  <a:lnTo>
                    <a:pt x="68496" y="202597"/>
                  </a:lnTo>
                  <a:lnTo>
                    <a:pt x="69431" y="202656"/>
                  </a:lnTo>
                  <a:lnTo>
                    <a:pt x="70371" y="202703"/>
                  </a:lnTo>
                  <a:lnTo>
                    <a:pt x="71311" y="202738"/>
                  </a:lnTo>
                  <a:lnTo>
                    <a:pt x="72250" y="202762"/>
                  </a:lnTo>
                  <a:lnTo>
                    <a:pt x="73190" y="202774"/>
                  </a:lnTo>
                  <a:lnTo>
                    <a:pt x="74130" y="202785"/>
                  </a:lnTo>
                  <a:lnTo>
                    <a:pt x="75074" y="202785"/>
                  </a:lnTo>
                  <a:lnTo>
                    <a:pt x="76014" y="202762"/>
                  </a:lnTo>
                  <a:lnTo>
                    <a:pt x="76958" y="202750"/>
                  </a:lnTo>
                  <a:lnTo>
                    <a:pt x="77903" y="202715"/>
                  </a:lnTo>
                  <a:lnTo>
                    <a:pt x="78847" y="202679"/>
                  </a:lnTo>
                  <a:lnTo>
                    <a:pt x="79787" y="202632"/>
                  </a:lnTo>
                  <a:lnTo>
                    <a:pt x="80732" y="202585"/>
                  </a:lnTo>
                  <a:lnTo>
                    <a:pt x="82621" y="202467"/>
                  </a:lnTo>
                  <a:lnTo>
                    <a:pt x="84510" y="202313"/>
                  </a:lnTo>
                  <a:lnTo>
                    <a:pt x="86398" y="202148"/>
                  </a:lnTo>
                  <a:lnTo>
                    <a:pt x="88283" y="201959"/>
                  </a:lnTo>
                  <a:lnTo>
                    <a:pt x="90167" y="201758"/>
                  </a:lnTo>
                  <a:lnTo>
                    <a:pt x="92051" y="201546"/>
                  </a:lnTo>
                  <a:lnTo>
                    <a:pt x="93931" y="201310"/>
                  </a:lnTo>
                  <a:lnTo>
                    <a:pt x="95805" y="201073"/>
                  </a:lnTo>
                  <a:lnTo>
                    <a:pt x="99545" y="200601"/>
                  </a:lnTo>
                  <a:lnTo>
                    <a:pt x="103261" y="200117"/>
                  </a:lnTo>
                  <a:lnTo>
                    <a:pt x="105112" y="199881"/>
                  </a:lnTo>
                  <a:lnTo>
                    <a:pt x="106959" y="199668"/>
                  </a:lnTo>
                  <a:lnTo>
                    <a:pt x="108795" y="199456"/>
                  </a:lnTo>
                  <a:lnTo>
                    <a:pt x="110623" y="199255"/>
                  </a:lnTo>
                  <a:lnTo>
                    <a:pt x="110390" y="202750"/>
                  </a:lnTo>
                  <a:lnTo>
                    <a:pt x="110162" y="206257"/>
                  </a:lnTo>
                  <a:lnTo>
                    <a:pt x="109944" y="209775"/>
                  </a:lnTo>
                  <a:lnTo>
                    <a:pt x="109730" y="213305"/>
                  </a:lnTo>
                  <a:lnTo>
                    <a:pt x="109526" y="216859"/>
                  </a:lnTo>
                  <a:lnTo>
                    <a:pt x="109327" y="220413"/>
                  </a:lnTo>
                  <a:lnTo>
                    <a:pt x="109137" y="223979"/>
                  </a:lnTo>
                  <a:lnTo>
                    <a:pt x="108952" y="227556"/>
                  </a:lnTo>
                  <a:lnTo>
                    <a:pt x="108772" y="231146"/>
                  </a:lnTo>
                  <a:lnTo>
                    <a:pt x="108601" y="234735"/>
                  </a:lnTo>
                  <a:lnTo>
                    <a:pt x="108435" y="238348"/>
                  </a:lnTo>
                  <a:lnTo>
                    <a:pt x="108278" y="241961"/>
                  </a:lnTo>
                  <a:lnTo>
                    <a:pt x="108131" y="245574"/>
                  </a:lnTo>
                  <a:lnTo>
                    <a:pt x="107984" y="249210"/>
                  </a:lnTo>
                  <a:lnTo>
                    <a:pt x="107851" y="252835"/>
                  </a:lnTo>
                  <a:lnTo>
                    <a:pt x="107723" y="256483"/>
                  </a:lnTo>
                  <a:lnTo>
                    <a:pt x="107595" y="260309"/>
                  </a:lnTo>
                  <a:lnTo>
                    <a:pt x="107471" y="264158"/>
                  </a:lnTo>
                  <a:lnTo>
                    <a:pt x="107362" y="267995"/>
                  </a:lnTo>
                  <a:lnTo>
                    <a:pt x="107258" y="271844"/>
                  </a:lnTo>
                  <a:lnTo>
                    <a:pt x="107163" y="275705"/>
                  </a:lnTo>
                  <a:lnTo>
                    <a:pt x="107073" y="279554"/>
                  </a:lnTo>
                  <a:lnTo>
                    <a:pt x="106992" y="283415"/>
                  </a:lnTo>
                  <a:lnTo>
                    <a:pt x="106921" y="287288"/>
                  </a:lnTo>
                  <a:lnTo>
                    <a:pt x="106859" y="291149"/>
                  </a:lnTo>
                  <a:lnTo>
                    <a:pt x="106802" y="295021"/>
                  </a:lnTo>
                  <a:lnTo>
                    <a:pt x="106755" y="298882"/>
                  </a:lnTo>
                  <a:lnTo>
                    <a:pt x="106717" y="302755"/>
                  </a:lnTo>
                  <a:lnTo>
                    <a:pt x="106683" y="306616"/>
                  </a:lnTo>
                  <a:lnTo>
                    <a:pt x="106664" y="310489"/>
                  </a:lnTo>
                  <a:lnTo>
                    <a:pt x="106650" y="314349"/>
                  </a:lnTo>
                  <a:lnTo>
                    <a:pt x="106645" y="318222"/>
                  </a:lnTo>
                  <a:lnTo>
                    <a:pt x="106650" y="322083"/>
                  </a:lnTo>
                  <a:lnTo>
                    <a:pt x="106660" y="325944"/>
                  </a:lnTo>
                  <a:lnTo>
                    <a:pt x="106683" y="329793"/>
                  </a:lnTo>
                  <a:lnTo>
                    <a:pt x="106712" y="333642"/>
                  </a:lnTo>
                  <a:lnTo>
                    <a:pt x="106750" y="337491"/>
                  </a:lnTo>
                  <a:lnTo>
                    <a:pt x="106797" y="341328"/>
                  </a:lnTo>
                  <a:lnTo>
                    <a:pt x="106854" y="345166"/>
                  </a:lnTo>
                  <a:lnTo>
                    <a:pt x="106921" y="348991"/>
                  </a:lnTo>
                  <a:lnTo>
                    <a:pt x="106992" y="352817"/>
                  </a:lnTo>
                  <a:lnTo>
                    <a:pt x="107077" y="356630"/>
                  </a:lnTo>
                  <a:lnTo>
                    <a:pt x="107168" y="360432"/>
                  </a:lnTo>
                  <a:lnTo>
                    <a:pt x="107272" y="364222"/>
                  </a:lnTo>
                  <a:lnTo>
                    <a:pt x="107381" y="368012"/>
                  </a:lnTo>
                  <a:lnTo>
                    <a:pt x="107500" y="371790"/>
                  </a:lnTo>
                  <a:lnTo>
                    <a:pt x="107628" y="375545"/>
                  </a:lnTo>
                  <a:lnTo>
                    <a:pt x="107770" y="379300"/>
                  </a:lnTo>
                  <a:lnTo>
                    <a:pt x="107770" y="379382"/>
                  </a:lnTo>
                  <a:lnTo>
                    <a:pt x="107775" y="379453"/>
                  </a:lnTo>
                  <a:lnTo>
                    <a:pt x="107785" y="379524"/>
                  </a:lnTo>
                  <a:lnTo>
                    <a:pt x="107785" y="379583"/>
                  </a:lnTo>
                  <a:lnTo>
                    <a:pt x="107889" y="382228"/>
                  </a:lnTo>
                  <a:lnTo>
                    <a:pt x="107993" y="384872"/>
                  </a:lnTo>
                  <a:lnTo>
                    <a:pt x="108103" y="387505"/>
                  </a:lnTo>
                  <a:lnTo>
                    <a:pt x="108221" y="390127"/>
                  </a:lnTo>
                  <a:lnTo>
                    <a:pt x="108340" y="392748"/>
                  </a:lnTo>
                  <a:lnTo>
                    <a:pt x="108463" y="395369"/>
                  </a:lnTo>
                  <a:lnTo>
                    <a:pt x="108591" y="397966"/>
                  </a:lnTo>
                  <a:lnTo>
                    <a:pt x="108724" y="400564"/>
                  </a:lnTo>
                  <a:lnTo>
                    <a:pt x="108734" y="400670"/>
                  </a:lnTo>
                  <a:lnTo>
                    <a:pt x="108743" y="400776"/>
                  </a:lnTo>
                  <a:lnTo>
                    <a:pt x="108767" y="400977"/>
                  </a:lnTo>
                  <a:lnTo>
                    <a:pt x="108838" y="401355"/>
                  </a:lnTo>
                  <a:lnTo>
                    <a:pt x="102089" y="400942"/>
                  </a:lnTo>
                  <a:lnTo>
                    <a:pt x="98710" y="400729"/>
                  </a:lnTo>
                  <a:lnTo>
                    <a:pt x="95331" y="400528"/>
                  </a:lnTo>
                  <a:lnTo>
                    <a:pt x="91951" y="400328"/>
                  </a:lnTo>
                  <a:lnTo>
                    <a:pt x="88567" y="400151"/>
                  </a:lnTo>
                  <a:lnTo>
                    <a:pt x="85183" y="399997"/>
                  </a:lnTo>
                  <a:lnTo>
                    <a:pt x="83494" y="399926"/>
                  </a:lnTo>
                  <a:lnTo>
                    <a:pt x="81799" y="399867"/>
                  </a:lnTo>
                  <a:lnTo>
                    <a:pt x="80110" y="399808"/>
                  </a:lnTo>
                  <a:lnTo>
                    <a:pt x="78420" y="399773"/>
                  </a:lnTo>
                  <a:lnTo>
                    <a:pt x="76726" y="399737"/>
                  </a:lnTo>
                  <a:lnTo>
                    <a:pt x="75036" y="399702"/>
                  </a:lnTo>
                  <a:lnTo>
                    <a:pt x="73347" y="399690"/>
                  </a:lnTo>
                  <a:lnTo>
                    <a:pt x="69967" y="399690"/>
                  </a:lnTo>
                  <a:lnTo>
                    <a:pt x="68278" y="399714"/>
                  </a:lnTo>
                  <a:lnTo>
                    <a:pt x="66588" y="399749"/>
                  </a:lnTo>
                  <a:lnTo>
                    <a:pt x="64899" y="399796"/>
                  </a:lnTo>
                  <a:lnTo>
                    <a:pt x="63209" y="399855"/>
                  </a:lnTo>
                  <a:lnTo>
                    <a:pt x="61524" y="399926"/>
                  </a:lnTo>
                  <a:lnTo>
                    <a:pt x="59834" y="400021"/>
                  </a:lnTo>
                  <a:lnTo>
                    <a:pt x="58150" y="400139"/>
                  </a:lnTo>
                  <a:lnTo>
                    <a:pt x="56465" y="400257"/>
                  </a:lnTo>
                  <a:lnTo>
                    <a:pt x="54780" y="400399"/>
                  </a:lnTo>
                  <a:lnTo>
                    <a:pt x="54785" y="400340"/>
                  </a:lnTo>
                  <a:lnTo>
                    <a:pt x="54794" y="400281"/>
                  </a:lnTo>
                  <a:lnTo>
                    <a:pt x="54804" y="400210"/>
                  </a:lnTo>
                  <a:lnTo>
                    <a:pt x="54808" y="400127"/>
                  </a:lnTo>
                  <a:lnTo>
                    <a:pt x="54851" y="398025"/>
                  </a:lnTo>
                  <a:lnTo>
                    <a:pt x="54884" y="395924"/>
                  </a:lnTo>
                  <a:lnTo>
                    <a:pt x="54951" y="391709"/>
                  </a:lnTo>
                  <a:lnTo>
                    <a:pt x="55065" y="383267"/>
                  </a:lnTo>
                  <a:lnTo>
                    <a:pt x="55093" y="383078"/>
                  </a:lnTo>
                  <a:lnTo>
                    <a:pt x="55112" y="382877"/>
                  </a:lnTo>
                  <a:lnTo>
                    <a:pt x="55122" y="382676"/>
                  </a:lnTo>
                  <a:lnTo>
                    <a:pt x="55126" y="382476"/>
                  </a:lnTo>
                  <a:lnTo>
                    <a:pt x="55126" y="382275"/>
                  </a:lnTo>
                  <a:lnTo>
                    <a:pt x="55117" y="382074"/>
                  </a:lnTo>
                  <a:lnTo>
                    <a:pt x="55103" y="381873"/>
                  </a:lnTo>
                  <a:lnTo>
                    <a:pt x="55079" y="381685"/>
                  </a:lnTo>
                  <a:lnTo>
                    <a:pt x="55131" y="377694"/>
                  </a:lnTo>
                  <a:lnTo>
                    <a:pt x="55174" y="373691"/>
                  </a:lnTo>
                  <a:lnTo>
                    <a:pt x="55212" y="369689"/>
                  </a:lnTo>
                  <a:lnTo>
                    <a:pt x="55245" y="365674"/>
                  </a:lnTo>
                  <a:lnTo>
                    <a:pt x="55269" y="361660"/>
                  </a:lnTo>
                  <a:lnTo>
                    <a:pt x="55288" y="357634"/>
                  </a:lnTo>
                  <a:lnTo>
                    <a:pt x="55302" y="353608"/>
                  </a:lnTo>
                  <a:lnTo>
                    <a:pt x="55307" y="349570"/>
                  </a:lnTo>
                  <a:lnTo>
                    <a:pt x="55307" y="345532"/>
                  </a:lnTo>
                  <a:lnTo>
                    <a:pt x="55302" y="341494"/>
                  </a:lnTo>
                  <a:lnTo>
                    <a:pt x="55292" y="337456"/>
                  </a:lnTo>
                  <a:lnTo>
                    <a:pt x="55273" y="333406"/>
                  </a:lnTo>
                  <a:lnTo>
                    <a:pt x="55250" y="329356"/>
                  </a:lnTo>
                  <a:lnTo>
                    <a:pt x="55216" y="325306"/>
                  </a:lnTo>
                  <a:lnTo>
                    <a:pt x="55178" y="321257"/>
                  </a:lnTo>
                  <a:lnTo>
                    <a:pt x="55136" y="317207"/>
                  </a:lnTo>
                  <a:lnTo>
                    <a:pt x="55084" y="313145"/>
                  </a:lnTo>
                  <a:lnTo>
                    <a:pt x="55027" y="309095"/>
                  </a:lnTo>
                  <a:lnTo>
                    <a:pt x="54965" y="305046"/>
                  </a:lnTo>
                  <a:lnTo>
                    <a:pt x="54894" y="300984"/>
                  </a:lnTo>
                  <a:lnTo>
                    <a:pt x="54813" y="296934"/>
                  </a:lnTo>
                  <a:lnTo>
                    <a:pt x="54728" y="292884"/>
                  </a:lnTo>
                  <a:lnTo>
                    <a:pt x="54637" y="288835"/>
                  </a:lnTo>
                  <a:lnTo>
                    <a:pt x="54543" y="284785"/>
                  </a:lnTo>
                  <a:lnTo>
                    <a:pt x="54433" y="280735"/>
                  </a:lnTo>
                  <a:lnTo>
                    <a:pt x="54324" y="276697"/>
                  </a:lnTo>
                  <a:lnTo>
                    <a:pt x="54206" y="272659"/>
                  </a:lnTo>
                  <a:lnTo>
                    <a:pt x="54077" y="268621"/>
                  </a:lnTo>
                  <a:lnTo>
                    <a:pt x="53944" y="264583"/>
                  </a:lnTo>
                  <a:lnTo>
                    <a:pt x="53807" y="260557"/>
                  </a:lnTo>
                  <a:lnTo>
                    <a:pt x="53660" y="256531"/>
                  </a:lnTo>
                  <a:lnTo>
                    <a:pt x="53503" y="252516"/>
                  </a:lnTo>
                  <a:lnTo>
                    <a:pt x="53370" y="249151"/>
                  </a:lnTo>
                  <a:lnTo>
                    <a:pt x="53228" y="245798"/>
                  </a:lnTo>
                  <a:lnTo>
                    <a:pt x="53085" y="242457"/>
                  </a:lnTo>
                  <a:lnTo>
                    <a:pt x="52934" y="239104"/>
                  </a:lnTo>
                  <a:lnTo>
                    <a:pt x="52777" y="235774"/>
                  </a:lnTo>
                  <a:lnTo>
                    <a:pt x="52620" y="232433"/>
                  </a:lnTo>
                  <a:lnTo>
                    <a:pt x="52454" y="229103"/>
                  </a:lnTo>
                  <a:lnTo>
                    <a:pt x="52283" y="225785"/>
                  </a:lnTo>
                  <a:lnTo>
                    <a:pt x="52103" y="222468"/>
                  </a:lnTo>
                  <a:lnTo>
                    <a:pt x="51923" y="219150"/>
                  </a:lnTo>
                  <a:lnTo>
                    <a:pt x="51733" y="215856"/>
                  </a:lnTo>
                  <a:lnTo>
                    <a:pt x="51543" y="212550"/>
                  </a:lnTo>
                  <a:lnTo>
                    <a:pt x="51344" y="209256"/>
                  </a:lnTo>
                  <a:lnTo>
                    <a:pt x="51140" y="205973"/>
                  </a:lnTo>
                  <a:lnTo>
                    <a:pt x="50926" y="202691"/>
                  </a:lnTo>
                  <a:lnTo>
                    <a:pt x="50712" y="199409"/>
                  </a:lnTo>
                  <a:lnTo>
                    <a:pt x="50708" y="199314"/>
                  </a:lnTo>
                  <a:lnTo>
                    <a:pt x="50693" y="199208"/>
                  </a:lnTo>
                  <a:lnTo>
                    <a:pt x="50670" y="199019"/>
                  </a:lnTo>
                  <a:lnTo>
                    <a:pt x="50636" y="198842"/>
                  </a:lnTo>
                  <a:lnTo>
                    <a:pt x="50603" y="198653"/>
                  </a:lnTo>
                  <a:lnTo>
                    <a:pt x="50561" y="198511"/>
                  </a:lnTo>
                  <a:lnTo>
                    <a:pt x="50508" y="198370"/>
                  </a:lnTo>
                  <a:lnTo>
                    <a:pt x="50456" y="198252"/>
                  </a:lnTo>
                  <a:lnTo>
                    <a:pt x="50399" y="198145"/>
                  </a:lnTo>
                  <a:lnTo>
                    <a:pt x="50337" y="198051"/>
                  </a:lnTo>
                  <a:lnTo>
                    <a:pt x="50276" y="197968"/>
                  </a:lnTo>
                  <a:lnTo>
                    <a:pt x="50209" y="197897"/>
                  </a:lnTo>
                  <a:lnTo>
                    <a:pt x="50138" y="197838"/>
                  </a:lnTo>
                  <a:lnTo>
                    <a:pt x="50067" y="197803"/>
                  </a:lnTo>
                  <a:lnTo>
                    <a:pt x="49996" y="197767"/>
                  </a:lnTo>
                  <a:lnTo>
                    <a:pt x="49920" y="197756"/>
                  </a:lnTo>
                  <a:lnTo>
                    <a:pt x="49844" y="197744"/>
                  </a:lnTo>
                  <a:lnTo>
                    <a:pt x="49768" y="197756"/>
                  </a:lnTo>
                  <a:lnTo>
                    <a:pt x="49697" y="197779"/>
                  </a:lnTo>
                  <a:lnTo>
                    <a:pt x="49621" y="197803"/>
                  </a:lnTo>
                  <a:lnTo>
                    <a:pt x="49545" y="197850"/>
                  </a:lnTo>
                  <a:lnTo>
                    <a:pt x="49474" y="197909"/>
                  </a:lnTo>
                  <a:lnTo>
                    <a:pt x="49407" y="197968"/>
                  </a:lnTo>
                  <a:lnTo>
                    <a:pt x="49336" y="198051"/>
                  </a:lnTo>
                  <a:lnTo>
                    <a:pt x="49270" y="198145"/>
                  </a:lnTo>
                  <a:lnTo>
                    <a:pt x="49208" y="198240"/>
                  </a:lnTo>
                  <a:lnTo>
                    <a:pt x="49151" y="198358"/>
                  </a:lnTo>
                  <a:lnTo>
                    <a:pt x="49099" y="198476"/>
                  </a:lnTo>
                  <a:lnTo>
                    <a:pt x="49046" y="198606"/>
                  </a:lnTo>
                  <a:lnTo>
                    <a:pt x="49004" y="198747"/>
                  </a:lnTo>
                  <a:lnTo>
                    <a:pt x="48961" y="198901"/>
                  </a:lnTo>
                  <a:lnTo>
                    <a:pt x="48928" y="199066"/>
                  </a:lnTo>
                  <a:lnTo>
                    <a:pt x="48904" y="199243"/>
                  </a:lnTo>
                  <a:lnTo>
                    <a:pt x="48880" y="199432"/>
                  </a:lnTo>
                  <a:lnTo>
                    <a:pt x="48866" y="199621"/>
                  </a:lnTo>
                  <a:lnTo>
                    <a:pt x="48861" y="199834"/>
                  </a:lnTo>
                  <a:lnTo>
                    <a:pt x="48861" y="200046"/>
                  </a:lnTo>
                  <a:lnTo>
                    <a:pt x="49089" y="209468"/>
                  </a:lnTo>
                  <a:lnTo>
                    <a:pt x="49308" y="218878"/>
                  </a:lnTo>
                  <a:lnTo>
                    <a:pt x="49739" y="237687"/>
                  </a:lnTo>
                  <a:lnTo>
                    <a:pt x="49308" y="237640"/>
                  </a:lnTo>
                  <a:lnTo>
                    <a:pt x="48880" y="237592"/>
                  </a:lnTo>
                  <a:lnTo>
                    <a:pt x="48458" y="237533"/>
                  </a:lnTo>
                  <a:lnTo>
                    <a:pt x="48036" y="237451"/>
                  </a:lnTo>
                  <a:lnTo>
                    <a:pt x="47613" y="237368"/>
                  </a:lnTo>
                  <a:lnTo>
                    <a:pt x="47200" y="237262"/>
                  </a:lnTo>
                  <a:lnTo>
                    <a:pt x="46787" y="237155"/>
                  </a:lnTo>
                  <a:lnTo>
                    <a:pt x="46374" y="237026"/>
                  </a:lnTo>
                  <a:lnTo>
                    <a:pt x="45971" y="236896"/>
                  </a:lnTo>
                  <a:lnTo>
                    <a:pt x="45568" y="236742"/>
                  </a:lnTo>
                  <a:lnTo>
                    <a:pt x="45164" y="236589"/>
                  </a:lnTo>
                  <a:lnTo>
                    <a:pt x="44765" y="236412"/>
                  </a:lnTo>
                  <a:lnTo>
                    <a:pt x="44372" y="236235"/>
                  </a:lnTo>
                  <a:lnTo>
                    <a:pt x="43982" y="236046"/>
                  </a:lnTo>
                  <a:lnTo>
                    <a:pt x="43593" y="235833"/>
                  </a:lnTo>
                  <a:lnTo>
                    <a:pt x="43209" y="235621"/>
                  </a:lnTo>
                  <a:lnTo>
                    <a:pt x="42824" y="235396"/>
                  </a:lnTo>
                  <a:lnTo>
                    <a:pt x="42445" y="235160"/>
                  </a:lnTo>
                  <a:lnTo>
                    <a:pt x="42070" y="234900"/>
                  </a:lnTo>
                  <a:lnTo>
                    <a:pt x="41695" y="234641"/>
                  </a:lnTo>
                  <a:lnTo>
                    <a:pt x="41325" y="234369"/>
                  </a:lnTo>
                  <a:lnTo>
                    <a:pt x="40959" y="234097"/>
                  </a:lnTo>
                  <a:lnTo>
                    <a:pt x="40594" y="233802"/>
                  </a:lnTo>
                  <a:lnTo>
                    <a:pt x="40233" y="233495"/>
                  </a:lnTo>
                  <a:lnTo>
                    <a:pt x="39872" y="233177"/>
                  </a:lnTo>
                  <a:lnTo>
                    <a:pt x="39516" y="232858"/>
                  </a:lnTo>
                  <a:lnTo>
                    <a:pt x="39165" y="232527"/>
                  </a:lnTo>
                  <a:lnTo>
                    <a:pt x="38819" y="232173"/>
                  </a:lnTo>
                  <a:lnTo>
                    <a:pt x="38472" y="231819"/>
                  </a:lnTo>
                  <a:lnTo>
                    <a:pt x="38130" y="231453"/>
                  </a:lnTo>
                  <a:lnTo>
                    <a:pt x="37789" y="231087"/>
                  </a:lnTo>
                  <a:lnTo>
                    <a:pt x="37452" y="230697"/>
                  </a:lnTo>
                  <a:lnTo>
                    <a:pt x="37119" y="230307"/>
                  </a:lnTo>
                  <a:lnTo>
                    <a:pt x="36787" y="229894"/>
                  </a:lnTo>
                  <a:lnTo>
                    <a:pt x="36460" y="229481"/>
                  </a:lnTo>
                  <a:lnTo>
                    <a:pt x="36132" y="229056"/>
                  </a:lnTo>
                  <a:lnTo>
                    <a:pt x="35814" y="228631"/>
                  </a:lnTo>
                  <a:lnTo>
                    <a:pt x="35492" y="228182"/>
                  </a:lnTo>
                  <a:lnTo>
                    <a:pt x="35178" y="227734"/>
                  </a:lnTo>
                  <a:lnTo>
                    <a:pt x="34865" y="227273"/>
                  </a:lnTo>
                  <a:lnTo>
                    <a:pt x="34557" y="226801"/>
                  </a:lnTo>
                  <a:lnTo>
                    <a:pt x="34248" y="226317"/>
                  </a:lnTo>
                  <a:lnTo>
                    <a:pt x="33944" y="225833"/>
                  </a:lnTo>
                  <a:lnTo>
                    <a:pt x="33645" y="225325"/>
                  </a:lnTo>
                  <a:lnTo>
                    <a:pt x="33346" y="224817"/>
                  </a:lnTo>
                  <a:lnTo>
                    <a:pt x="33052" y="224310"/>
                  </a:lnTo>
                  <a:lnTo>
                    <a:pt x="32763" y="223778"/>
                  </a:lnTo>
                  <a:lnTo>
                    <a:pt x="32473" y="223247"/>
                  </a:lnTo>
                  <a:lnTo>
                    <a:pt x="32188" y="222704"/>
                  </a:lnTo>
                  <a:lnTo>
                    <a:pt x="31903" y="222161"/>
                  </a:lnTo>
                  <a:lnTo>
                    <a:pt x="31623" y="221594"/>
                  </a:lnTo>
                  <a:lnTo>
                    <a:pt x="31348" y="221027"/>
                  </a:lnTo>
                  <a:lnTo>
                    <a:pt x="31078" y="220460"/>
                  </a:lnTo>
                  <a:lnTo>
                    <a:pt x="30807" y="219870"/>
                  </a:lnTo>
                  <a:lnTo>
                    <a:pt x="30537" y="219280"/>
                  </a:lnTo>
                  <a:lnTo>
                    <a:pt x="30276" y="218678"/>
                  </a:lnTo>
                  <a:lnTo>
                    <a:pt x="30015" y="218075"/>
                  </a:lnTo>
                  <a:lnTo>
                    <a:pt x="29753" y="217461"/>
                  </a:lnTo>
                  <a:lnTo>
                    <a:pt x="29502" y="216836"/>
                  </a:lnTo>
                  <a:lnTo>
                    <a:pt x="29250" y="216198"/>
                  </a:lnTo>
                  <a:lnTo>
                    <a:pt x="28999" y="215561"/>
                  </a:lnTo>
                  <a:lnTo>
                    <a:pt x="28752" y="214923"/>
                  </a:lnTo>
                  <a:lnTo>
                    <a:pt x="28510" y="214262"/>
                  </a:lnTo>
                  <a:lnTo>
                    <a:pt x="28273" y="213601"/>
                  </a:lnTo>
                  <a:lnTo>
                    <a:pt x="28035" y="212939"/>
                  </a:lnTo>
                  <a:lnTo>
                    <a:pt x="27798" y="212266"/>
                  </a:lnTo>
                  <a:lnTo>
                    <a:pt x="27570" y="211582"/>
                  </a:lnTo>
                  <a:lnTo>
                    <a:pt x="27342" y="210885"/>
                  </a:lnTo>
                  <a:lnTo>
                    <a:pt x="27115" y="210188"/>
                  </a:lnTo>
                  <a:lnTo>
                    <a:pt x="26896" y="209492"/>
                  </a:lnTo>
                  <a:lnTo>
                    <a:pt x="26678" y="208783"/>
                  </a:lnTo>
                  <a:lnTo>
                    <a:pt x="26460" y="208063"/>
                  </a:lnTo>
                  <a:lnTo>
                    <a:pt x="26246" y="207343"/>
                  </a:lnTo>
                  <a:lnTo>
                    <a:pt x="26037" y="206611"/>
                  </a:lnTo>
                  <a:lnTo>
                    <a:pt x="25833" y="205879"/>
                  </a:lnTo>
                  <a:lnTo>
                    <a:pt x="25629" y="205135"/>
                  </a:lnTo>
                  <a:lnTo>
                    <a:pt x="25430" y="204379"/>
                  </a:lnTo>
                  <a:lnTo>
                    <a:pt x="25230" y="203624"/>
                  </a:lnTo>
                  <a:lnTo>
                    <a:pt x="25036" y="202868"/>
                  </a:lnTo>
                  <a:lnTo>
                    <a:pt x="24846" y="202101"/>
                  </a:lnTo>
                  <a:lnTo>
                    <a:pt x="24656" y="201321"/>
                  </a:lnTo>
                  <a:lnTo>
                    <a:pt x="24471" y="200542"/>
                  </a:lnTo>
                  <a:lnTo>
                    <a:pt x="24286" y="199763"/>
                  </a:lnTo>
                  <a:lnTo>
                    <a:pt x="24110" y="198972"/>
                  </a:lnTo>
                  <a:lnTo>
                    <a:pt x="23935" y="198181"/>
                  </a:lnTo>
                  <a:lnTo>
                    <a:pt x="23759" y="197378"/>
                  </a:lnTo>
                  <a:lnTo>
                    <a:pt x="23588" y="196563"/>
                  </a:lnTo>
                  <a:lnTo>
                    <a:pt x="23422" y="195748"/>
                  </a:lnTo>
                  <a:lnTo>
                    <a:pt x="23256" y="194934"/>
                  </a:lnTo>
                  <a:lnTo>
                    <a:pt x="23095" y="194107"/>
                  </a:lnTo>
                  <a:lnTo>
                    <a:pt x="22938" y="193281"/>
                  </a:lnTo>
                  <a:lnTo>
                    <a:pt x="22781" y="192454"/>
                  </a:lnTo>
                  <a:lnTo>
                    <a:pt x="22630" y="191616"/>
                  </a:lnTo>
                  <a:lnTo>
                    <a:pt x="22482" y="190766"/>
                  </a:lnTo>
                  <a:lnTo>
                    <a:pt x="22335" y="189916"/>
                  </a:lnTo>
                  <a:lnTo>
                    <a:pt x="22193" y="189066"/>
                  </a:lnTo>
                  <a:lnTo>
                    <a:pt x="22051" y="188216"/>
                  </a:lnTo>
                  <a:lnTo>
                    <a:pt x="21918" y="187342"/>
                  </a:lnTo>
                  <a:lnTo>
                    <a:pt x="21780" y="186480"/>
                  </a:lnTo>
                  <a:lnTo>
                    <a:pt x="21652" y="185606"/>
                  </a:lnTo>
                  <a:lnTo>
                    <a:pt x="21524" y="184733"/>
                  </a:lnTo>
                  <a:lnTo>
                    <a:pt x="21400" y="183859"/>
                  </a:lnTo>
                  <a:lnTo>
                    <a:pt x="21277" y="182973"/>
                  </a:lnTo>
                  <a:lnTo>
                    <a:pt x="21158" y="182088"/>
                  </a:lnTo>
                  <a:lnTo>
                    <a:pt x="21040" y="181190"/>
                  </a:lnTo>
                  <a:lnTo>
                    <a:pt x="20930" y="180293"/>
                  </a:lnTo>
                  <a:lnTo>
                    <a:pt x="20821" y="179396"/>
                  </a:lnTo>
                  <a:lnTo>
                    <a:pt x="20712" y="178487"/>
                  </a:lnTo>
                  <a:lnTo>
                    <a:pt x="20608" y="177589"/>
                  </a:lnTo>
                  <a:lnTo>
                    <a:pt x="20508" y="176668"/>
                  </a:lnTo>
                  <a:lnTo>
                    <a:pt x="20408" y="175759"/>
                  </a:lnTo>
                  <a:lnTo>
                    <a:pt x="20313" y="174838"/>
                  </a:lnTo>
                  <a:lnTo>
                    <a:pt x="20223" y="173917"/>
                  </a:lnTo>
                  <a:lnTo>
                    <a:pt x="20133" y="172996"/>
                  </a:lnTo>
                  <a:lnTo>
                    <a:pt x="20048" y="172064"/>
                  </a:lnTo>
                  <a:lnTo>
                    <a:pt x="19967" y="171131"/>
                  </a:lnTo>
                  <a:lnTo>
                    <a:pt x="19886" y="170198"/>
                  </a:lnTo>
                  <a:lnTo>
                    <a:pt x="19810" y="169265"/>
                  </a:lnTo>
                  <a:lnTo>
                    <a:pt x="19739" y="168321"/>
                  </a:lnTo>
                  <a:lnTo>
                    <a:pt x="19668" y="167388"/>
                  </a:lnTo>
                  <a:lnTo>
                    <a:pt x="19602" y="166444"/>
                  </a:lnTo>
                  <a:lnTo>
                    <a:pt x="19535" y="165487"/>
                  </a:lnTo>
                  <a:lnTo>
                    <a:pt x="19473" y="164543"/>
                  </a:lnTo>
                  <a:lnTo>
                    <a:pt x="19416" y="163586"/>
                  </a:lnTo>
                  <a:lnTo>
                    <a:pt x="19359" y="162630"/>
                  </a:lnTo>
                  <a:lnTo>
                    <a:pt x="19307" y="161674"/>
                  </a:lnTo>
                  <a:lnTo>
                    <a:pt x="19260" y="160717"/>
                  </a:lnTo>
                  <a:lnTo>
                    <a:pt x="19212" y="159749"/>
                  </a:lnTo>
                  <a:lnTo>
                    <a:pt x="19293" y="159714"/>
                  </a:lnTo>
                  <a:lnTo>
                    <a:pt x="19369" y="159666"/>
                  </a:lnTo>
                  <a:lnTo>
                    <a:pt x="19440" y="159596"/>
                  </a:lnTo>
                  <a:lnTo>
                    <a:pt x="19507" y="159513"/>
                  </a:lnTo>
                  <a:lnTo>
                    <a:pt x="19564" y="159418"/>
                  </a:lnTo>
                  <a:lnTo>
                    <a:pt x="19621" y="159300"/>
                  </a:lnTo>
                  <a:lnTo>
                    <a:pt x="19668" y="159182"/>
                  </a:lnTo>
                  <a:lnTo>
                    <a:pt x="19715" y="159052"/>
                  </a:lnTo>
                  <a:lnTo>
                    <a:pt x="19753" y="158911"/>
                  </a:lnTo>
                  <a:lnTo>
                    <a:pt x="19787" y="158769"/>
                  </a:lnTo>
                  <a:lnTo>
                    <a:pt x="19815" y="158616"/>
                  </a:lnTo>
                  <a:lnTo>
                    <a:pt x="19839" y="158450"/>
                  </a:lnTo>
                  <a:lnTo>
                    <a:pt x="19858" y="158285"/>
                  </a:lnTo>
                  <a:lnTo>
                    <a:pt x="19867" y="158120"/>
                  </a:lnTo>
                  <a:lnTo>
                    <a:pt x="19877" y="157954"/>
                  </a:lnTo>
                  <a:lnTo>
                    <a:pt x="19882" y="157801"/>
                  </a:lnTo>
                  <a:lnTo>
                    <a:pt x="19877" y="157636"/>
                  </a:lnTo>
                  <a:lnTo>
                    <a:pt x="19867" y="157470"/>
                  </a:lnTo>
                  <a:lnTo>
                    <a:pt x="19853" y="157317"/>
                  </a:lnTo>
                  <a:lnTo>
                    <a:pt x="19834" y="157163"/>
                  </a:lnTo>
                  <a:lnTo>
                    <a:pt x="19810" y="157022"/>
                  </a:lnTo>
                  <a:lnTo>
                    <a:pt x="19782" y="156880"/>
                  </a:lnTo>
                  <a:lnTo>
                    <a:pt x="19749" y="156750"/>
                  </a:lnTo>
                  <a:lnTo>
                    <a:pt x="19706" y="156632"/>
                  </a:lnTo>
                  <a:lnTo>
                    <a:pt x="19663" y="156526"/>
                  </a:lnTo>
                  <a:lnTo>
                    <a:pt x="19611" y="156431"/>
                  </a:lnTo>
                  <a:lnTo>
                    <a:pt x="19554" y="156360"/>
                  </a:lnTo>
                  <a:lnTo>
                    <a:pt x="19492" y="156290"/>
                  </a:lnTo>
                  <a:lnTo>
                    <a:pt x="19426" y="156254"/>
                  </a:lnTo>
                  <a:lnTo>
                    <a:pt x="19355" y="156219"/>
                  </a:lnTo>
                  <a:lnTo>
                    <a:pt x="19279" y="156207"/>
                  </a:lnTo>
                  <a:lnTo>
                    <a:pt x="19198" y="156219"/>
                  </a:lnTo>
                  <a:lnTo>
                    <a:pt x="19170" y="156231"/>
                  </a:lnTo>
                  <a:lnTo>
                    <a:pt x="19141" y="156242"/>
                  </a:lnTo>
                  <a:lnTo>
                    <a:pt x="19113" y="156254"/>
                  </a:lnTo>
                  <a:lnTo>
                    <a:pt x="19084" y="156266"/>
                  </a:lnTo>
                  <a:lnTo>
                    <a:pt x="19037" y="154885"/>
                  </a:lnTo>
                  <a:lnTo>
                    <a:pt x="18994" y="153503"/>
                  </a:lnTo>
                  <a:lnTo>
                    <a:pt x="18961" y="152122"/>
                  </a:lnTo>
                  <a:lnTo>
                    <a:pt x="18932" y="150729"/>
                  </a:lnTo>
                  <a:lnTo>
                    <a:pt x="18909" y="149347"/>
                  </a:lnTo>
                  <a:lnTo>
                    <a:pt x="18894" y="147954"/>
                  </a:lnTo>
                  <a:lnTo>
                    <a:pt x="18885" y="146561"/>
                  </a:lnTo>
                  <a:lnTo>
                    <a:pt x="18880" y="145167"/>
                  </a:lnTo>
                  <a:lnTo>
                    <a:pt x="18885" y="143762"/>
                  </a:lnTo>
                  <a:lnTo>
                    <a:pt x="18894" y="142369"/>
                  </a:lnTo>
                  <a:lnTo>
                    <a:pt x="18909" y="140976"/>
                  </a:lnTo>
                  <a:lnTo>
                    <a:pt x="18932" y="139571"/>
                  </a:lnTo>
                  <a:lnTo>
                    <a:pt x="18961" y="138166"/>
                  </a:lnTo>
                  <a:lnTo>
                    <a:pt x="18994" y="136773"/>
                  </a:lnTo>
                  <a:lnTo>
                    <a:pt x="19037" y="135368"/>
                  </a:lnTo>
                  <a:lnTo>
                    <a:pt x="19084" y="133974"/>
                  </a:lnTo>
                  <a:lnTo>
                    <a:pt x="19089" y="133738"/>
                  </a:lnTo>
                  <a:lnTo>
                    <a:pt x="19089" y="133526"/>
                  </a:lnTo>
                  <a:lnTo>
                    <a:pt x="19079" y="133313"/>
                  </a:lnTo>
                  <a:lnTo>
                    <a:pt x="19065" y="133113"/>
                  </a:lnTo>
                  <a:lnTo>
                    <a:pt x="19046" y="132935"/>
                  </a:lnTo>
                  <a:lnTo>
                    <a:pt x="19023" y="132758"/>
                  </a:lnTo>
                  <a:lnTo>
                    <a:pt x="18989" y="132593"/>
                  </a:lnTo>
                  <a:lnTo>
                    <a:pt x="18956" y="132440"/>
                  </a:lnTo>
                  <a:lnTo>
                    <a:pt x="18913" y="132298"/>
                  </a:lnTo>
                  <a:lnTo>
                    <a:pt x="18871" y="132168"/>
                  </a:lnTo>
                  <a:lnTo>
                    <a:pt x="18818" y="132050"/>
                  </a:lnTo>
                  <a:lnTo>
                    <a:pt x="18766" y="131944"/>
                  </a:lnTo>
                  <a:lnTo>
                    <a:pt x="18714" y="131837"/>
                  </a:lnTo>
                  <a:lnTo>
                    <a:pt x="18652" y="131743"/>
                  </a:lnTo>
                  <a:lnTo>
                    <a:pt x="18591" y="131672"/>
                  </a:lnTo>
                  <a:lnTo>
                    <a:pt x="18524" y="131589"/>
                  </a:lnTo>
                  <a:lnTo>
                    <a:pt x="18705" y="131377"/>
                  </a:lnTo>
                  <a:lnTo>
                    <a:pt x="18880" y="131141"/>
                  </a:lnTo>
                  <a:lnTo>
                    <a:pt x="19051" y="130905"/>
                  </a:lnTo>
                  <a:lnTo>
                    <a:pt x="19227" y="130657"/>
                  </a:lnTo>
                  <a:lnTo>
                    <a:pt x="19393" y="130409"/>
                  </a:lnTo>
                  <a:lnTo>
                    <a:pt x="19564" y="130149"/>
                  </a:lnTo>
                  <a:lnTo>
                    <a:pt x="19730" y="129877"/>
                  </a:lnTo>
                  <a:lnTo>
                    <a:pt x="19891" y="129594"/>
                  </a:lnTo>
                  <a:lnTo>
                    <a:pt x="20052" y="129311"/>
                  </a:lnTo>
                  <a:lnTo>
                    <a:pt x="20214" y="129016"/>
                  </a:lnTo>
                  <a:lnTo>
                    <a:pt x="20370" y="128709"/>
                  </a:lnTo>
                  <a:lnTo>
                    <a:pt x="20522" y="128402"/>
                  </a:lnTo>
                  <a:lnTo>
                    <a:pt x="20674" y="128083"/>
                  </a:lnTo>
                  <a:lnTo>
                    <a:pt x="20821" y="127764"/>
                  </a:lnTo>
                  <a:lnTo>
                    <a:pt x="20968" y="127433"/>
                  </a:lnTo>
                  <a:lnTo>
                    <a:pt x="21111" y="127103"/>
                  </a:lnTo>
                  <a:lnTo>
                    <a:pt x="21248" y="126760"/>
                  </a:lnTo>
                  <a:lnTo>
                    <a:pt x="21386" y="126406"/>
                  </a:lnTo>
                  <a:lnTo>
                    <a:pt x="21519" y="126052"/>
                  </a:lnTo>
                  <a:lnTo>
                    <a:pt x="21647" y="125698"/>
                  </a:lnTo>
                  <a:lnTo>
                    <a:pt x="21775" y="125332"/>
                  </a:lnTo>
                  <a:lnTo>
                    <a:pt x="21894" y="124954"/>
                  </a:lnTo>
                  <a:lnTo>
                    <a:pt x="22013" y="124576"/>
                  </a:lnTo>
                  <a:lnTo>
                    <a:pt x="22131" y="124198"/>
                  </a:lnTo>
                  <a:lnTo>
                    <a:pt x="22240" y="123809"/>
                  </a:lnTo>
                  <a:lnTo>
                    <a:pt x="22345" y="123419"/>
                  </a:lnTo>
                  <a:lnTo>
                    <a:pt x="22449" y="123018"/>
                  </a:lnTo>
                  <a:lnTo>
                    <a:pt x="22544" y="122616"/>
                  </a:lnTo>
                  <a:lnTo>
                    <a:pt x="22639" y="122215"/>
                  </a:lnTo>
                  <a:lnTo>
                    <a:pt x="22729" y="121801"/>
                  </a:lnTo>
                  <a:lnTo>
                    <a:pt x="22815" y="121388"/>
                  </a:lnTo>
                  <a:lnTo>
                    <a:pt x="22895" y="120963"/>
                  </a:lnTo>
                  <a:lnTo>
                    <a:pt x="22995" y="120408"/>
                  </a:lnTo>
                  <a:lnTo>
                    <a:pt x="23085" y="119853"/>
                  </a:lnTo>
                  <a:lnTo>
                    <a:pt x="23171" y="119298"/>
                  </a:lnTo>
                  <a:lnTo>
                    <a:pt x="23251" y="118732"/>
                  </a:lnTo>
                  <a:lnTo>
                    <a:pt x="23323" y="118165"/>
                  </a:lnTo>
                  <a:lnTo>
                    <a:pt x="23389" y="117598"/>
                  </a:lnTo>
                  <a:lnTo>
                    <a:pt x="23446" y="117020"/>
                  </a:lnTo>
                  <a:lnTo>
                    <a:pt x="23498" y="116453"/>
                  </a:lnTo>
                  <a:lnTo>
                    <a:pt x="23546" y="115874"/>
                  </a:lnTo>
                  <a:lnTo>
                    <a:pt x="23584" y="115308"/>
                  </a:lnTo>
                  <a:lnTo>
                    <a:pt x="23617" y="114729"/>
                  </a:lnTo>
                  <a:lnTo>
                    <a:pt x="23645" y="114151"/>
                  </a:lnTo>
                  <a:lnTo>
                    <a:pt x="23664" y="113572"/>
                  </a:lnTo>
                  <a:lnTo>
                    <a:pt x="23683" y="112993"/>
                  </a:lnTo>
                  <a:lnTo>
                    <a:pt x="23693" y="112415"/>
                  </a:lnTo>
                  <a:lnTo>
                    <a:pt x="23693" y="111825"/>
                  </a:lnTo>
                  <a:lnTo>
                    <a:pt x="23693" y="111246"/>
                  </a:lnTo>
                  <a:lnTo>
                    <a:pt x="23683" y="110667"/>
                  </a:lnTo>
                  <a:lnTo>
                    <a:pt x="23669" y="110101"/>
                  </a:lnTo>
                  <a:lnTo>
                    <a:pt x="23650" y="109522"/>
                  </a:lnTo>
                  <a:lnTo>
                    <a:pt x="23622" y="108944"/>
                  </a:lnTo>
                  <a:lnTo>
                    <a:pt x="23593" y="108377"/>
                  </a:lnTo>
                  <a:lnTo>
                    <a:pt x="23555" y="107798"/>
                  </a:lnTo>
                  <a:lnTo>
                    <a:pt x="23512" y="107232"/>
                  </a:lnTo>
                  <a:lnTo>
                    <a:pt x="23465" y="106665"/>
                  </a:lnTo>
                  <a:lnTo>
                    <a:pt x="23413" y="106098"/>
                  </a:lnTo>
                  <a:lnTo>
                    <a:pt x="23356" y="105543"/>
                  </a:lnTo>
                  <a:lnTo>
                    <a:pt x="23289" y="104977"/>
                  </a:lnTo>
                  <a:lnTo>
                    <a:pt x="23223" y="104422"/>
                  </a:lnTo>
                  <a:lnTo>
                    <a:pt x="23152" y="103878"/>
                  </a:lnTo>
                  <a:lnTo>
                    <a:pt x="23071" y="103324"/>
                  </a:lnTo>
                  <a:lnTo>
                    <a:pt x="22990" y="102780"/>
                  </a:lnTo>
                  <a:lnTo>
                    <a:pt x="22900" y="102249"/>
                  </a:lnTo>
                  <a:lnTo>
                    <a:pt x="22805" y="101706"/>
                  </a:lnTo>
                  <a:lnTo>
                    <a:pt x="22710" y="101186"/>
                  </a:lnTo>
                  <a:lnTo>
                    <a:pt x="22606" y="100655"/>
                  </a:lnTo>
                  <a:lnTo>
                    <a:pt x="22501" y="100136"/>
                  </a:lnTo>
                  <a:lnTo>
                    <a:pt x="22388" y="99628"/>
                  </a:lnTo>
                  <a:lnTo>
                    <a:pt x="22274" y="99120"/>
                  </a:lnTo>
                  <a:lnTo>
                    <a:pt x="22150" y="98624"/>
                  </a:lnTo>
                  <a:lnTo>
                    <a:pt x="22027" y="98128"/>
                  </a:lnTo>
                  <a:lnTo>
                    <a:pt x="21899" y="97633"/>
                  </a:lnTo>
                  <a:lnTo>
                    <a:pt x="21766" y="97160"/>
                  </a:lnTo>
                  <a:lnTo>
                    <a:pt x="21628" y="96688"/>
                  </a:lnTo>
                  <a:lnTo>
                    <a:pt x="21486" y="96216"/>
                  </a:lnTo>
                  <a:lnTo>
                    <a:pt x="21339" y="95755"/>
                  </a:lnTo>
                  <a:lnTo>
                    <a:pt x="21191" y="95307"/>
                  </a:lnTo>
                  <a:lnTo>
                    <a:pt x="21035" y="94870"/>
                  </a:lnTo>
                  <a:lnTo>
                    <a:pt x="20878" y="94433"/>
                  </a:lnTo>
                  <a:lnTo>
                    <a:pt x="20717" y="94008"/>
                  </a:lnTo>
                  <a:lnTo>
                    <a:pt x="20551" y="93595"/>
                  </a:lnTo>
                  <a:lnTo>
                    <a:pt x="20385" y="93181"/>
                  </a:lnTo>
                  <a:lnTo>
                    <a:pt x="20209" y="92792"/>
                  </a:lnTo>
                  <a:lnTo>
                    <a:pt x="20033" y="92402"/>
                  </a:lnTo>
                  <a:lnTo>
                    <a:pt x="19858" y="92024"/>
                  </a:lnTo>
                  <a:lnTo>
                    <a:pt x="19673" y="91658"/>
                  </a:lnTo>
                  <a:lnTo>
                    <a:pt x="19488" y="91304"/>
                  </a:lnTo>
                  <a:lnTo>
                    <a:pt x="19298" y="90950"/>
                  </a:lnTo>
                  <a:lnTo>
                    <a:pt x="19103" y="90619"/>
                  </a:lnTo>
                  <a:lnTo>
                    <a:pt x="18909" y="90300"/>
                  </a:lnTo>
                  <a:lnTo>
                    <a:pt x="18709" y="89982"/>
                  </a:lnTo>
                  <a:lnTo>
                    <a:pt x="18510" y="89687"/>
                  </a:lnTo>
                  <a:lnTo>
                    <a:pt x="18306" y="89391"/>
                  </a:lnTo>
                  <a:lnTo>
                    <a:pt x="18097" y="89120"/>
                  </a:lnTo>
                  <a:lnTo>
                    <a:pt x="18287" y="87963"/>
                  </a:lnTo>
                  <a:lnTo>
                    <a:pt x="18477" y="86806"/>
                  </a:lnTo>
                  <a:lnTo>
                    <a:pt x="18657" y="85637"/>
                  </a:lnTo>
                  <a:lnTo>
                    <a:pt x="18828" y="84480"/>
                  </a:lnTo>
                  <a:lnTo>
                    <a:pt x="18966" y="83606"/>
                  </a:lnTo>
                  <a:lnTo>
                    <a:pt x="19108" y="82720"/>
                  </a:lnTo>
                  <a:lnTo>
                    <a:pt x="19255" y="81835"/>
                  </a:lnTo>
                  <a:lnTo>
                    <a:pt x="19393" y="80938"/>
                  </a:lnTo>
                  <a:lnTo>
                    <a:pt x="19464" y="80489"/>
                  </a:lnTo>
                  <a:lnTo>
                    <a:pt x="19526" y="80052"/>
                  </a:lnTo>
                  <a:lnTo>
                    <a:pt x="19587" y="79603"/>
                  </a:lnTo>
                  <a:lnTo>
                    <a:pt x="19644" y="79155"/>
                  </a:lnTo>
                  <a:lnTo>
                    <a:pt x="19696" y="78694"/>
                  </a:lnTo>
                  <a:lnTo>
                    <a:pt x="19744" y="78246"/>
                  </a:lnTo>
                  <a:lnTo>
                    <a:pt x="19782" y="77797"/>
                  </a:lnTo>
                  <a:lnTo>
                    <a:pt x="19820" y="77336"/>
                  </a:lnTo>
                  <a:lnTo>
                    <a:pt x="19825" y="77159"/>
                  </a:lnTo>
                  <a:lnTo>
                    <a:pt x="19829" y="76970"/>
                  </a:lnTo>
                  <a:lnTo>
                    <a:pt x="19825" y="76793"/>
                  </a:lnTo>
                  <a:lnTo>
                    <a:pt x="19810" y="76616"/>
                  </a:lnTo>
                  <a:lnTo>
                    <a:pt x="19796" y="76439"/>
                  </a:lnTo>
                  <a:lnTo>
                    <a:pt x="19772" y="76274"/>
                  </a:lnTo>
                  <a:lnTo>
                    <a:pt x="19749" y="76120"/>
                  </a:lnTo>
                  <a:lnTo>
                    <a:pt x="19715" y="75967"/>
                  </a:lnTo>
                  <a:lnTo>
                    <a:pt x="19677" y="75825"/>
                  </a:lnTo>
                  <a:lnTo>
                    <a:pt x="19640" y="75695"/>
                  </a:lnTo>
                  <a:lnTo>
                    <a:pt x="19597" y="75565"/>
                  </a:lnTo>
                  <a:lnTo>
                    <a:pt x="19549" y="75447"/>
                  </a:lnTo>
                  <a:lnTo>
                    <a:pt x="19497" y="75341"/>
                  </a:lnTo>
                  <a:lnTo>
                    <a:pt x="19445" y="75235"/>
                  </a:lnTo>
                  <a:lnTo>
                    <a:pt x="19388" y="75152"/>
                  </a:lnTo>
                  <a:lnTo>
                    <a:pt x="19331" y="75081"/>
                  </a:lnTo>
                  <a:lnTo>
                    <a:pt x="19274" y="75010"/>
                  </a:lnTo>
                  <a:lnTo>
                    <a:pt x="19212" y="74963"/>
                  </a:lnTo>
                  <a:lnTo>
                    <a:pt x="19151" y="74928"/>
                  </a:lnTo>
                  <a:lnTo>
                    <a:pt x="19089" y="74904"/>
                  </a:lnTo>
                  <a:lnTo>
                    <a:pt x="19027" y="74892"/>
                  </a:lnTo>
                  <a:lnTo>
                    <a:pt x="18966" y="74892"/>
                  </a:lnTo>
                  <a:lnTo>
                    <a:pt x="18899" y="74916"/>
                  </a:lnTo>
                  <a:lnTo>
                    <a:pt x="18842" y="74951"/>
                  </a:lnTo>
                  <a:lnTo>
                    <a:pt x="18780" y="74999"/>
                  </a:lnTo>
                  <a:lnTo>
                    <a:pt x="18719" y="75069"/>
                  </a:lnTo>
                  <a:lnTo>
                    <a:pt x="18662" y="75152"/>
                  </a:lnTo>
                  <a:lnTo>
                    <a:pt x="18610" y="75258"/>
                  </a:lnTo>
                  <a:lnTo>
                    <a:pt x="18557" y="75388"/>
                  </a:lnTo>
                  <a:lnTo>
                    <a:pt x="18505" y="75530"/>
                  </a:lnTo>
                  <a:lnTo>
                    <a:pt x="18458" y="75695"/>
                  </a:lnTo>
                  <a:lnTo>
                    <a:pt x="18415" y="75872"/>
                  </a:lnTo>
                  <a:lnTo>
                    <a:pt x="18273" y="76522"/>
                  </a:lnTo>
                  <a:lnTo>
                    <a:pt x="18135" y="77195"/>
                  </a:lnTo>
                  <a:lnTo>
                    <a:pt x="18007" y="77880"/>
                  </a:lnTo>
                  <a:lnTo>
                    <a:pt x="17888" y="78588"/>
                  </a:lnTo>
                  <a:lnTo>
                    <a:pt x="17770" y="79308"/>
                  </a:lnTo>
                  <a:lnTo>
                    <a:pt x="17660" y="80052"/>
                  </a:lnTo>
                  <a:lnTo>
                    <a:pt x="17556" y="80796"/>
                  </a:lnTo>
                  <a:lnTo>
                    <a:pt x="17456" y="81552"/>
                  </a:lnTo>
                  <a:lnTo>
                    <a:pt x="17361" y="82307"/>
                  </a:lnTo>
                  <a:lnTo>
                    <a:pt x="17266" y="83075"/>
                  </a:lnTo>
                  <a:lnTo>
                    <a:pt x="17181" y="83842"/>
                  </a:lnTo>
                  <a:lnTo>
                    <a:pt x="17096" y="84621"/>
                  </a:lnTo>
                  <a:lnTo>
                    <a:pt x="16929" y="86168"/>
                  </a:lnTo>
                  <a:lnTo>
                    <a:pt x="16773" y="87691"/>
                  </a:lnTo>
                  <a:lnTo>
                    <a:pt x="16464" y="87443"/>
                  </a:lnTo>
                  <a:lnTo>
                    <a:pt x="16151" y="87219"/>
                  </a:lnTo>
                  <a:lnTo>
                    <a:pt x="15838" y="87018"/>
                  </a:lnTo>
                  <a:lnTo>
                    <a:pt x="15520" y="86853"/>
                  </a:lnTo>
                  <a:lnTo>
                    <a:pt x="15202" y="86699"/>
                  </a:lnTo>
                  <a:lnTo>
                    <a:pt x="14879" y="86569"/>
                  </a:lnTo>
                  <a:lnTo>
                    <a:pt x="14561" y="86475"/>
                  </a:lnTo>
                  <a:lnTo>
                    <a:pt x="14234" y="86392"/>
                  </a:lnTo>
                  <a:lnTo>
                    <a:pt x="13911" y="86333"/>
                  </a:lnTo>
                  <a:lnTo>
                    <a:pt x="13588" y="86298"/>
                  </a:lnTo>
                  <a:lnTo>
                    <a:pt x="13261" y="86286"/>
                  </a:lnTo>
                  <a:lnTo>
                    <a:pt x="12938" y="86298"/>
                  </a:lnTo>
                  <a:lnTo>
                    <a:pt x="12611" y="86322"/>
                  </a:lnTo>
                  <a:lnTo>
                    <a:pt x="12288" y="86381"/>
                  </a:lnTo>
                  <a:lnTo>
                    <a:pt x="11965" y="86451"/>
                  </a:lnTo>
                  <a:lnTo>
                    <a:pt x="11638" y="86546"/>
                  </a:lnTo>
                  <a:lnTo>
                    <a:pt x="11505" y="85011"/>
                  </a:lnTo>
                  <a:lnTo>
                    <a:pt x="11367" y="83476"/>
                  </a:lnTo>
                  <a:lnTo>
                    <a:pt x="11215" y="81941"/>
                  </a:lnTo>
                  <a:lnTo>
                    <a:pt x="11139" y="81174"/>
                  </a:lnTo>
                  <a:lnTo>
                    <a:pt x="11059" y="80418"/>
                  </a:lnTo>
                  <a:lnTo>
                    <a:pt x="10978" y="79662"/>
                  </a:lnTo>
                  <a:lnTo>
                    <a:pt x="10892" y="78907"/>
                  </a:lnTo>
                  <a:lnTo>
                    <a:pt x="10802" y="78163"/>
                  </a:lnTo>
                  <a:lnTo>
                    <a:pt x="10707" y="77419"/>
                  </a:lnTo>
                  <a:lnTo>
                    <a:pt x="10612" y="76687"/>
                  </a:lnTo>
                  <a:lnTo>
                    <a:pt x="10513" y="75955"/>
                  </a:lnTo>
                  <a:lnTo>
                    <a:pt x="10408" y="75235"/>
                  </a:lnTo>
                  <a:lnTo>
                    <a:pt x="10299" y="74526"/>
                  </a:lnTo>
                  <a:lnTo>
                    <a:pt x="10256" y="74290"/>
                  </a:lnTo>
                  <a:lnTo>
                    <a:pt x="10209" y="74078"/>
                  </a:lnTo>
                  <a:lnTo>
                    <a:pt x="10157" y="73889"/>
                  </a:lnTo>
                  <a:lnTo>
                    <a:pt x="10100" y="73712"/>
                  </a:lnTo>
                  <a:lnTo>
                    <a:pt x="10038" y="73558"/>
                  </a:lnTo>
                  <a:lnTo>
                    <a:pt x="9972" y="73428"/>
                  </a:lnTo>
                  <a:lnTo>
                    <a:pt x="9905" y="73310"/>
                  </a:lnTo>
                  <a:lnTo>
                    <a:pt x="9834" y="73216"/>
                  </a:lnTo>
                  <a:lnTo>
                    <a:pt x="9763" y="73133"/>
                  </a:lnTo>
                  <a:lnTo>
                    <a:pt x="9687" y="73074"/>
                  </a:lnTo>
                  <a:lnTo>
                    <a:pt x="9611" y="73027"/>
                  </a:lnTo>
                  <a:lnTo>
                    <a:pt x="9535" y="73003"/>
                  </a:lnTo>
                  <a:lnTo>
                    <a:pt x="9454" y="73003"/>
                  </a:lnTo>
                  <a:lnTo>
                    <a:pt x="9378" y="73015"/>
                  </a:lnTo>
                  <a:lnTo>
                    <a:pt x="9302" y="73039"/>
                  </a:lnTo>
                  <a:lnTo>
                    <a:pt x="9227" y="73074"/>
                  </a:lnTo>
                  <a:lnTo>
                    <a:pt x="9155" y="73133"/>
                  </a:lnTo>
                  <a:lnTo>
                    <a:pt x="9084" y="73216"/>
                  </a:lnTo>
                  <a:lnTo>
                    <a:pt x="9018" y="73298"/>
                  </a:lnTo>
                  <a:lnTo>
                    <a:pt x="8951" y="73405"/>
                  </a:lnTo>
                  <a:lnTo>
                    <a:pt x="8890" y="73523"/>
                  </a:lnTo>
                  <a:lnTo>
                    <a:pt x="8833" y="73653"/>
                  </a:lnTo>
                  <a:lnTo>
                    <a:pt x="8780" y="73794"/>
                  </a:lnTo>
                  <a:lnTo>
                    <a:pt x="8738" y="73960"/>
                  </a:lnTo>
                  <a:lnTo>
                    <a:pt x="8695" y="74125"/>
                  </a:lnTo>
                  <a:lnTo>
                    <a:pt x="8662" y="74314"/>
                  </a:lnTo>
                  <a:lnTo>
                    <a:pt x="8633" y="74515"/>
                  </a:lnTo>
                  <a:lnTo>
                    <a:pt x="8610" y="74727"/>
                  </a:lnTo>
                  <a:lnTo>
                    <a:pt x="8600" y="74940"/>
                  </a:lnTo>
                  <a:lnTo>
                    <a:pt x="8595" y="75176"/>
                  </a:lnTo>
                  <a:lnTo>
                    <a:pt x="8595" y="75424"/>
                  </a:lnTo>
                  <a:lnTo>
                    <a:pt x="8610" y="75672"/>
                  </a:lnTo>
                  <a:lnTo>
                    <a:pt x="8662" y="76404"/>
                  </a:lnTo>
                  <a:lnTo>
                    <a:pt x="8723" y="77136"/>
                  </a:lnTo>
                  <a:lnTo>
                    <a:pt x="8785" y="77868"/>
                  </a:lnTo>
                  <a:lnTo>
                    <a:pt x="8856" y="78612"/>
                  </a:lnTo>
                  <a:lnTo>
                    <a:pt x="8928" y="79344"/>
                  </a:lnTo>
                  <a:lnTo>
                    <a:pt x="9003" y="80087"/>
                  </a:lnTo>
                  <a:lnTo>
                    <a:pt x="9084" y="80819"/>
                  </a:lnTo>
                  <a:lnTo>
                    <a:pt x="9170" y="81563"/>
                  </a:lnTo>
                  <a:lnTo>
                    <a:pt x="9260" y="82295"/>
                  </a:lnTo>
                  <a:lnTo>
                    <a:pt x="9350" y="83039"/>
                  </a:lnTo>
                  <a:lnTo>
                    <a:pt x="9535" y="84503"/>
                  </a:lnTo>
                  <a:lnTo>
                    <a:pt x="9734" y="85967"/>
                  </a:lnTo>
                  <a:lnTo>
                    <a:pt x="9934" y="87420"/>
                  </a:lnTo>
                  <a:lnTo>
                    <a:pt x="9592" y="87668"/>
                  </a:lnTo>
                  <a:lnTo>
                    <a:pt x="9255" y="87951"/>
                  </a:lnTo>
                  <a:lnTo>
                    <a:pt x="8923" y="88258"/>
                  </a:lnTo>
                  <a:lnTo>
                    <a:pt x="8591" y="88577"/>
                  </a:lnTo>
                  <a:lnTo>
                    <a:pt x="8268" y="88919"/>
                  </a:lnTo>
                  <a:lnTo>
                    <a:pt x="7945" y="89297"/>
                  </a:lnTo>
                  <a:lnTo>
                    <a:pt x="7627" y="89687"/>
                  </a:lnTo>
                  <a:lnTo>
                    <a:pt x="7314" y="90100"/>
                  </a:lnTo>
                  <a:lnTo>
                    <a:pt x="7005" y="90537"/>
                  </a:lnTo>
                  <a:lnTo>
                    <a:pt x="6706" y="90997"/>
                  </a:lnTo>
                  <a:lnTo>
                    <a:pt x="6407" y="91481"/>
                  </a:lnTo>
                  <a:lnTo>
                    <a:pt x="6265" y="91729"/>
                  </a:lnTo>
                  <a:lnTo>
                    <a:pt x="6123" y="91989"/>
                  </a:lnTo>
                  <a:lnTo>
                    <a:pt x="5980" y="92249"/>
                  </a:lnTo>
                  <a:lnTo>
                    <a:pt x="5838" y="92508"/>
                  </a:lnTo>
                  <a:lnTo>
                    <a:pt x="5700" y="92780"/>
                  </a:lnTo>
                  <a:lnTo>
                    <a:pt x="5563" y="93063"/>
                  </a:lnTo>
                  <a:lnTo>
                    <a:pt x="5430" y="93347"/>
                  </a:lnTo>
                  <a:lnTo>
                    <a:pt x="5297" y="93642"/>
                  </a:lnTo>
                  <a:lnTo>
                    <a:pt x="5169" y="93937"/>
                  </a:lnTo>
                  <a:lnTo>
                    <a:pt x="5040" y="94232"/>
                  </a:lnTo>
                  <a:lnTo>
                    <a:pt x="4642" y="93146"/>
                  </a:lnTo>
                  <a:lnTo>
                    <a:pt x="4238" y="92060"/>
                  </a:lnTo>
                  <a:lnTo>
                    <a:pt x="3830" y="90985"/>
                  </a:lnTo>
                  <a:lnTo>
                    <a:pt x="3413" y="89911"/>
                  </a:lnTo>
                  <a:lnTo>
                    <a:pt x="3170" y="89261"/>
                  </a:lnTo>
                  <a:lnTo>
                    <a:pt x="2924" y="88600"/>
                  </a:lnTo>
                  <a:lnTo>
                    <a:pt x="2677" y="87939"/>
                  </a:lnTo>
                  <a:lnTo>
                    <a:pt x="2425" y="87290"/>
                  </a:lnTo>
                  <a:lnTo>
                    <a:pt x="2292" y="86971"/>
                  </a:lnTo>
                  <a:lnTo>
                    <a:pt x="2164" y="86664"/>
                  </a:lnTo>
                  <a:lnTo>
                    <a:pt x="2031" y="86357"/>
                  </a:lnTo>
                  <a:lnTo>
                    <a:pt x="1894" y="86062"/>
                  </a:lnTo>
                  <a:lnTo>
                    <a:pt x="1756" y="85778"/>
                  </a:lnTo>
                  <a:lnTo>
                    <a:pt x="1618" y="85507"/>
                  </a:lnTo>
                  <a:lnTo>
                    <a:pt x="1471" y="85247"/>
                  </a:lnTo>
                  <a:lnTo>
                    <a:pt x="1324" y="84999"/>
                  </a:lnTo>
                  <a:lnTo>
                    <a:pt x="1258" y="84893"/>
                  </a:lnTo>
                  <a:lnTo>
                    <a:pt x="1187" y="84810"/>
                  </a:lnTo>
                  <a:lnTo>
                    <a:pt x="1115" y="84751"/>
                  </a:lnTo>
                  <a:lnTo>
                    <a:pt x="1044" y="84704"/>
                  </a:lnTo>
                  <a:lnTo>
                    <a:pt x="973" y="84680"/>
                  </a:lnTo>
                  <a:lnTo>
                    <a:pt x="902" y="84669"/>
                  </a:lnTo>
                  <a:lnTo>
                    <a:pt x="831" y="84680"/>
                  </a:lnTo>
                  <a:lnTo>
                    <a:pt x="759" y="84704"/>
                  </a:lnTo>
                  <a:lnTo>
                    <a:pt x="693" y="84739"/>
                  </a:lnTo>
                  <a:lnTo>
                    <a:pt x="627" y="84787"/>
                  </a:lnTo>
                  <a:lnTo>
                    <a:pt x="560" y="84857"/>
                  </a:lnTo>
                  <a:lnTo>
                    <a:pt x="498" y="84928"/>
                  </a:lnTo>
                  <a:lnTo>
                    <a:pt x="437" y="85023"/>
                  </a:lnTo>
                  <a:lnTo>
                    <a:pt x="380" y="85117"/>
                  </a:lnTo>
                  <a:lnTo>
                    <a:pt x="323" y="85235"/>
                  </a:lnTo>
                  <a:lnTo>
                    <a:pt x="271" y="85353"/>
                  </a:lnTo>
                  <a:lnTo>
                    <a:pt x="223" y="85483"/>
                  </a:lnTo>
                  <a:lnTo>
                    <a:pt x="180" y="85625"/>
                  </a:lnTo>
                  <a:lnTo>
                    <a:pt x="138" y="85767"/>
                  </a:lnTo>
                  <a:lnTo>
                    <a:pt x="104" y="85920"/>
                  </a:lnTo>
                  <a:lnTo>
                    <a:pt x="71" y="86074"/>
                  </a:lnTo>
                  <a:lnTo>
                    <a:pt x="48" y="86239"/>
                  </a:lnTo>
                  <a:lnTo>
                    <a:pt x="29" y="86404"/>
                  </a:lnTo>
                  <a:lnTo>
                    <a:pt x="10" y="86569"/>
                  </a:lnTo>
                  <a:lnTo>
                    <a:pt x="0" y="86747"/>
                  </a:lnTo>
                  <a:lnTo>
                    <a:pt x="0" y="86912"/>
                  </a:lnTo>
                  <a:lnTo>
                    <a:pt x="5" y="87089"/>
                  </a:lnTo>
                  <a:lnTo>
                    <a:pt x="14" y="87266"/>
                  </a:lnTo>
                  <a:lnTo>
                    <a:pt x="29" y="87443"/>
                  </a:lnTo>
                  <a:lnTo>
                    <a:pt x="57" y="87620"/>
                  </a:lnTo>
                  <a:lnTo>
                    <a:pt x="90" y="87797"/>
                  </a:lnTo>
                  <a:lnTo>
                    <a:pt x="128" y="87975"/>
                  </a:lnTo>
                  <a:lnTo>
                    <a:pt x="228" y="88341"/>
                  </a:lnTo>
                  <a:lnTo>
                    <a:pt x="332" y="88695"/>
                  </a:lnTo>
                  <a:lnTo>
                    <a:pt x="446" y="89049"/>
                  </a:lnTo>
                  <a:lnTo>
                    <a:pt x="560" y="89380"/>
                  </a:lnTo>
                  <a:lnTo>
                    <a:pt x="679" y="89722"/>
                  </a:lnTo>
                  <a:lnTo>
                    <a:pt x="802" y="90053"/>
                  </a:lnTo>
                  <a:lnTo>
                    <a:pt x="930" y="90371"/>
                  </a:lnTo>
                  <a:lnTo>
                    <a:pt x="1058" y="90690"/>
                  </a:lnTo>
                  <a:lnTo>
                    <a:pt x="1324" y="91316"/>
                  </a:lnTo>
                  <a:lnTo>
                    <a:pt x="1595" y="91930"/>
                  </a:lnTo>
                  <a:lnTo>
                    <a:pt x="1861" y="92544"/>
                  </a:lnTo>
                  <a:lnTo>
                    <a:pt x="2122" y="93170"/>
                  </a:lnTo>
                  <a:lnTo>
                    <a:pt x="2568" y="94232"/>
                  </a:lnTo>
                  <a:lnTo>
                    <a:pt x="3019" y="95283"/>
                  </a:lnTo>
                  <a:lnTo>
                    <a:pt x="3939" y="97408"/>
                  </a:lnTo>
                  <a:lnTo>
                    <a:pt x="3835" y="97762"/>
                  </a:lnTo>
                  <a:lnTo>
                    <a:pt x="3731" y="98117"/>
                  </a:lnTo>
                  <a:lnTo>
                    <a:pt x="3626" y="98483"/>
                  </a:lnTo>
                  <a:lnTo>
                    <a:pt x="3531" y="98849"/>
                  </a:lnTo>
                  <a:lnTo>
                    <a:pt x="3436" y="99215"/>
                  </a:lnTo>
                  <a:lnTo>
                    <a:pt x="3341" y="99593"/>
                  </a:lnTo>
                  <a:lnTo>
                    <a:pt x="3251" y="99970"/>
                  </a:lnTo>
                  <a:lnTo>
                    <a:pt x="3166" y="100360"/>
                  </a:lnTo>
                  <a:lnTo>
                    <a:pt x="3080" y="100750"/>
                  </a:lnTo>
                  <a:lnTo>
                    <a:pt x="3000" y="101151"/>
                  </a:lnTo>
                  <a:lnTo>
                    <a:pt x="2919" y="101553"/>
                  </a:lnTo>
                  <a:lnTo>
                    <a:pt x="2843" y="101954"/>
                  </a:lnTo>
                  <a:lnTo>
                    <a:pt x="2772" y="102367"/>
                  </a:lnTo>
                  <a:lnTo>
                    <a:pt x="2701" y="102780"/>
                  </a:lnTo>
                  <a:lnTo>
                    <a:pt x="2634" y="103205"/>
                  </a:lnTo>
                  <a:lnTo>
                    <a:pt x="2568" y="103631"/>
                  </a:lnTo>
                  <a:lnTo>
                    <a:pt x="2478" y="104315"/>
                  </a:lnTo>
                  <a:lnTo>
                    <a:pt x="2392" y="104988"/>
                  </a:lnTo>
                  <a:lnTo>
                    <a:pt x="2321" y="105650"/>
                  </a:lnTo>
                  <a:lnTo>
                    <a:pt x="2254" y="106299"/>
                  </a:lnTo>
                  <a:lnTo>
                    <a:pt x="2202" y="106948"/>
                  </a:lnTo>
                  <a:lnTo>
                    <a:pt x="2155" y="107586"/>
                  </a:lnTo>
                  <a:lnTo>
                    <a:pt x="2117" y="108212"/>
                  </a:lnTo>
                  <a:lnTo>
                    <a:pt x="2088" y="108826"/>
                  </a:lnTo>
                  <a:lnTo>
                    <a:pt x="2069" y="109428"/>
                  </a:lnTo>
                  <a:lnTo>
                    <a:pt x="2060" y="110030"/>
                  </a:lnTo>
                  <a:lnTo>
                    <a:pt x="2055" y="110620"/>
                  </a:lnTo>
                  <a:lnTo>
                    <a:pt x="2060" y="111211"/>
                  </a:lnTo>
                  <a:lnTo>
                    <a:pt x="2074" y="111789"/>
                  </a:lnTo>
                  <a:lnTo>
                    <a:pt x="2093" y="112344"/>
                  </a:lnTo>
                  <a:lnTo>
                    <a:pt x="2122" y="112911"/>
                  </a:lnTo>
                  <a:lnTo>
                    <a:pt x="2160" y="113454"/>
                  </a:lnTo>
                  <a:lnTo>
                    <a:pt x="2202" y="113997"/>
                  </a:lnTo>
                  <a:lnTo>
                    <a:pt x="2254" y="114528"/>
                  </a:lnTo>
                  <a:lnTo>
                    <a:pt x="2311" y="115060"/>
                  </a:lnTo>
                  <a:lnTo>
                    <a:pt x="2373" y="115567"/>
                  </a:lnTo>
                  <a:lnTo>
                    <a:pt x="2449" y="116075"/>
                  </a:lnTo>
                  <a:lnTo>
                    <a:pt x="2525" y="116583"/>
                  </a:lnTo>
                  <a:lnTo>
                    <a:pt x="2610" y="117067"/>
                  </a:lnTo>
                  <a:lnTo>
                    <a:pt x="2701" y="117551"/>
                  </a:lnTo>
                  <a:lnTo>
                    <a:pt x="2800" y="118035"/>
                  </a:lnTo>
                  <a:lnTo>
                    <a:pt x="2900" y="118496"/>
                  </a:lnTo>
                  <a:lnTo>
                    <a:pt x="3009" y="118956"/>
                  </a:lnTo>
                  <a:lnTo>
                    <a:pt x="3128" y="119416"/>
                  </a:lnTo>
                  <a:lnTo>
                    <a:pt x="3246" y="119853"/>
                  </a:lnTo>
                  <a:lnTo>
                    <a:pt x="3375" y="120290"/>
                  </a:lnTo>
                  <a:lnTo>
                    <a:pt x="3507" y="120715"/>
                  </a:lnTo>
                  <a:lnTo>
                    <a:pt x="3640" y="121140"/>
                  </a:lnTo>
                  <a:lnTo>
                    <a:pt x="3783" y="121554"/>
                  </a:lnTo>
                  <a:lnTo>
                    <a:pt x="3930" y="121955"/>
                  </a:lnTo>
                  <a:lnTo>
                    <a:pt x="4082" y="122356"/>
                  </a:lnTo>
                  <a:lnTo>
                    <a:pt x="4238" y="122746"/>
                  </a:lnTo>
                  <a:lnTo>
                    <a:pt x="4400" y="123124"/>
                  </a:lnTo>
                  <a:lnTo>
                    <a:pt x="4566" y="123502"/>
                  </a:lnTo>
                  <a:lnTo>
                    <a:pt x="4737" y="123868"/>
                  </a:lnTo>
                  <a:lnTo>
                    <a:pt x="4908" y="124234"/>
                  </a:lnTo>
                  <a:lnTo>
                    <a:pt x="5088" y="124588"/>
                  </a:lnTo>
                  <a:lnTo>
                    <a:pt x="5268" y="124930"/>
                  </a:lnTo>
                  <a:lnTo>
                    <a:pt x="5453" y="125273"/>
                  </a:lnTo>
                  <a:lnTo>
                    <a:pt x="5643" y="125603"/>
                  </a:lnTo>
                  <a:lnTo>
                    <a:pt x="5833" y="125922"/>
                  </a:lnTo>
                  <a:lnTo>
                    <a:pt x="6028" y="126241"/>
                  </a:lnTo>
                  <a:lnTo>
                    <a:pt x="6227" y="126548"/>
                  </a:lnTo>
                  <a:lnTo>
                    <a:pt x="6426" y="126855"/>
                  </a:lnTo>
                  <a:lnTo>
                    <a:pt x="6630" y="127150"/>
                  </a:lnTo>
                  <a:lnTo>
                    <a:pt x="6834" y="127433"/>
                  </a:lnTo>
                  <a:lnTo>
                    <a:pt x="7043" y="127717"/>
                  </a:lnTo>
                  <a:lnTo>
                    <a:pt x="7257" y="127988"/>
                  </a:lnTo>
                  <a:lnTo>
                    <a:pt x="7470" y="128260"/>
                  </a:lnTo>
                  <a:lnTo>
                    <a:pt x="7684" y="128520"/>
                  </a:lnTo>
                  <a:lnTo>
                    <a:pt x="7902" y="128779"/>
                  </a:lnTo>
                  <a:lnTo>
                    <a:pt x="8121" y="129027"/>
                  </a:lnTo>
                  <a:lnTo>
                    <a:pt x="8339" y="129263"/>
                  </a:lnTo>
                  <a:lnTo>
                    <a:pt x="8562" y="129500"/>
                  </a:lnTo>
                  <a:lnTo>
                    <a:pt x="8785" y="129724"/>
                  </a:lnTo>
                  <a:lnTo>
                    <a:pt x="9013" y="129948"/>
                  </a:lnTo>
                  <a:lnTo>
                    <a:pt x="9464" y="130362"/>
                  </a:lnTo>
                  <a:lnTo>
                    <a:pt x="9919" y="130763"/>
                  </a:lnTo>
                  <a:lnTo>
                    <a:pt x="9815" y="131436"/>
                  </a:lnTo>
                  <a:lnTo>
                    <a:pt x="9720" y="132121"/>
                  </a:lnTo>
                  <a:lnTo>
                    <a:pt x="9625" y="132817"/>
                  </a:lnTo>
                  <a:lnTo>
                    <a:pt x="9540" y="133526"/>
                  </a:lnTo>
                  <a:lnTo>
                    <a:pt x="9459" y="134246"/>
                  </a:lnTo>
                  <a:lnTo>
                    <a:pt x="9383" y="134978"/>
                  </a:lnTo>
                  <a:lnTo>
                    <a:pt x="9312" y="135722"/>
                  </a:lnTo>
                  <a:lnTo>
                    <a:pt x="9241" y="136478"/>
                  </a:lnTo>
                  <a:lnTo>
                    <a:pt x="9179" y="137233"/>
                  </a:lnTo>
                  <a:lnTo>
                    <a:pt x="9122" y="138012"/>
                  </a:lnTo>
                  <a:lnTo>
                    <a:pt x="9070" y="138792"/>
                  </a:lnTo>
                  <a:lnTo>
                    <a:pt x="9022" y="139571"/>
                  </a:lnTo>
                  <a:lnTo>
                    <a:pt x="8980" y="140374"/>
                  </a:lnTo>
                  <a:lnTo>
                    <a:pt x="8937" y="141177"/>
                  </a:lnTo>
                  <a:lnTo>
                    <a:pt x="8904" y="141991"/>
                  </a:lnTo>
                  <a:lnTo>
                    <a:pt x="8871" y="142806"/>
                  </a:lnTo>
                  <a:lnTo>
                    <a:pt x="8842" y="143633"/>
                  </a:lnTo>
                  <a:lnTo>
                    <a:pt x="8818" y="144459"/>
                  </a:lnTo>
                  <a:lnTo>
                    <a:pt x="8799" y="145297"/>
                  </a:lnTo>
                  <a:lnTo>
                    <a:pt x="8785" y="146136"/>
                  </a:lnTo>
                  <a:lnTo>
                    <a:pt x="8771" y="146986"/>
                  </a:lnTo>
                  <a:lnTo>
                    <a:pt x="8761" y="147836"/>
                  </a:lnTo>
                  <a:lnTo>
                    <a:pt x="8757" y="148686"/>
                  </a:lnTo>
                  <a:lnTo>
                    <a:pt x="8752" y="149548"/>
                  </a:lnTo>
                  <a:lnTo>
                    <a:pt x="8757" y="150410"/>
                  </a:lnTo>
                  <a:lnTo>
                    <a:pt x="8757" y="151283"/>
                  </a:lnTo>
                  <a:lnTo>
                    <a:pt x="8766" y="152145"/>
                  </a:lnTo>
                  <a:lnTo>
                    <a:pt x="8776" y="153019"/>
                  </a:lnTo>
                  <a:lnTo>
                    <a:pt x="8804" y="154766"/>
                  </a:lnTo>
                  <a:lnTo>
                    <a:pt x="8842" y="156514"/>
                  </a:lnTo>
                  <a:lnTo>
                    <a:pt x="8890" y="158273"/>
                  </a:lnTo>
                  <a:lnTo>
                    <a:pt x="8946" y="160021"/>
                  </a:lnTo>
                  <a:lnTo>
                    <a:pt x="9013" y="161768"/>
                  </a:lnTo>
                  <a:lnTo>
                    <a:pt x="9084" y="163504"/>
                  </a:lnTo>
                  <a:lnTo>
                    <a:pt x="9165" y="165227"/>
                  </a:lnTo>
                  <a:lnTo>
                    <a:pt x="9250" y="166939"/>
                  </a:lnTo>
                  <a:lnTo>
                    <a:pt x="9340" y="168640"/>
                  </a:lnTo>
                  <a:lnTo>
                    <a:pt x="9435" y="170304"/>
                  </a:lnTo>
                  <a:lnTo>
                    <a:pt x="9530" y="171957"/>
                  </a:lnTo>
                  <a:lnTo>
                    <a:pt x="9630" y="173587"/>
                  </a:lnTo>
                  <a:lnTo>
                    <a:pt x="9734" y="175181"/>
                  </a:lnTo>
                  <a:lnTo>
                    <a:pt x="9839" y="176739"/>
                  </a:lnTo>
                  <a:lnTo>
                    <a:pt x="10048" y="179750"/>
                  </a:lnTo>
                  <a:lnTo>
                    <a:pt x="10252" y="182596"/>
                  </a:lnTo>
                  <a:lnTo>
                    <a:pt x="10328" y="183505"/>
                  </a:lnTo>
                  <a:lnTo>
                    <a:pt x="10404" y="184402"/>
                  </a:lnTo>
                  <a:lnTo>
                    <a:pt x="10560" y="186197"/>
                  </a:lnTo>
                  <a:lnTo>
                    <a:pt x="10731" y="187991"/>
                  </a:lnTo>
                  <a:lnTo>
                    <a:pt x="10907" y="189774"/>
                  </a:lnTo>
                  <a:lnTo>
                    <a:pt x="10892" y="189857"/>
                  </a:lnTo>
                  <a:lnTo>
                    <a:pt x="10883" y="189939"/>
                  </a:lnTo>
                  <a:lnTo>
                    <a:pt x="10873" y="190022"/>
                  </a:lnTo>
                  <a:lnTo>
                    <a:pt x="10869" y="190117"/>
                  </a:lnTo>
                  <a:lnTo>
                    <a:pt x="10869" y="190282"/>
                  </a:lnTo>
                  <a:lnTo>
                    <a:pt x="10878" y="190459"/>
                  </a:lnTo>
                  <a:lnTo>
                    <a:pt x="10897" y="190612"/>
                  </a:lnTo>
                  <a:lnTo>
                    <a:pt x="10930" y="190778"/>
                  </a:lnTo>
                  <a:lnTo>
                    <a:pt x="10968" y="190919"/>
                  </a:lnTo>
                  <a:lnTo>
                    <a:pt x="10992" y="190978"/>
                  </a:lnTo>
                  <a:lnTo>
                    <a:pt x="11016" y="191049"/>
                  </a:lnTo>
                  <a:lnTo>
                    <a:pt x="11191" y="192608"/>
                  </a:lnTo>
                  <a:lnTo>
                    <a:pt x="11372" y="194166"/>
                  </a:lnTo>
                  <a:lnTo>
                    <a:pt x="11562" y="195713"/>
                  </a:lnTo>
                  <a:lnTo>
                    <a:pt x="11766" y="197260"/>
                  </a:lnTo>
                  <a:lnTo>
                    <a:pt x="11979" y="198783"/>
                  </a:lnTo>
                  <a:lnTo>
                    <a:pt x="12198" y="200306"/>
                  </a:lnTo>
                  <a:lnTo>
                    <a:pt x="12430" y="201817"/>
                  </a:lnTo>
                  <a:lnTo>
                    <a:pt x="12672" y="203329"/>
                  </a:lnTo>
                  <a:lnTo>
                    <a:pt x="12924" y="204816"/>
                  </a:lnTo>
                  <a:lnTo>
                    <a:pt x="13185" y="206292"/>
                  </a:lnTo>
                  <a:lnTo>
                    <a:pt x="13455" y="207768"/>
                  </a:lnTo>
                  <a:lnTo>
                    <a:pt x="13740" y="209220"/>
                  </a:lnTo>
                  <a:lnTo>
                    <a:pt x="13882" y="209940"/>
                  </a:lnTo>
                  <a:lnTo>
                    <a:pt x="14030" y="210661"/>
                  </a:lnTo>
                  <a:lnTo>
                    <a:pt x="14181" y="211381"/>
                  </a:lnTo>
                  <a:lnTo>
                    <a:pt x="14333" y="212089"/>
                  </a:lnTo>
                  <a:lnTo>
                    <a:pt x="14490" y="212810"/>
                  </a:lnTo>
                  <a:lnTo>
                    <a:pt x="14647" y="213518"/>
                  </a:lnTo>
                  <a:lnTo>
                    <a:pt x="14808" y="214215"/>
                  </a:lnTo>
                  <a:lnTo>
                    <a:pt x="14969" y="214923"/>
                  </a:lnTo>
                  <a:lnTo>
                    <a:pt x="14922" y="214994"/>
                  </a:lnTo>
                  <a:lnTo>
                    <a:pt x="14879" y="215076"/>
                  </a:lnTo>
                  <a:lnTo>
                    <a:pt x="14846" y="215171"/>
                  </a:lnTo>
                  <a:lnTo>
                    <a:pt x="14813" y="215265"/>
                  </a:lnTo>
                  <a:lnTo>
                    <a:pt x="14789" y="215360"/>
                  </a:lnTo>
                  <a:lnTo>
                    <a:pt x="14770" y="215466"/>
                  </a:lnTo>
                  <a:lnTo>
                    <a:pt x="14756" y="215561"/>
                  </a:lnTo>
                  <a:lnTo>
                    <a:pt x="14746" y="215667"/>
                  </a:lnTo>
                  <a:lnTo>
                    <a:pt x="14737" y="215785"/>
                  </a:lnTo>
                  <a:lnTo>
                    <a:pt x="14737" y="215891"/>
                  </a:lnTo>
                  <a:lnTo>
                    <a:pt x="14742" y="215997"/>
                  </a:lnTo>
                  <a:lnTo>
                    <a:pt x="14746" y="216104"/>
                  </a:lnTo>
                  <a:lnTo>
                    <a:pt x="14760" y="216210"/>
                  </a:lnTo>
                  <a:lnTo>
                    <a:pt x="14775" y="216316"/>
                  </a:lnTo>
                  <a:lnTo>
                    <a:pt x="14794" y="216422"/>
                  </a:lnTo>
                  <a:lnTo>
                    <a:pt x="14817" y="216517"/>
                  </a:lnTo>
                  <a:lnTo>
                    <a:pt x="14841" y="216611"/>
                  </a:lnTo>
                  <a:lnTo>
                    <a:pt x="14870" y="216706"/>
                  </a:lnTo>
                  <a:lnTo>
                    <a:pt x="14903" y="216788"/>
                  </a:lnTo>
                  <a:lnTo>
                    <a:pt x="14936" y="216871"/>
                  </a:lnTo>
                  <a:lnTo>
                    <a:pt x="14974" y="216942"/>
                  </a:lnTo>
                  <a:lnTo>
                    <a:pt x="15012" y="217013"/>
                  </a:lnTo>
                  <a:lnTo>
                    <a:pt x="15055" y="217072"/>
                  </a:lnTo>
                  <a:lnTo>
                    <a:pt x="15097" y="217119"/>
                  </a:lnTo>
                  <a:lnTo>
                    <a:pt x="15140" y="217166"/>
                  </a:lnTo>
                  <a:lnTo>
                    <a:pt x="15188" y="217190"/>
                  </a:lnTo>
                  <a:lnTo>
                    <a:pt x="15240" y="217214"/>
                  </a:lnTo>
                  <a:lnTo>
                    <a:pt x="15287" y="217225"/>
                  </a:lnTo>
                  <a:lnTo>
                    <a:pt x="15340" y="217225"/>
                  </a:lnTo>
                  <a:lnTo>
                    <a:pt x="15392" y="217214"/>
                  </a:lnTo>
                  <a:lnTo>
                    <a:pt x="15444" y="217178"/>
                  </a:lnTo>
                  <a:lnTo>
                    <a:pt x="15496" y="217143"/>
                  </a:lnTo>
                  <a:lnTo>
                    <a:pt x="15681" y="217863"/>
                  </a:lnTo>
                  <a:lnTo>
                    <a:pt x="15866" y="218571"/>
                  </a:lnTo>
                  <a:lnTo>
                    <a:pt x="16056" y="219292"/>
                  </a:lnTo>
                  <a:lnTo>
                    <a:pt x="16246" y="219988"/>
                  </a:lnTo>
                  <a:lnTo>
                    <a:pt x="16445" y="220697"/>
                  </a:lnTo>
                  <a:lnTo>
                    <a:pt x="16640" y="221393"/>
                  </a:lnTo>
                  <a:lnTo>
                    <a:pt x="16844" y="222090"/>
                  </a:lnTo>
                  <a:lnTo>
                    <a:pt x="17043" y="222786"/>
                  </a:lnTo>
                  <a:lnTo>
                    <a:pt x="17252" y="223471"/>
                  </a:lnTo>
                  <a:lnTo>
                    <a:pt x="17461" y="224144"/>
                  </a:lnTo>
                  <a:lnTo>
                    <a:pt x="17675" y="224817"/>
                  </a:lnTo>
                  <a:lnTo>
                    <a:pt x="17893" y="225490"/>
                  </a:lnTo>
                  <a:lnTo>
                    <a:pt x="18116" y="226163"/>
                  </a:lnTo>
                  <a:lnTo>
                    <a:pt x="18339" y="226824"/>
                  </a:lnTo>
                  <a:lnTo>
                    <a:pt x="18567" y="227474"/>
                  </a:lnTo>
                  <a:lnTo>
                    <a:pt x="18799" y="228123"/>
                  </a:lnTo>
                  <a:lnTo>
                    <a:pt x="19170" y="229150"/>
                  </a:lnTo>
                  <a:lnTo>
                    <a:pt x="19549" y="230154"/>
                  </a:lnTo>
                  <a:lnTo>
                    <a:pt x="19934" y="231146"/>
                  </a:lnTo>
                  <a:lnTo>
                    <a:pt x="20323" y="232126"/>
                  </a:lnTo>
                  <a:lnTo>
                    <a:pt x="20717" y="233082"/>
                  </a:lnTo>
                  <a:lnTo>
                    <a:pt x="21120" y="234015"/>
                  </a:lnTo>
                  <a:lnTo>
                    <a:pt x="21524" y="234948"/>
                  </a:lnTo>
                  <a:lnTo>
                    <a:pt x="21937" y="235845"/>
                  </a:lnTo>
                  <a:lnTo>
                    <a:pt x="22350" y="236742"/>
                  </a:lnTo>
                  <a:lnTo>
                    <a:pt x="22772" y="237616"/>
                  </a:lnTo>
                  <a:lnTo>
                    <a:pt x="23199" y="238466"/>
                  </a:lnTo>
                  <a:lnTo>
                    <a:pt x="23626" y="239304"/>
                  </a:lnTo>
                  <a:lnTo>
                    <a:pt x="24063" y="240131"/>
                  </a:lnTo>
                  <a:lnTo>
                    <a:pt x="24504" y="240934"/>
                  </a:lnTo>
                  <a:lnTo>
                    <a:pt x="24950" y="241713"/>
                  </a:lnTo>
                  <a:lnTo>
                    <a:pt x="25397" y="242492"/>
                  </a:lnTo>
                  <a:lnTo>
                    <a:pt x="25852" y="243236"/>
                  </a:lnTo>
                  <a:lnTo>
                    <a:pt x="26308" y="243968"/>
                  </a:lnTo>
                  <a:lnTo>
                    <a:pt x="26768" y="244688"/>
                  </a:lnTo>
                  <a:lnTo>
                    <a:pt x="27233" y="245385"/>
                  </a:lnTo>
                  <a:lnTo>
                    <a:pt x="27703" y="246070"/>
                  </a:lnTo>
                  <a:lnTo>
                    <a:pt x="28178" y="246731"/>
                  </a:lnTo>
                  <a:lnTo>
                    <a:pt x="28652" y="247369"/>
                  </a:lnTo>
                  <a:lnTo>
                    <a:pt x="29132" y="247994"/>
                  </a:lnTo>
                  <a:lnTo>
                    <a:pt x="29616" y="248596"/>
                  </a:lnTo>
                  <a:lnTo>
                    <a:pt x="30105" y="249187"/>
                  </a:lnTo>
                  <a:lnTo>
                    <a:pt x="30594" y="249765"/>
                  </a:lnTo>
                  <a:lnTo>
                    <a:pt x="31087" y="250308"/>
                  </a:lnTo>
                  <a:lnTo>
                    <a:pt x="31586" y="250840"/>
                  </a:lnTo>
                  <a:lnTo>
                    <a:pt x="32089" y="251359"/>
                  </a:lnTo>
                  <a:lnTo>
                    <a:pt x="32587" y="251855"/>
                  </a:lnTo>
                  <a:lnTo>
                    <a:pt x="33095" y="252327"/>
                  </a:lnTo>
                  <a:lnTo>
                    <a:pt x="33603" y="252788"/>
                  </a:lnTo>
                  <a:lnTo>
                    <a:pt x="34115" y="253225"/>
                  </a:lnTo>
                  <a:lnTo>
                    <a:pt x="34628" y="253650"/>
                  </a:lnTo>
                  <a:lnTo>
                    <a:pt x="35145" y="254051"/>
                  </a:lnTo>
                  <a:lnTo>
                    <a:pt x="35662" y="254429"/>
                  </a:lnTo>
                  <a:lnTo>
                    <a:pt x="36184" y="254795"/>
                  </a:lnTo>
                  <a:lnTo>
                    <a:pt x="36707" y="255126"/>
                  </a:lnTo>
                  <a:lnTo>
                    <a:pt x="37233" y="255456"/>
                  </a:lnTo>
                  <a:lnTo>
                    <a:pt x="37760" y="255751"/>
                  </a:lnTo>
                  <a:lnTo>
                    <a:pt x="38287" y="256035"/>
                  </a:lnTo>
                  <a:lnTo>
                    <a:pt x="38819" y="256306"/>
                  </a:lnTo>
                  <a:lnTo>
                    <a:pt x="39350" y="256543"/>
                  </a:lnTo>
                  <a:lnTo>
                    <a:pt x="39886" y="256767"/>
                  </a:lnTo>
                  <a:lnTo>
                    <a:pt x="40423" y="256979"/>
                  </a:lnTo>
                  <a:lnTo>
                    <a:pt x="40959" y="257156"/>
                  </a:lnTo>
                  <a:lnTo>
                    <a:pt x="41495" y="257322"/>
                  </a:lnTo>
                  <a:lnTo>
                    <a:pt x="42036" y="257463"/>
                  </a:lnTo>
                  <a:lnTo>
                    <a:pt x="42578" y="257582"/>
                  </a:lnTo>
                  <a:lnTo>
                    <a:pt x="43119" y="257688"/>
                  </a:lnTo>
                  <a:lnTo>
                    <a:pt x="43660" y="257770"/>
                  </a:lnTo>
                  <a:lnTo>
                    <a:pt x="44201" y="257829"/>
                  </a:lnTo>
                  <a:lnTo>
                    <a:pt x="44747" y="257865"/>
                  </a:lnTo>
                  <a:lnTo>
                    <a:pt x="45292" y="257889"/>
                  </a:lnTo>
                  <a:lnTo>
                    <a:pt x="45833" y="257889"/>
                  </a:lnTo>
                  <a:lnTo>
                    <a:pt x="46379" y="257865"/>
                  </a:lnTo>
                  <a:lnTo>
                    <a:pt x="46925" y="257818"/>
                  </a:lnTo>
                  <a:lnTo>
                    <a:pt x="47471" y="257759"/>
                  </a:lnTo>
                  <a:lnTo>
                    <a:pt x="48017" y="257676"/>
                  </a:lnTo>
                  <a:lnTo>
                    <a:pt x="48567" y="257570"/>
                  </a:lnTo>
                  <a:lnTo>
                    <a:pt x="49113" y="257440"/>
                  </a:lnTo>
                  <a:lnTo>
                    <a:pt x="49659" y="257286"/>
                  </a:lnTo>
                  <a:lnTo>
                    <a:pt x="50205" y="257109"/>
                  </a:lnTo>
                  <a:lnTo>
                    <a:pt x="50475" y="269436"/>
                  </a:lnTo>
                  <a:lnTo>
                    <a:pt x="50736" y="281762"/>
                  </a:lnTo>
                  <a:lnTo>
                    <a:pt x="50864" y="287925"/>
                  </a:lnTo>
                  <a:lnTo>
                    <a:pt x="50988" y="294077"/>
                  </a:lnTo>
                  <a:lnTo>
                    <a:pt x="51106" y="300240"/>
                  </a:lnTo>
                  <a:lnTo>
                    <a:pt x="51225" y="306403"/>
                  </a:lnTo>
                  <a:lnTo>
                    <a:pt x="51334" y="312567"/>
                  </a:lnTo>
                  <a:lnTo>
                    <a:pt x="51443" y="318730"/>
                  </a:lnTo>
                  <a:lnTo>
                    <a:pt x="51552" y="324893"/>
                  </a:lnTo>
                  <a:lnTo>
                    <a:pt x="51652" y="331056"/>
                  </a:lnTo>
                  <a:lnTo>
                    <a:pt x="51747" y="337220"/>
                  </a:lnTo>
                  <a:lnTo>
                    <a:pt x="51837" y="343395"/>
                  </a:lnTo>
                  <a:lnTo>
                    <a:pt x="51923" y="349570"/>
                  </a:lnTo>
                  <a:lnTo>
                    <a:pt x="52003" y="355745"/>
                  </a:lnTo>
                  <a:lnTo>
                    <a:pt x="51899" y="355520"/>
                  </a:lnTo>
                  <a:lnTo>
                    <a:pt x="51790" y="355308"/>
                  </a:lnTo>
                  <a:lnTo>
                    <a:pt x="51671" y="355107"/>
                  </a:lnTo>
                  <a:lnTo>
                    <a:pt x="51552" y="354918"/>
                  </a:lnTo>
                  <a:lnTo>
                    <a:pt x="51434" y="354741"/>
                  </a:lnTo>
                  <a:lnTo>
                    <a:pt x="51306" y="354588"/>
                  </a:lnTo>
                  <a:lnTo>
                    <a:pt x="51177" y="354434"/>
                  </a:lnTo>
                  <a:lnTo>
                    <a:pt x="51045" y="354292"/>
                  </a:lnTo>
                  <a:lnTo>
                    <a:pt x="50907" y="354174"/>
                  </a:lnTo>
                  <a:lnTo>
                    <a:pt x="50765" y="354056"/>
                  </a:lnTo>
                  <a:lnTo>
                    <a:pt x="50622" y="353950"/>
                  </a:lnTo>
                  <a:lnTo>
                    <a:pt x="50475" y="353856"/>
                  </a:lnTo>
                  <a:lnTo>
                    <a:pt x="50328" y="353785"/>
                  </a:lnTo>
                  <a:lnTo>
                    <a:pt x="50176" y="353714"/>
                  </a:lnTo>
                  <a:lnTo>
                    <a:pt x="50024" y="353643"/>
                  </a:lnTo>
                  <a:lnTo>
                    <a:pt x="49868" y="353596"/>
                  </a:lnTo>
                  <a:lnTo>
                    <a:pt x="49711" y="353560"/>
                  </a:lnTo>
                  <a:lnTo>
                    <a:pt x="49550" y="353525"/>
                  </a:lnTo>
                  <a:lnTo>
                    <a:pt x="49383" y="353501"/>
                  </a:lnTo>
                  <a:lnTo>
                    <a:pt x="49222" y="353490"/>
                  </a:lnTo>
                  <a:lnTo>
                    <a:pt x="49056" y="353478"/>
                  </a:lnTo>
                  <a:lnTo>
                    <a:pt x="48885" y="353490"/>
                  </a:lnTo>
                  <a:lnTo>
                    <a:pt x="48719" y="353501"/>
                  </a:lnTo>
                  <a:lnTo>
                    <a:pt x="48548" y="353513"/>
                  </a:lnTo>
                  <a:lnTo>
                    <a:pt x="48202" y="353572"/>
                  </a:lnTo>
                  <a:lnTo>
                    <a:pt x="47855" y="353655"/>
                  </a:lnTo>
                  <a:lnTo>
                    <a:pt x="47504" y="353773"/>
                  </a:lnTo>
                  <a:lnTo>
                    <a:pt x="47153" y="353903"/>
                  </a:lnTo>
                  <a:lnTo>
                    <a:pt x="46802" y="354068"/>
                  </a:lnTo>
                  <a:lnTo>
                    <a:pt x="46446" y="354233"/>
                  </a:lnTo>
                  <a:lnTo>
                    <a:pt x="46099" y="354434"/>
                  </a:lnTo>
                  <a:lnTo>
                    <a:pt x="45753" y="354635"/>
                  </a:lnTo>
                  <a:lnTo>
                    <a:pt x="45411" y="354859"/>
                  </a:lnTo>
                  <a:lnTo>
                    <a:pt x="45069" y="355083"/>
                  </a:lnTo>
                  <a:lnTo>
                    <a:pt x="44742" y="355320"/>
                  </a:lnTo>
                  <a:lnTo>
                    <a:pt x="44414" y="355568"/>
                  </a:lnTo>
                  <a:lnTo>
                    <a:pt x="44101" y="355804"/>
                  </a:lnTo>
                  <a:lnTo>
                    <a:pt x="43793" y="356052"/>
                  </a:lnTo>
                  <a:lnTo>
                    <a:pt x="43214" y="356548"/>
                  </a:lnTo>
                  <a:lnTo>
                    <a:pt x="42687" y="357020"/>
                  </a:lnTo>
                  <a:lnTo>
                    <a:pt x="42217" y="357457"/>
                  </a:lnTo>
                  <a:lnTo>
                    <a:pt x="41737" y="357917"/>
                  </a:lnTo>
                  <a:lnTo>
                    <a:pt x="41263" y="358401"/>
                  </a:lnTo>
                  <a:lnTo>
                    <a:pt x="40798" y="358909"/>
                  </a:lnTo>
                  <a:lnTo>
                    <a:pt x="40333" y="359440"/>
                  </a:lnTo>
                  <a:lnTo>
                    <a:pt x="39872" y="359995"/>
                  </a:lnTo>
                  <a:lnTo>
                    <a:pt x="39417" y="360574"/>
                  </a:lnTo>
                  <a:lnTo>
                    <a:pt x="38966" y="361164"/>
                  </a:lnTo>
                  <a:lnTo>
                    <a:pt x="38520" y="361778"/>
                  </a:lnTo>
                  <a:lnTo>
                    <a:pt x="38078" y="362416"/>
                  </a:lnTo>
                  <a:lnTo>
                    <a:pt x="37642" y="363065"/>
                  </a:lnTo>
                  <a:lnTo>
                    <a:pt x="37210" y="363738"/>
                  </a:lnTo>
                  <a:lnTo>
                    <a:pt x="36778" y="364423"/>
                  </a:lnTo>
                  <a:lnTo>
                    <a:pt x="36355" y="365131"/>
                  </a:lnTo>
                  <a:lnTo>
                    <a:pt x="35938" y="365863"/>
                  </a:lnTo>
                  <a:lnTo>
                    <a:pt x="35525" y="366607"/>
                  </a:lnTo>
                  <a:lnTo>
                    <a:pt x="35112" y="367363"/>
                  </a:lnTo>
                  <a:lnTo>
                    <a:pt x="34708" y="368142"/>
                  </a:lnTo>
                  <a:lnTo>
                    <a:pt x="34310" y="368921"/>
                  </a:lnTo>
                  <a:lnTo>
                    <a:pt x="33911" y="369736"/>
                  </a:lnTo>
                  <a:lnTo>
                    <a:pt x="33522" y="370551"/>
                  </a:lnTo>
                  <a:lnTo>
                    <a:pt x="33137" y="371389"/>
                  </a:lnTo>
                  <a:lnTo>
                    <a:pt x="32753" y="372239"/>
                  </a:lnTo>
                  <a:lnTo>
                    <a:pt x="32378" y="373101"/>
                  </a:lnTo>
                  <a:lnTo>
                    <a:pt x="32008" y="373975"/>
                  </a:lnTo>
                  <a:lnTo>
                    <a:pt x="31638" y="374860"/>
                  </a:lnTo>
                  <a:lnTo>
                    <a:pt x="31277" y="375769"/>
                  </a:lnTo>
                  <a:lnTo>
                    <a:pt x="30921" y="376678"/>
                  </a:lnTo>
                  <a:lnTo>
                    <a:pt x="30570" y="377599"/>
                  </a:lnTo>
                  <a:lnTo>
                    <a:pt x="30219" y="378544"/>
                  </a:lnTo>
                  <a:lnTo>
                    <a:pt x="29877" y="379488"/>
                  </a:lnTo>
                  <a:lnTo>
                    <a:pt x="29540" y="380445"/>
                  </a:lnTo>
                  <a:lnTo>
                    <a:pt x="29208" y="381401"/>
                  </a:lnTo>
                  <a:lnTo>
                    <a:pt x="29151" y="381519"/>
                  </a:lnTo>
                  <a:lnTo>
                    <a:pt x="29108" y="381649"/>
                  </a:lnTo>
                  <a:lnTo>
                    <a:pt x="29070" y="381779"/>
                  </a:lnTo>
                  <a:lnTo>
                    <a:pt x="29032" y="381921"/>
                  </a:lnTo>
                  <a:lnTo>
                    <a:pt x="28686" y="382972"/>
                  </a:lnTo>
                  <a:lnTo>
                    <a:pt x="28349" y="384022"/>
                  </a:lnTo>
                  <a:lnTo>
                    <a:pt x="28012" y="385073"/>
                  </a:lnTo>
                  <a:lnTo>
                    <a:pt x="27684" y="386148"/>
                  </a:lnTo>
                  <a:lnTo>
                    <a:pt x="27361" y="387222"/>
                  </a:lnTo>
                  <a:lnTo>
                    <a:pt x="27043" y="388296"/>
                  </a:lnTo>
                  <a:lnTo>
                    <a:pt x="26735" y="389394"/>
                  </a:lnTo>
                  <a:lnTo>
                    <a:pt x="26431" y="390493"/>
                  </a:lnTo>
                  <a:lnTo>
                    <a:pt x="26180" y="391437"/>
                  </a:lnTo>
                  <a:lnTo>
                    <a:pt x="25928" y="392393"/>
                  </a:lnTo>
                  <a:lnTo>
                    <a:pt x="25681" y="393362"/>
                  </a:lnTo>
                  <a:lnTo>
                    <a:pt x="25435" y="394318"/>
                  </a:lnTo>
                  <a:lnTo>
                    <a:pt x="25197" y="395298"/>
                  </a:lnTo>
                  <a:lnTo>
                    <a:pt x="24965" y="396278"/>
                  </a:lnTo>
                  <a:lnTo>
                    <a:pt x="24737" y="397258"/>
                  </a:lnTo>
                  <a:lnTo>
                    <a:pt x="24509" y="398238"/>
                  </a:lnTo>
                  <a:lnTo>
                    <a:pt x="24291" y="399230"/>
                  </a:lnTo>
                  <a:lnTo>
                    <a:pt x="24072" y="400233"/>
                  </a:lnTo>
                  <a:lnTo>
                    <a:pt x="23859" y="401237"/>
                  </a:lnTo>
                  <a:lnTo>
                    <a:pt x="23655" y="402240"/>
                  </a:lnTo>
                  <a:lnTo>
                    <a:pt x="23451" y="403256"/>
                  </a:lnTo>
                  <a:lnTo>
                    <a:pt x="23247" y="404271"/>
                  </a:lnTo>
                  <a:lnTo>
                    <a:pt x="23052" y="405287"/>
                  </a:lnTo>
                  <a:lnTo>
                    <a:pt x="22862" y="406314"/>
                  </a:lnTo>
                  <a:lnTo>
                    <a:pt x="22672" y="407341"/>
                  </a:lnTo>
                  <a:lnTo>
                    <a:pt x="22487" y="408380"/>
                  </a:lnTo>
                  <a:lnTo>
                    <a:pt x="22307" y="409419"/>
                  </a:lnTo>
                  <a:lnTo>
                    <a:pt x="22131" y="410458"/>
                  </a:lnTo>
                  <a:lnTo>
                    <a:pt x="21956" y="411497"/>
                  </a:lnTo>
                  <a:lnTo>
                    <a:pt x="21785" y="412548"/>
                  </a:lnTo>
                  <a:lnTo>
                    <a:pt x="21623" y="413611"/>
                  </a:lnTo>
                  <a:lnTo>
                    <a:pt x="21457" y="414661"/>
                  </a:lnTo>
                  <a:lnTo>
                    <a:pt x="21301" y="415724"/>
                  </a:lnTo>
                  <a:lnTo>
                    <a:pt x="21144" y="416798"/>
                  </a:lnTo>
                  <a:lnTo>
                    <a:pt x="20992" y="417861"/>
                  </a:lnTo>
                  <a:lnTo>
                    <a:pt x="20845" y="418936"/>
                  </a:lnTo>
                  <a:lnTo>
                    <a:pt x="20703" y="420010"/>
                  </a:lnTo>
                  <a:lnTo>
                    <a:pt x="20560" y="421096"/>
                  </a:lnTo>
                  <a:lnTo>
                    <a:pt x="20423" y="422182"/>
                  </a:lnTo>
                  <a:lnTo>
                    <a:pt x="20285" y="423269"/>
                  </a:lnTo>
                  <a:lnTo>
                    <a:pt x="20157" y="424355"/>
                  </a:lnTo>
                  <a:lnTo>
                    <a:pt x="20029" y="425453"/>
                  </a:lnTo>
                  <a:lnTo>
                    <a:pt x="19901" y="426551"/>
                  </a:lnTo>
                  <a:lnTo>
                    <a:pt x="19782" y="427649"/>
                  </a:lnTo>
                  <a:lnTo>
                    <a:pt x="19663" y="428747"/>
                  </a:lnTo>
                  <a:lnTo>
                    <a:pt x="19545" y="429857"/>
                  </a:lnTo>
                  <a:lnTo>
                    <a:pt x="19431" y="430967"/>
                  </a:lnTo>
                  <a:lnTo>
                    <a:pt x="19322" y="432077"/>
                  </a:lnTo>
                  <a:lnTo>
                    <a:pt x="19217" y="433187"/>
                  </a:lnTo>
                  <a:lnTo>
                    <a:pt x="19113" y="434308"/>
                  </a:lnTo>
                  <a:lnTo>
                    <a:pt x="19008" y="435430"/>
                  </a:lnTo>
                  <a:lnTo>
                    <a:pt x="18913" y="436552"/>
                  </a:lnTo>
                  <a:lnTo>
                    <a:pt x="18814" y="437673"/>
                  </a:lnTo>
                  <a:lnTo>
                    <a:pt x="18724" y="438807"/>
                  </a:lnTo>
                  <a:lnTo>
                    <a:pt x="18543" y="441062"/>
                  </a:lnTo>
                  <a:lnTo>
                    <a:pt x="18377" y="443329"/>
                  </a:lnTo>
                  <a:lnTo>
                    <a:pt x="18220" y="445607"/>
                  </a:lnTo>
                  <a:lnTo>
                    <a:pt x="18069" y="447898"/>
                  </a:lnTo>
                  <a:lnTo>
                    <a:pt x="17931" y="450189"/>
                  </a:lnTo>
                  <a:lnTo>
                    <a:pt x="17798" y="452491"/>
                  </a:lnTo>
                  <a:lnTo>
                    <a:pt x="17679" y="454805"/>
                  </a:lnTo>
                  <a:lnTo>
                    <a:pt x="17565" y="457107"/>
                  </a:lnTo>
                  <a:lnTo>
                    <a:pt x="17461" y="459433"/>
                  </a:lnTo>
                  <a:lnTo>
                    <a:pt x="17361" y="461748"/>
                  </a:lnTo>
                  <a:lnTo>
                    <a:pt x="17271" y="464074"/>
                  </a:lnTo>
                  <a:lnTo>
                    <a:pt x="17191" y="466411"/>
                  </a:lnTo>
                  <a:lnTo>
                    <a:pt x="17110" y="468737"/>
                  </a:lnTo>
                  <a:lnTo>
                    <a:pt x="17043" y="471075"/>
                  </a:lnTo>
                  <a:lnTo>
                    <a:pt x="16977" y="473413"/>
                  </a:lnTo>
                  <a:lnTo>
                    <a:pt x="16920" y="475751"/>
                  </a:lnTo>
                  <a:lnTo>
                    <a:pt x="16863" y="478088"/>
                  </a:lnTo>
                  <a:lnTo>
                    <a:pt x="16816" y="480426"/>
                  </a:lnTo>
                  <a:lnTo>
                    <a:pt x="16773" y="482764"/>
                  </a:lnTo>
                  <a:lnTo>
                    <a:pt x="16730" y="485090"/>
                  </a:lnTo>
                  <a:lnTo>
                    <a:pt x="16697" y="487428"/>
                  </a:lnTo>
                  <a:lnTo>
                    <a:pt x="16664" y="489765"/>
                  </a:lnTo>
                  <a:lnTo>
                    <a:pt x="16635" y="492091"/>
                  </a:lnTo>
                  <a:lnTo>
                    <a:pt x="16583" y="496743"/>
                  </a:lnTo>
                  <a:lnTo>
                    <a:pt x="16545" y="501384"/>
                  </a:lnTo>
                  <a:lnTo>
                    <a:pt x="16512" y="505988"/>
                  </a:lnTo>
                  <a:lnTo>
                    <a:pt x="16450" y="515139"/>
                  </a:lnTo>
                  <a:lnTo>
                    <a:pt x="16422" y="519661"/>
                  </a:lnTo>
                  <a:lnTo>
                    <a:pt x="16388" y="524147"/>
                  </a:lnTo>
                  <a:lnTo>
                    <a:pt x="16346" y="528587"/>
                  </a:lnTo>
                  <a:lnTo>
                    <a:pt x="16322" y="530795"/>
                  </a:lnTo>
                  <a:lnTo>
                    <a:pt x="16293" y="532979"/>
                  </a:lnTo>
                  <a:lnTo>
                    <a:pt x="15933" y="533369"/>
                  </a:lnTo>
                  <a:lnTo>
                    <a:pt x="15577" y="533758"/>
                  </a:lnTo>
                  <a:lnTo>
                    <a:pt x="15221" y="534172"/>
                  </a:lnTo>
                  <a:lnTo>
                    <a:pt x="14870" y="534585"/>
                  </a:lnTo>
                  <a:lnTo>
                    <a:pt x="14514" y="535010"/>
                  </a:lnTo>
                  <a:lnTo>
                    <a:pt x="14167" y="535447"/>
                  </a:lnTo>
                  <a:lnTo>
                    <a:pt x="13821" y="535895"/>
                  </a:lnTo>
                  <a:lnTo>
                    <a:pt x="13474" y="536356"/>
                  </a:lnTo>
                  <a:lnTo>
                    <a:pt x="13128" y="536828"/>
                  </a:lnTo>
                  <a:lnTo>
                    <a:pt x="12791" y="537300"/>
                  </a:lnTo>
                  <a:lnTo>
                    <a:pt x="12449" y="537784"/>
                  </a:lnTo>
                  <a:lnTo>
                    <a:pt x="12112" y="538280"/>
                  </a:lnTo>
                  <a:lnTo>
                    <a:pt x="11780" y="538788"/>
                  </a:lnTo>
                  <a:lnTo>
                    <a:pt x="11448" y="539308"/>
                  </a:lnTo>
                  <a:lnTo>
                    <a:pt x="11120" y="539827"/>
                  </a:lnTo>
                  <a:lnTo>
                    <a:pt x="10797" y="540358"/>
                  </a:lnTo>
                  <a:lnTo>
                    <a:pt x="10475" y="540901"/>
                  </a:lnTo>
                  <a:lnTo>
                    <a:pt x="10152" y="541445"/>
                  </a:lnTo>
                  <a:lnTo>
                    <a:pt x="9839" y="542000"/>
                  </a:lnTo>
                  <a:lnTo>
                    <a:pt x="9526" y="542566"/>
                  </a:lnTo>
                  <a:lnTo>
                    <a:pt x="9212" y="543133"/>
                  </a:lnTo>
                  <a:lnTo>
                    <a:pt x="8909" y="543712"/>
                  </a:lnTo>
                  <a:lnTo>
                    <a:pt x="8605" y="544302"/>
                  </a:lnTo>
                  <a:lnTo>
                    <a:pt x="8301" y="544892"/>
                  </a:lnTo>
                  <a:lnTo>
                    <a:pt x="8007" y="545494"/>
                  </a:lnTo>
                  <a:lnTo>
                    <a:pt x="7713" y="546097"/>
                  </a:lnTo>
                  <a:lnTo>
                    <a:pt x="7423" y="546710"/>
                  </a:lnTo>
                  <a:lnTo>
                    <a:pt x="7133" y="547336"/>
                  </a:lnTo>
                  <a:lnTo>
                    <a:pt x="6853" y="547962"/>
                  </a:lnTo>
                  <a:lnTo>
                    <a:pt x="6573" y="548588"/>
                  </a:lnTo>
                  <a:lnTo>
                    <a:pt x="6298" y="549237"/>
                  </a:lnTo>
                  <a:lnTo>
                    <a:pt x="6028" y="549875"/>
                  </a:lnTo>
                  <a:lnTo>
                    <a:pt x="5980" y="550005"/>
                  </a:lnTo>
                  <a:lnTo>
                    <a:pt x="5937" y="550146"/>
                  </a:lnTo>
                  <a:lnTo>
                    <a:pt x="5899" y="550288"/>
                  </a:lnTo>
                  <a:lnTo>
                    <a:pt x="5866" y="550430"/>
                  </a:lnTo>
                  <a:lnTo>
                    <a:pt x="5838" y="550583"/>
                  </a:lnTo>
                  <a:lnTo>
                    <a:pt x="5819" y="550737"/>
                  </a:lnTo>
                  <a:lnTo>
                    <a:pt x="5800" y="550890"/>
                  </a:lnTo>
                  <a:lnTo>
                    <a:pt x="5790" y="551044"/>
                  </a:lnTo>
                  <a:lnTo>
                    <a:pt x="5786" y="551209"/>
                  </a:lnTo>
                  <a:lnTo>
                    <a:pt x="5781" y="551362"/>
                  </a:lnTo>
                  <a:lnTo>
                    <a:pt x="5786" y="551516"/>
                  </a:lnTo>
                  <a:lnTo>
                    <a:pt x="5790" y="551681"/>
                  </a:lnTo>
                  <a:lnTo>
                    <a:pt x="5800" y="551835"/>
                  </a:lnTo>
                  <a:lnTo>
                    <a:pt x="5819" y="551988"/>
                  </a:lnTo>
                  <a:lnTo>
                    <a:pt x="5838" y="552142"/>
                  </a:lnTo>
                  <a:lnTo>
                    <a:pt x="5857" y="552295"/>
                  </a:lnTo>
                  <a:lnTo>
                    <a:pt x="5885" y="552437"/>
                  </a:lnTo>
                  <a:lnTo>
                    <a:pt x="5914" y="552579"/>
                  </a:lnTo>
                  <a:lnTo>
                    <a:pt x="5947" y="552720"/>
                  </a:lnTo>
                  <a:lnTo>
                    <a:pt x="5980" y="552850"/>
                  </a:lnTo>
                  <a:lnTo>
                    <a:pt x="6018" y="552980"/>
                  </a:lnTo>
                  <a:lnTo>
                    <a:pt x="6061" y="553098"/>
                  </a:lnTo>
                  <a:lnTo>
                    <a:pt x="6104" y="553204"/>
                  </a:lnTo>
                  <a:lnTo>
                    <a:pt x="6151" y="553322"/>
                  </a:lnTo>
                  <a:lnTo>
                    <a:pt x="6198" y="553417"/>
                  </a:lnTo>
                  <a:lnTo>
                    <a:pt x="6251" y="553511"/>
                  </a:lnTo>
                  <a:lnTo>
                    <a:pt x="6303" y="553582"/>
                  </a:lnTo>
                  <a:lnTo>
                    <a:pt x="6355" y="553665"/>
                  </a:lnTo>
                  <a:lnTo>
                    <a:pt x="6412" y="553724"/>
                  </a:lnTo>
                  <a:lnTo>
                    <a:pt x="6469" y="553771"/>
                  </a:lnTo>
                  <a:lnTo>
                    <a:pt x="6526" y="553818"/>
                  </a:lnTo>
                  <a:lnTo>
                    <a:pt x="6588" y="553842"/>
                  </a:lnTo>
                  <a:lnTo>
                    <a:pt x="6554" y="554031"/>
                  </a:lnTo>
                  <a:lnTo>
                    <a:pt x="6535" y="554220"/>
                  </a:lnTo>
                  <a:lnTo>
                    <a:pt x="6516" y="554420"/>
                  </a:lnTo>
                  <a:lnTo>
                    <a:pt x="6512" y="554609"/>
                  </a:lnTo>
                  <a:lnTo>
                    <a:pt x="6512" y="554798"/>
                  </a:lnTo>
                  <a:lnTo>
                    <a:pt x="6516" y="554987"/>
                  </a:lnTo>
                  <a:lnTo>
                    <a:pt x="6531" y="555176"/>
                  </a:lnTo>
                  <a:lnTo>
                    <a:pt x="6554" y="555353"/>
                  </a:lnTo>
                  <a:lnTo>
                    <a:pt x="6588" y="555518"/>
                  </a:lnTo>
                  <a:lnTo>
                    <a:pt x="6630" y="555672"/>
                  </a:lnTo>
                  <a:lnTo>
                    <a:pt x="6678" y="555814"/>
                  </a:lnTo>
                  <a:lnTo>
                    <a:pt x="6735" y="555944"/>
                  </a:lnTo>
                  <a:lnTo>
                    <a:pt x="6801" y="556050"/>
                  </a:lnTo>
                  <a:lnTo>
                    <a:pt x="6882" y="556144"/>
                  </a:lnTo>
                  <a:lnTo>
                    <a:pt x="6967" y="556215"/>
                  </a:lnTo>
                  <a:lnTo>
                    <a:pt x="7062" y="556262"/>
                  </a:lnTo>
                  <a:lnTo>
                    <a:pt x="8092" y="556617"/>
                  </a:lnTo>
                  <a:lnTo>
                    <a:pt x="9127" y="556947"/>
                  </a:lnTo>
                  <a:lnTo>
                    <a:pt x="10162" y="557266"/>
                  </a:lnTo>
                  <a:lnTo>
                    <a:pt x="11201" y="557573"/>
                  </a:lnTo>
                  <a:lnTo>
                    <a:pt x="12245" y="557868"/>
                  </a:lnTo>
                  <a:lnTo>
                    <a:pt x="13294" y="558140"/>
                  </a:lnTo>
                  <a:lnTo>
                    <a:pt x="14343" y="558411"/>
                  </a:lnTo>
                  <a:lnTo>
                    <a:pt x="15396" y="558659"/>
                  </a:lnTo>
                  <a:lnTo>
                    <a:pt x="16450" y="558883"/>
                  </a:lnTo>
                  <a:lnTo>
                    <a:pt x="17504" y="559108"/>
                  </a:lnTo>
                  <a:lnTo>
                    <a:pt x="18562" y="559309"/>
                  </a:lnTo>
                  <a:lnTo>
                    <a:pt x="19621" y="559497"/>
                  </a:lnTo>
                  <a:lnTo>
                    <a:pt x="20684" y="559686"/>
                  </a:lnTo>
                  <a:lnTo>
                    <a:pt x="21747" y="559852"/>
                  </a:lnTo>
                  <a:lnTo>
                    <a:pt x="22810" y="560005"/>
                  </a:lnTo>
                  <a:lnTo>
                    <a:pt x="23873" y="560147"/>
                  </a:lnTo>
                  <a:lnTo>
                    <a:pt x="24936" y="560277"/>
                  </a:lnTo>
                  <a:lnTo>
                    <a:pt x="25999" y="560383"/>
                  </a:lnTo>
                  <a:lnTo>
                    <a:pt x="27062" y="560489"/>
                  </a:lnTo>
                  <a:lnTo>
                    <a:pt x="28126" y="560584"/>
                  </a:lnTo>
                  <a:lnTo>
                    <a:pt x="29184" y="560666"/>
                  </a:lnTo>
                  <a:lnTo>
                    <a:pt x="30247" y="560737"/>
                  </a:lnTo>
                  <a:lnTo>
                    <a:pt x="31305" y="560796"/>
                  </a:lnTo>
                  <a:lnTo>
                    <a:pt x="32364" y="560855"/>
                  </a:lnTo>
                  <a:lnTo>
                    <a:pt x="33422" y="560891"/>
                  </a:lnTo>
                  <a:lnTo>
                    <a:pt x="34476" y="560914"/>
                  </a:lnTo>
                  <a:lnTo>
                    <a:pt x="35530" y="560938"/>
                  </a:lnTo>
                  <a:lnTo>
                    <a:pt x="36578" y="560950"/>
                  </a:lnTo>
                  <a:lnTo>
                    <a:pt x="37627" y="560950"/>
                  </a:lnTo>
                  <a:lnTo>
                    <a:pt x="38671" y="560938"/>
                  </a:lnTo>
                  <a:lnTo>
                    <a:pt x="39711" y="560926"/>
                  </a:lnTo>
                  <a:lnTo>
                    <a:pt x="40750" y="560902"/>
                  </a:lnTo>
                  <a:lnTo>
                    <a:pt x="40878" y="560879"/>
                  </a:lnTo>
                  <a:lnTo>
                    <a:pt x="40997" y="560832"/>
                  </a:lnTo>
                  <a:lnTo>
                    <a:pt x="41106" y="560761"/>
                  </a:lnTo>
                  <a:lnTo>
                    <a:pt x="41206" y="560678"/>
                  </a:lnTo>
                  <a:lnTo>
                    <a:pt x="41301" y="560572"/>
                  </a:lnTo>
                  <a:lnTo>
                    <a:pt x="41391" y="560442"/>
                  </a:lnTo>
                  <a:lnTo>
                    <a:pt x="41472" y="560300"/>
                  </a:lnTo>
                  <a:lnTo>
                    <a:pt x="41548" y="560147"/>
                  </a:lnTo>
                  <a:lnTo>
                    <a:pt x="41662" y="560005"/>
                  </a:lnTo>
                  <a:lnTo>
                    <a:pt x="41771" y="559828"/>
                  </a:lnTo>
                  <a:lnTo>
                    <a:pt x="41870" y="559639"/>
                  </a:lnTo>
                  <a:lnTo>
                    <a:pt x="41965" y="559427"/>
                  </a:lnTo>
                  <a:lnTo>
                    <a:pt x="42013" y="559320"/>
                  </a:lnTo>
                  <a:lnTo>
                    <a:pt x="42055" y="559202"/>
                  </a:lnTo>
                  <a:lnTo>
                    <a:pt x="42093" y="559072"/>
                  </a:lnTo>
                  <a:lnTo>
                    <a:pt x="42131" y="558954"/>
                  </a:lnTo>
                  <a:lnTo>
                    <a:pt x="42165" y="558824"/>
                  </a:lnTo>
                  <a:lnTo>
                    <a:pt x="42198" y="558683"/>
                  </a:lnTo>
                  <a:lnTo>
                    <a:pt x="42226" y="558541"/>
                  </a:lnTo>
                  <a:lnTo>
                    <a:pt x="42255" y="558399"/>
                  </a:lnTo>
                  <a:lnTo>
                    <a:pt x="42279" y="558258"/>
                  </a:lnTo>
                  <a:lnTo>
                    <a:pt x="42298" y="558104"/>
                  </a:lnTo>
                  <a:lnTo>
                    <a:pt x="42316" y="557951"/>
                  </a:lnTo>
                  <a:lnTo>
                    <a:pt x="42326" y="557797"/>
                  </a:lnTo>
                  <a:lnTo>
                    <a:pt x="42340" y="557632"/>
                  </a:lnTo>
                  <a:lnTo>
                    <a:pt x="42345" y="557467"/>
                  </a:lnTo>
                  <a:lnTo>
                    <a:pt x="42350" y="557301"/>
                  </a:lnTo>
                  <a:lnTo>
                    <a:pt x="42345" y="557136"/>
                  </a:lnTo>
                  <a:lnTo>
                    <a:pt x="42340" y="556959"/>
                  </a:lnTo>
                  <a:lnTo>
                    <a:pt x="42331" y="556794"/>
                  </a:lnTo>
                  <a:lnTo>
                    <a:pt x="42321" y="556617"/>
                  </a:lnTo>
                  <a:lnTo>
                    <a:pt x="42302" y="556439"/>
                  </a:lnTo>
                  <a:lnTo>
                    <a:pt x="42279" y="556251"/>
                  </a:lnTo>
                  <a:lnTo>
                    <a:pt x="42250" y="556073"/>
                  </a:lnTo>
                  <a:lnTo>
                    <a:pt x="42222" y="555896"/>
                  </a:lnTo>
                  <a:lnTo>
                    <a:pt x="42184" y="555707"/>
                  </a:lnTo>
                  <a:lnTo>
                    <a:pt x="41989" y="554798"/>
                  </a:lnTo>
                  <a:lnTo>
                    <a:pt x="41790" y="553901"/>
                  </a:lnTo>
                  <a:lnTo>
                    <a:pt x="41586" y="553004"/>
                  </a:lnTo>
                  <a:lnTo>
                    <a:pt x="41382" y="552130"/>
                  </a:lnTo>
                  <a:lnTo>
                    <a:pt x="41177" y="551256"/>
                  </a:lnTo>
                  <a:lnTo>
                    <a:pt x="40969" y="550394"/>
                  </a:lnTo>
                  <a:lnTo>
                    <a:pt x="40755" y="549544"/>
                  </a:lnTo>
                  <a:lnTo>
                    <a:pt x="40541" y="548694"/>
                  </a:lnTo>
                  <a:lnTo>
                    <a:pt x="40328" y="547868"/>
                  </a:lnTo>
                  <a:lnTo>
                    <a:pt x="40105" y="547041"/>
                  </a:lnTo>
                  <a:lnTo>
                    <a:pt x="39882" y="546226"/>
                  </a:lnTo>
                  <a:lnTo>
                    <a:pt x="39659" y="545435"/>
                  </a:lnTo>
                  <a:lnTo>
                    <a:pt x="39426" y="544644"/>
                  </a:lnTo>
                  <a:lnTo>
                    <a:pt x="39194" y="543877"/>
                  </a:lnTo>
                  <a:lnTo>
                    <a:pt x="38956" y="543109"/>
                  </a:lnTo>
                  <a:lnTo>
                    <a:pt x="38719" y="542366"/>
                  </a:lnTo>
                  <a:lnTo>
                    <a:pt x="38472" y="541634"/>
                  </a:lnTo>
                  <a:lnTo>
                    <a:pt x="38225" y="540913"/>
                  </a:lnTo>
                  <a:lnTo>
                    <a:pt x="37974" y="540205"/>
                  </a:lnTo>
                  <a:lnTo>
                    <a:pt x="37717" y="539520"/>
                  </a:lnTo>
                  <a:lnTo>
                    <a:pt x="37456" y="538835"/>
                  </a:lnTo>
                  <a:lnTo>
                    <a:pt x="37191" y="538174"/>
                  </a:lnTo>
                  <a:lnTo>
                    <a:pt x="36925" y="537536"/>
                  </a:lnTo>
                  <a:lnTo>
                    <a:pt x="36650" y="536911"/>
                  </a:lnTo>
                  <a:lnTo>
                    <a:pt x="36374" y="536297"/>
                  </a:lnTo>
                  <a:lnTo>
                    <a:pt x="36090" y="535695"/>
                  </a:lnTo>
                  <a:lnTo>
                    <a:pt x="35805" y="535116"/>
                  </a:lnTo>
                  <a:lnTo>
                    <a:pt x="35511" y="534561"/>
                  </a:lnTo>
                  <a:lnTo>
                    <a:pt x="35216" y="534018"/>
                  </a:lnTo>
                  <a:lnTo>
                    <a:pt x="34913" y="533499"/>
                  </a:lnTo>
                  <a:lnTo>
                    <a:pt x="34604" y="532991"/>
                  </a:lnTo>
                  <a:lnTo>
                    <a:pt x="34291" y="532507"/>
                  </a:lnTo>
                  <a:lnTo>
                    <a:pt x="34500" y="532507"/>
                  </a:lnTo>
                  <a:lnTo>
                    <a:pt x="35136" y="532153"/>
                  </a:lnTo>
                  <a:lnTo>
                    <a:pt x="35212" y="532105"/>
                  </a:lnTo>
                  <a:lnTo>
                    <a:pt x="35283" y="532034"/>
                  </a:lnTo>
                  <a:lnTo>
                    <a:pt x="35354" y="531964"/>
                  </a:lnTo>
                  <a:lnTo>
                    <a:pt x="35425" y="531857"/>
                  </a:lnTo>
                  <a:lnTo>
                    <a:pt x="35496" y="531751"/>
                  </a:lnTo>
                  <a:lnTo>
                    <a:pt x="35567" y="531633"/>
                  </a:lnTo>
                  <a:lnTo>
                    <a:pt x="35634" y="531503"/>
                  </a:lnTo>
                  <a:lnTo>
                    <a:pt x="35696" y="531350"/>
                  </a:lnTo>
                  <a:lnTo>
                    <a:pt x="35753" y="531196"/>
                  </a:lnTo>
                  <a:lnTo>
                    <a:pt x="35810" y="531043"/>
                  </a:lnTo>
                  <a:lnTo>
                    <a:pt x="35862" y="530877"/>
                  </a:lnTo>
                  <a:lnTo>
                    <a:pt x="35904" y="530700"/>
                  </a:lnTo>
                  <a:lnTo>
                    <a:pt x="35942" y="530523"/>
                  </a:lnTo>
                  <a:lnTo>
                    <a:pt x="35976" y="530334"/>
                  </a:lnTo>
                  <a:lnTo>
                    <a:pt x="35999" y="530157"/>
                  </a:lnTo>
                  <a:lnTo>
                    <a:pt x="36014" y="529968"/>
                  </a:lnTo>
                  <a:lnTo>
                    <a:pt x="36109" y="528575"/>
                  </a:lnTo>
                  <a:lnTo>
                    <a:pt x="36118" y="528398"/>
                  </a:lnTo>
                  <a:lnTo>
                    <a:pt x="36128" y="528233"/>
                  </a:lnTo>
                  <a:lnTo>
                    <a:pt x="36128" y="528055"/>
                  </a:lnTo>
                  <a:lnTo>
                    <a:pt x="36128" y="527890"/>
                  </a:lnTo>
                  <a:lnTo>
                    <a:pt x="36128" y="527737"/>
                  </a:lnTo>
                  <a:lnTo>
                    <a:pt x="36123" y="527571"/>
                  </a:lnTo>
                  <a:lnTo>
                    <a:pt x="36113" y="527418"/>
                  </a:lnTo>
                  <a:lnTo>
                    <a:pt x="36104" y="527276"/>
                  </a:lnTo>
                  <a:lnTo>
                    <a:pt x="36090" y="527123"/>
                  </a:lnTo>
                  <a:lnTo>
                    <a:pt x="36075" y="526981"/>
                  </a:lnTo>
                  <a:lnTo>
                    <a:pt x="36033" y="526710"/>
                  </a:lnTo>
                  <a:lnTo>
                    <a:pt x="35985" y="526462"/>
                  </a:lnTo>
                  <a:lnTo>
                    <a:pt x="35928" y="526225"/>
                  </a:lnTo>
                  <a:lnTo>
                    <a:pt x="35867" y="526001"/>
                  </a:lnTo>
                  <a:lnTo>
                    <a:pt x="35795" y="525800"/>
                  </a:lnTo>
                  <a:lnTo>
                    <a:pt x="35719" y="525623"/>
                  </a:lnTo>
                  <a:lnTo>
                    <a:pt x="35634" y="525458"/>
                  </a:lnTo>
                  <a:lnTo>
                    <a:pt x="35549" y="525316"/>
                  </a:lnTo>
                  <a:lnTo>
                    <a:pt x="35454" y="525198"/>
                  </a:lnTo>
                  <a:lnTo>
                    <a:pt x="35359" y="525104"/>
                  </a:lnTo>
                  <a:lnTo>
                    <a:pt x="35259" y="525021"/>
                  </a:lnTo>
                  <a:lnTo>
                    <a:pt x="35159" y="524962"/>
                  </a:lnTo>
                  <a:lnTo>
                    <a:pt x="35055" y="524927"/>
                  </a:lnTo>
                  <a:lnTo>
                    <a:pt x="34951" y="524915"/>
                  </a:lnTo>
                  <a:lnTo>
                    <a:pt x="34846" y="524927"/>
                  </a:lnTo>
                  <a:lnTo>
                    <a:pt x="34742" y="524950"/>
                  </a:lnTo>
                  <a:lnTo>
                    <a:pt x="34637" y="525009"/>
                  </a:lnTo>
                  <a:lnTo>
                    <a:pt x="34533" y="525092"/>
                  </a:lnTo>
                  <a:lnTo>
                    <a:pt x="34433" y="525198"/>
                  </a:lnTo>
                  <a:lnTo>
                    <a:pt x="34338" y="525328"/>
                  </a:lnTo>
                  <a:lnTo>
                    <a:pt x="34243" y="525482"/>
                  </a:lnTo>
                  <a:lnTo>
                    <a:pt x="34158" y="525670"/>
                  </a:lnTo>
                  <a:lnTo>
                    <a:pt x="34115" y="525777"/>
                  </a:lnTo>
                  <a:lnTo>
                    <a:pt x="34072" y="525883"/>
                  </a:lnTo>
                  <a:lnTo>
                    <a:pt x="34035" y="525989"/>
                  </a:lnTo>
                  <a:lnTo>
                    <a:pt x="33992" y="526119"/>
                  </a:lnTo>
                  <a:lnTo>
                    <a:pt x="33959" y="526249"/>
                  </a:lnTo>
                  <a:lnTo>
                    <a:pt x="33921" y="526379"/>
                  </a:lnTo>
                  <a:lnTo>
                    <a:pt x="33887" y="526521"/>
                  </a:lnTo>
                  <a:lnTo>
                    <a:pt x="33854" y="526674"/>
                  </a:lnTo>
                  <a:lnTo>
                    <a:pt x="33826" y="526828"/>
                  </a:lnTo>
                  <a:lnTo>
                    <a:pt x="33797" y="526993"/>
                  </a:lnTo>
                  <a:lnTo>
                    <a:pt x="33878" y="526485"/>
                  </a:lnTo>
                  <a:lnTo>
                    <a:pt x="33954" y="525977"/>
                  </a:lnTo>
                  <a:lnTo>
                    <a:pt x="34025" y="525458"/>
                  </a:lnTo>
                  <a:lnTo>
                    <a:pt x="34091" y="524950"/>
                  </a:lnTo>
                  <a:lnTo>
                    <a:pt x="34153" y="524431"/>
                  </a:lnTo>
                  <a:lnTo>
                    <a:pt x="34210" y="523899"/>
                  </a:lnTo>
                  <a:lnTo>
                    <a:pt x="34267" y="523380"/>
                  </a:lnTo>
                  <a:lnTo>
                    <a:pt x="34315" y="522849"/>
                  </a:lnTo>
                  <a:lnTo>
                    <a:pt x="34362" y="522317"/>
                  </a:lnTo>
                  <a:lnTo>
                    <a:pt x="34409" y="521786"/>
                  </a:lnTo>
                  <a:lnTo>
                    <a:pt x="34447" y="521255"/>
                  </a:lnTo>
                  <a:lnTo>
                    <a:pt x="34485" y="520712"/>
                  </a:lnTo>
                  <a:lnTo>
                    <a:pt x="34519" y="520180"/>
                  </a:lnTo>
                  <a:lnTo>
                    <a:pt x="34547" y="519637"/>
                  </a:lnTo>
                  <a:lnTo>
                    <a:pt x="34576" y="519094"/>
                  </a:lnTo>
                  <a:lnTo>
                    <a:pt x="34599" y="518551"/>
                  </a:lnTo>
                  <a:lnTo>
                    <a:pt x="34623" y="517996"/>
                  </a:lnTo>
                  <a:lnTo>
                    <a:pt x="34642" y="517453"/>
                  </a:lnTo>
                  <a:lnTo>
                    <a:pt x="34670" y="516343"/>
                  </a:lnTo>
                  <a:lnTo>
                    <a:pt x="34689" y="515233"/>
                  </a:lnTo>
                  <a:lnTo>
                    <a:pt x="34699" y="514123"/>
                  </a:lnTo>
                  <a:lnTo>
                    <a:pt x="34699" y="513002"/>
                  </a:lnTo>
                  <a:lnTo>
                    <a:pt x="34694" y="511880"/>
                  </a:lnTo>
                  <a:lnTo>
                    <a:pt x="34680" y="510746"/>
                  </a:lnTo>
                  <a:lnTo>
                    <a:pt x="34666" y="509625"/>
                  </a:lnTo>
                  <a:lnTo>
                    <a:pt x="34637" y="508491"/>
                  </a:lnTo>
                  <a:lnTo>
                    <a:pt x="34609" y="507358"/>
                  </a:lnTo>
                  <a:lnTo>
                    <a:pt x="34580" y="506224"/>
                  </a:lnTo>
                  <a:lnTo>
                    <a:pt x="34542" y="505091"/>
                  </a:lnTo>
                  <a:lnTo>
                    <a:pt x="34466" y="502836"/>
                  </a:lnTo>
                  <a:lnTo>
                    <a:pt x="34386" y="500581"/>
                  </a:lnTo>
                  <a:lnTo>
                    <a:pt x="34310" y="498337"/>
                  </a:lnTo>
                  <a:lnTo>
                    <a:pt x="34277" y="497227"/>
                  </a:lnTo>
                  <a:lnTo>
                    <a:pt x="34243" y="496129"/>
                  </a:lnTo>
                  <a:lnTo>
                    <a:pt x="34215" y="495031"/>
                  </a:lnTo>
                  <a:lnTo>
                    <a:pt x="34191" y="493933"/>
                  </a:lnTo>
                  <a:lnTo>
                    <a:pt x="34177" y="492847"/>
                  </a:lnTo>
                  <a:lnTo>
                    <a:pt x="34167" y="491773"/>
                  </a:lnTo>
                  <a:lnTo>
                    <a:pt x="34148" y="489293"/>
                  </a:lnTo>
                  <a:lnTo>
                    <a:pt x="34144" y="486826"/>
                  </a:lnTo>
                  <a:lnTo>
                    <a:pt x="34144" y="484346"/>
                  </a:lnTo>
                  <a:lnTo>
                    <a:pt x="34148" y="481867"/>
                  </a:lnTo>
                  <a:lnTo>
                    <a:pt x="34167" y="479387"/>
                  </a:lnTo>
                  <a:lnTo>
                    <a:pt x="34191" y="476920"/>
                  </a:lnTo>
                  <a:lnTo>
                    <a:pt x="34229" y="474440"/>
                  </a:lnTo>
                  <a:lnTo>
                    <a:pt x="34277" y="471961"/>
                  </a:lnTo>
                  <a:lnTo>
                    <a:pt x="34300" y="470733"/>
                  </a:lnTo>
                  <a:lnTo>
                    <a:pt x="34334" y="469493"/>
                  </a:lnTo>
                  <a:lnTo>
                    <a:pt x="34367" y="468265"/>
                  </a:lnTo>
                  <a:lnTo>
                    <a:pt x="34400" y="467025"/>
                  </a:lnTo>
                  <a:lnTo>
                    <a:pt x="34438" y="465797"/>
                  </a:lnTo>
                  <a:lnTo>
                    <a:pt x="34481" y="464558"/>
                  </a:lnTo>
                  <a:lnTo>
                    <a:pt x="34528" y="463330"/>
                  </a:lnTo>
                  <a:lnTo>
                    <a:pt x="34576" y="462090"/>
                  </a:lnTo>
                  <a:lnTo>
                    <a:pt x="34628" y="460862"/>
                  </a:lnTo>
                  <a:lnTo>
                    <a:pt x="34685" y="459634"/>
                  </a:lnTo>
                  <a:lnTo>
                    <a:pt x="34742" y="458406"/>
                  </a:lnTo>
                  <a:lnTo>
                    <a:pt x="34803" y="457178"/>
                  </a:lnTo>
                  <a:lnTo>
                    <a:pt x="34870" y="455950"/>
                  </a:lnTo>
                  <a:lnTo>
                    <a:pt x="34941" y="454722"/>
                  </a:lnTo>
                  <a:lnTo>
                    <a:pt x="35012" y="453495"/>
                  </a:lnTo>
                  <a:lnTo>
                    <a:pt x="35088" y="452278"/>
                  </a:lnTo>
                  <a:lnTo>
                    <a:pt x="35164" y="451169"/>
                  </a:lnTo>
                  <a:lnTo>
                    <a:pt x="35240" y="450035"/>
                  </a:lnTo>
                  <a:lnTo>
                    <a:pt x="35325" y="448890"/>
                  </a:lnTo>
                  <a:lnTo>
                    <a:pt x="35416" y="447721"/>
                  </a:lnTo>
                  <a:lnTo>
                    <a:pt x="35506" y="446540"/>
                  </a:lnTo>
                  <a:lnTo>
                    <a:pt x="35605" y="445336"/>
                  </a:lnTo>
                  <a:lnTo>
                    <a:pt x="35710" y="444120"/>
                  </a:lnTo>
                  <a:lnTo>
                    <a:pt x="35819" y="442892"/>
                  </a:lnTo>
                  <a:lnTo>
                    <a:pt x="35933" y="441652"/>
                  </a:lnTo>
                  <a:lnTo>
                    <a:pt x="36052" y="440401"/>
                  </a:lnTo>
                  <a:lnTo>
                    <a:pt x="36180" y="439137"/>
                  </a:lnTo>
                  <a:lnTo>
                    <a:pt x="36308" y="437862"/>
                  </a:lnTo>
                  <a:lnTo>
                    <a:pt x="36446" y="436575"/>
                  </a:lnTo>
                  <a:lnTo>
                    <a:pt x="36588" y="435288"/>
                  </a:lnTo>
                  <a:lnTo>
                    <a:pt x="36735" y="433989"/>
                  </a:lnTo>
                  <a:lnTo>
                    <a:pt x="36892" y="432691"/>
                  </a:lnTo>
                  <a:lnTo>
                    <a:pt x="37048" y="431380"/>
                  </a:lnTo>
                  <a:lnTo>
                    <a:pt x="37214" y="430081"/>
                  </a:lnTo>
                  <a:lnTo>
                    <a:pt x="37385" y="428771"/>
                  </a:lnTo>
                  <a:lnTo>
                    <a:pt x="37566" y="427448"/>
                  </a:lnTo>
                  <a:lnTo>
                    <a:pt x="37746" y="426138"/>
                  </a:lnTo>
                  <a:lnTo>
                    <a:pt x="37936" y="424827"/>
                  </a:lnTo>
                  <a:lnTo>
                    <a:pt x="38135" y="423528"/>
                  </a:lnTo>
                  <a:lnTo>
                    <a:pt x="38334" y="422218"/>
                  </a:lnTo>
                  <a:lnTo>
                    <a:pt x="38543" y="420919"/>
                  </a:lnTo>
                  <a:lnTo>
                    <a:pt x="38757" y="419620"/>
                  </a:lnTo>
                  <a:lnTo>
                    <a:pt x="38980" y="418333"/>
                  </a:lnTo>
                  <a:lnTo>
                    <a:pt x="39208" y="417058"/>
                  </a:lnTo>
                  <a:lnTo>
                    <a:pt x="39445" y="415783"/>
                  </a:lnTo>
                  <a:lnTo>
                    <a:pt x="39682" y="414532"/>
                  </a:lnTo>
                  <a:lnTo>
                    <a:pt x="39934" y="413280"/>
                  </a:lnTo>
                  <a:lnTo>
                    <a:pt x="40185" y="412040"/>
                  </a:lnTo>
                  <a:lnTo>
                    <a:pt x="40451" y="410812"/>
                  </a:lnTo>
                  <a:lnTo>
                    <a:pt x="40717" y="409596"/>
                  </a:lnTo>
                  <a:lnTo>
                    <a:pt x="40992" y="408404"/>
                  </a:lnTo>
                  <a:lnTo>
                    <a:pt x="41277" y="407223"/>
                  </a:lnTo>
                  <a:lnTo>
                    <a:pt x="41567" y="406066"/>
                  </a:lnTo>
                  <a:lnTo>
                    <a:pt x="41861" y="404921"/>
                  </a:lnTo>
                  <a:lnTo>
                    <a:pt x="42165" y="403799"/>
                  </a:lnTo>
                  <a:lnTo>
                    <a:pt x="42478" y="402689"/>
                  </a:lnTo>
                  <a:lnTo>
                    <a:pt x="42796" y="401615"/>
                  </a:lnTo>
                  <a:lnTo>
                    <a:pt x="42957" y="401083"/>
                  </a:lnTo>
                  <a:lnTo>
                    <a:pt x="43123" y="400552"/>
                  </a:lnTo>
                  <a:lnTo>
                    <a:pt x="43289" y="400033"/>
                  </a:lnTo>
                  <a:lnTo>
                    <a:pt x="43456" y="399513"/>
                  </a:lnTo>
                  <a:lnTo>
                    <a:pt x="43626" y="399005"/>
                  </a:lnTo>
                  <a:lnTo>
                    <a:pt x="43797" y="398509"/>
                  </a:lnTo>
                  <a:lnTo>
                    <a:pt x="43968" y="398014"/>
                  </a:lnTo>
                  <a:lnTo>
                    <a:pt x="44144" y="397518"/>
                  </a:lnTo>
                  <a:lnTo>
                    <a:pt x="44319" y="397045"/>
                  </a:lnTo>
                  <a:lnTo>
                    <a:pt x="44500" y="396561"/>
                  </a:lnTo>
                  <a:lnTo>
                    <a:pt x="44680" y="396101"/>
                  </a:lnTo>
                  <a:lnTo>
                    <a:pt x="44865" y="395640"/>
                  </a:lnTo>
                  <a:lnTo>
                    <a:pt x="45050" y="395180"/>
                  </a:lnTo>
                  <a:lnTo>
                    <a:pt x="45235" y="394743"/>
                  </a:lnTo>
                  <a:lnTo>
                    <a:pt x="45425" y="394294"/>
                  </a:lnTo>
                  <a:lnTo>
                    <a:pt x="45615" y="393869"/>
                  </a:lnTo>
                  <a:lnTo>
                    <a:pt x="45810" y="393444"/>
                  </a:lnTo>
                  <a:lnTo>
                    <a:pt x="46004" y="393031"/>
                  </a:lnTo>
                  <a:lnTo>
                    <a:pt x="46199" y="392630"/>
                  </a:lnTo>
                  <a:lnTo>
                    <a:pt x="46398" y="392228"/>
                  </a:lnTo>
                  <a:lnTo>
                    <a:pt x="46597" y="391839"/>
                  </a:lnTo>
                  <a:lnTo>
                    <a:pt x="46802" y="391461"/>
                  </a:lnTo>
                  <a:lnTo>
                    <a:pt x="47006" y="391083"/>
                  </a:lnTo>
                  <a:lnTo>
                    <a:pt x="47214" y="390717"/>
                  </a:lnTo>
                  <a:lnTo>
                    <a:pt x="47423" y="390363"/>
                  </a:lnTo>
                  <a:lnTo>
                    <a:pt x="47632" y="390020"/>
                  </a:lnTo>
                  <a:lnTo>
                    <a:pt x="47846" y="389678"/>
                  </a:lnTo>
                  <a:lnTo>
                    <a:pt x="48059" y="389359"/>
                  </a:lnTo>
                  <a:lnTo>
                    <a:pt x="48278" y="389040"/>
                  </a:lnTo>
                  <a:lnTo>
                    <a:pt x="48496" y="388722"/>
                  </a:lnTo>
                  <a:lnTo>
                    <a:pt x="48719" y="388426"/>
                  </a:lnTo>
                  <a:lnTo>
                    <a:pt x="48942" y="388143"/>
                  </a:lnTo>
                  <a:lnTo>
                    <a:pt x="49165" y="387860"/>
                  </a:lnTo>
                  <a:lnTo>
                    <a:pt x="49393" y="387588"/>
                  </a:lnTo>
                  <a:lnTo>
                    <a:pt x="49626" y="387340"/>
                  </a:lnTo>
                  <a:lnTo>
                    <a:pt x="49853" y="387092"/>
                  </a:lnTo>
                  <a:lnTo>
                    <a:pt x="50091" y="386844"/>
                  </a:lnTo>
                  <a:lnTo>
                    <a:pt x="50323" y="386620"/>
                  </a:lnTo>
                  <a:lnTo>
                    <a:pt x="50565" y="386407"/>
                  </a:lnTo>
                  <a:lnTo>
                    <a:pt x="50803" y="386207"/>
                  </a:lnTo>
                  <a:lnTo>
                    <a:pt x="51045" y="386006"/>
                  </a:lnTo>
                  <a:lnTo>
                    <a:pt x="51291" y="385829"/>
                  </a:lnTo>
                  <a:lnTo>
                    <a:pt x="51538" y="385652"/>
                  </a:lnTo>
                  <a:lnTo>
                    <a:pt x="51785" y="385498"/>
                  </a:lnTo>
                  <a:lnTo>
                    <a:pt x="52037" y="385345"/>
                  </a:lnTo>
                  <a:lnTo>
                    <a:pt x="52293" y="385215"/>
                  </a:lnTo>
                  <a:lnTo>
                    <a:pt x="52317" y="388934"/>
                  </a:lnTo>
                  <a:lnTo>
                    <a:pt x="52345" y="392665"/>
                  </a:lnTo>
                  <a:lnTo>
                    <a:pt x="52378" y="396396"/>
                  </a:lnTo>
                  <a:lnTo>
                    <a:pt x="52402" y="400127"/>
                  </a:lnTo>
                  <a:lnTo>
                    <a:pt x="52407" y="400316"/>
                  </a:lnTo>
                  <a:lnTo>
                    <a:pt x="52411" y="400517"/>
                  </a:lnTo>
                  <a:lnTo>
                    <a:pt x="52421" y="400694"/>
                  </a:lnTo>
                  <a:lnTo>
                    <a:pt x="52435" y="400871"/>
                  </a:lnTo>
                  <a:lnTo>
                    <a:pt x="52449" y="401036"/>
                  </a:lnTo>
                  <a:lnTo>
                    <a:pt x="52473" y="401201"/>
                  </a:lnTo>
                  <a:lnTo>
                    <a:pt x="52497" y="401355"/>
                  </a:lnTo>
                  <a:lnTo>
                    <a:pt x="52521" y="401497"/>
                  </a:lnTo>
                  <a:lnTo>
                    <a:pt x="52554" y="401638"/>
                  </a:lnTo>
                  <a:lnTo>
                    <a:pt x="52587" y="401780"/>
                  </a:lnTo>
                  <a:lnTo>
                    <a:pt x="52620" y="401898"/>
                  </a:lnTo>
                  <a:lnTo>
                    <a:pt x="52658" y="402016"/>
                  </a:lnTo>
                  <a:lnTo>
                    <a:pt x="52701" y="402134"/>
                  </a:lnTo>
                  <a:lnTo>
                    <a:pt x="52744" y="402240"/>
                  </a:lnTo>
                  <a:lnTo>
                    <a:pt x="52786" y="402335"/>
                  </a:lnTo>
                  <a:lnTo>
                    <a:pt x="52834" y="402429"/>
                  </a:lnTo>
                  <a:lnTo>
                    <a:pt x="52886" y="402512"/>
                  </a:lnTo>
                  <a:lnTo>
                    <a:pt x="52934" y="402583"/>
                  </a:lnTo>
                  <a:lnTo>
                    <a:pt x="52986" y="402654"/>
                  </a:lnTo>
                  <a:lnTo>
                    <a:pt x="53043" y="402713"/>
                  </a:lnTo>
                  <a:lnTo>
                    <a:pt x="53095" y="402772"/>
                  </a:lnTo>
                  <a:lnTo>
                    <a:pt x="53152" y="402819"/>
                  </a:lnTo>
                  <a:lnTo>
                    <a:pt x="53214" y="402866"/>
                  </a:lnTo>
                  <a:lnTo>
                    <a:pt x="53271" y="402902"/>
                  </a:lnTo>
                  <a:lnTo>
                    <a:pt x="53389" y="402949"/>
                  </a:lnTo>
                  <a:lnTo>
                    <a:pt x="53513" y="402973"/>
                  </a:lnTo>
                  <a:lnTo>
                    <a:pt x="53636" y="402973"/>
                  </a:lnTo>
                  <a:lnTo>
                    <a:pt x="53759" y="402937"/>
                  </a:lnTo>
                  <a:lnTo>
                    <a:pt x="53797" y="403102"/>
                  </a:lnTo>
                  <a:lnTo>
                    <a:pt x="53845" y="403244"/>
                  </a:lnTo>
                  <a:lnTo>
                    <a:pt x="53897" y="403374"/>
                  </a:lnTo>
                  <a:lnTo>
                    <a:pt x="53959" y="403480"/>
                  </a:lnTo>
                  <a:lnTo>
                    <a:pt x="54030" y="403575"/>
                  </a:lnTo>
                  <a:lnTo>
                    <a:pt x="54106" y="403657"/>
                  </a:lnTo>
                  <a:lnTo>
                    <a:pt x="54191" y="403705"/>
                  </a:lnTo>
                  <a:lnTo>
                    <a:pt x="54286" y="403728"/>
                  </a:lnTo>
                  <a:lnTo>
                    <a:pt x="55995" y="404059"/>
                  </a:lnTo>
                  <a:lnTo>
                    <a:pt x="57708" y="404354"/>
                  </a:lnTo>
                  <a:lnTo>
                    <a:pt x="59422" y="404637"/>
                  </a:lnTo>
                  <a:lnTo>
                    <a:pt x="61140" y="404909"/>
                  </a:lnTo>
                  <a:lnTo>
                    <a:pt x="62853" y="405157"/>
                  </a:lnTo>
                  <a:lnTo>
                    <a:pt x="64571" y="405393"/>
                  </a:lnTo>
                  <a:lnTo>
                    <a:pt x="66289" y="405617"/>
                  </a:lnTo>
                  <a:lnTo>
                    <a:pt x="68007" y="405818"/>
                  </a:lnTo>
                  <a:lnTo>
                    <a:pt x="69725" y="406019"/>
                  </a:lnTo>
                  <a:lnTo>
                    <a:pt x="71448" y="406196"/>
                  </a:lnTo>
                  <a:lnTo>
                    <a:pt x="73166" y="406361"/>
                  </a:lnTo>
                  <a:lnTo>
                    <a:pt x="74889" y="406515"/>
                  </a:lnTo>
                  <a:lnTo>
                    <a:pt x="76607" y="406656"/>
                  </a:lnTo>
                  <a:lnTo>
                    <a:pt x="78330" y="406786"/>
                  </a:lnTo>
                  <a:lnTo>
                    <a:pt x="80053" y="406916"/>
                  </a:lnTo>
                  <a:lnTo>
                    <a:pt x="81776" y="407034"/>
                  </a:lnTo>
                  <a:lnTo>
                    <a:pt x="83494" y="407140"/>
                  </a:lnTo>
                  <a:lnTo>
                    <a:pt x="85217" y="407235"/>
                  </a:lnTo>
                  <a:lnTo>
                    <a:pt x="88662" y="407412"/>
                  </a:lnTo>
                  <a:lnTo>
                    <a:pt x="92108" y="407565"/>
                  </a:lnTo>
                  <a:lnTo>
                    <a:pt x="95549" y="407707"/>
                  </a:lnTo>
                  <a:lnTo>
                    <a:pt x="98990" y="407837"/>
                  </a:lnTo>
                  <a:lnTo>
                    <a:pt x="102431" y="407967"/>
                  </a:lnTo>
                  <a:lnTo>
                    <a:pt x="105867" y="408085"/>
                  </a:lnTo>
                  <a:lnTo>
                    <a:pt x="109299" y="408215"/>
                  </a:lnTo>
                  <a:lnTo>
                    <a:pt x="109403" y="408215"/>
                  </a:lnTo>
                  <a:lnTo>
                    <a:pt x="109507" y="408191"/>
                  </a:lnTo>
                  <a:lnTo>
                    <a:pt x="109602" y="408156"/>
                  </a:lnTo>
                  <a:lnTo>
                    <a:pt x="109692" y="408097"/>
                  </a:lnTo>
                  <a:lnTo>
                    <a:pt x="109783" y="408038"/>
                  </a:lnTo>
                  <a:lnTo>
                    <a:pt x="109863" y="407955"/>
                  </a:lnTo>
                  <a:lnTo>
                    <a:pt x="109944" y="407861"/>
                  </a:lnTo>
                  <a:lnTo>
                    <a:pt x="110015" y="407754"/>
                  </a:lnTo>
                  <a:lnTo>
                    <a:pt x="110086" y="407648"/>
                  </a:lnTo>
                  <a:lnTo>
                    <a:pt x="110153" y="407518"/>
                  </a:lnTo>
                  <a:lnTo>
                    <a:pt x="110215" y="407377"/>
                  </a:lnTo>
                  <a:lnTo>
                    <a:pt x="110271" y="407235"/>
                  </a:lnTo>
                  <a:lnTo>
                    <a:pt x="110324" y="407081"/>
                  </a:lnTo>
                  <a:lnTo>
                    <a:pt x="110371" y="406916"/>
                  </a:lnTo>
                  <a:lnTo>
                    <a:pt x="110414" y="406751"/>
                  </a:lnTo>
                  <a:lnTo>
                    <a:pt x="110452" y="406574"/>
                  </a:lnTo>
                  <a:lnTo>
                    <a:pt x="110490" y="406385"/>
                  </a:lnTo>
                  <a:lnTo>
                    <a:pt x="110518" y="406196"/>
                  </a:lnTo>
                  <a:lnTo>
                    <a:pt x="110547" y="406007"/>
                  </a:lnTo>
                  <a:lnTo>
                    <a:pt x="110566" y="405806"/>
                  </a:lnTo>
                  <a:lnTo>
                    <a:pt x="110585" y="405605"/>
                  </a:lnTo>
                  <a:lnTo>
                    <a:pt x="110599" y="405405"/>
                  </a:lnTo>
                  <a:lnTo>
                    <a:pt x="110604" y="405192"/>
                  </a:lnTo>
                  <a:lnTo>
                    <a:pt x="110608" y="404991"/>
                  </a:lnTo>
                  <a:lnTo>
                    <a:pt x="110613" y="404779"/>
                  </a:lnTo>
                  <a:lnTo>
                    <a:pt x="110608" y="404578"/>
                  </a:lnTo>
                  <a:lnTo>
                    <a:pt x="110599" y="404366"/>
                  </a:lnTo>
                  <a:lnTo>
                    <a:pt x="110585" y="404165"/>
                  </a:lnTo>
                  <a:lnTo>
                    <a:pt x="110570" y="403964"/>
                  </a:lnTo>
                  <a:lnTo>
                    <a:pt x="110552" y="403764"/>
                  </a:lnTo>
                  <a:lnTo>
                    <a:pt x="110523" y="403563"/>
                  </a:lnTo>
                  <a:lnTo>
                    <a:pt x="110495" y="403374"/>
                  </a:lnTo>
                  <a:lnTo>
                    <a:pt x="110575" y="403315"/>
                  </a:lnTo>
                  <a:lnTo>
                    <a:pt x="110651" y="403232"/>
                  </a:lnTo>
                  <a:lnTo>
                    <a:pt x="110727" y="403138"/>
                  </a:lnTo>
                  <a:lnTo>
                    <a:pt x="110798" y="403032"/>
                  </a:lnTo>
                  <a:lnTo>
                    <a:pt x="110865" y="402902"/>
                  </a:lnTo>
                  <a:lnTo>
                    <a:pt x="110926" y="402760"/>
                  </a:lnTo>
                  <a:lnTo>
                    <a:pt x="110988" y="402606"/>
                  </a:lnTo>
                  <a:lnTo>
                    <a:pt x="111040" y="402441"/>
                  </a:lnTo>
                  <a:lnTo>
                    <a:pt x="111088" y="402264"/>
                  </a:lnTo>
                  <a:lnTo>
                    <a:pt x="111126" y="402063"/>
                  </a:lnTo>
                  <a:lnTo>
                    <a:pt x="111159" y="401851"/>
                  </a:lnTo>
                  <a:lnTo>
                    <a:pt x="111187" y="401627"/>
                  </a:lnTo>
                  <a:lnTo>
                    <a:pt x="111206" y="401379"/>
                  </a:lnTo>
                  <a:lnTo>
                    <a:pt x="111216" y="401119"/>
                  </a:lnTo>
                  <a:lnTo>
                    <a:pt x="111221" y="400847"/>
                  </a:lnTo>
                  <a:lnTo>
                    <a:pt x="111211" y="400564"/>
                  </a:lnTo>
                  <a:lnTo>
                    <a:pt x="111074" y="395865"/>
                  </a:lnTo>
                  <a:lnTo>
                    <a:pt x="110936" y="391166"/>
                  </a:lnTo>
                  <a:lnTo>
                    <a:pt x="110808" y="386466"/>
                  </a:lnTo>
                  <a:lnTo>
                    <a:pt x="110684" y="381767"/>
                  </a:lnTo>
                  <a:lnTo>
                    <a:pt x="111026" y="381873"/>
                  </a:lnTo>
                  <a:lnTo>
                    <a:pt x="111358" y="382003"/>
                  </a:lnTo>
                  <a:lnTo>
                    <a:pt x="111691" y="382145"/>
                  </a:lnTo>
                  <a:lnTo>
                    <a:pt x="112013" y="382299"/>
                  </a:lnTo>
                  <a:lnTo>
                    <a:pt x="112336" y="382464"/>
                  </a:lnTo>
                  <a:lnTo>
                    <a:pt x="112659" y="382629"/>
                  </a:lnTo>
                  <a:lnTo>
                    <a:pt x="112972" y="382818"/>
                  </a:lnTo>
                  <a:lnTo>
                    <a:pt x="113285" y="383019"/>
                  </a:lnTo>
                  <a:lnTo>
                    <a:pt x="113594" y="383231"/>
                  </a:lnTo>
                  <a:lnTo>
                    <a:pt x="113902" y="383456"/>
                  </a:lnTo>
                  <a:lnTo>
                    <a:pt x="114201" y="383680"/>
                  </a:lnTo>
                  <a:lnTo>
                    <a:pt x="114500" y="383928"/>
                  </a:lnTo>
                  <a:lnTo>
                    <a:pt x="114795" y="384188"/>
                  </a:lnTo>
                  <a:lnTo>
                    <a:pt x="115084" y="384447"/>
                  </a:lnTo>
                  <a:lnTo>
                    <a:pt x="115374" y="384731"/>
                  </a:lnTo>
                  <a:lnTo>
                    <a:pt x="115658" y="385014"/>
                  </a:lnTo>
                  <a:lnTo>
                    <a:pt x="115938" y="385309"/>
                  </a:lnTo>
                  <a:lnTo>
                    <a:pt x="116218" y="385616"/>
                  </a:lnTo>
                  <a:lnTo>
                    <a:pt x="116494" y="385935"/>
                  </a:lnTo>
                  <a:lnTo>
                    <a:pt x="116764" y="386266"/>
                  </a:lnTo>
                  <a:lnTo>
                    <a:pt x="117030" y="386608"/>
                  </a:lnTo>
                  <a:lnTo>
                    <a:pt x="117296" y="386950"/>
                  </a:lnTo>
                  <a:lnTo>
                    <a:pt x="117557" y="387316"/>
                  </a:lnTo>
                  <a:lnTo>
                    <a:pt x="117813" y="387682"/>
                  </a:lnTo>
                  <a:lnTo>
                    <a:pt x="118069" y="388060"/>
                  </a:lnTo>
                  <a:lnTo>
                    <a:pt x="118321" y="388450"/>
                  </a:lnTo>
                  <a:lnTo>
                    <a:pt x="118572" y="388840"/>
                  </a:lnTo>
                  <a:lnTo>
                    <a:pt x="118815" y="389253"/>
                  </a:lnTo>
                  <a:lnTo>
                    <a:pt x="119057" y="389666"/>
                  </a:lnTo>
                  <a:lnTo>
                    <a:pt x="119299" y="390091"/>
                  </a:lnTo>
                  <a:lnTo>
                    <a:pt x="119531" y="390516"/>
                  </a:lnTo>
                  <a:lnTo>
                    <a:pt x="119768" y="390965"/>
                  </a:lnTo>
                  <a:lnTo>
                    <a:pt x="119996" y="391413"/>
                  </a:lnTo>
                  <a:lnTo>
                    <a:pt x="120224" y="391874"/>
                  </a:lnTo>
                  <a:lnTo>
                    <a:pt x="120447" y="392334"/>
                  </a:lnTo>
                  <a:lnTo>
                    <a:pt x="120670" y="392819"/>
                  </a:lnTo>
                  <a:lnTo>
                    <a:pt x="120889" y="393303"/>
                  </a:lnTo>
                  <a:lnTo>
                    <a:pt x="121102" y="393798"/>
                  </a:lnTo>
                  <a:lnTo>
                    <a:pt x="121316" y="394294"/>
                  </a:lnTo>
                  <a:lnTo>
                    <a:pt x="121525" y="394802"/>
                  </a:lnTo>
                  <a:lnTo>
                    <a:pt x="121729" y="395322"/>
                  </a:lnTo>
                  <a:lnTo>
                    <a:pt x="121933" y="395841"/>
                  </a:lnTo>
                  <a:lnTo>
                    <a:pt x="122132" y="396372"/>
                  </a:lnTo>
                  <a:lnTo>
                    <a:pt x="122331" y="396916"/>
                  </a:lnTo>
                  <a:lnTo>
                    <a:pt x="122526" y="397459"/>
                  </a:lnTo>
                  <a:lnTo>
                    <a:pt x="122721" y="398014"/>
                  </a:lnTo>
                  <a:lnTo>
                    <a:pt x="122910" y="398569"/>
                  </a:lnTo>
                  <a:lnTo>
                    <a:pt x="123096" y="399135"/>
                  </a:lnTo>
                  <a:lnTo>
                    <a:pt x="123281" y="399714"/>
                  </a:lnTo>
                  <a:lnTo>
                    <a:pt x="123461" y="400292"/>
                  </a:lnTo>
                  <a:lnTo>
                    <a:pt x="123641" y="400871"/>
                  </a:lnTo>
                  <a:lnTo>
                    <a:pt x="123817" y="401473"/>
                  </a:lnTo>
                  <a:lnTo>
                    <a:pt x="123988" y="402075"/>
                  </a:lnTo>
                  <a:lnTo>
                    <a:pt x="124163" y="402677"/>
                  </a:lnTo>
                  <a:lnTo>
                    <a:pt x="124330" y="403291"/>
                  </a:lnTo>
                  <a:lnTo>
                    <a:pt x="124496" y="403905"/>
                  </a:lnTo>
                  <a:lnTo>
                    <a:pt x="124657" y="404531"/>
                  </a:lnTo>
                  <a:lnTo>
                    <a:pt x="124818" y="405157"/>
                  </a:lnTo>
                  <a:lnTo>
                    <a:pt x="124980" y="405794"/>
                  </a:lnTo>
                  <a:lnTo>
                    <a:pt x="125132" y="406432"/>
                  </a:lnTo>
                  <a:lnTo>
                    <a:pt x="125288" y="407081"/>
                  </a:lnTo>
                  <a:lnTo>
                    <a:pt x="125440" y="407731"/>
                  </a:lnTo>
                  <a:lnTo>
                    <a:pt x="125587" y="408392"/>
                  </a:lnTo>
                  <a:lnTo>
                    <a:pt x="125734" y="409053"/>
                  </a:lnTo>
                  <a:lnTo>
                    <a:pt x="125877" y="409714"/>
                  </a:lnTo>
                  <a:lnTo>
                    <a:pt x="126019" y="410387"/>
                  </a:lnTo>
                  <a:lnTo>
                    <a:pt x="126157" y="411072"/>
                  </a:lnTo>
                  <a:lnTo>
                    <a:pt x="126294" y="411745"/>
                  </a:lnTo>
                  <a:lnTo>
                    <a:pt x="126560" y="413126"/>
                  </a:lnTo>
                  <a:lnTo>
                    <a:pt x="126821" y="414520"/>
                  </a:lnTo>
                  <a:lnTo>
                    <a:pt x="127068" y="415925"/>
                  </a:lnTo>
                  <a:lnTo>
                    <a:pt x="127310" y="417342"/>
                  </a:lnTo>
                  <a:lnTo>
                    <a:pt x="127543" y="418782"/>
                  </a:lnTo>
                  <a:lnTo>
                    <a:pt x="127766" y="420234"/>
                  </a:lnTo>
                  <a:lnTo>
                    <a:pt x="127984" y="421698"/>
                  </a:lnTo>
                  <a:lnTo>
                    <a:pt x="128193" y="423174"/>
                  </a:lnTo>
                  <a:lnTo>
                    <a:pt x="128392" y="424662"/>
                  </a:lnTo>
                  <a:lnTo>
                    <a:pt x="128582" y="426150"/>
                  </a:lnTo>
                  <a:lnTo>
                    <a:pt x="128767" y="427661"/>
                  </a:lnTo>
                  <a:lnTo>
                    <a:pt x="128947" y="429160"/>
                  </a:lnTo>
                  <a:lnTo>
                    <a:pt x="129118" y="430683"/>
                  </a:lnTo>
                  <a:lnTo>
                    <a:pt x="129280" y="432207"/>
                  </a:lnTo>
                  <a:lnTo>
                    <a:pt x="129441" y="433730"/>
                  </a:lnTo>
                  <a:lnTo>
                    <a:pt x="129588" y="435265"/>
                  </a:lnTo>
                  <a:lnTo>
                    <a:pt x="129735" y="436799"/>
                  </a:lnTo>
                  <a:lnTo>
                    <a:pt x="129873" y="438334"/>
                  </a:lnTo>
                  <a:lnTo>
                    <a:pt x="130006" y="439881"/>
                  </a:lnTo>
                  <a:lnTo>
                    <a:pt x="130129" y="441416"/>
                  </a:lnTo>
                  <a:lnTo>
                    <a:pt x="130253" y="442951"/>
                  </a:lnTo>
                  <a:lnTo>
                    <a:pt x="130367" y="444486"/>
                  </a:lnTo>
                  <a:lnTo>
                    <a:pt x="130476" y="446021"/>
                  </a:lnTo>
                  <a:lnTo>
                    <a:pt x="130580" y="447544"/>
                  </a:lnTo>
                  <a:lnTo>
                    <a:pt x="130680" y="449079"/>
                  </a:lnTo>
                  <a:lnTo>
                    <a:pt x="130775" y="450590"/>
                  </a:lnTo>
                  <a:lnTo>
                    <a:pt x="130865" y="452101"/>
                  </a:lnTo>
                  <a:lnTo>
                    <a:pt x="130950" y="453613"/>
                  </a:lnTo>
                  <a:lnTo>
                    <a:pt x="131031" y="455112"/>
                  </a:lnTo>
                  <a:lnTo>
                    <a:pt x="131107" y="456600"/>
                  </a:lnTo>
                  <a:lnTo>
                    <a:pt x="131230" y="459067"/>
                  </a:lnTo>
                  <a:lnTo>
                    <a:pt x="131349" y="461535"/>
                  </a:lnTo>
                  <a:lnTo>
                    <a:pt x="131582" y="466470"/>
                  </a:lnTo>
                  <a:lnTo>
                    <a:pt x="131805" y="471417"/>
                  </a:lnTo>
                  <a:lnTo>
                    <a:pt x="132023" y="476365"/>
                  </a:lnTo>
                  <a:lnTo>
                    <a:pt x="132232" y="481312"/>
                  </a:lnTo>
                  <a:lnTo>
                    <a:pt x="132445" y="486259"/>
                  </a:lnTo>
                  <a:lnTo>
                    <a:pt x="132863" y="496165"/>
                  </a:lnTo>
                  <a:lnTo>
                    <a:pt x="133081" y="501124"/>
                  </a:lnTo>
                  <a:lnTo>
                    <a:pt x="133304" y="506071"/>
                  </a:lnTo>
                  <a:lnTo>
                    <a:pt x="133532" y="511018"/>
                  </a:lnTo>
                  <a:lnTo>
                    <a:pt x="133656" y="513486"/>
                  </a:lnTo>
                  <a:lnTo>
                    <a:pt x="133774" y="515965"/>
                  </a:lnTo>
                  <a:lnTo>
                    <a:pt x="133902" y="518433"/>
                  </a:lnTo>
                  <a:lnTo>
                    <a:pt x="134031" y="520900"/>
                  </a:lnTo>
                  <a:lnTo>
                    <a:pt x="134163" y="523368"/>
                  </a:lnTo>
                  <a:lnTo>
                    <a:pt x="134296" y="525836"/>
                  </a:lnTo>
                  <a:lnTo>
                    <a:pt x="134439" y="528292"/>
                  </a:lnTo>
                  <a:lnTo>
                    <a:pt x="134581" y="530759"/>
                  </a:lnTo>
                  <a:lnTo>
                    <a:pt x="134733" y="533215"/>
                  </a:lnTo>
                  <a:lnTo>
                    <a:pt x="134885" y="535683"/>
                  </a:lnTo>
                  <a:lnTo>
                    <a:pt x="134529" y="536025"/>
                  </a:lnTo>
                  <a:lnTo>
                    <a:pt x="134178" y="536379"/>
                  </a:lnTo>
                  <a:lnTo>
                    <a:pt x="133822" y="536757"/>
                  </a:lnTo>
                  <a:lnTo>
                    <a:pt x="133475" y="537147"/>
                  </a:lnTo>
                  <a:lnTo>
                    <a:pt x="133124" y="537560"/>
                  </a:lnTo>
                  <a:lnTo>
                    <a:pt x="132778" y="537985"/>
                  </a:lnTo>
                  <a:lnTo>
                    <a:pt x="132436" y="538422"/>
                  </a:lnTo>
                  <a:lnTo>
                    <a:pt x="132099" y="538882"/>
                  </a:lnTo>
                  <a:lnTo>
                    <a:pt x="131757" y="539367"/>
                  </a:lnTo>
                  <a:lnTo>
                    <a:pt x="131425" y="539862"/>
                  </a:lnTo>
                  <a:lnTo>
                    <a:pt x="131093" y="540370"/>
                  </a:lnTo>
                  <a:lnTo>
                    <a:pt x="130761" y="540901"/>
                  </a:lnTo>
                  <a:lnTo>
                    <a:pt x="130438" y="541445"/>
                  </a:lnTo>
                  <a:lnTo>
                    <a:pt x="130115" y="542000"/>
                  </a:lnTo>
                  <a:lnTo>
                    <a:pt x="129792" y="542578"/>
                  </a:lnTo>
                  <a:lnTo>
                    <a:pt x="129479" y="543180"/>
                  </a:lnTo>
                  <a:lnTo>
                    <a:pt x="129166" y="543794"/>
                  </a:lnTo>
                  <a:lnTo>
                    <a:pt x="128857" y="544420"/>
                  </a:lnTo>
                  <a:lnTo>
                    <a:pt x="128549" y="545069"/>
                  </a:lnTo>
                  <a:lnTo>
                    <a:pt x="128250" y="545742"/>
                  </a:lnTo>
                  <a:lnTo>
                    <a:pt x="127951" y="546427"/>
                  </a:lnTo>
                  <a:lnTo>
                    <a:pt x="127657" y="547124"/>
                  </a:lnTo>
                  <a:lnTo>
                    <a:pt x="127367" y="547844"/>
                  </a:lnTo>
                  <a:lnTo>
                    <a:pt x="127082" y="548576"/>
                  </a:lnTo>
                  <a:lnTo>
                    <a:pt x="126797" y="549332"/>
                  </a:lnTo>
                  <a:lnTo>
                    <a:pt x="126522" y="550099"/>
                  </a:lnTo>
                  <a:lnTo>
                    <a:pt x="126247" y="550890"/>
                  </a:lnTo>
                  <a:lnTo>
                    <a:pt x="125981" y="551705"/>
                  </a:lnTo>
                  <a:lnTo>
                    <a:pt x="125715" y="552531"/>
                  </a:lnTo>
                  <a:lnTo>
                    <a:pt x="125459" y="553370"/>
                  </a:lnTo>
                  <a:lnTo>
                    <a:pt x="125203" y="554232"/>
                  </a:lnTo>
                  <a:lnTo>
                    <a:pt x="124956" y="555105"/>
                  </a:lnTo>
                  <a:lnTo>
                    <a:pt x="124913" y="555271"/>
                  </a:lnTo>
                  <a:lnTo>
                    <a:pt x="124880" y="555436"/>
                  </a:lnTo>
                  <a:lnTo>
                    <a:pt x="124856" y="555589"/>
                  </a:lnTo>
                  <a:lnTo>
                    <a:pt x="124837" y="555755"/>
                  </a:lnTo>
                  <a:lnTo>
                    <a:pt x="124828" y="555908"/>
                  </a:lnTo>
                  <a:lnTo>
                    <a:pt x="124818" y="556073"/>
                  </a:lnTo>
                  <a:lnTo>
                    <a:pt x="124818" y="556227"/>
                  </a:lnTo>
                  <a:lnTo>
                    <a:pt x="124828" y="556380"/>
                  </a:lnTo>
                  <a:lnTo>
                    <a:pt x="124837" y="556534"/>
                  </a:lnTo>
                  <a:lnTo>
                    <a:pt x="124852" y="556676"/>
                  </a:lnTo>
                  <a:lnTo>
                    <a:pt x="124875" y="556817"/>
                  </a:lnTo>
                  <a:lnTo>
                    <a:pt x="124899" y="556959"/>
                  </a:lnTo>
                  <a:lnTo>
                    <a:pt x="124932" y="557089"/>
                  </a:lnTo>
                  <a:lnTo>
                    <a:pt x="124965" y="557219"/>
                  </a:lnTo>
                  <a:lnTo>
                    <a:pt x="125003" y="557337"/>
                  </a:lnTo>
                  <a:lnTo>
                    <a:pt x="125046" y="557455"/>
                  </a:lnTo>
                  <a:lnTo>
                    <a:pt x="125089" y="557561"/>
                  </a:lnTo>
                  <a:lnTo>
                    <a:pt x="125136" y="557667"/>
                  </a:lnTo>
                  <a:lnTo>
                    <a:pt x="125184" y="557762"/>
                  </a:lnTo>
                  <a:lnTo>
                    <a:pt x="125241" y="557844"/>
                  </a:lnTo>
                  <a:lnTo>
                    <a:pt x="125293" y="557927"/>
                  </a:lnTo>
                  <a:lnTo>
                    <a:pt x="125350" y="557986"/>
                  </a:lnTo>
                  <a:lnTo>
                    <a:pt x="125407" y="558045"/>
                  </a:lnTo>
                  <a:lnTo>
                    <a:pt x="125469" y="558092"/>
                  </a:lnTo>
                  <a:lnTo>
                    <a:pt x="125530" y="558128"/>
                  </a:lnTo>
                  <a:lnTo>
                    <a:pt x="125587" y="558151"/>
                  </a:lnTo>
                  <a:lnTo>
                    <a:pt x="125649" y="558175"/>
                  </a:lnTo>
                  <a:lnTo>
                    <a:pt x="125715" y="558175"/>
                  </a:lnTo>
                  <a:lnTo>
                    <a:pt x="125777" y="558163"/>
                  </a:lnTo>
                  <a:lnTo>
                    <a:pt x="125839" y="558140"/>
                  </a:lnTo>
                  <a:lnTo>
                    <a:pt x="125900" y="558092"/>
                  </a:lnTo>
                  <a:lnTo>
                    <a:pt x="125957" y="558045"/>
                  </a:lnTo>
                  <a:lnTo>
                    <a:pt x="125957" y="558270"/>
                  </a:lnTo>
                  <a:lnTo>
                    <a:pt x="125962" y="558494"/>
                  </a:lnTo>
                  <a:lnTo>
                    <a:pt x="125976" y="558706"/>
                  </a:lnTo>
                  <a:lnTo>
                    <a:pt x="125995" y="558931"/>
                  </a:lnTo>
                  <a:lnTo>
                    <a:pt x="126024" y="559131"/>
                  </a:lnTo>
                  <a:lnTo>
                    <a:pt x="126057" y="559344"/>
                  </a:lnTo>
                  <a:lnTo>
                    <a:pt x="126100" y="559533"/>
                  </a:lnTo>
                  <a:lnTo>
                    <a:pt x="126152" y="559722"/>
                  </a:lnTo>
                  <a:lnTo>
                    <a:pt x="126209" y="559887"/>
                  </a:lnTo>
                  <a:lnTo>
                    <a:pt x="126271" y="560041"/>
                  </a:lnTo>
                  <a:lnTo>
                    <a:pt x="126347" y="560182"/>
                  </a:lnTo>
                  <a:lnTo>
                    <a:pt x="126423" y="560300"/>
                  </a:lnTo>
                  <a:lnTo>
                    <a:pt x="126513" y="560407"/>
                  </a:lnTo>
                  <a:lnTo>
                    <a:pt x="126608" y="560489"/>
                  </a:lnTo>
                  <a:lnTo>
                    <a:pt x="126707" y="560548"/>
                  </a:lnTo>
                  <a:lnTo>
                    <a:pt x="126821" y="560584"/>
                  </a:lnTo>
                  <a:lnTo>
                    <a:pt x="128853" y="560973"/>
                  </a:lnTo>
                  <a:lnTo>
                    <a:pt x="130884" y="561339"/>
                  </a:lnTo>
                  <a:lnTo>
                    <a:pt x="132925" y="561694"/>
                  </a:lnTo>
                  <a:lnTo>
                    <a:pt x="134966" y="562036"/>
                  </a:lnTo>
                  <a:lnTo>
                    <a:pt x="137011" y="562355"/>
                  </a:lnTo>
                  <a:lnTo>
                    <a:pt x="139052" y="562650"/>
                  </a:lnTo>
                  <a:lnTo>
                    <a:pt x="141102" y="562933"/>
                  </a:lnTo>
                  <a:lnTo>
                    <a:pt x="143148" y="563181"/>
                  </a:lnTo>
                  <a:lnTo>
                    <a:pt x="145193" y="563406"/>
                  </a:lnTo>
                  <a:lnTo>
                    <a:pt x="147244" y="563618"/>
                  </a:lnTo>
                  <a:lnTo>
                    <a:pt x="149289" y="563795"/>
                  </a:lnTo>
                  <a:lnTo>
                    <a:pt x="150315" y="563866"/>
                  </a:lnTo>
                  <a:lnTo>
                    <a:pt x="151335" y="563937"/>
                  </a:lnTo>
                  <a:lnTo>
                    <a:pt x="152360" y="564008"/>
                  </a:lnTo>
                  <a:lnTo>
                    <a:pt x="153381" y="564055"/>
                  </a:lnTo>
                  <a:lnTo>
                    <a:pt x="154401" y="564114"/>
                  </a:lnTo>
                  <a:lnTo>
                    <a:pt x="155421" y="564149"/>
                  </a:lnTo>
                  <a:lnTo>
                    <a:pt x="156442" y="564185"/>
                  </a:lnTo>
                  <a:lnTo>
                    <a:pt x="157462" y="564208"/>
                  </a:lnTo>
                  <a:lnTo>
                    <a:pt x="158483" y="564220"/>
                  </a:lnTo>
                  <a:lnTo>
                    <a:pt x="159498" y="564232"/>
                  </a:lnTo>
                  <a:lnTo>
                    <a:pt x="159569" y="564232"/>
                  </a:lnTo>
                  <a:lnTo>
                    <a:pt x="159641" y="564220"/>
                  </a:lnTo>
                  <a:lnTo>
                    <a:pt x="159707" y="564197"/>
                  </a:lnTo>
                  <a:lnTo>
                    <a:pt x="159769" y="564173"/>
                  </a:lnTo>
                  <a:lnTo>
                    <a:pt x="159831" y="564138"/>
                  </a:lnTo>
                  <a:lnTo>
                    <a:pt x="159892" y="564102"/>
                  </a:lnTo>
                  <a:lnTo>
                    <a:pt x="159949" y="564055"/>
                  </a:lnTo>
                  <a:lnTo>
                    <a:pt x="160006" y="563996"/>
                  </a:lnTo>
                  <a:lnTo>
                    <a:pt x="160058" y="563937"/>
                  </a:lnTo>
                  <a:lnTo>
                    <a:pt x="160111" y="563878"/>
                  </a:lnTo>
                  <a:lnTo>
                    <a:pt x="160158" y="563807"/>
                  </a:lnTo>
                  <a:lnTo>
                    <a:pt x="160205" y="563724"/>
                  </a:lnTo>
                  <a:lnTo>
                    <a:pt x="160253" y="563653"/>
                  </a:lnTo>
                  <a:lnTo>
                    <a:pt x="160296" y="563559"/>
                  </a:lnTo>
                  <a:lnTo>
                    <a:pt x="160376" y="563382"/>
                  </a:lnTo>
                  <a:lnTo>
                    <a:pt x="160448" y="563181"/>
                  </a:lnTo>
                  <a:lnTo>
                    <a:pt x="160509" y="562957"/>
                  </a:lnTo>
                  <a:lnTo>
                    <a:pt x="160561" y="562733"/>
                  </a:lnTo>
                  <a:lnTo>
                    <a:pt x="160609" y="562496"/>
                  </a:lnTo>
                  <a:lnTo>
                    <a:pt x="160647" y="562237"/>
                  </a:lnTo>
                  <a:lnTo>
                    <a:pt x="160675" y="561989"/>
                  </a:lnTo>
                  <a:lnTo>
                    <a:pt x="160699" y="561717"/>
                  </a:lnTo>
                  <a:lnTo>
                    <a:pt x="160713" y="561457"/>
                  </a:lnTo>
                  <a:lnTo>
                    <a:pt x="160780" y="561410"/>
                  </a:lnTo>
                  <a:lnTo>
                    <a:pt x="160846" y="561351"/>
                  </a:lnTo>
                  <a:lnTo>
                    <a:pt x="160913" y="561292"/>
                  </a:lnTo>
                  <a:lnTo>
                    <a:pt x="160974" y="561221"/>
                  </a:lnTo>
                  <a:lnTo>
                    <a:pt x="161041" y="561139"/>
                  </a:lnTo>
                  <a:lnTo>
                    <a:pt x="161098" y="561056"/>
                  </a:lnTo>
                  <a:lnTo>
                    <a:pt x="161159" y="560962"/>
                  </a:lnTo>
                  <a:lnTo>
                    <a:pt x="161216" y="560867"/>
                  </a:lnTo>
                  <a:lnTo>
                    <a:pt x="161269" y="560761"/>
                  </a:lnTo>
                  <a:lnTo>
                    <a:pt x="161321" y="560655"/>
                  </a:lnTo>
                  <a:lnTo>
                    <a:pt x="161368" y="560536"/>
                  </a:lnTo>
                  <a:lnTo>
                    <a:pt x="161411" y="560407"/>
                  </a:lnTo>
                  <a:lnTo>
                    <a:pt x="161454" y="560289"/>
                  </a:lnTo>
                  <a:lnTo>
                    <a:pt x="161496" y="560159"/>
                  </a:lnTo>
                  <a:lnTo>
                    <a:pt x="161530" y="560017"/>
                  </a:lnTo>
                  <a:lnTo>
                    <a:pt x="161563" y="559875"/>
                  </a:lnTo>
                  <a:lnTo>
                    <a:pt x="161591" y="559734"/>
                  </a:lnTo>
                  <a:lnTo>
                    <a:pt x="161615" y="559580"/>
                  </a:lnTo>
                  <a:lnTo>
                    <a:pt x="161634" y="559427"/>
                  </a:lnTo>
                  <a:lnTo>
                    <a:pt x="161653" y="559261"/>
                  </a:lnTo>
                  <a:lnTo>
                    <a:pt x="161663" y="559108"/>
                  </a:lnTo>
                  <a:lnTo>
                    <a:pt x="161672" y="558931"/>
                  </a:lnTo>
                  <a:lnTo>
                    <a:pt x="161672" y="558765"/>
                  </a:lnTo>
                  <a:lnTo>
                    <a:pt x="161667" y="558600"/>
                  </a:lnTo>
                  <a:lnTo>
                    <a:pt x="161663" y="558423"/>
                  </a:lnTo>
                  <a:lnTo>
                    <a:pt x="161648" y="558246"/>
                  </a:lnTo>
                  <a:lnTo>
                    <a:pt x="161629" y="558057"/>
                  </a:lnTo>
                  <a:lnTo>
                    <a:pt x="161606" y="557880"/>
                  </a:lnTo>
                  <a:lnTo>
                    <a:pt x="161572" y="557691"/>
                  </a:lnTo>
                  <a:lnTo>
                    <a:pt x="161539" y="557514"/>
                  </a:lnTo>
                  <a:lnTo>
                    <a:pt x="161496" y="557325"/>
                  </a:lnTo>
                  <a:lnTo>
                    <a:pt x="161444" y="557136"/>
                  </a:lnTo>
                  <a:lnTo>
                    <a:pt x="161183" y="556227"/>
                  </a:lnTo>
                  <a:lnTo>
                    <a:pt x="160917" y="555330"/>
                  </a:lnTo>
                  <a:lnTo>
                    <a:pt x="160647" y="554456"/>
                  </a:lnTo>
                  <a:lnTo>
                    <a:pt x="160372" y="553594"/>
                  </a:lnTo>
                  <a:lnTo>
                    <a:pt x="160092" y="552744"/>
                  </a:lnTo>
                  <a:lnTo>
                    <a:pt x="159802" y="551917"/>
                  </a:lnTo>
                  <a:lnTo>
                    <a:pt x="159513" y="551103"/>
                  </a:lnTo>
                  <a:lnTo>
                    <a:pt x="159214" y="550300"/>
                  </a:lnTo>
                  <a:lnTo>
                    <a:pt x="158915" y="549521"/>
                  </a:lnTo>
                  <a:lnTo>
                    <a:pt x="158606" y="548765"/>
                  </a:lnTo>
                  <a:lnTo>
                    <a:pt x="158298" y="548009"/>
                  </a:lnTo>
                  <a:lnTo>
                    <a:pt x="157980" y="547277"/>
                  </a:lnTo>
                  <a:lnTo>
                    <a:pt x="157662" y="546569"/>
                  </a:lnTo>
                  <a:lnTo>
                    <a:pt x="157339" y="545872"/>
                  </a:lnTo>
                  <a:lnTo>
                    <a:pt x="157007" y="545187"/>
                  </a:lnTo>
                  <a:lnTo>
                    <a:pt x="156674" y="544526"/>
                  </a:lnTo>
                  <a:lnTo>
                    <a:pt x="156342" y="543877"/>
                  </a:lnTo>
                  <a:lnTo>
                    <a:pt x="156000" y="543251"/>
                  </a:lnTo>
                  <a:lnTo>
                    <a:pt x="155654" y="542637"/>
                  </a:lnTo>
                  <a:lnTo>
                    <a:pt x="155307" y="542047"/>
                  </a:lnTo>
                  <a:lnTo>
                    <a:pt x="154956" y="541456"/>
                  </a:lnTo>
                  <a:lnTo>
                    <a:pt x="154600" y="540901"/>
                  </a:lnTo>
                  <a:lnTo>
                    <a:pt x="154244" y="540358"/>
                  </a:lnTo>
                  <a:lnTo>
                    <a:pt x="153884" y="539827"/>
                  </a:lnTo>
                  <a:lnTo>
                    <a:pt x="153518" y="539319"/>
                  </a:lnTo>
                  <a:lnTo>
                    <a:pt x="153153" y="538823"/>
                  </a:lnTo>
                  <a:lnTo>
                    <a:pt x="152783" y="538351"/>
                  </a:lnTo>
                  <a:lnTo>
                    <a:pt x="152408" y="537891"/>
                  </a:lnTo>
                  <a:lnTo>
                    <a:pt x="152033" y="537454"/>
                  </a:lnTo>
                  <a:lnTo>
                    <a:pt x="151653" y="537029"/>
                  </a:lnTo>
                  <a:lnTo>
                    <a:pt x="151273" y="536616"/>
                  </a:lnTo>
                  <a:lnTo>
                    <a:pt x="150894" y="536238"/>
                  </a:lnTo>
                  <a:lnTo>
                    <a:pt x="150979" y="536155"/>
                  </a:lnTo>
                  <a:lnTo>
                    <a:pt x="151060" y="536061"/>
                  </a:lnTo>
                  <a:lnTo>
                    <a:pt x="151136" y="535943"/>
                  </a:lnTo>
                  <a:lnTo>
                    <a:pt x="151212" y="535813"/>
                  </a:lnTo>
                  <a:lnTo>
                    <a:pt x="151283" y="535671"/>
                  </a:lnTo>
                  <a:lnTo>
                    <a:pt x="151349" y="535517"/>
                  </a:lnTo>
                  <a:lnTo>
                    <a:pt x="151411" y="535352"/>
                  </a:lnTo>
                  <a:lnTo>
                    <a:pt x="151463" y="535163"/>
                  </a:lnTo>
                  <a:lnTo>
                    <a:pt x="151511" y="534974"/>
                  </a:lnTo>
                  <a:lnTo>
                    <a:pt x="151553" y="534750"/>
                  </a:lnTo>
                  <a:lnTo>
                    <a:pt x="151586" y="534526"/>
                  </a:lnTo>
                  <a:lnTo>
                    <a:pt x="151615" y="534290"/>
                  </a:lnTo>
                  <a:lnTo>
                    <a:pt x="151634" y="534030"/>
                  </a:lnTo>
                  <a:lnTo>
                    <a:pt x="151648" y="533758"/>
                  </a:lnTo>
                  <a:lnTo>
                    <a:pt x="151648" y="533475"/>
                  </a:lnTo>
                  <a:lnTo>
                    <a:pt x="151639" y="533180"/>
                  </a:lnTo>
                  <a:lnTo>
                    <a:pt x="151577" y="531184"/>
                  </a:lnTo>
                  <a:lnTo>
                    <a:pt x="151515" y="529189"/>
                  </a:lnTo>
                  <a:lnTo>
                    <a:pt x="151463" y="527170"/>
                  </a:lnTo>
                  <a:lnTo>
                    <a:pt x="151406" y="525139"/>
                  </a:lnTo>
                  <a:lnTo>
                    <a:pt x="151359" y="523085"/>
                  </a:lnTo>
                  <a:lnTo>
                    <a:pt x="151311" y="521030"/>
                  </a:lnTo>
                  <a:lnTo>
                    <a:pt x="151221" y="516886"/>
                  </a:lnTo>
                  <a:lnTo>
                    <a:pt x="151140" y="512695"/>
                  </a:lnTo>
                  <a:lnTo>
                    <a:pt x="151064" y="508456"/>
                  </a:lnTo>
                  <a:lnTo>
                    <a:pt x="150922" y="499896"/>
                  </a:lnTo>
                  <a:lnTo>
                    <a:pt x="150846" y="495575"/>
                  </a:lnTo>
                  <a:lnTo>
                    <a:pt x="150765" y="491241"/>
                  </a:lnTo>
                  <a:lnTo>
                    <a:pt x="150675" y="486885"/>
                  </a:lnTo>
                  <a:lnTo>
                    <a:pt x="150580" y="482528"/>
                  </a:lnTo>
                  <a:lnTo>
                    <a:pt x="150523" y="480344"/>
                  </a:lnTo>
                  <a:lnTo>
                    <a:pt x="150466" y="478159"/>
                  </a:lnTo>
                  <a:lnTo>
                    <a:pt x="150409" y="475963"/>
                  </a:lnTo>
                  <a:lnTo>
                    <a:pt x="150343" y="473779"/>
                  </a:lnTo>
                  <a:lnTo>
                    <a:pt x="150277" y="471595"/>
                  </a:lnTo>
                  <a:lnTo>
                    <a:pt x="150205" y="469410"/>
                  </a:lnTo>
                  <a:lnTo>
                    <a:pt x="150125" y="467238"/>
                  </a:lnTo>
                  <a:lnTo>
                    <a:pt x="150044" y="465054"/>
                  </a:lnTo>
                  <a:lnTo>
                    <a:pt x="149959" y="462881"/>
                  </a:lnTo>
                  <a:lnTo>
                    <a:pt x="149864" y="460709"/>
                  </a:lnTo>
                  <a:lnTo>
                    <a:pt x="149764" y="458548"/>
                  </a:lnTo>
                  <a:lnTo>
                    <a:pt x="149660" y="456375"/>
                  </a:lnTo>
                  <a:lnTo>
                    <a:pt x="149546" y="454227"/>
                  </a:lnTo>
                  <a:lnTo>
                    <a:pt x="149427" y="452078"/>
                  </a:lnTo>
                  <a:lnTo>
                    <a:pt x="149299" y="449929"/>
                  </a:lnTo>
                  <a:lnTo>
                    <a:pt x="149166" y="447792"/>
                  </a:lnTo>
                  <a:lnTo>
                    <a:pt x="149024" y="445666"/>
                  </a:lnTo>
                  <a:lnTo>
                    <a:pt x="148876" y="443541"/>
                  </a:lnTo>
                  <a:lnTo>
                    <a:pt x="148720" y="441428"/>
                  </a:lnTo>
                  <a:lnTo>
                    <a:pt x="148549" y="439326"/>
                  </a:lnTo>
                  <a:lnTo>
                    <a:pt x="148373" y="437236"/>
                  </a:lnTo>
                  <a:lnTo>
                    <a:pt x="148188" y="435158"/>
                  </a:lnTo>
                  <a:lnTo>
                    <a:pt x="147994" y="433092"/>
                  </a:lnTo>
                  <a:lnTo>
                    <a:pt x="147790" y="431026"/>
                  </a:lnTo>
                  <a:lnTo>
                    <a:pt x="147576" y="428983"/>
                  </a:lnTo>
                  <a:lnTo>
                    <a:pt x="147467" y="427968"/>
                  </a:lnTo>
                  <a:lnTo>
                    <a:pt x="147353" y="426952"/>
                  </a:lnTo>
                  <a:lnTo>
                    <a:pt x="147234" y="425949"/>
                  </a:lnTo>
                  <a:lnTo>
                    <a:pt x="147116" y="424933"/>
                  </a:lnTo>
                  <a:lnTo>
                    <a:pt x="146992" y="423930"/>
                  </a:lnTo>
                  <a:lnTo>
                    <a:pt x="146869" y="422926"/>
                  </a:lnTo>
                  <a:lnTo>
                    <a:pt x="146741" y="421934"/>
                  </a:lnTo>
                  <a:lnTo>
                    <a:pt x="146613" y="420943"/>
                  </a:lnTo>
                  <a:lnTo>
                    <a:pt x="146480" y="419951"/>
                  </a:lnTo>
                  <a:lnTo>
                    <a:pt x="146342" y="418971"/>
                  </a:lnTo>
                  <a:lnTo>
                    <a:pt x="146204" y="417991"/>
                  </a:lnTo>
                  <a:lnTo>
                    <a:pt x="146062" y="417011"/>
                  </a:lnTo>
                  <a:lnTo>
                    <a:pt x="145915" y="416043"/>
                  </a:lnTo>
                  <a:lnTo>
                    <a:pt x="145768" y="415075"/>
                  </a:lnTo>
                  <a:lnTo>
                    <a:pt x="145616" y="414106"/>
                  </a:lnTo>
                  <a:lnTo>
                    <a:pt x="145459" y="413150"/>
                  </a:lnTo>
                  <a:lnTo>
                    <a:pt x="145303" y="412194"/>
                  </a:lnTo>
                  <a:lnTo>
                    <a:pt x="145141" y="411237"/>
                  </a:lnTo>
                  <a:lnTo>
                    <a:pt x="144975" y="410293"/>
                  </a:lnTo>
                  <a:lnTo>
                    <a:pt x="144809" y="409348"/>
                  </a:lnTo>
                  <a:lnTo>
                    <a:pt x="144638" y="408416"/>
                  </a:lnTo>
                  <a:lnTo>
                    <a:pt x="144463" y="407483"/>
                  </a:lnTo>
                  <a:lnTo>
                    <a:pt x="144282" y="406550"/>
                  </a:lnTo>
                  <a:lnTo>
                    <a:pt x="144102" y="405629"/>
                  </a:lnTo>
                  <a:lnTo>
                    <a:pt x="143917" y="404708"/>
                  </a:lnTo>
                  <a:lnTo>
                    <a:pt x="143727" y="403799"/>
                  </a:lnTo>
                  <a:lnTo>
                    <a:pt x="143537" y="402890"/>
                  </a:lnTo>
                  <a:lnTo>
                    <a:pt x="143338" y="401993"/>
                  </a:lnTo>
                  <a:lnTo>
                    <a:pt x="143138" y="401095"/>
                  </a:lnTo>
                  <a:lnTo>
                    <a:pt x="142934" y="400198"/>
                  </a:lnTo>
                  <a:lnTo>
                    <a:pt x="142616" y="398840"/>
                  </a:lnTo>
                  <a:lnTo>
                    <a:pt x="142284" y="397482"/>
                  </a:lnTo>
                  <a:lnTo>
                    <a:pt x="141947" y="396148"/>
                  </a:lnTo>
                  <a:lnTo>
                    <a:pt x="141601" y="394814"/>
                  </a:lnTo>
                  <a:lnTo>
                    <a:pt x="141245" y="393515"/>
                  </a:lnTo>
                  <a:lnTo>
                    <a:pt x="140884" y="392216"/>
                  </a:lnTo>
                  <a:lnTo>
                    <a:pt x="140514" y="390941"/>
                  </a:lnTo>
                  <a:lnTo>
                    <a:pt x="140134" y="389678"/>
                  </a:lnTo>
                  <a:lnTo>
                    <a:pt x="139750" y="388438"/>
                  </a:lnTo>
                  <a:lnTo>
                    <a:pt x="139360" y="387210"/>
                  </a:lnTo>
                  <a:lnTo>
                    <a:pt x="138957" y="385994"/>
                  </a:lnTo>
                  <a:lnTo>
                    <a:pt x="138549" y="384802"/>
                  </a:lnTo>
                  <a:lnTo>
                    <a:pt x="138136" y="383621"/>
                  </a:lnTo>
                  <a:lnTo>
                    <a:pt x="137714" y="382452"/>
                  </a:lnTo>
                  <a:lnTo>
                    <a:pt x="137286" y="381307"/>
                  </a:lnTo>
                  <a:lnTo>
                    <a:pt x="136855" y="380185"/>
                  </a:lnTo>
                  <a:lnTo>
                    <a:pt x="136408" y="379075"/>
                  </a:lnTo>
                  <a:lnTo>
                    <a:pt x="135962" y="377977"/>
                  </a:lnTo>
                  <a:lnTo>
                    <a:pt x="135507" y="376903"/>
                  </a:lnTo>
                  <a:lnTo>
                    <a:pt x="135046" y="375840"/>
                  </a:lnTo>
                  <a:lnTo>
                    <a:pt x="134581" y="374801"/>
                  </a:lnTo>
                  <a:lnTo>
                    <a:pt x="134107" y="373786"/>
                  </a:lnTo>
                  <a:lnTo>
                    <a:pt x="133627" y="372782"/>
                  </a:lnTo>
                  <a:lnTo>
                    <a:pt x="133138" y="371802"/>
                  </a:lnTo>
                  <a:lnTo>
                    <a:pt x="132649" y="370834"/>
                  </a:lnTo>
                  <a:lnTo>
                    <a:pt x="132151" y="369889"/>
                  </a:lnTo>
                  <a:lnTo>
                    <a:pt x="131648" y="368957"/>
                  </a:lnTo>
                  <a:lnTo>
                    <a:pt x="131140" y="368059"/>
                  </a:lnTo>
                  <a:lnTo>
                    <a:pt x="130628" y="367174"/>
                  </a:lnTo>
                  <a:lnTo>
                    <a:pt x="130110" y="366300"/>
                  </a:lnTo>
                  <a:lnTo>
                    <a:pt x="129583" y="365450"/>
                  </a:lnTo>
                  <a:lnTo>
                    <a:pt x="129057" y="364623"/>
                  </a:lnTo>
                  <a:lnTo>
                    <a:pt x="128520" y="363821"/>
                  </a:lnTo>
                  <a:lnTo>
                    <a:pt x="127984" y="363030"/>
                  </a:lnTo>
                  <a:lnTo>
                    <a:pt x="127438" y="362262"/>
                  </a:lnTo>
                  <a:lnTo>
                    <a:pt x="126888" y="361518"/>
                  </a:lnTo>
                  <a:lnTo>
                    <a:pt x="126337" y="360798"/>
                  </a:lnTo>
                  <a:lnTo>
                    <a:pt x="125782" y="360090"/>
                  </a:lnTo>
                  <a:lnTo>
                    <a:pt x="125217" y="359405"/>
                  </a:lnTo>
                  <a:lnTo>
                    <a:pt x="124652" y="358755"/>
                  </a:lnTo>
                  <a:lnTo>
                    <a:pt x="124083" y="358106"/>
                  </a:lnTo>
                  <a:lnTo>
                    <a:pt x="123508" y="357492"/>
                  </a:lnTo>
                  <a:lnTo>
                    <a:pt x="122929" y="356902"/>
                  </a:lnTo>
                  <a:lnTo>
                    <a:pt x="122346" y="356323"/>
                  </a:lnTo>
                  <a:lnTo>
                    <a:pt x="121762" y="355780"/>
                  </a:lnTo>
                  <a:lnTo>
                    <a:pt x="121173" y="355249"/>
                  </a:lnTo>
                  <a:lnTo>
                    <a:pt x="120580" y="354753"/>
                  </a:lnTo>
                  <a:lnTo>
                    <a:pt x="119987" y="354269"/>
                  </a:lnTo>
                  <a:lnTo>
                    <a:pt x="119384" y="353808"/>
                  </a:lnTo>
                  <a:lnTo>
                    <a:pt x="118781" y="353371"/>
                  </a:lnTo>
                  <a:lnTo>
                    <a:pt x="118179" y="352958"/>
                  </a:lnTo>
                  <a:lnTo>
                    <a:pt x="117571" y="352569"/>
                  </a:lnTo>
                  <a:lnTo>
                    <a:pt x="116959" y="352214"/>
                  </a:lnTo>
                  <a:lnTo>
                    <a:pt x="116347" y="351872"/>
                  </a:lnTo>
                  <a:lnTo>
                    <a:pt x="115730" y="351553"/>
                  </a:lnTo>
                  <a:lnTo>
                    <a:pt x="115108" y="351270"/>
                  </a:lnTo>
                  <a:lnTo>
                    <a:pt x="114486" y="350998"/>
                  </a:lnTo>
                  <a:lnTo>
                    <a:pt x="113864" y="350762"/>
                  </a:lnTo>
                  <a:lnTo>
                    <a:pt x="113238" y="350538"/>
                  </a:lnTo>
                  <a:lnTo>
                    <a:pt x="112611" y="350349"/>
                  </a:lnTo>
                  <a:lnTo>
                    <a:pt x="111980" y="350184"/>
                  </a:lnTo>
                  <a:lnTo>
                    <a:pt x="111349" y="350042"/>
                  </a:lnTo>
                  <a:lnTo>
                    <a:pt x="110718" y="349924"/>
                  </a:lnTo>
                  <a:lnTo>
                    <a:pt x="110082" y="349841"/>
                  </a:lnTo>
                  <a:lnTo>
                    <a:pt x="110039" y="346453"/>
                  </a:lnTo>
                  <a:lnTo>
                    <a:pt x="110006" y="343064"/>
                  </a:lnTo>
                  <a:lnTo>
                    <a:pt x="109977" y="339675"/>
                  </a:lnTo>
                  <a:lnTo>
                    <a:pt x="109949" y="336299"/>
                  </a:lnTo>
                  <a:lnTo>
                    <a:pt x="109930" y="332910"/>
                  </a:lnTo>
                  <a:lnTo>
                    <a:pt x="109916" y="329521"/>
                  </a:lnTo>
                  <a:lnTo>
                    <a:pt x="109906" y="326145"/>
                  </a:lnTo>
                  <a:lnTo>
                    <a:pt x="109906" y="322756"/>
                  </a:lnTo>
                  <a:lnTo>
                    <a:pt x="109906" y="319686"/>
                  </a:lnTo>
                  <a:lnTo>
                    <a:pt x="109916" y="316628"/>
                  </a:lnTo>
                  <a:lnTo>
                    <a:pt x="109925" y="313558"/>
                  </a:lnTo>
                  <a:lnTo>
                    <a:pt x="109944" y="310489"/>
                  </a:lnTo>
                  <a:lnTo>
                    <a:pt x="109963" y="307419"/>
                  </a:lnTo>
                  <a:lnTo>
                    <a:pt x="109991" y="304349"/>
                  </a:lnTo>
                  <a:lnTo>
                    <a:pt x="110025" y="301279"/>
                  </a:lnTo>
                  <a:lnTo>
                    <a:pt x="110063" y="298198"/>
                  </a:lnTo>
                  <a:lnTo>
                    <a:pt x="110105" y="295553"/>
                  </a:lnTo>
                  <a:lnTo>
                    <a:pt x="110153" y="292896"/>
                  </a:lnTo>
                  <a:lnTo>
                    <a:pt x="110205" y="290240"/>
                  </a:lnTo>
                  <a:lnTo>
                    <a:pt x="110257" y="287595"/>
                  </a:lnTo>
                  <a:lnTo>
                    <a:pt x="110319" y="284938"/>
                  </a:lnTo>
                  <a:lnTo>
                    <a:pt x="110381" y="282282"/>
                  </a:lnTo>
                  <a:lnTo>
                    <a:pt x="110442" y="279637"/>
                  </a:lnTo>
                  <a:lnTo>
                    <a:pt x="110514" y="276980"/>
                  </a:lnTo>
                  <a:lnTo>
                    <a:pt x="110656" y="271679"/>
                  </a:lnTo>
                  <a:lnTo>
                    <a:pt x="110808" y="266378"/>
                  </a:lnTo>
                  <a:lnTo>
                    <a:pt x="111116" y="255763"/>
                  </a:lnTo>
                  <a:lnTo>
                    <a:pt x="111382" y="255834"/>
                  </a:lnTo>
                  <a:lnTo>
                    <a:pt x="111643" y="255893"/>
                  </a:lnTo>
                  <a:lnTo>
                    <a:pt x="111909" y="255940"/>
                  </a:lnTo>
                  <a:lnTo>
                    <a:pt x="112170" y="255988"/>
                  </a:lnTo>
                  <a:lnTo>
                    <a:pt x="112431" y="256023"/>
                  </a:lnTo>
                  <a:lnTo>
                    <a:pt x="112692" y="256047"/>
                  </a:lnTo>
                  <a:lnTo>
                    <a:pt x="112953" y="256070"/>
                  </a:lnTo>
                  <a:lnTo>
                    <a:pt x="113214" y="256082"/>
                  </a:lnTo>
                  <a:lnTo>
                    <a:pt x="113475" y="256094"/>
                  </a:lnTo>
                  <a:lnTo>
                    <a:pt x="113731" y="256094"/>
                  </a:lnTo>
                  <a:lnTo>
                    <a:pt x="113992" y="256082"/>
                  </a:lnTo>
                  <a:lnTo>
                    <a:pt x="114249" y="256070"/>
                  </a:lnTo>
                  <a:lnTo>
                    <a:pt x="114766" y="256023"/>
                  </a:lnTo>
                  <a:lnTo>
                    <a:pt x="115279" y="255952"/>
                  </a:lnTo>
                  <a:lnTo>
                    <a:pt x="115786" y="255846"/>
                  </a:lnTo>
                  <a:lnTo>
                    <a:pt x="116294" y="255716"/>
                  </a:lnTo>
                  <a:lnTo>
                    <a:pt x="116797" y="255551"/>
                  </a:lnTo>
                  <a:lnTo>
                    <a:pt x="117300" y="255374"/>
                  </a:lnTo>
                  <a:lnTo>
                    <a:pt x="117799" y="255161"/>
                  </a:lnTo>
                  <a:lnTo>
                    <a:pt x="118297" y="254925"/>
                  </a:lnTo>
                  <a:lnTo>
                    <a:pt x="118791" y="254665"/>
                  </a:lnTo>
                  <a:lnTo>
                    <a:pt x="119284" y="254382"/>
                  </a:lnTo>
                  <a:lnTo>
                    <a:pt x="119773" y="254075"/>
                  </a:lnTo>
                  <a:lnTo>
                    <a:pt x="120257" y="253732"/>
                  </a:lnTo>
                  <a:lnTo>
                    <a:pt x="120741" y="253378"/>
                  </a:lnTo>
                  <a:lnTo>
                    <a:pt x="121221" y="253000"/>
                  </a:lnTo>
                  <a:lnTo>
                    <a:pt x="121695" y="252587"/>
                  </a:lnTo>
                  <a:lnTo>
                    <a:pt x="122170" y="252162"/>
                  </a:lnTo>
                  <a:lnTo>
                    <a:pt x="122640" y="251713"/>
                  </a:lnTo>
                  <a:lnTo>
                    <a:pt x="123105" y="251241"/>
                  </a:lnTo>
                  <a:lnTo>
                    <a:pt x="123570" y="250757"/>
                  </a:lnTo>
                  <a:lnTo>
                    <a:pt x="124031" y="250238"/>
                  </a:lnTo>
                  <a:lnTo>
                    <a:pt x="124486" y="249706"/>
                  </a:lnTo>
                  <a:lnTo>
                    <a:pt x="124937" y="249151"/>
                  </a:lnTo>
                  <a:lnTo>
                    <a:pt x="125388" y="248573"/>
                  </a:lnTo>
                  <a:lnTo>
                    <a:pt x="125834" y="247971"/>
                  </a:lnTo>
                  <a:lnTo>
                    <a:pt x="126275" y="247357"/>
                  </a:lnTo>
                  <a:lnTo>
                    <a:pt x="126712" y="246719"/>
                  </a:lnTo>
                  <a:lnTo>
                    <a:pt x="127149" y="246070"/>
                  </a:lnTo>
                  <a:lnTo>
                    <a:pt x="127581" y="245397"/>
                  </a:lnTo>
                  <a:lnTo>
                    <a:pt x="128003" y="244712"/>
                  </a:lnTo>
                  <a:lnTo>
                    <a:pt x="128425" y="244004"/>
                  </a:lnTo>
                  <a:lnTo>
                    <a:pt x="128848" y="243272"/>
                  </a:lnTo>
                  <a:lnTo>
                    <a:pt x="129261" y="242539"/>
                  </a:lnTo>
                  <a:lnTo>
                    <a:pt x="129669" y="241772"/>
                  </a:lnTo>
                  <a:lnTo>
                    <a:pt x="130077" y="241005"/>
                  </a:lnTo>
                  <a:lnTo>
                    <a:pt x="130476" y="240213"/>
                  </a:lnTo>
                  <a:lnTo>
                    <a:pt x="130874" y="239399"/>
                  </a:lnTo>
                  <a:lnTo>
                    <a:pt x="131268" y="238584"/>
                  </a:lnTo>
                  <a:lnTo>
                    <a:pt x="131653" y="237746"/>
                  </a:lnTo>
                  <a:lnTo>
                    <a:pt x="132037" y="236884"/>
                  </a:lnTo>
                  <a:lnTo>
                    <a:pt x="132417" y="236022"/>
                  </a:lnTo>
                  <a:lnTo>
                    <a:pt x="132792" y="235148"/>
                  </a:lnTo>
                  <a:lnTo>
                    <a:pt x="133162" y="234251"/>
                  </a:lnTo>
                  <a:lnTo>
                    <a:pt x="133527" y="233342"/>
                  </a:lnTo>
                  <a:lnTo>
                    <a:pt x="133883" y="232421"/>
                  </a:lnTo>
                  <a:lnTo>
                    <a:pt x="134239" y="231488"/>
                  </a:lnTo>
                  <a:lnTo>
                    <a:pt x="134591" y="230544"/>
                  </a:lnTo>
                  <a:lnTo>
                    <a:pt x="134932" y="229599"/>
                  </a:lnTo>
                  <a:lnTo>
                    <a:pt x="135274" y="228631"/>
                  </a:lnTo>
                  <a:lnTo>
                    <a:pt x="135611" y="227651"/>
                  </a:lnTo>
                  <a:lnTo>
                    <a:pt x="135939" y="226659"/>
                  </a:lnTo>
                  <a:lnTo>
                    <a:pt x="136261" y="225656"/>
                  </a:lnTo>
                  <a:lnTo>
                    <a:pt x="136579" y="224652"/>
                  </a:lnTo>
                  <a:lnTo>
                    <a:pt x="136892" y="223637"/>
                  </a:lnTo>
                  <a:lnTo>
                    <a:pt x="137201" y="222609"/>
                  </a:lnTo>
                  <a:lnTo>
                    <a:pt x="137505" y="221570"/>
                  </a:lnTo>
                  <a:lnTo>
                    <a:pt x="137799" y="220519"/>
                  </a:lnTo>
                  <a:lnTo>
                    <a:pt x="138093" y="219469"/>
                  </a:lnTo>
                  <a:lnTo>
                    <a:pt x="138378" y="218406"/>
                  </a:lnTo>
                  <a:lnTo>
                    <a:pt x="138587" y="217615"/>
                  </a:lnTo>
                  <a:lnTo>
                    <a:pt x="138791" y="216824"/>
                  </a:lnTo>
                  <a:lnTo>
                    <a:pt x="138990" y="216021"/>
                  </a:lnTo>
                  <a:lnTo>
                    <a:pt x="139190" y="215230"/>
                  </a:lnTo>
                  <a:lnTo>
                    <a:pt x="139384" y="214415"/>
                  </a:lnTo>
                  <a:lnTo>
                    <a:pt x="139574" y="213612"/>
                  </a:lnTo>
                  <a:lnTo>
                    <a:pt x="139759" y="212798"/>
                  </a:lnTo>
                  <a:lnTo>
                    <a:pt x="139944" y="211995"/>
                  </a:lnTo>
                  <a:lnTo>
                    <a:pt x="140125" y="211168"/>
                  </a:lnTo>
                  <a:lnTo>
                    <a:pt x="140305" y="210354"/>
                  </a:lnTo>
                  <a:lnTo>
                    <a:pt x="140476" y="209527"/>
                  </a:lnTo>
                  <a:lnTo>
                    <a:pt x="140647" y="208701"/>
                  </a:lnTo>
                  <a:lnTo>
                    <a:pt x="140818" y="207874"/>
                  </a:lnTo>
                  <a:lnTo>
                    <a:pt x="140984" y="207048"/>
                  </a:lnTo>
                  <a:lnTo>
                    <a:pt x="141145" y="206209"/>
                  </a:lnTo>
                  <a:lnTo>
                    <a:pt x="141302" y="205371"/>
                  </a:lnTo>
                  <a:lnTo>
                    <a:pt x="141458" y="204533"/>
                  </a:lnTo>
                  <a:lnTo>
                    <a:pt x="141610" y="203695"/>
                  </a:lnTo>
                  <a:lnTo>
                    <a:pt x="141762" y="202844"/>
                  </a:lnTo>
                  <a:lnTo>
                    <a:pt x="141904" y="201994"/>
                  </a:lnTo>
                  <a:lnTo>
                    <a:pt x="142052" y="201144"/>
                  </a:lnTo>
                  <a:lnTo>
                    <a:pt x="142189" y="200294"/>
                  </a:lnTo>
                  <a:lnTo>
                    <a:pt x="142327" y="199432"/>
                  </a:lnTo>
                  <a:lnTo>
                    <a:pt x="142464" y="198582"/>
                  </a:lnTo>
                  <a:lnTo>
                    <a:pt x="142597" y="197720"/>
                  </a:lnTo>
                  <a:lnTo>
                    <a:pt x="142725" y="196858"/>
                  </a:lnTo>
                  <a:lnTo>
                    <a:pt x="142854" y="195985"/>
                  </a:lnTo>
                  <a:lnTo>
                    <a:pt x="142977" y="195123"/>
                  </a:lnTo>
                  <a:lnTo>
                    <a:pt x="143096" y="194249"/>
                  </a:lnTo>
                  <a:lnTo>
                    <a:pt x="143214" y="193375"/>
                  </a:lnTo>
                  <a:lnTo>
                    <a:pt x="143442" y="191628"/>
                  </a:lnTo>
                  <a:lnTo>
                    <a:pt x="143660" y="189869"/>
                  </a:lnTo>
                  <a:lnTo>
                    <a:pt x="143869" y="188098"/>
                  </a:lnTo>
                  <a:lnTo>
                    <a:pt x="144064" y="186327"/>
                  </a:lnTo>
                  <a:lnTo>
                    <a:pt x="144254" y="184532"/>
                  </a:lnTo>
                  <a:lnTo>
                    <a:pt x="144429" y="182749"/>
                  </a:lnTo>
                  <a:lnTo>
                    <a:pt x="144600" y="180943"/>
                  </a:lnTo>
                  <a:lnTo>
                    <a:pt x="144757" y="179136"/>
                  </a:lnTo>
                  <a:lnTo>
                    <a:pt x="144909" y="177330"/>
                  </a:lnTo>
                  <a:lnTo>
                    <a:pt x="145051" y="175511"/>
                  </a:lnTo>
                  <a:lnTo>
                    <a:pt x="145184" y="173681"/>
                  </a:lnTo>
                  <a:lnTo>
                    <a:pt x="145307" y="171851"/>
                  </a:lnTo>
                  <a:lnTo>
                    <a:pt x="145421" y="170021"/>
                  </a:lnTo>
                  <a:lnTo>
                    <a:pt x="145530" y="168179"/>
                  </a:lnTo>
                  <a:lnTo>
                    <a:pt x="145630" y="166337"/>
                  </a:lnTo>
                  <a:lnTo>
                    <a:pt x="145725" y="164484"/>
                  </a:lnTo>
                  <a:lnTo>
                    <a:pt x="145810" y="162630"/>
                  </a:lnTo>
                  <a:lnTo>
                    <a:pt x="145886" y="160776"/>
                  </a:lnTo>
                  <a:lnTo>
                    <a:pt x="145958" y="158911"/>
                  </a:lnTo>
                  <a:lnTo>
                    <a:pt x="146024" y="157057"/>
                  </a:lnTo>
                  <a:lnTo>
                    <a:pt x="146081" y="155192"/>
                  </a:lnTo>
                  <a:lnTo>
                    <a:pt x="146133" y="153314"/>
                  </a:lnTo>
                  <a:lnTo>
                    <a:pt x="146176" y="151449"/>
                  </a:lnTo>
                  <a:lnTo>
                    <a:pt x="146219" y="149571"/>
                  </a:lnTo>
                  <a:lnTo>
                    <a:pt x="146252" y="147706"/>
                  </a:lnTo>
                  <a:lnTo>
                    <a:pt x="146280" y="145829"/>
                  </a:lnTo>
                  <a:lnTo>
                    <a:pt x="146304" y="143951"/>
                  </a:lnTo>
                  <a:lnTo>
                    <a:pt x="146323" y="142074"/>
                  </a:lnTo>
                  <a:lnTo>
                    <a:pt x="146337" y="140197"/>
                  </a:lnTo>
                  <a:lnTo>
                    <a:pt x="146347" y="138319"/>
                  </a:lnTo>
                  <a:lnTo>
                    <a:pt x="146352" y="136442"/>
                  </a:lnTo>
                  <a:lnTo>
                    <a:pt x="146352" y="134565"/>
                  </a:lnTo>
                  <a:lnTo>
                    <a:pt x="146347" y="132699"/>
                  </a:lnTo>
                  <a:lnTo>
                    <a:pt x="146342" y="130822"/>
                  </a:lnTo>
                  <a:lnTo>
                    <a:pt x="146328" y="128945"/>
                  </a:lnTo>
                  <a:lnTo>
                    <a:pt x="146314" y="127079"/>
                  </a:lnTo>
                  <a:lnTo>
                    <a:pt x="146299" y="125214"/>
                  </a:lnTo>
                  <a:lnTo>
                    <a:pt x="146257" y="121483"/>
                  </a:lnTo>
                  <a:lnTo>
                    <a:pt x="146204" y="117763"/>
                  </a:lnTo>
                  <a:lnTo>
                    <a:pt x="146143" y="114068"/>
                  </a:lnTo>
                  <a:lnTo>
                    <a:pt x="146076" y="110384"/>
                  </a:lnTo>
                  <a:lnTo>
                    <a:pt x="146010" y="106724"/>
                  </a:lnTo>
                  <a:lnTo>
                    <a:pt x="145934" y="103076"/>
                  </a:lnTo>
                  <a:lnTo>
                    <a:pt x="146133" y="102816"/>
                  </a:lnTo>
                  <a:lnTo>
                    <a:pt x="146333" y="102544"/>
                  </a:lnTo>
                  <a:lnTo>
                    <a:pt x="146527" y="102261"/>
                  </a:lnTo>
                  <a:lnTo>
                    <a:pt x="146717" y="101954"/>
                  </a:lnTo>
                  <a:lnTo>
                    <a:pt x="146912" y="101647"/>
                  </a:lnTo>
                  <a:lnTo>
                    <a:pt x="147101" y="101328"/>
                  </a:lnTo>
                  <a:lnTo>
                    <a:pt x="147287" y="100998"/>
                  </a:lnTo>
                  <a:lnTo>
                    <a:pt x="147467" y="100655"/>
                  </a:lnTo>
                  <a:lnTo>
                    <a:pt x="147652" y="100301"/>
                  </a:lnTo>
                  <a:lnTo>
                    <a:pt x="147828" y="99947"/>
                  </a:lnTo>
                  <a:lnTo>
                    <a:pt x="148003" y="99581"/>
                  </a:lnTo>
                  <a:lnTo>
                    <a:pt x="148174" y="99191"/>
                  </a:lnTo>
                  <a:lnTo>
                    <a:pt x="148345" y="98801"/>
                  </a:lnTo>
                  <a:lnTo>
                    <a:pt x="148511" y="98412"/>
                  </a:lnTo>
                  <a:lnTo>
                    <a:pt x="148672" y="97999"/>
                  </a:lnTo>
                  <a:lnTo>
                    <a:pt x="148829" y="97585"/>
                  </a:lnTo>
                  <a:lnTo>
                    <a:pt x="148986" y="97160"/>
                  </a:lnTo>
                  <a:lnTo>
                    <a:pt x="149137" y="96735"/>
                  </a:lnTo>
                  <a:lnTo>
                    <a:pt x="149285" y="96298"/>
                  </a:lnTo>
                  <a:lnTo>
                    <a:pt x="149427" y="95850"/>
                  </a:lnTo>
                  <a:lnTo>
                    <a:pt x="149569" y="95401"/>
                  </a:lnTo>
                  <a:lnTo>
                    <a:pt x="149702" y="94941"/>
                  </a:lnTo>
                  <a:lnTo>
                    <a:pt x="149835" y="94480"/>
                  </a:lnTo>
                  <a:lnTo>
                    <a:pt x="149959" y="94008"/>
                  </a:lnTo>
                  <a:lnTo>
                    <a:pt x="150082" y="93536"/>
                  </a:lnTo>
                  <a:lnTo>
                    <a:pt x="150201" y="93051"/>
                  </a:lnTo>
                  <a:lnTo>
                    <a:pt x="150310" y="92567"/>
                  </a:lnTo>
                  <a:lnTo>
                    <a:pt x="150419" y="92083"/>
                  </a:lnTo>
                  <a:lnTo>
                    <a:pt x="150519" y="91587"/>
                  </a:lnTo>
                  <a:lnTo>
                    <a:pt x="150618" y="91080"/>
                  </a:lnTo>
                  <a:lnTo>
                    <a:pt x="150708" y="90584"/>
                  </a:lnTo>
                  <a:lnTo>
                    <a:pt x="150794" y="90076"/>
                  </a:lnTo>
                  <a:lnTo>
                    <a:pt x="150908" y="89344"/>
                  </a:lnTo>
                  <a:lnTo>
                    <a:pt x="151017" y="88600"/>
                  </a:lnTo>
                  <a:lnTo>
                    <a:pt x="151112" y="87868"/>
                  </a:lnTo>
                  <a:lnTo>
                    <a:pt x="151197" y="87124"/>
                  </a:lnTo>
                  <a:lnTo>
                    <a:pt x="151278" y="86369"/>
                  </a:lnTo>
                  <a:lnTo>
                    <a:pt x="151349" y="85613"/>
                  </a:lnTo>
                  <a:lnTo>
                    <a:pt x="151411" y="84869"/>
                  </a:lnTo>
                  <a:lnTo>
                    <a:pt x="151463" y="84114"/>
                  </a:lnTo>
                  <a:lnTo>
                    <a:pt x="151511" y="83346"/>
                  </a:lnTo>
                  <a:lnTo>
                    <a:pt x="151549" y="82591"/>
                  </a:lnTo>
                  <a:lnTo>
                    <a:pt x="151577" y="81835"/>
                  </a:lnTo>
                  <a:lnTo>
                    <a:pt x="151596" y="81067"/>
                  </a:lnTo>
                  <a:lnTo>
                    <a:pt x="151605" y="80312"/>
                  </a:lnTo>
                  <a:lnTo>
                    <a:pt x="151610" y="79556"/>
                  </a:lnTo>
                  <a:lnTo>
                    <a:pt x="151605" y="78800"/>
                  </a:lnTo>
                  <a:lnTo>
                    <a:pt x="151591" y="78045"/>
                  </a:lnTo>
                  <a:lnTo>
                    <a:pt x="151572" y="77289"/>
                  </a:lnTo>
                  <a:lnTo>
                    <a:pt x="151544" y="76545"/>
                  </a:lnTo>
                  <a:lnTo>
                    <a:pt x="151506" y="75802"/>
                  </a:lnTo>
                  <a:lnTo>
                    <a:pt x="151458" y="75058"/>
                  </a:lnTo>
                  <a:lnTo>
                    <a:pt x="151406" y="74326"/>
                  </a:lnTo>
                  <a:lnTo>
                    <a:pt x="151344" y="73594"/>
                  </a:lnTo>
                  <a:lnTo>
                    <a:pt x="151273" y="72873"/>
                  </a:lnTo>
                  <a:lnTo>
                    <a:pt x="151197" y="72153"/>
                  </a:lnTo>
                  <a:lnTo>
                    <a:pt x="151107" y="71433"/>
                  </a:lnTo>
                  <a:lnTo>
                    <a:pt x="151017" y="70725"/>
                  </a:lnTo>
                  <a:lnTo>
                    <a:pt x="150913" y="70028"/>
                  </a:lnTo>
                  <a:lnTo>
                    <a:pt x="150803" y="69343"/>
                  </a:lnTo>
                  <a:lnTo>
                    <a:pt x="150685" y="68658"/>
                  </a:lnTo>
                  <a:lnTo>
                    <a:pt x="150561" y="67985"/>
                  </a:lnTo>
                  <a:lnTo>
                    <a:pt x="150428" y="67324"/>
                  </a:lnTo>
                  <a:lnTo>
                    <a:pt x="150286" y="66675"/>
                  </a:lnTo>
                  <a:lnTo>
                    <a:pt x="150746" y="65400"/>
                  </a:lnTo>
                  <a:lnTo>
                    <a:pt x="151207" y="64113"/>
                  </a:lnTo>
                  <a:lnTo>
                    <a:pt x="151672" y="62814"/>
                  </a:lnTo>
                  <a:lnTo>
                    <a:pt x="152128" y="61515"/>
                  </a:lnTo>
                  <a:lnTo>
                    <a:pt x="152355" y="60854"/>
                  </a:lnTo>
                  <a:lnTo>
                    <a:pt x="152574" y="60193"/>
                  </a:lnTo>
                  <a:lnTo>
                    <a:pt x="152792" y="59520"/>
                  </a:lnTo>
                  <a:lnTo>
                    <a:pt x="153006" y="58847"/>
                  </a:lnTo>
                  <a:lnTo>
                    <a:pt x="153214" y="58174"/>
                  </a:lnTo>
                  <a:lnTo>
                    <a:pt x="153414" y="57477"/>
                  </a:lnTo>
                  <a:lnTo>
                    <a:pt x="153608" y="56792"/>
                  </a:lnTo>
                  <a:lnTo>
                    <a:pt x="153793" y="56084"/>
                  </a:lnTo>
                  <a:lnTo>
                    <a:pt x="153831" y="55907"/>
                  </a:lnTo>
                  <a:lnTo>
                    <a:pt x="153865" y="55730"/>
                  </a:lnTo>
                  <a:lnTo>
                    <a:pt x="153888" y="55564"/>
                  </a:lnTo>
                  <a:lnTo>
                    <a:pt x="153903" y="55387"/>
                  </a:lnTo>
                  <a:lnTo>
                    <a:pt x="153912" y="55222"/>
                  </a:lnTo>
                  <a:lnTo>
                    <a:pt x="153912" y="55057"/>
                  </a:lnTo>
                  <a:lnTo>
                    <a:pt x="153903" y="54891"/>
                  </a:lnTo>
                  <a:lnTo>
                    <a:pt x="153888" y="54726"/>
                  </a:lnTo>
                  <a:lnTo>
                    <a:pt x="153869" y="54573"/>
                  </a:lnTo>
                  <a:lnTo>
                    <a:pt x="153846" y="54419"/>
                  </a:lnTo>
                  <a:lnTo>
                    <a:pt x="153812" y="54277"/>
                  </a:lnTo>
                  <a:lnTo>
                    <a:pt x="153779" y="54136"/>
                  </a:lnTo>
                  <a:lnTo>
                    <a:pt x="153736" y="54006"/>
                  </a:lnTo>
                  <a:lnTo>
                    <a:pt x="153694" y="53888"/>
                  </a:lnTo>
                  <a:lnTo>
                    <a:pt x="153646" y="53770"/>
                  </a:lnTo>
                  <a:lnTo>
                    <a:pt x="153594" y="53675"/>
                  </a:lnTo>
                  <a:lnTo>
                    <a:pt x="153537" y="53581"/>
                  </a:lnTo>
                  <a:lnTo>
                    <a:pt x="153475" y="53498"/>
                  </a:lnTo>
                  <a:lnTo>
                    <a:pt x="153419" y="53416"/>
                  </a:lnTo>
                  <a:lnTo>
                    <a:pt x="153352" y="53356"/>
                  </a:lnTo>
                  <a:lnTo>
                    <a:pt x="153290" y="53309"/>
                  </a:lnTo>
                  <a:lnTo>
                    <a:pt x="153224" y="53274"/>
                  </a:lnTo>
                  <a:lnTo>
                    <a:pt x="153153" y="53250"/>
                  </a:lnTo>
                  <a:lnTo>
                    <a:pt x="153020" y="53250"/>
                  </a:lnTo>
                  <a:lnTo>
                    <a:pt x="152949" y="53274"/>
                  </a:lnTo>
                  <a:lnTo>
                    <a:pt x="152882" y="53321"/>
                  </a:lnTo>
                  <a:lnTo>
                    <a:pt x="152816" y="53380"/>
                  </a:lnTo>
                  <a:lnTo>
                    <a:pt x="152749" y="53451"/>
                  </a:lnTo>
                  <a:lnTo>
                    <a:pt x="152688" y="53545"/>
                  </a:lnTo>
                  <a:lnTo>
                    <a:pt x="152626" y="53652"/>
                  </a:lnTo>
                  <a:lnTo>
                    <a:pt x="152564" y="53782"/>
                  </a:lnTo>
                  <a:lnTo>
                    <a:pt x="152351" y="54325"/>
                  </a:lnTo>
                  <a:lnTo>
                    <a:pt x="152137" y="54868"/>
                  </a:lnTo>
                  <a:lnTo>
                    <a:pt x="151928" y="55435"/>
                  </a:lnTo>
                  <a:lnTo>
                    <a:pt x="151724" y="56013"/>
                  </a:lnTo>
                  <a:lnTo>
                    <a:pt x="151525" y="56603"/>
                  </a:lnTo>
                  <a:lnTo>
                    <a:pt x="151325" y="57206"/>
                  </a:lnTo>
                  <a:lnTo>
                    <a:pt x="151131" y="57820"/>
                  </a:lnTo>
                  <a:lnTo>
                    <a:pt x="150936" y="58433"/>
                  </a:lnTo>
                  <a:lnTo>
                    <a:pt x="150557" y="59673"/>
                  </a:lnTo>
                  <a:lnTo>
                    <a:pt x="150182" y="60937"/>
                  </a:lnTo>
                  <a:lnTo>
                    <a:pt x="149441" y="63463"/>
                  </a:lnTo>
                  <a:lnTo>
                    <a:pt x="149304" y="63038"/>
                  </a:lnTo>
                  <a:lnTo>
                    <a:pt x="149166" y="62625"/>
                  </a:lnTo>
                  <a:lnTo>
                    <a:pt x="149024" y="62224"/>
                  </a:lnTo>
                  <a:lnTo>
                    <a:pt x="148876" y="61822"/>
                  </a:lnTo>
                  <a:lnTo>
                    <a:pt x="148725" y="61444"/>
                  </a:lnTo>
                  <a:lnTo>
                    <a:pt x="148568" y="61055"/>
                  </a:lnTo>
                  <a:lnTo>
                    <a:pt x="148411" y="60689"/>
                  </a:lnTo>
                  <a:lnTo>
                    <a:pt x="148250" y="60323"/>
                  </a:lnTo>
                  <a:lnTo>
                    <a:pt x="148084" y="59968"/>
                  </a:lnTo>
                  <a:lnTo>
                    <a:pt x="147913" y="59626"/>
                  </a:lnTo>
                  <a:lnTo>
                    <a:pt x="147737" y="59284"/>
                  </a:lnTo>
                  <a:lnTo>
                    <a:pt x="147557" y="58965"/>
                  </a:lnTo>
                  <a:lnTo>
                    <a:pt x="147372" y="58646"/>
                  </a:lnTo>
                  <a:lnTo>
                    <a:pt x="147187" y="58339"/>
                  </a:lnTo>
                  <a:lnTo>
                    <a:pt x="146992" y="58044"/>
                  </a:lnTo>
                  <a:lnTo>
                    <a:pt x="146793" y="57749"/>
                  </a:lnTo>
                  <a:lnTo>
                    <a:pt x="146978" y="56792"/>
                  </a:lnTo>
                  <a:lnTo>
                    <a:pt x="147158" y="55812"/>
                  </a:lnTo>
                  <a:lnTo>
                    <a:pt x="147329" y="54821"/>
                  </a:lnTo>
                  <a:lnTo>
                    <a:pt x="147491" y="53817"/>
                  </a:lnTo>
                  <a:lnTo>
                    <a:pt x="147647" y="52790"/>
                  </a:lnTo>
                  <a:lnTo>
                    <a:pt x="147718" y="52282"/>
                  </a:lnTo>
                  <a:lnTo>
                    <a:pt x="147790" y="51763"/>
                  </a:lnTo>
                  <a:lnTo>
                    <a:pt x="147856" y="51243"/>
                  </a:lnTo>
                  <a:lnTo>
                    <a:pt x="147918" y="50724"/>
                  </a:lnTo>
                  <a:lnTo>
                    <a:pt x="147979" y="50204"/>
                  </a:lnTo>
                  <a:lnTo>
                    <a:pt x="148036" y="49685"/>
                  </a:lnTo>
                  <a:lnTo>
                    <a:pt x="148093" y="49153"/>
                  </a:lnTo>
                  <a:lnTo>
                    <a:pt x="148146" y="48634"/>
                  </a:lnTo>
                  <a:lnTo>
                    <a:pt x="148188" y="48102"/>
                  </a:lnTo>
                  <a:lnTo>
                    <a:pt x="148236" y="47571"/>
                  </a:lnTo>
                  <a:lnTo>
                    <a:pt x="148274" y="47052"/>
                  </a:lnTo>
                  <a:lnTo>
                    <a:pt x="148312" y="46520"/>
                  </a:lnTo>
                  <a:lnTo>
                    <a:pt x="148340" y="45989"/>
                  </a:lnTo>
                  <a:lnTo>
                    <a:pt x="148369" y="45458"/>
                  </a:lnTo>
                  <a:lnTo>
                    <a:pt x="148392" y="44926"/>
                  </a:lnTo>
                  <a:lnTo>
                    <a:pt x="148411" y="44407"/>
                  </a:lnTo>
                  <a:lnTo>
                    <a:pt x="148426" y="43875"/>
                  </a:lnTo>
                  <a:lnTo>
                    <a:pt x="148435" y="43344"/>
                  </a:lnTo>
                  <a:lnTo>
                    <a:pt x="148440" y="42825"/>
                  </a:lnTo>
                  <a:lnTo>
                    <a:pt x="148435" y="42293"/>
                  </a:lnTo>
                  <a:lnTo>
                    <a:pt x="148430" y="41774"/>
                  </a:lnTo>
                  <a:lnTo>
                    <a:pt x="148421" y="41254"/>
                  </a:lnTo>
                  <a:lnTo>
                    <a:pt x="148411" y="41065"/>
                  </a:lnTo>
                  <a:lnTo>
                    <a:pt x="148397" y="40877"/>
                  </a:lnTo>
                  <a:lnTo>
                    <a:pt x="148373" y="40699"/>
                  </a:lnTo>
                  <a:lnTo>
                    <a:pt x="148345" y="40534"/>
                  </a:lnTo>
                  <a:lnTo>
                    <a:pt x="148312" y="40369"/>
                  </a:lnTo>
                  <a:lnTo>
                    <a:pt x="148269" y="40227"/>
                  </a:lnTo>
                  <a:lnTo>
                    <a:pt x="148226" y="40085"/>
                  </a:lnTo>
                  <a:lnTo>
                    <a:pt x="148174" y="39956"/>
                  </a:lnTo>
                  <a:lnTo>
                    <a:pt x="148122" y="39838"/>
                  </a:lnTo>
                  <a:lnTo>
                    <a:pt x="148065" y="39731"/>
                  </a:lnTo>
                  <a:lnTo>
                    <a:pt x="148003" y="39637"/>
                  </a:lnTo>
                  <a:lnTo>
                    <a:pt x="147941" y="39554"/>
                  </a:lnTo>
                  <a:lnTo>
                    <a:pt x="147875" y="39471"/>
                  </a:lnTo>
                  <a:lnTo>
                    <a:pt x="147809" y="39412"/>
                  </a:lnTo>
                  <a:lnTo>
                    <a:pt x="147742" y="39365"/>
                  </a:lnTo>
                  <a:lnTo>
                    <a:pt x="147676" y="39330"/>
                  </a:lnTo>
                  <a:lnTo>
                    <a:pt x="147604" y="39306"/>
                  </a:lnTo>
                  <a:lnTo>
                    <a:pt x="147533" y="39294"/>
                  </a:lnTo>
                  <a:lnTo>
                    <a:pt x="147467" y="39294"/>
                  </a:lnTo>
                  <a:lnTo>
                    <a:pt x="147400" y="39318"/>
                  </a:lnTo>
                  <a:lnTo>
                    <a:pt x="147334" y="39353"/>
                  </a:lnTo>
                  <a:lnTo>
                    <a:pt x="147268" y="39401"/>
                  </a:lnTo>
                  <a:lnTo>
                    <a:pt x="147206" y="39460"/>
                  </a:lnTo>
                  <a:lnTo>
                    <a:pt x="147149" y="39531"/>
                  </a:lnTo>
                  <a:lnTo>
                    <a:pt x="147097" y="39625"/>
                  </a:lnTo>
                  <a:lnTo>
                    <a:pt x="147044" y="39731"/>
                  </a:lnTo>
                  <a:lnTo>
                    <a:pt x="146997" y="39861"/>
                  </a:lnTo>
                  <a:lnTo>
                    <a:pt x="146954" y="40003"/>
                  </a:lnTo>
                  <a:lnTo>
                    <a:pt x="146916" y="40156"/>
                  </a:lnTo>
                  <a:lnTo>
                    <a:pt x="146888" y="40333"/>
                  </a:lnTo>
                  <a:lnTo>
                    <a:pt x="146859" y="40522"/>
                  </a:lnTo>
                  <a:lnTo>
                    <a:pt x="146840" y="40735"/>
                  </a:lnTo>
                  <a:lnTo>
                    <a:pt x="146712" y="42754"/>
                  </a:lnTo>
                  <a:lnTo>
                    <a:pt x="146584" y="44726"/>
                  </a:lnTo>
                  <a:lnTo>
                    <a:pt x="146513" y="45694"/>
                  </a:lnTo>
                  <a:lnTo>
                    <a:pt x="146446" y="46662"/>
                  </a:lnTo>
                  <a:lnTo>
                    <a:pt x="146371" y="47630"/>
                  </a:lnTo>
                  <a:lnTo>
                    <a:pt x="146295" y="48575"/>
                  </a:lnTo>
                  <a:lnTo>
                    <a:pt x="146209" y="49531"/>
                  </a:lnTo>
                  <a:lnTo>
                    <a:pt x="146119" y="50476"/>
                  </a:lnTo>
                  <a:lnTo>
                    <a:pt x="146024" y="51420"/>
                  </a:lnTo>
                  <a:lnTo>
                    <a:pt x="145920" y="52365"/>
                  </a:lnTo>
                  <a:lnTo>
                    <a:pt x="145806" y="53297"/>
                  </a:lnTo>
                  <a:lnTo>
                    <a:pt x="145682" y="54242"/>
                  </a:lnTo>
                  <a:lnTo>
                    <a:pt x="145549" y="55187"/>
                  </a:lnTo>
                  <a:lnTo>
                    <a:pt x="145407" y="56119"/>
                  </a:lnTo>
                  <a:lnTo>
                    <a:pt x="145212" y="55942"/>
                  </a:lnTo>
                  <a:lnTo>
                    <a:pt x="145013" y="55777"/>
                  </a:lnTo>
                  <a:lnTo>
                    <a:pt x="144814" y="55612"/>
                  </a:lnTo>
                  <a:lnTo>
                    <a:pt x="144614" y="55470"/>
                  </a:lnTo>
                  <a:lnTo>
                    <a:pt x="144410" y="55328"/>
                  </a:lnTo>
                  <a:lnTo>
                    <a:pt x="144211" y="55198"/>
                  </a:lnTo>
                  <a:lnTo>
                    <a:pt x="144007" y="55080"/>
                  </a:lnTo>
                  <a:lnTo>
                    <a:pt x="143803" y="54962"/>
                  </a:lnTo>
                  <a:lnTo>
                    <a:pt x="143599" y="54868"/>
                  </a:lnTo>
                  <a:lnTo>
                    <a:pt x="143390" y="54773"/>
                  </a:lnTo>
                  <a:lnTo>
                    <a:pt x="143186" y="54702"/>
                  </a:lnTo>
                  <a:lnTo>
                    <a:pt x="142977" y="54632"/>
                  </a:lnTo>
                  <a:lnTo>
                    <a:pt x="142768" y="54573"/>
                  </a:lnTo>
                  <a:lnTo>
                    <a:pt x="142559" y="54525"/>
                  </a:lnTo>
                  <a:lnTo>
                    <a:pt x="142351" y="54478"/>
                  </a:lnTo>
                  <a:lnTo>
                    <a:pt x="142142" y="54455"/>
                  </a:lnTo>
                  <a:lnTo>
                    <a:pt x="141933" y="54431"/>
                  </a:lnTo>
                  <a:lnTo>
                    <a:pt x="141724" y="54419"/>
                  </a:lnTo>
                  <a:lnTo>
                    <a:pt x="141306" y="54419"/>
                  </a:lnTo>
                  <a:lnTo>
                    <a:pt x="141098" y="54443"/>
                  </a:lnTo>
                  <a:lnTo>
                    <a:pt x="140884" y="54466"/>
                  </a:lnTo>
                  <a:lnTo>
                    <a:pt x="140675" y="54502"/>
                  </a:lnTo>
                  <a:lnTo>
                    <a:pt x="140466" y="54537"/>
                  </a:lnTo>
                  <a:lnTo>
                    <a:pt x="140258" y="54596"/>
                  </a:lnTo>
                  <a:lnTo>
                    <a:pt x="140049" y="54655"/>
                  </a:lnTo>
                  <a:lnTo>
                    <a:pt x="139840" y="54726"/>
                  </a:lnTo>
                  <a:lnTo>
                    <a:pt x="139631" y="54809"/>
                  </a:lnTo>
                  <a:lnTo>
                    <a:pt x="139427" y="54891"/>
                  </a:lnTo>
                  <a:lnTo>
                    <a:pt x="139218" y="54998"/>
                  </a:lnTo>
                  <a:lnTo>
                    <a:pt x="139014" y="55104"/>
                  </a:lnTo>
                  <a:lnTo>
                    <a:pt x="138810" y="55210"/>
                  </a:lnTo>
                  <a:lnTo>
                    <a:pt x="138758" y="52920"/>
                  </a:lnTo>
                  <a:lnTo>
                    <a:pt x="138706" y="50582"/>
                  </a:lnTo>
                  <a:lnTo>
                    <a:pt x="138677" y="49401"/>
                  </a:lnTo>
                  <a:lnTo>
                    <a:pt x="138649" y="48209"/>
                  </a:lnTo>
                  <a:lnTo>
                    <a:pt x="138611" y="47028"/>
                  </a:lnTo>
                  <a:lnTo>
                    <a:pt x="138573" y="45847"/>
                  </a:lnTo>
                  <a:lnTo>
                    <a:pt x="138525" y="44667"/>
                  </a:lnTo>
                  <a:lnTo>
                    <a:pt x="138473" y="43486"/>
                  </a:lnTo>
                  <a:lnTo>
                    <a:pt x="138411" y="42329"/>
                  </a:lnTo>
                  <a:lnTo>
                    <a:pt x="138335" y="41184"/>
                  </a:lnTo>
                  <a:lnTo>
                    <a:pt x="138297" y="40617"/>
                  </a:lnTo>
                  <a:lnTo>
                    <a:pt x="138255" y="40050"/>
                  </a:lnTo>
                  <a:lnTo>
                    <a:pt x="138207" y="39483"/>
                  </a:lnTo>
                  <a:lnTo>
                    <a:pt x="138160" y="38928"/>
                  </a:lnTo>
                  <a:lnTo>
                    <a:pt x="138108" y="38385"/>
                  </a:lnTo>
                  <a:lnTo>
                    <a:pt x="138051" y="37842"/>
                  </a:lnTo>
                  <a:lnTo>
                    <a:pt x="137994" y="37299"/>
                  </a:lnTo>
                  <a:lnTo>
                    <a:pt x="137932" y="36768"/>
                  </a:lnTo>
                  <a:lnTo>
                    <a:pt x="137903" y="36579"/>
                  </a:lnTo>
                  <a:lnTo>
                    <a:pt x="137870" y="36390"/>
                  </a:lnTo>
                  <a:lnTo>
                    <a:pt x="137832" y="36225"/>
                  </a:lnTo>
                  <a:lnTo>
                    <a:pt x="137794" y="36071"/>
                  </a:lnTo>
                  <a:lnTo>
                    <a:pt x="137747" y="35941"/>
                  </a:lnTo>
                  <a:lnTo>
                    <a:pt x="137695" y="35823"/>
                  </a:lnTo>
                  <a:lnTo>
                    <a:pt x="137642" y="35717"/>
                  </a:lnTo>
                  <a:lnTo>
                    <a:pt x="137585" y="35622"/>
                  </a:lnTo>
                  <a:lnTo>
                    <a:pt x="137528" y="35540"/>
                  </a:lnTo>
                  <a:lnTo>
                    <a:pt x="137467" y="35481"/>
                  </a:lnTo>
                  <a:lnTo>
                    <a:pt x="137400" y="35422"/>
                  </a:lnTo>
                  <a:lnTo>
                    <a:pt x="137339" y="35386"/>
                  </a:lnTo>
                  <a:lnTo>
                    <a:pt x="137272" y="35363"/>
                  </a:lnTo>
                  <a:lnTo>
                    <a:pt x="137139" y="35363"/>
                  </a:lnTo>
                  <a:lnTo>
                    <a:pt x="137073" y="35374"/>
                  </a:lnTo>
                  <a:lnTo>
                    <a:pt x="137006" y="35410"/>
                  </a:lnTo>
                  <a:lnTo>
                    <a:pt x="136940" y="35445"/>
                  </a:lnTo>
                  <a:lnTo>
                    <a:pt x="136878" y="35504"/>
                  </a:lnTo>
                  <a:lnTo>
                    <a:pt x="136817" y="35575"/>
                  </a:lnTo>
                  <a:lnTo>
                    <a:pt x="136760" y="35658"/>
                  </a:lnTo>
                  <a:lnTo>
                    <a:pt x="136703" y="35740"/>
                  </a:lnTo>
                  <a:lnTo>
                    <a:pt x="136646" y="35847"/>
                  </a:lnTo>
                  <a:lnTo>
                    <a:pt x="136598" y="35965"/>
                  </a:lnTo>
                  <a:lnTo>
                    <a:pt x="136551" y="36095"/>
                  </a:lnTo>
                  <a:lnTo>
                    <a:pt x="136508" y="36225"/>
                  </a:lnTo>
                  <a:lnTo>
                    <a:pt x="136470" y="36378"/>
                  </a:lnTo>
                  <a:lnTo>
                    <a:pt x="136437" y="36543"/>
                  </a:lnTo>
                  <a:lnTo>
                    <a:pt x="136413" y="36709"/>
                  </a:lnTo>
                  <a:lnTo>
                    <a:pt x="136389" y="36886"/>
                  </a:lnTo>
                  <a:lnTo>
                    <a:pt x="136375" y="37086"/>
                  </a:lnTo>
                  <a:lnTo>
                    <a:pt x="136370" y="37287"/>
                  </a:lnTo>
                  <a:lnTo>
                    <a:pt x="136361" y="37866"/>
                  </a:lnTo>
                  <a:lnTo>
                    <a:pt x="136356" y="38444"/>
                  </a:lnTo>
                  <a:lnTo>
                    <a:pt x="136356" y="39023"/>
                  </a:lnTo>
                  <a:lnTo>
                    <a:pt x="136361" y="39613"/>
                  </a:lnTo>
                  <a:lnTo>
                    <a:pt x="136370" y="40192"/>
                  </a:lnTo>
                  <a:lnTo>
                    <a:pt x="136380" y="40794"/>
                  </a:lnTo>
                  <a:lnTo>
                    <a:pt x="136394" y="41384"/>
                  </a:lnTo>
                  <a:lnTo>
                    <a:pt x="136413" y="41975"/>
                  </a:lnTo>
                  <a:lnTo>
                    <a:pt x="136437" y="42577"/>
                  </a:lnTo>
                  <a:lnTo>
                    <a:pt x="136461" y="43179"/>
                  </a:lnTo>
                  <a:lnTo>
                    <a:pt x="136518" y="44383"/>
                  </a:lnTo>
                  <a:lnTo>
                    <a:pt x="136579" y="45588"/>
                  </a:lnTo>
                  <a:lnTo>
                    <a:pt x="136655" y="46804"/>
                  </a:lnTo>
                  <a:lnTo>
                    <a:pt x="136736" y="48020"/>
                  </a:lnTo>
                  <a:lnTo>
                    <a:pt x="136821" y="49224"/>
                  </a:lnTo>
                  <a:lnTo>
                    <a:pt x="136911" y="50428"/>
                  </a:lnTo>
                  <a:lnTo>
                    <a:pt x="137006" y="51633"/>
                  </a:lnTo>
                  <a:lnTo>
                    <a:pt x="137192" y="54006"/>
                  </a:lnTo>
                  <a:lnTo>
                    <a:pt x="137372" y="56320"/>
                  </a:lnTo>
                  <a:lnTo>
                    <a:pt x="137173" y="56521"/>
                  </a:lnTo>
                  <a:lnTo>
                    <a:pt x="136973" y="56721"/>
                  </a:lnTo>
                  <a:lnTo>
                    <a:pt x="136779" y="56934"/>
                  </a:lnTo>
                  <a:lnTo>
                    <a:pt x="136584" y="57158"/>
                  </a:lnTo>
                  <a:lnTo>
                    <a:pt x="136389" y="57383"/>
                  </a:lnTo>
                  <a:lnTo>
                    <a:pt x="136200" y="57619"/>
                  </a:lnTo>
                  <a:lnTo>
                    <a:pt x="136010" y="57867"/>
                  </a:lnTo>
                  <a:lnTo>
                    <a:pt x="135825" y="58126"/>
                  </a:lnTo>
                  <a:lnTo>
                    <a:pt x="135640" y="58386"/>
                  </a:lnTo>
                  <a:lnTo>
                    <a:pt x="135454" y="58658"/>
                  </a:lnTo>
                  <a:lnTo>
                    <a:pt x="135274" y="58941"/>
                  </a:lnTo>
                  <a:lnTo>
                    <a:pt x="135098" y="59225"/>
                  </a:lnTo>
                  <a:lnTo>
                    <a:pt x="134923" y="59532"/>
                  </a:lnTo>
                  <a:lnTo>
                    <a:pt x="134747" y="59839"/>
                  </a:lnTo>
                  <a:lnTo>
                    <a:pt x="134576" y="60157"/>
                  </a:lnTo>
                  <a:lnTo>
                    <a:pt x="134406" y="60488"/>
                  </a:lnTo>
                  <a:lnTo>
                    <a:pt x="134168" y="59650"/>
                  </a:lnTo>
                  <a:lnTo>
                    <a:pt x="133926" y="58823"/>
                  </a:lnTo>
                  <a:lnTo>
                    <a:pt x="133675" y="58008"/>
                  </a:lnTo>
                  <a:lnTo>
                    <a:pt x="133418" y="57194"/>
                  </a:lnTo>
                  <a:lnTo>
                    <a:pt x="133162" y="56391"/>
                  </a:lnTo>
                  <a:lnTo>
                    <a:pt x="132901" y="55600"/>
                  </a:lnTo>
                  <a:lnTo>
                    <a:pt x="132384" y="54018"/>
                  </a:lnTo>
                  <a:lnTo>
                    <a:pt x="132218" y="53522"/>
                  </a:lnTo>
                  <a:lnTo>
                    <a:pt x="132056" y="53002"/>
                  </a:lnTo>
                  <a:lnTo>
                    <a:pt x="131733" y="51963"/>
                  </a:lnTo>
                  <a:lnTo>
                    <a:pt x="131406" y="50912"/>
                  </a:lnTo>
                  <a:lnTo>
                    <a:pt x="131074" y="49862"/>
                  </a:lnTo>
                  <a:lnTo>
                    <a:pt x="130908" y="49354"/>
                  </a:lnTo>
                  <a:lnTo>
                    <a:pt x="130737" y="48846"/>
                  </a:lnTo>
                  <a:lnTo>
                    <a:pt x="130561" y="48350"/>
                  </a:lnTo>
                  <a:lnTo>
                    <a:pt x="130386" y="47866"/>
                  </a:lnTo>
                  <a:lnTo>
                    <a:pt x="130200" y="47394"/>
                  </a:lnTo>
                  <a:lnTo>
                    <a:pt x="130015" y="46933"/>
                  </a:lnTo>
                  <a:lnTo>
                    <a:pt x="129821" y="46508"/>
                  </a:lnTo>
                  <a:lnTo>
                    <a:pt x="129626" y="46095"/>
                  </a:lnTo>
                  <a:lnTo>
                    <a:pt x="129555" y="45965"/>
                  </a:lnTo>
                  <a:lnTo>
                    <a:pt x="129489" y="45859"/>
                  </a:lnTo>
                  <a:lnTo>
                    <a:pt x="129413" y="45776"/>
                  </a:lnTo>
                  <a:lnTo>
                    <a:pt x="129341" y="45694"/>
                  </a:lnTo>
                  <a:lnTo>
                    <a:pt x="129270" y="45647"/>
                  </a:lnTo>
                  <a:lnTo>
                    <a:pt x="129194" y="45599"/>
                  </a:lnTo>
                  <a:lnTo>
                    <a:pt x="129118" y="45588"/>
                  </a:lnTo>
                  <a:lnTo>
                    <a:pt x="129047" y="45576"/>
                  </a:lnTo>
                  <a:lnTo>
                    <a:pt x="128971" y="45576"/>
                  </a:lnTo>
                  <a:lnTo>
                    <a:pt x="128900" y="45599"/>
                  </a:lnTo>
                  <a:lnTo>
                    <a:pt x="128829" y="45635"/>
                  </a:lnTo>
                  <a:lnTo>
                    <a:pt x="128762" y="45682"/>
                  </a:lnTo>
                  <a:lnTo>
                    <a:pt x="128696" y="45741"/>
                  </a:lnTo>
                  <a:lnTo>
                    <a:pt x="128629" y="45812"/>
                  </a:lnTo>
                  <a:lnTo>
                    <a:pt x="128568" y="45894"/>
                  </a:lnTo>
                  <a:lnTo>
                    <a:pt x="128511" y="45989"/>
                  </a:lnTo>
                  <a:lnTo>
                    <a:pt x="128454" y="46095"/>
                  </a:lnTo>
                  <a:lnTo>
                    <a:pt x="128402" y="46213"/>
                  </a:lnTo>
                  <a:lnTo>
                    <a:pt x="128354" y="46343"/>
                  </a:lnTo>
                  <a:lnTo>
                    <a:pt x="128316" y="46473"/>
                  </a:lnTo>
                  <a:lnTo>
                    <a:pt x="128278" y="46615"/>
                  </a:lnTo>
                  <a:lnTo>
                    <a:pt x="128245" y="46768"/>
                  </a:lnTo>
                  <a:lnTo>
                    <a:pt x="128221" y="46933"/>
                  </a:lnTo>
                  <a:lnTo>
                    <a:pt x="128198" y="47099"/>
                  </a:lnTo>
                  <a:lnTo>
                    <a:pt x="128188" y="47264"/>
                  </a:lnTo>
                  <a:lnTo>
                    <a:pt x="128179" y="47453"/>
                  </a:lnTo>
                  <a:lnTo>
                    <a:pt x="128179" y="47630"/>
                  </a:lnTo>
                  <a:lnTo>
                    <a:pt x="128188" y="47819"/>
                  </a:lnTo>
                  <a:lnTo>
                    <a:pt x="128202" y="48020"/>
                  </a:lnTo>
                  <a:lnTo>
                    <a:pt x="128226" y="48220"/>
                  </a:lnTo>
                  <a:lnTo>
                    <a:pt x="128259" y="48421"/>
                  </a:lnTo>
                  <a:lnTo>
                    <a:pt x="128302" y="48634"/>
                  </a:lnTo>
                  <a:lnTo>
                    <a:pt x="128425" y="49165"/>
                  </a:lnTo>
                  <a:lnTo>
                    <a:pt x="128558" y="49685"/>
                  </a:lnTo>
                  <a:lnTo>
                    <a:pt x="128696" y="50192"/>
                  </a:lnTo>
                  <a:lnTo>
                    <a:pt x="128843" y="50688"/>
                  </a:lnTo>
                  <a:lnTo>
                    <a:pt x="128995" y="51184"/>
                  </a:lnTo>
                  <a:lnTo>
                    <a:pt x="129152" y="51668"/>
                  </a:lnTo>
                  <a:lnTo>
                    <a:pt x="129313" y="52152"/>
                  </a:lnTo>
                  <a:lnTo>
                    <a:pt x="129479" y="52624"/>
                  </a:lnTo>
                  <a:lnTo>
                    <a:pt x="129816" y="53557"/>
                  </a:lnTo>
                  <a:lnTo>
                    <a:pt x="130153" y="54466"/>
                  </a:lnTo>
                  <a:lnTo>
                    <a:pt x="130490" y="55375"/>
                  </a:lnTo>
                  <a:lnTo>
                    <a:pt x="130822" y="56285"/>
                  </a:lnTo>
                  <a:lnTo>
                    <a:pt x="131420" y="58020"/>
                  </a:lnTo>
                  <a:lnTo>
                    <a:pt x="131724" y="58882"/>
                  </a:lnTo>
                  <a:lnTo>
                    <a:pt x="132028" y="59756"/>
                  </a:lnTo>
                  <a:lnTo>
                    <a:pt x="132341" y="60618"/>
                  </a:lnTo>
                  <a:lnTo>
                    <a:pt x="132654" y="61456"/>
                  </a:lnTo>
                  <a:lnTo>
                    <a:pt x="132977" y="62294"/>
                  </a:lnTo>
                  <a:lnTo>
                    <a:pt x="133143" y="62696"/>
                  </a:lnTo>
                  <a:lnTo>
                    <a:pt x="133309" y="63109"/>
                  </a:lnTo>
                  <a:lnTo>
                    <a:pt x="133172" y="63487"/>
                  </a:lnTo>
                  <a:lnTo>
                    <a:pt x="133039" y="63876"/>
                  </a:lnTo>
                  <a:lnTo>
                    <a:pt x="132911" y="64278"/>
                  </a:lnTo>
                  <a:lnTo>
                    <a:pt x="132782" y="64691"/>
                  </a:lnTo>
                  <a:lnTo>
                    <a:pt x="132659" y="65104"/>
                  </a:lnTo>
                  <a:lnTo>
                    <a:pt x="132540" y="65529"/>
                  </a:lnTo>
                  <a:lnTo>
                    <a:pt x="132426" y="65966"/>
                  </a:lnTo>
                  <a:lnTo>
                    <a:pt x="132312" y="66403"/>
                  </a:lnTo>
                  <a:lnTo>
                    <a:pt x="132203" y="66852"/>
                  </a:lnTo>
                  <a:lnTo>
                    <a:pt x="132104" y="67312"/>
                  </a:lnTo>
                  <a:lnTo>
                    <a:pt x="132004" y="67785"/>
                  </a:lnTo>
                  <a:lnTo>
                    <a:pt x="131904" y="68257"/>
                  </a:lnTo>
                  <a:lnTo>
                    <a:pt x="131814" y="68741"/>
                  </a:lnTo>
                  <a:lnTo>
                    <a:pt x="131729" y="69237"/>
                  </a:lnTo>
                  <a:lnTo>
                    <a:pt x="131648" y="69733"/>
                  </a:lnTo>
                  <a:lnTo>
                    <a:pt x="131572" y="70240"/>
                  </a:lnTo>
                  <a:lnTo>
                    <a:pt x="131477" y="70902"/>
                  </a:lnTo>
                  <a:lnTo>
                    <a:pt x="131387" y="71575"/>
                  </a:lnTo>
                  <a:lnTo>
                    <a:pt x="131311" y="72236"/>
                  </a:lnTo>
                  <a:lnTo>
                    <a:pt x="131240" y="72909"/>
                  </a:lnTo>
                  <a:lnTo>
                    <a:pt x="131178" y="73582"/>
                  </a:lnTo>
                  <a:lnTo>
                    <a:pt x="131121" y="74255"/>
                  </a:lnTo>
                  <a:lnTo>
                    <a:pt x="131074" y="74940"/>
                  </a:lnTo>
                  <a:lnTo>
                    <a:pt x="131031" y="75613"/>
                  </a:lnTo>
                  <a:lnTo>
                    <a:pt x="131003" y="76286"/>
                  </a:lnTo>
                  <a:lnTo>
                    <a:pt x="130974" y="76970"/>
                  </a:lnTo>
                  <a:lnTo>
                    <a:pt x="130955" y="77643"/>
                  </a:lnTo>
                  <a:lnTo>
                    <a:pt x="130946" y="78316"/>
                  </a:lnTo>
                  <a:lnTo>
                    <a:pt x="130941" y="79001"/>
                  </a:lnTo>
                  <a:lnTo>
                    <a:pt x="130946" y="79674"/>
                  </a:lnTo>
                  <a:lnTo>
                    <a:pt x="130955" y="80347"/>
                  </a:lnTo>
                  <a:lnTo>
                    <a:pt x="130974" y="81020"/>
                  </a:lnTo>
                  <a:lnTo>
                    <a:pt x="130998" y="81693"/>
                  </a:lnTo>
                  <a:lnTo>
                    <a:pt x="131031" y="82354"/>
                  </a:lnTo>
                  <a:lnTo>
                    <a:pt x="131069" y="83027"/>
                  </a:lnTo>
                  <a:lnTo>
                    <a:pt x="131112" y="83689"/>
                  </a:lnTo>
                  <a:lnTo>
                    <a:pt x="131164" y="84350"/>
                  </a:lnTo>
                  <a:lnTo>
                    <a:pt x="131221" y="84999"/>
                  </a:lnTo>
                  <a:lnTo>
                    <a:pt x="131287" y="85649"/>
                  </a:lnTo>
                  <a:lnTo>
                    <a:pt x="131354" y="86298"/>
                  </a:lnTo>
                  <a:lnTo>
                    <a:pt x="131434" y="86947"/>
                  </a:lnTo>
                  <a:lnTo>
                    <a:pt x="131515" y="87585"/>
                  </a:lnTo>
                  <a:lnTo>
                    <a:pt x="131605" y="88222"/>
                  </a:lnTo>
                  <a:lnTo>
                    <a:pt x="131700" y="88848"/>
                  </a:lnTo>
                  <a:lnTo>
                    <a:pt x="131800" y="89474"/>
                  </a:lnTo>
                  <a:lnTo>
                    <a:pt x="131909" y="90088"/>
                  </a:lnTo>
                  <a:lnTo>
                    <a:pt x="132018" y="90702"/>
                  </a:lnTo>
                  <a:lnTo>
                    <a:pt x="132137" y="91304"/>
                  </a:lnTo>
                  <a:lnTo>
                    <a:pt x="132260" y="91894"/>
                  </a:lnTo>
                  <a:lnTo>
                    <a:pt x="132393" y="92485"/>
                  </a:lnTo>
                  <a:lnTo>
                    <a:pt x="132526" y="93075"/>
                  </a:lnTo>
                  <a:lnTo>
                    <a:pt x="132668" y="93642"/>
                  </a:lnTo>
                  <a:lnTo>
                    <a:pt x="132816" y="94209"/>
                  </a:lnTo>
                  <a:lnTo>
                    <a:pt x="132963" y="94764"/>
                  </a:lnTo>
                  <a:lnTo>
                    <a:pt x="133119" y="95318"/>
                  </a:lnTo>
                  <a:lnTo>
                    <a:pt x="133281" y="95862"/>
                  </a:lnTo>
                  <a:lnTo>
                    <a:pt x="133452" y="96381"/>
                  </a:lnTo>
                  <a:lnTo>
                    <a:pt x="133622" y="96901"/>
                  </a:lnTo>
                  <a:lnTo>
                    <a:pt x="133798" y="97420"/>
                  </a:lnTo>
                  <a:lnTo>
                    <a:pt x="133978" y="97916"/>
                  </a:lnTo>
                  <a:lnTo>
                    <a:pt x="134163" y="98400"/>
                  </a:lnTo>
                  <a:lnTo>
                    <a:pt x="134358" y="98884"/>
                  </a:lnTo>
                  <a:lnTo>
                    <a:pt x="134553" y="99345"/>
                  </a:lnTo>
                  <a:lnTo>
                    <a:pt x="134752" y="99805"/>
                  </a:lnTo>
                  <a:lnTo>
                    <a:pt x="134956" y="100242"/>
                  </a:lnTo>
                  <a:lnTo>
                    <a:pt x="135165" y="100679"/>
                  </a:lnTo>
                  <a:lnTo>
                    <a:pt x="135378" y="101092"/>
                  </a:lnTo>
                  <a:lnTo>
                    <a:pt x="135597" y="101493"/>
                  </a:lnTo>
                  <a:lnTo>
                    <a:pt x="135815" y="101883"/>
                  </a:lnTo>
                  <a:lnTo>
                    <a:pt x="136043" y="102261"/>
                  </a:lnTo>
                  <a:lnTo>
                    <a:pt x="136271" y="102627"/>
                  </a:lnTo>
                  <a:lnTo>
                    <a:pt x="136503" y="102981"/>
                  </a:lnTo>
                  <a:lnTo>
                    <a:pt x="136741" y="103312"/>
                  </a:lnTo>
                  <a:lnTo>
                    <a:pt x="136983" y="103631"/>
                  </a:lnTo>
                  <a:lnTo>
                    <a:pt x="137229" y="103938"/>
                  </a:lnTo>
                  <a:lnTo>
                    <a:pt x="137476" y="104221"/>
                  </a:lnTo>
                  <a:lnTo>
                    <a:pt x="137728" y="104504"/>
                  </a:lnTo>
                  <a:lnTo>
                    <a:pt x="137984" y="104752"/>
                  </a:lnTo>
                  <a:lnTo>
                    <a:pt x="138240" y="105000"/>
                  </a:lnTo>
                  <a:lnTo>
                    <a:pt x="138506" y="105224"/>
                  </a:lnTo>
                  <a:lnTo>
                    <a:pt x="138563" y="105272"/>
                  </a:lnTo>
                  <a:lnTo>
                    <a:pt x="138620" y="105319"/>
                  </a:lnTo>
                  <a:lnTo>
                    <a:pt x="138677" y="105343"/>
                  </a:lnTo>
                  <a:lnTo>
                    <a:pt x="138734" y="105366"/>
                  </a:lnTo>
                  <a:lnTo>
                    <a:pt x="138843" y="105378"/>
                  </a:lnTo>
                  <a:lnTo>
                    <a:pt x="138952" y="105378"/>
                  </a:lnTo>
                  <a:lnTo>
                    <a:pt x="138986" y="107952"/>
                  </a:lnTo>
                  <a:lnTo>
                    <a:pt x="139009" y="110538"/>
                  </a:lnTo>
                  <a:lnTo>
                    <a:pt x="139028" y="113123"/>
                  </a:lnTo>
                  <a:lnTo>
                    <a:pt x="139033" y="115709"/>
                  </a:lnTo>
                  <a:lnTo>
                    <a:pt x="139033" y="118307"/>
                  </a:lnTo>
                  <a:lnTo>
                    <a:pt x="139024" y="120904"/>
                  </a:lnTo>
                  <a:lnTo>
                    <a:pt x="139009" y="123513"/>
                  </a:lnTo>
                  <a:lnTo>
                    <a:pt x="138981" y="126111"/>
                  </a:lnTo>
                  <a:lnTo>
                    <a:pt x="138943" y="128720"/>
                  </a:lnTo>
                  <a:lnTo>
                    <a:pt x="138891" y="131318"/>
                  </a:lnTo>
                  <a:lnTo>
                    <a:pt x="138834" y="133915"/>
                  </a:lnTo>
                  <a:lnTo>
                    <a:pt x="138762" y="136513"/>
                  </a:lnTo>
                  <a:lnTo>
                    <a:pt x="138725" y="137812"/>
                  </a:lnTo>
                  <a:lnTo>
                    <a:pt x="138682" y="139110"/>
                  </a:lnTo>
                  <a:lnTo>
                    <a:pt x="138634" y="140397"/>
                  </a:lnTo>
                  <a:lnTo>
                    <a:pt x="138587" y="141696"/>
                  </a:lnTo>
                  <a:lnTo>
                    <a:pt x="138535" y="142983"/>
                  </a:lnTo>
                  <a:lnTo>
                    <a:pt x="138482" y="144270"/>
                  </a:lnTo>
                  <a:lnTo>
                    <a:pt x="138425" y="145557"/>
                  </a:lnTo>
                  <a:lnTo>
                    <a:pt x="138364" y="146844"/>
                  </a:lnTo>
                  <a:lnTo>
                    <a:pt x="138297" y="148131"/>
                  </a:lnTo>
                  <a:lnTo>
                    <a:pt x="138231" y="149406"/>
                  </a:lnTo>
                  <a:lnTo>
                    <a:pt x="138160" y="150681"/>
                  </a:lnTo>
                  <a:lnTo>
                    <a:pt x="138089" y="151956"/>
                  </a:lnTo>
                  <a:lnTo>
                    <a:pt x="138013" y="153232"/>
                  </a:lnTo>
                  <a:lnTo>
                    <a:pt x="137932" y="154507"/>
                  </a:lnTo>
                  <a:lnTo>
                    <a:pt x="137846" y="155770"/>
                  </a:lnTo>
                  <a:lnTo>
                    <a:pt x="137761" y="157033"/>
                  </a:lnTo>
                  <a:lnTo>
                    <a:pt x="137671" y="158285"/>
                  </a:lnTo>
                  <a:lnTo>
                    <a:pt x="137576" y="159548"/>
                  </a:lnTo>
                  <a:lnTo>
                    <a:pt x="137476" y="160800"/>
                  </a:lnTo>
                  <a:lnTo>
                    <a:pt x="137377" y="162040"/>
                  </a:lnTo>
                  <a:lnTo>
                    <a:pt x="137272" y="163291"/>
                  </a:lnTo>
                  <a:lnTo>
                    <a:pt x="137163" y="164531"/>
                  </a:lnTo>
                  <a:lnTo>
                    <a:pt x="137049" y="165759"/>
                  </a:lnTo>
                  <a:lnTo>
                    <a:pt x="136935" y="166999"/>
                  </a:lnTo>
                  <a:lnTo>
                    <a:pt x="136812" y="168226"/>
                  </a:lnTo>
                  <a:lnTo>
                    <a:pt x="136688" y="169443"/>
                  </a:lnTo>
                  <a:lnTo>
                    <a:pt x="136560" y="170659"/>
                  </a:lnTo>
                  <a:lnTo>
                    <a:pt x="136427" y="171875"/>
                  </a:lnTo>
                  <a:lnTo>
                    <a:pt x="136294" y="173079"/>
                  </a:lnTo>
                  <a:lnTo>
                    <a:pt x="136152" y="174283"/>
                  </a:lnTo>
                  <a:lnTo>
                    <a:pt x="136010" y="175476"/>
                  </a:lnTo>
                  <a:lnTo>
                    <a:pt x="135858" y="176668"/>
                  </a:lnTo>
                  <a:lnTo>
                    <a:pt x="135706" y="177849"/>
                  </a:lnTo>
                  <a:lnTo>
                    <a:pt x="135549" y="179030"/>
                  </a:lnTo>
                  <a:lnTo>
                    <a:pt x="135388" y="180211"/>
                  </a:lnTo>
                  <a:lnTo>
                    <a:pt x="135222" y="181368"/>
                  </a:lnTo>
                  <a:lnTo>
                    <a:pt x="135056" y="182536"/>
                  </a:lnTo>
                  <a:lnTo>
                    <a:pt x="134880" y="183694"/>
                  </a:lnTo>
                  <a:lnTo>
                    <a:pt x="134705" y="184839"/>
                  </a:lnTo>
                  <a:lnTo>
                    <a:pt x="134519" y="185972"/>
                  </a:lnTo>
                  <a:lnTo>
                    <a:pt x="134330" y="187106"/>
                  </a:lnTo>
                  <a:lnTo>
                    <a:pt x="134140" y="188239"/>
                  </a:lnTo>
                  <a:lnTo>
                    <a:pt x="133945" y="189361"/>
                  </a:lnTo>
                  <a:lnTo>
                    <a:pt x="133741" y="190471"/>
                  </a:lnTo>
                  <a:lnTo>
                    <a:pt x="133537" y="191581"/>
                  </a:lnTo>
                  <a:lnTo>
                    <a:pt x="133328" y="192679"/>
                  </a:lnTo>
                  <a:lnTo>
                    <a:pt x="133110" y="193765"/>
                  </a:lnTo>
                  <a:lnTo>
                    <a:pt x="132892" y="194851"/>
                  </a:lnTo>
                  <a:lnTo>
                    <a:pt x="132664" y="195926"/>
                  </a:lnTo>
                  <a:lnTo>
                    <a:pt x="132436" y="196988"/>
                  </a:lnTo>
                  <a:lnTo>
                    <a:pt x="132199" y="198051"/>
                  </a:lnTo>
                  <a:lnTo>
                    <a:pt x="131961" y="199102"/>
                  </a:lnTo>
                  <a:lnTo>
                    <a:pt x="131714" y="200141"/>
                  </a:lnTo>
                  <a:lnTo>
                    <a:pt x="131468" y="201168"/>
                  </a:lnTo>
                  <a:lnTo>
                    <a:pt x="131211" y="202195"/>
                  </a:lnTo>
                  <a:lnTo>
                    <a:pt x="130950" y="203210"/>
                  </a:lnTo>
                  <a:lnTo>
                    <a:pt x="130685" y="204214"/>
                  </a:lnTo>
                  <a:lnTo>
                    <a:pt x="130414" y="205206"/>
                  </a:lnTo>
                  <a:lnTo>
                    <a:pt x="130139" y="206198"/>
                  </a:lnTo>
                  <a:lnTo>
                    <a:pt x="129859" y="207178"/>
                  </a:lnTo>
                  <a:lnTo>
                    <a:pt x="129574" y="208146"/>
                  </a:lnTo>
                  <a:lnTo>
                    <a:pt x="129280" y="209102"/>
                  </a:lnTo>
                  <a:lnTo>
                    <a:pt x="128985" y="210047"/>
                  </a:lnTo>
                  <a:lnTo>
                    <a:pt x="128682" y="210979"/>
                  </a:lnTo>
                  <a:lnTo>
                    <a:pt x="128373" y="211912"/>
                  </a:lnTo>
                  <a:lnTo>
                    <a:pt x="128060" y="212833"/>
                  </a:lnTo>
                  <a:lnTo>
                    <a:pt x="127742" y="213730"/>
                  </a:lnTo>
                  <a:lnTo>
                    <a:pt x="127414" y="214628"/>
                  </a:lnTo>
                  <a:lnTo>
                    <a:pt x="127087" y="215513"/>
                  </a:lnTo>
                  <a:lnTo>
                    <a:pt x="126750" y="216387"/>
                  </a:lnTo>
                  <a:lnTo>
                    <a:pt x="126408" y="217249"/>
                  </a:lnTo>
                  <a:lnTo>
                    <a:pt x="126062" y="218099"/>
                  </a:lnTo>
                  <a:lnTo>
                    <a:pt x="125706" y="218949"/>
                  </a:lnTo>
                  <a:lnTo>
                    <a:pt x="125350" y="219776"/>
                  </a:lnTo>
                  <a:lnTo>
                    <a:pt x="124984" y="220590"/>
                  </a:lnTo>
                  <a:lnTo>
                    <a:pt x="124610" y="221393"/>
                  </a:lnTo>
                  <a:lnTo>
                    <a:pt x="124235" y="222184"/>
                  </a:lnTo>
                  <a:lnTo>
                    <a:pt x="123850" y="222964"/>
                  </a:lnTo>
                  <a:lnTo>
                    <a:pt x="123461" y="223743"/>
                  </a:lnTo>
                  <a:lnTo>
                    <a:pt x="123067" y="224498"/>
                  </a:lnTo>
                  <a:lnTo>
                    <a:pt x="122664" y="225242"/>
                  </a:lnTo>
                  <a:lnTo>
                    <a:pt x="122255" y="225962"/>
                  </a:lnTo>
                  <a:lnTo>
                    <a:pt x="121843" y="226683"/>
                  </a:lnTo>
                  <a:lnTo>
                    <a:pt x="121420" y="227391"/>
                  </a:lnTo>
                  <a:lnTo>
                    <a:pt x="120993" y="228088"/>
                  </a:lnTo>
                  <a:lnTo>
                    <a:pt x="120561" y="228761"/>
                  </a:lnTo>
                  <a:lnTo>
                    <a:pt x="120120" y="229434"/>
                  </a:lnTo>
                  <a:lnTo>
                    <a:pt x="119674" y="230083"/>
                  </a:lnTo>
                  <a:lnTo>
                    <a:pt x="119223" y="230721"/>
                  </a:lnTo>
                  <a:lnTo>
                    <a:pt x="118762" y="231346"/>
                  </a:lnTo>
                  <a:lnTo>
                    <a:pt x="118297" y="231949"/>
                  </a:lnTo>
                  <a:lnTo>
                    <a:pt x="117827" y="232551"/>
                  </a:lnTo>
                  <a:lnTo>
                    <a:pt x="117348" y="233129"/>
                  </a:lnTo>
                  <a:lnTo>
                    <a:pt x="116859" y="233696"/>
                  </a:lnTo>
                  <a:lnTo>
                    <a:pt x="116370" y="234251"/>
                  </a:lnTo>
                  <a:lnTo>
                    <a:pt x="115872" y="234794"/>
                  </a:lnTo>
                  <a:lnTo>
                    <a:pt x="115364" y="235314"/>
                  </a:lnTo>
                  <a:lnTo>
                    <a:pt x="114851" y="235821"/>
                  </a:lnTo>
                  <a:lnTo>
                    <a:pt x="114329" y="236317"/>
                  </a:lnTo>
                  <a:lnTo>
                    <a:pt x="113803" y="236801"/>
                  </a:lnTo>
                  <a:lnTo>
                    <a:pt x="113271" y="237262"/>
                  </a:lnTo>
                  <a:lnTo>
                    <a:pt x="112730" y="237710"/>
                  </a:lnTo>
                  <a:lnTo>
                    <a:pt x="112179" y="238135"/>
                  </a:lnTo>
                  <a:lnTo>
                    <a:pt x="111629" y="238561"/>
                  </a:lnTo>
                  <a:lnTo>
                    <a:pt x="111629" y="238561"/>
                  </a:lnTo>
                  <a:lnTo>
                    <a:pt x="111771" y="233200"/>
                  </a:lnTo>
                  <a:lnTo>
                    <a:pt x="111842" y="230520"/>
                  </a:lnTo>
                  <a:lnTo>
                    <a:pt x="111909" y="227840"/>
                  </a:lnTo>
                  <a:lnTo>
                    <a:pt x="111971" y="225160"/>
                  </a:lnTo>
                  <a:lnTo>
                    <a:pt x="112028" y="222479"/>
                  </a:lnTo>
                  <a:lnTo>
                    <a:pt x="112085" y="219799"/>
                  </a:lnTo>
                  <a:lnTo>
                    <a:pt x="112137" y="217119"/>
                  </a:lnTo>
                  <a:lnTo>
                    <a:pt x="112179" y="214439"/>
                  </a:lnTo>
                  <a:lnTo>
                    <a:pt x="112222" y="211759"/>
                  </a:lnTo>
                  <a:lnTo>
                    <a:pt x="112260" y="209079"/>
                  </a:lnTo>
                  <a:lnTo>
                    <a:pt x="112289" y="206398"/>
                  </a:lnTo>
                  <a:lnTo>
                    <a:pt x="112312" y="203718"/>
                  </a:lnTo>
                  <a:lnTo>
                    <a:pt x="112331" y="201038"/>
                  </a:lnTo>
                  <a:lnTo>
                    <a:pt x="112341" y="198358"/>
                  </a:lnTo>
                  <a:lnTo>
                    <a:pt x="112346" y="195689"/>
                  </a:lnTo>
                  <a:lnTo>
                    <a:pt x="112341" y="195512"/>
                  </a:lnTo>
                  <a:lnTo>
                    <a:pt x="112331" y="195359"/>
                  </a:lnTo>
                  <a:lnTo>
                    <a:pt x="112317" y="195205"/>
                  </a:lnTo>
                  <a:lnTo>
                    <a:pt x="112298" y="195064"/>
                  </a:lnTo>
                  <a:lnTo>
                    <a:pt x="112274" y="194922"/>
                  </a:lnTo>
                  <a:lnTo>
                    <a:pt x="112241" y="194792"/>
                  </a:lnTo>
                  <a:lnTo>
                    <a:pt x="112208" y="194674"/>
                  </a:lnTo>
                  <a:lnTo>
                    <a:pt x="112170" y="194568"/>
                  </a:lnTo>
                  <a:lnTo>
                    <a:pt x="112127" y="194462"/>
                  </a:lnTo>
                  <a:lnTo>
                    <a:pt x="112085" y="194367"/>
                  </a:lnTo>
                  <a:lnTo>
                    <a:pt x="112037" y="194273"/>
                  </a:lnTo>
                  <a:lnTo>
                    <a:pt x="111990" y="194202"/>
                  </a:lnTo>
                  <a:lnTo>
                    <a:pt x="111937" y="194131"/>
                  </a:lnTo>
                  <a:lnTo>
                    <a:pt x="111880" y="194072"/>
                  </a:lnTo>
                  <a:lnTo>
                    <a:pt x="111828" y="194025"/>
                  </a:lnTo>
                  <a:lnTo>
                    <a:pt x="111771" y="193977"/>
                  </a:lnTo>
                  <a:lnTo>
                    <a:pt x="111729" y="193812"/>
                  </a:lnTo>
                  <a:lnTo>
                    <a:pt x="111686" y="193647"/>
                  </a:lnTo>
                  <a:lnTo>
                    <a:pt x="111638" y="193493"/>
                  </a:lnTo>
                  <a:lnTo>
                    <a:pt x="111586" y="193352"/>
                  </a:lnTo>
                  <a:lnTo>
                    <a:pt x="111534" y="193210"/>
                  </a:lnTo>
                  <a:lnTo>
                    <a:pt x="111472" y="193092"/>
                  </a:lnTo>
                  <a:lnTo>
                    <a:pt x="111411" y="192974"/>
                  </a:lnTo>
                  <a:lnTo>
                    <a:pt x="111344" y="192868"/>
                  </a:lnTo>
                  <a:lnTo>
                    <a:pt x="111273" y="192761"/>
                  </a:lnTo>
                  <a:lnTo>
                    <a:pt x="111197" y="192679"/>
                  </a:lnTo>
                  <a:lnTo>
                    <a:pt x="111116" y="192608"/>
                  </a:lnTo>
                  <a:lnTo>
                    <a:pt x="111036" y="192549"/>
                  </a:lnTo>
                  <a:lnTo>
                    <a:pt x="110945" y="192502"/>
                  </a:lnTo>
                  <a:lnTo>
                    <a:pt x="110855" y="192466"/>
                  </a:lnTo>
                  <a:lnTo>
                    <a:pt x="110756" y="192443"/>
                  </a:lnTo>
                  <a:lnTo>
                    <a:pt x="110656" y="192431"/>
                  </a:lnTo>
                  <a:lnTo>
                    <a:pt x="110115" y="192490"/>
                  </a:lnTo>
                  <a:lnTo>
                    <a:pt x="109569" y="192525"/>
                  </a:lnTo>
                  <a:lnTo>
                    <a:pt x="108487" y="192596"/>
                  </a:lnTo>
                  <a:lnTo>
                    <a:pt x="108463" y="192596"/>
                  </a:lnTo>
                  <a:lnTo>
                    <a:pt x="108449" y="192608"/>
                  </a:lnTo>
                  <a:lnTo>
                    <a:pt x="108435" y="192620"/>
                  </a:lnTo>
                  <a:lnTo>
                    <a:pt x="108420" y="192631"/>
                  </a:lnTo>
                  <a:lnTo>
                    <a:pt x="107239" y="192726"/>
                  </a:lnTo>
                  <a:lnTo>
                    <a:pt x="106052" y="192809"/>
                  </a:lnTo>
                  <a:lnTo>
                    <a:pt x="104866" y="192891"/>
                  </a:lnTo>
                  <a:lnTo>
                    <a:pt x="103679" y="192950"/>
                  </a:lnTo>
                  <a:lnTo>
                    <a:pt x="102493" y="193009"/>
                  </a:lnTo>
                  <a:lnTo>
                    <a:pt x="101301" y="193045"/>
                  </a:lnTo>
                  <a:lnTo>
                    <a:pt x="100110" y="193080"/>
                  </a:lnTo>
                  <a:lnTo>
                    <a:pt x="98919" y="193116"/>
                  </a:lnTo>
                  <a:lnTo>
                    <a:pt x="96536" y="193151"/>
                  </a:lnTo>
                  <a:lnTo>
                    <a:pt x="94149" y="193163"/>
                  </a:lnTo>
                  <a:lnTo>
                    <a:pt x="91762" y="193163"/>
                  </a:lnTo>
                  <a:lnTo>
                    <a:pt x="89370" y="193151"/>
                  </a:lnTo>
                  <a:lnTo>
                    <a:pt x="89341" y="189880"/>
                  </a:lnTo>
                  <a:lnTo>
                    <a:pt x="89298" y="186610"/>
                  </a:lnTo>
                  <a:lnTo>
                    <a:pt x="89241" y="183351"/>
                  </a:lnTo>
                  <a:lnTo>
                    <a:pt x="89180" y="180081"/>
                  </a:lnTo>
                  <a:lnTo>
                    <a:pt x="89113" y="176822"/>
                  </a:lnTo>
                  <a:lnTo>
                    <a:pt x="89033" y="173551"/>
                  </a:lnTo>
                  <a:lnTo>
                    <a:pt x="88952" y="170281"/>
                  </a:lnTo>
                  <a:lnTo>
                    <a:pt x="88862" y="167022"/>
                  </a:lnTo>
                  <a:lnTo>
                    <a:pt x="88772" y="163752"/>
                  </a:lnTo>
                  <a:lnTo>
                    <a:pt x="88677" y="160493"/>
                  </a:lnTo>
                  <a:lnTo>
                    <a:pt x="88477" y="153975"/>
                  </a:lnTo>
                  <a:lnTo>
                    <a:pt x="88278" y="147458"/>
                  </a:lnTo>
                  <a:lnTo>
                    <a:pt x="88079" y="140952"/>
                  </a:lnTo>
                  <a:lnTo>
                    <a:pt x="89431" y="140941"/>
                  </a:lnTo>
                  <a:lnTo>
                    <a:pt x="90784" y="140905"/>
                  </a:lnTo>
                  <a:lnTo>
                    <a:pt x="92137" y="140858"/>
                  </a:lnTo>
                  <a:lnTo>
                    <a:pt x="93489" y="140787"/>
                  </a:lnTo>
                  <a:lnTo>
                    <a:pt x="94837" y="140693"/>
                  </a:lnTo>
                  <a:lnTo>
                    <a:pt x="96190" y="140575"/>
                  </a:lnTo>
                  <a:lnTo>
                    <a:pt x="96864" y="140515"/>
                  </a:lnTo>
                  <a:lnTo>
                    <a:pt x="97538" y="140433"/>
                  </a:lnTo>
                  <a:lnTo>
                    <a:pt x="98212" y="140350"/>
                  </a:lnTo>
                  <a:lnTo>
                    <a:pt x="98886" y="140256"/>
                  </a:lnTo>
                  <a:lnTo>
                    <a:pt x="99559" y="140161"/>
                  </a:lnTo>
                  <a:lnTo>
                    <a:pt x="100233" y="140055"/>
                  </a:lnTo>
                  <a:lnTo>
                    <a:pt x="100907" y="139937"/>
                  </a:lnTo>
                  <a:lnTo>
                    <a:pt x="101577" y="139819"/>
                  </a:lnTo>
                  <a:lnTo>
                    <a:pt x="102251" y="139677"/>
                  </a:lnTo>
                  <a:lnTo>
                    <a:pt x="102920" y="139536"/>
                  </a:lnTo>
                  <a:lnTo>
                    <a:pt x="103589" y="139382"/>
                  </a:lnTo>
                  <a:lnTo>
                    <a:pt x="104258" y="139229"/>
                  </a:lnTo>
                  <a:lnTo>
                    <a:pt x="104927" y="139051"/>
                  </a:lnTo>
                  <a:lnTo>
                    <a:pt x="105597" y="138874"/>
                  </a:lnTo>
                  <a:lnTo>
                    <a:pt x="106266" y="138674"/>
                  </a:lnTo>
                  <a:lnTo>
                    <a:pt x="106930" y="138473"/>
                  </a:lnTo>
                  <a:lnTo>
                    <a:pt x="107595" y="138260"/>
                  </a:lnTo>
                  <a:lnTo>
                    <a:pt x="108259" y="138036"/>
                  </a:lnTo>
                  <a:lnTo>
                    <a:pt x="108924" y="137800"/>
                  </a:lnTo>
                  <a:lnTo>
                    <a:pt x="109588" y="137540"/>
                  </a:lnTo>
                  <a:lnTo>
                    <a:pt x="109688" y="137493"/>
                  </a:lnTo>
                  <a:lnTo>
                    <a:pt x="109787" y="137410"/>
                  </a:lnTo>
                  <a:lnTo>
                    <a:pt x="109873" y="137316"/>
                  </a:lnTo>
                  <a:lnTo>
                    <a:pt x="109953" y="137198"/>
                  </a:lnTo>
                  <a:lnTo>
                    <a:pt x="110025" y="137068"/>
                  </a:lnTo>
                  <a:lnTo>
                    <a:pt x="110086" y="136914"/>
                  </a:lnTo>
                  <a:lnTo>
                    <a:pt x="110143" y="136749"/>
                  </a:lnTo>
                  <a:lnTo>
                    <a:pt x="110191" y="136572"/>
                  </a:lnTo>
                  <a:lnTo>
                    <a:pt x="110234" y="136383"/>
                  </a:lnTo>
                  <a:lnTo>
                    <a:pt x="110267" y="136182"/>
                  </a:lnTo>
                  <a:lnTo>
                    <a:pt x="110295" y="135982"/>
                  </a:lnTo>
                  <a:lnTo>
                    <a:pt x="110314" y="135769"/>
                  </a:lnTo>
                  <a:lnTo>
                    <a:pt x="110324" y="135557"/>
                  </a:lnTo>
                  <a:lnTo>
                    <a:pt x="110328" y="135332"/>
                  </a:lnTo>
                  <a:lnTo>
                    <a:pt x="110328" y="135108"/>
                  </a:lnTo>
                  <a:lnTo>
                    <a:pt x="110319" y="134884"/>
                  </a:lnTo>
                  <a:lnTo>
                    <a:pt x="110404" y="134860"/>
                  </a:lnTo>
                  <a:lnTo>
                    <a:pt x="110490" y="134825"/>
                  </a:lnTo>
                  <a:lnTo>
                    <a:pt x="110570" y="134766"/>
                  </a:lnTo>
                  <a:lnTo>
                    <a:pt x="110651" y="134695"/>
                  </a:lnTo>
                  <a:lnTo>
                    <a:pt x="110727" y="134600"/>
                  </a:lnTo>
                  <a:lnTo>
                    <a:pt x="110798" y="134494"/>
                  </a:lnTo>
                  <a:lnTo>
                    <a:pt x="110869" y="134364"/>
                  </a:lnTo>
                  <a:lnTo>
                    <a:pt x="110931" y="134222"/>
                  </a:lnTo>
                  <a:lnTo>
                    <a:pt x="110988" y="134069"/>
                  </a:lnTo>
                  <a:lnTo>
                    <a:pt x="111040" y="133892"/>
                  </a:lnTo>
                  <a:lnTo>
                    <a:pt x="111088" y="133703"/>
                  </a:lnTo>
                  <a:lnTo>
                    <a:pt x="111126" y="133490"/>
                  </a:lnTo>
                  <a:lnTo>
                    <a:pt x="111154" y="133254"/>
                  </a:lnTo>
                  <a:lnTo>
                    <a:pt x="111178" y="133018"/>
                  </a:lnTo>
                  <a:lnTo>
                    <a:pt x="111192" y="132747"/>
                  </a:lnTo>
                  <a:lnTo>
                    <a:pt x="111197" y="132463"/>
                  </a:lnTo>
                  <a:lnTo>
                    <a:pt x="111221" y="126064"/>
                  </a:lnTo>
                  <a:lnTo>
                    <a:pt x="111254" y="119676"/>
                  </a:lnTo>
                  <a:lnTo>
                    <a:pt x="111292" y="113300"/>
                  </a:lnTo>
                  <a:lnTo>
                    <a:pt x="111339" y="106948"/>
                  </a:lnTo>
                  <a:lnTo>
                    <a:pt x="111396" y="100596"/>
                  </a:lnTo>
                  <a:lnTo>
                    <a:pt x="111430" y="97432"/>
                  </a:lnTo>
                  <a:lnTo>
                    <a:pt x="111468" y="94268"/>
                  </a:lnTo>
                  <a:lnTo>
                    <a:pt x="111505" y="91103"/>
                  </a:lnTo>
                  <a:lnTo>
                    <a:pt x="111548" y="87939"/>
                  </a:lnTo>
                  <a:lnTo>
                    <a:pt x="111596" y="84787"/>
                  </a:lnTo>
                  <a:lnTo>
                    <a:pt x="111648" y="81622"/>
                  </a:lnTo>
                  <a:lnTo>
                    <a:pt x="111700" y="78470"/>
                  </a:lnTo>
                  <a:lnTo>
                    <a:pt x="111762" y="75317"/>
                  </a:lnTo>
                  <a:lnTo>
                    <a:pt x="111823" y="72165"/>
                  </a:lnTo>
                  <a:lnTo>
                    <a:pt x="111890" y="69013"/>
                  </a:lnTo>
                  <a:lnTo>
                    <a:pt x="111961" y="65860"/>
                  </a:lnTo>
                  <a:lnTo>
                    <a:pt x="112042" y="62708"/>
                  </a:lnTo>
                  <a:lnTo>
                    <a:pt x="112122" y="59555"/>
                  </a:lnTo>
                  <a:lnTo>
                    <a:pt x="112208" y="56403"/>
                  </a:lnTo>
                  <a:lnTo>
                    <a:pt x="112303" y="53250"/>
                  </a:lnTo>
                  <a:lnTo>
                    <a:pt x="112402" y="50086"/>
                  </a:lnTo>
                  <a:lnTo>
                    <a:pt x="112507" y="46933"/>
                  </a:lnTo>
                  <a:lnTo>
                    <a:pt x="112616" y="43781"/>
                  </a:lnTo>
                  <a:lnTo>
                    <a:pt x="112735" y="40617"/>
                  </a:lnTo>
                  <a:lnTo>
                    <a:pt x="112858" y="37464"/>
                  </a:lnTo>
                  <a:lnTo>
                    <a:pt x="112986" y="34300"/>
                  </a:lnTo>
                  <a:lnTo>
                    <a:pt x="113124" y="31136"/>
                  </a:lnTo>
                  <a:lnTo>
                    <a:pt x="113537" y="31124"/>
                  </a:lnTo>
                  <a:lnTo>
                    <a:pt x="113950" y="31089"/>
                  </a:lnTo>
                  <a:lnTo>
                    <a:pt x="114367" y="31030"/>
                  </a:lnTo>
                  <a:lnTo>
                    <a:pt x="114780" y="30959"/>
                  </a:lnTo>
                  <a:lnTo>
                    <a:pt x="115198" y="30876"/>
                  </a:lnTo>
                  <a:lnTo>
                    <a:pt x="115616" y="30770"/>
                  </a:lnTo>
                  <a:lnTo>
                    <a:pt x="116033" y="30652"/>
                  </a:lnTo>
                  <a:lnTo>
                    <a:pt x="116451" y="30522"/>
                  </a:lnTo>
                  <a:lnTo>
                    <a:pt x="116869" y="30368"/>
                  </a:lnTo>
                  <a:lnTo>
                    <a:pt x="117286" y="30191"/>
                  </a:lnTo>
                  <a:lnTo>
                    <a:pt x="117704" y="30002"/>
                  </a:lnTo>
                  <a:lnTo>
                    <a:pt x="118117" y="29790"/>
                  </a:lnTo>
                  <a:lnTo>
                    <a:pt x="118530" y="29565"/>
                  </a:lnTo>
                  <a:lnTo>
                    <a:pt x="118943" y="29318"/>
                  </a:lnTo>
                  <a:lnTo>
                    <a:pt x="119356" y="29058"/>
                  </a:lnTo>
                  <a:lnTo>
                    <a:pt x="119759" y="28786"/>
                  </a:lnTo>
                  <a:lnTo>
                    <a:pt x="120167" y="28479"/>
                  </a:lnTo>
                  <a:lnTo>
                    <a:pt x="120571" y="28160"/>
                  </a:lnTo>
                  <a:lnTo>
                    <a:pt x="120969" y="27830"/>
                  </a:lnTo>
                  <a:lnTo>
                    <a:pt x="121363" y="27476"/>
                  </a:lnTo>
                  <a:lnTo>
                    <a:pt x="121757" y="27098"/>
                  </a:lnTo>
                  <a:lnTo>
                    <a:pt x="122146" y="26696"/>
                  </a:lnTo>
                  <a:lnTo>
                    <a:pt x="122531" y="26283"/>
                  </a:lnTo>
                  <a:lnTo>
                    <a:pt x="122910" y="25858"/>
                  </a:lnTo>
                  <a:lnTo>
                    <a:pt x="123285" y="25398"/>
                  </a:lnTo>
                  <a:lnTo>
                    <a:pt x="123656" y="24925"/>
                  </a:lnTo>
                  <a:lnTo>
                    <a:pt x="124016" y="24429"/>
                  </a:lnTo>
                  <a:lnTo>
                    <a:pt x="124377" y="23922"/>
                  </a:lnTo>
                  <a:lnTo>
                    <a:pt x="124728" y="23390"/>
                  </a:lnTo>
                  <a:lnTo>
                    <a:pt x="125079" y="22835"/>
                  </a:lnTo>
                  <a:lnTo>
                    <a:pt x="125416" y="22257"/>
                  </a:lnTo>
                  <a:lnTo>
                    <a:pt x="125753" y="21667"/>
                  </a:lnTo>
                  <a:lnTo>
                    <a:pt x="125829" y="21501"/>
                  </a:lnTo>
                  <a:lnTo>
                    <a:pt x="125896" y="21348"/>
                  </a:lnTo>
                  <a:lnTo>
                    <a:pt x="125957" y="21183"/>
                  </a:lnTo>
                  <a:lnTo>
                    <a:pt x="126005" y="21029"/>
                  </a:lnTo>
                  <a:lnTo>
                    <a:pt x="126119" y="21454"/>
                  </a:lnTo>
                  <a:lnTo>
                    <a:pt x="126237" y="21879"/>
                  </a:lnTo>
                  <a:lnTo>
                    <a:pt x="126361" y="22281"/>
                  </a:lnTo>
                  <a:lnTo>
                    <a:pt x="126489" y="22694"/>
                  </a:lnTo>
                  <a:lnTo>
                    <a:pt x="126617" y="23083"/>
                  </a:lnTo>
                  <a:lnTo>
                    <a:pt x="126755" y="23473"/>
                  </a:lnTo>
                  <a:lnTo>
                    <a:pt x="126892" y="23851"/>
                  </a:lnTo>
                  <a:lnTo>
                    <a:pt x="127035" y="24217"/>
                  </a:lnTo>
                  <a:lnTo>
                    <a:pt x="127177" y="24571"/>
                  </a:lnTo>
                  <a:lnTo>
                    <a:pt x="127329" y="24914"/>
                  </a:lnTo>
                  <a:lnTo>
                    <a:pt x="127481" y="25244"/>
                  </a:lnTo>
                  <a:lnTo>
                    <a:pt x="127638" y="25575"/>
                  </a:lnTo>
                  <a:lnTo>
                    <a:pt x="127799" y="25882"/>
                  </a:lnTo>
                  <a:lnTo>
                    <a:pt x="127960" y="26189"/>
                  </a:lnTo>
                  <a:lnTo>
                    <a:pt x="128126" y="26472"/>
                  </a:lnTo>
                  <a:lnTo>
                    <a:pt x="128297" y="26755"/>
                  </a:lnTo>
                  <a:lnTo>
                    <a:pt x="128473" y="27015"/>
                  </a:lnTo>
                  <a:lnTo>
                    <a:pt x="128648" y="27263"/>
                  </a:lnTo>
                  <a:lnTo>
                    <a:pt x="128829" y="27511"/>
                  </a:lnTo>
                  <a:lnTo>
                    <a:pt x="129009" y="27735"/>
                  </a:lnTo>
                  <a:lnTo>
                    <a:pt x="129199" y="27936"/>
                  </a:lnTo>
                  <a:lnTo>
                    <a:pt x="129384" y="28137"/>
                  </a:lnTo>
                  <a:lnTo>
                    <a:pt x="129579" y="28314"/>
                  </a:lnTo>
                  <a:lnTo>
                    <a:pt x="129773" y="28479"/>
                  </a:lnTo>
                  <a:lnTo>
                    <a:pt x="129968" y="28633"/>
                  </a:lnTo>
                  <a:lnTo>
                    <a:pt x="130172" y="28774"/>
                  </a:lnTo>
                  <a:lnTo>
                    <a:pt x="130371" y="28892"/>
                  </a:lnTo>
                  <a:lnTo>
                    <a:pt x="130580" y="28987"/>
                  </a:lnTo>
                  <a:lnTo>
                    <a:pt x="130789" y="29081"/>
                  </a:lnTo>
                  <a:lnTo>
                    <a:pt x="130998" y="29152"/>
                  </a:lnTo>
                  <a:lnTo>
                    <a:pt x="131211" y="29199"/>
                  </a:lnTo>
                  <a:lnTo>
                    <a:pt x="131425" y="29235"/>
                  </a:lnTo>
                  <a:lnTo>
                    <a:pt x="131572" y="29247"/>
                  </a:lnTo>
                  <a:lnTo>
                    <a:pt x="131866" y="29247"/>
                  </a:lnTo>
                  <a:lnTo>
                    <a:pt x="132009" y="29223"/>
                  </a:lnTo>
                  <a:lnTo>
                    <a:pt x="132151" y="29199"/>
                  </a:lnTo>
                  <a:lnTo>
                    <a:pt x="132294" y="29164"/>
                  </a:lnTo>
                  <a:lnTo>
                    <a:pt x="132436" y="29117"/>
                  </a:lnTo>
                  <a:lnTo>
                    <a:pt x="132574" y="29058"/>
                  </a:lnTo>
                  <a:lnTo>
                    <a:pt x="132711" y="28987"/>
                  </a:lnTo>
                  <a:lnTo>
                    <a:pt x="132849" y="28916"/>
                  </a:lnTo>
                  <a:lnTo>
                    <a:pt x="132986" y="28833"/>
                  </a:lnTo>
                  <a:lnTo>
                    <a:pt x="133119" y="28739"/>
                  </a:lnTo>
                  <a:lnTo>
                    <a:pt x="133252" y="28645"/>
                  </a:lnTo>
                  <a:lnTo>
                    <a:pt x="133385" y="28538"/>
                  </a:lnTo>
                  <a:lnTo>
                    <a:pt x="133518" y="28420"/>
                  </a:lnTo>
                  <a:lnTo>
                    <a:pt x="133646" y="28290"/>
                  </a:lnTo>
                  <a:lnTo>
                    <a:pt x="133774" y="28160"/>
                  </a:lnTo>
                  <a:lnTo>
                    <a:pt x="133902" y="28019"/>
                  </a:lnTo>
                  <a:lnTo>
                    <a:pt x="134026" y="27877"/>
                  </a:lnTo>
                  <a:lnTo>
                    <a:pt x="134149" y="27712"/>
                  </a:lnTo>
                  <a:lnTo>
                    <a:pt x="134268" y="27558"/>
                  </a:lnTo>
                  <a:lnTo>
                    <a:pt x="134391" y="27381"/>
                  </a:lnTo>
                  <a:lnTo>
                    <a:pt x="134505" y="27204"/>
                  </a:lnTo>
                  <a:lnTo>
                    <a:pt x="134624" y="27015"/>
                  </a:lnTo>
                  <a:lnTo>
                    <a:pt x="134738" y="26826"/>
                  </a:lnTo>
                  <a:lnTo>
                    <a:pt x="134852" y="26626"/>
                  </a:lnTo>
                  <a:lnTo>
                    <a:pt x="134961" y="26425"/>
                  </a:lnTo>
                  <a:lnTo>
                    <a:pt x="135070" y="26212"/>
                  </a:lnTo>
                  <a:lnTo>
                    <a:pt x="135174" y="25988"/>
                  </a:lnTo>
                  <a:lnTo>
                    <a:pt x="135279" y="25764"/>
                  </a:lnTo>
                  <a:lnTo>
                    <a:pt x="135383" y="25539"/>
                  </a:lnTo>
                  <a:lnTo>
                    <a:pt x="135483" y="25303"/>
                  </a:lnTo>
                  <a:lnTo>
                    <a:pt x="135583" y="25055"/>
                  </a:lnTo>
                  <a:lnTo>
                    <a:pt x="135677" y="24807"/>
                  </a:lnTo>
                  <a:lnTo>
                    <a:pt x="135772" y="24559"/>
                  </a:lnTo>
                  <a:lnTo>
                    <a:pt x="135863" y="24300"/>
                  </a:lnTo>
                  <a:lnTo>
                    <a:pt x="135953" y="24028"/>
                  </a:lnTo>
                  <a:lnTo>
                    <a:pt x="136038" y="23756"/>
                  </a:lnTo>
                  <a:lnTo>
                    <a:pt x="136124" y="23485"/>
                  </a:lnTo>
                  <a:lnTo>
                    <a:pt x="136204" y="23202"/>
                  </a:lnTo>
                  <a:lnTo>
                    <a:pt x="136285" y="22918"/>
                  </a:lnTo>
                  <a:lnTo>
                    <a:pt x="136366" y="22635"/>
                  </a:lnTo>
                  <a:lnTo>
                    <a:pt x="136437" y="22340"/>
                  </a:lnTo>
                  <a:lnTo>
                    <a:pt x="136508" y="22044"/>
                  </a:lnTo>
                  <a:lnTo>
                    <a:pt x="136579" y="21737"/>
                  </a:lnTo>
                  <a:lnTo>
                    <a:pt x="136646" y="21430"/>
                  </a:lnTo>
                  <a:lnTo>
                    <a:pt x="136712" y="21123"/>
                  </a:lnTo>
                  <a:lnTo>
                    <a:pt x="136769" y="20805"/>
                  </a:lnTo>
                  <a:lnTo>
                    <a:pt x="136831" y="20486"/>
                  </a:lnTo>
                  <a:lnTo>
                    <a:pt x="136883" y="20167"/>
                  </a:lnTo>
                  <a:lnTo>
                    <a:pt x="136940" y="19837"/>
                  </a:lnTo>
                  <a:lnTo>
                    <a:pt x="136987" y="19506"/>
                  </a:lnTo>
                  <a:lnTo>
                    <a:pt x="137035" y="19175"/>
                  </a:lnTo>
                  <a:lnTo>
                    <a:pt x="137078" y="18845"/>
                  </a:lnTo>
                  <a:lnTo>
                    <a:pt x="137120" y="18502"/>
                  </a:lnTo>
                  <a:lnTo>
                    <a:pt x="137158" y="18160"/>
                  </a:lnTo>
                  <a:lnTo>
                    <a:pt x="137192" y="17818"/>
                  </a:lnTo>
                  <a:lnTo>
                    <a:pt x="137220" y="17475"/>
                  </a:lnTo>
                  <a:lnTo>
                    <a:pt x="137248" y="17133"/>
                  </a:lnTo>
                  <a:lnTo>
                    <a:pt x="137277" y="16779"/>
                  </a:lnTo>
                  <a:lnTo>
                    <a:pt x="137296" y="16424"/>
                  </a:lnTo>
                  <a:lnTo>
                    <a:pt x="137315" y="16070"/>
                  </a:lnTo>
                  <a:lnTo>
                    <a:pt x="137329" y="15716"/>
                  </a:lnTo>
                  <a:lnTo>
                    <a:pt x="137343" y="15362"/>
                  </a:lnTo>
                  <a:lnTo>
                    <a:pt x="137353" y="14937"/>
                  </a:lnTo>
                  <a:lnTo>
                    <a:pt x="137358" y="14535"/>
                  </a:lnTo>
                  <a:lnTo>
                    <a:pt x="137358" y="14134"/>
                  </a:lnTo>
                  <a:lnTo>
                    <a:pt x="137358" y="13744"/>
                  </a:lnTo>
                  <a:lnTo>
                    <a:pt x="137348" y="13355"/>
                  </a:lnTo>
                  <a:lnTo>
                    <a:pt x="137339" y="12988"/>
                  </a:lnTo>
                  <a:lnTo>
                    <a:pt x="137324" y="12611"/>
                  </a:lnTo>
                  <a:lnTo>
                    <a:pt x="137310" y="12256"/>
                  </a:lnTo>
                  <a:lnTo>
                    <a:pt x="137286" y="11902"/>
                  </a:lnTo>
                  <a:lnTo>
                    <a:pt x="137263" y="11548"/>
                  </a:lnTo>
                  <a:lnTo>
                    <a:pt x="137234" y="11206"/>
                  </a:lnTo>
                  <a:lnTo>
                    <a:pt x="137201" y="10875"/>
                  </a:lnTo>
                  <a:lnTo>
                    <a:pt x="137163" y="10556"/>
                  </a:lnTo>
                  <a:lnTo>
                    <a:pt x="137125" y="10237"/>
                  </a:lnTo>
                  <a:lnTo>
                    <a:pt x="137082" y="9919"/>
                  </a:lnTo>
                  <a:lnTo>
                    <a:pt x="137035" y="9612"/>
                  </a:lnTo>
                  <a:lnTo>
                    <a:pt x="136987" y="9317"/>
                  </a:lnTo>
                  <a:lnTo>
                    <a:pt x="136935" y="9033"/>
                  </a:lnTo>
                  <a:lnTo>
                    <a:pt x="136878" y="8750"/>
                  </a:lnTo>
                  <a:lnTo>
                    <a:pt x="136821" y="8466"/>
                  </a:lnTo>
                  <a:lnTo>
                    <a:pt x="136760" y="8195"/>
                  </a:lnTo>
                  <a:lnTo>
                    <a:pt x="136698" y="7935"/>
                  </a:lnTo>
                  <a:lnTo>
                    <a:pt x="136627" y="7675"/>
                  </a:lnTo>
                  <a:lnTo>
                    <a:pt x="136560" y="7427"/>
                  </a:lnTo>
                  <a:lnTo>
                    <a:pt x="136484" y="7191"/>
                  </a:lnTo>
                  <a:lnTo>
                    <a:pt x="136408" y="6955"/>
                  </a:lnTo>
                  <a:lnTo>
                    <a:pt x="136332" y="6719"/>
                  </a:lnTo>
                  <a:lnTo>
                    <a:pt x="136252" y="6495"/>
                  </a:lnTo>
                  <a:lnTo>
                    <a:pt x="136166" y="6282"/>
                  </a:lnTo>
                  <a:lnTo>
                    <a:pt x="136081" y="6070"/>
                  </a:lnTo>
                  <a:lnTo>
                    <a:pt x="135995" y="5869"/>
                  </a:lnTo>
                  <a:lnTo>
                    <a:pt x="135905" y="5668"/>
                  </a:lnTo>
                  <a:lnTo>
                    <a:pt x="135810" y="5479"/>
                  </a:lnTo>
                  <a:lnTo>
                    <a:pt x="135715" y="5302"/>
                  </a:lnTo>
                  <a:lnTo>
                    <a:pt x="135616" y="5125"/>
                  </a:lnTo>
                  <a:lnTo>
                    <a:pt x="135521" y="4948"/>
                  </a:lnTo>
                  <a:lnTo>
                    <a:pt x="135416" y="4783"/>
                  </a:lnTo>
                  <a:lnTo>
                    <a:pt x="135312" y="4629"/>
                  </a:lnTo>
                  <a:lnTo>
                    <a:pt x="135208" y="4476"/>
                  </a:lnTo>
                  <a:lnTo>
                    <a:pt x="135103" y="4322"/>
                  </a:lnTo>
                  <a:lnTo>
                    <a:pt x="134994" y="4180"/>
                  </a:lnTo>
                  <a:lnTo>
                    <a:pt x="134880" y="4051"/>
                  </a:lnTo>
                  <a:lnTo>
                    <a:pt x="134766" y="3921"/>
                  </a:lnTo>
                  <a:lnTo>
                    <a:pt x="134652" y="3791"/>
                  </a:lnTo>
                  <a:lnTo>
                    <a:pt x="134420" y="3567"/>
                  </a:lnTo>
                  <a:lnTo>
                    <a:pt x="134182" y="3354"/>
                  </a:lnTo>
                  <a:lnTo>
                    <a:pt x="133936" y="3177"/>
                  </a:lnTo>
                  <a:lnTo>
                    <a:pt x="133689" y="3012"/>
                  </a:lnTo>
                  <a:lnTo>
                    <a:pt x="133433" y="2870"/>
                  </a:lnTo>
                  <a:lnTo>
                    <a:pt x="133176" y="2752"/>
                  </a:lnTo>
                  <a:lnTo>
                    <a:pt x="132915" y="2657"/>
                  </a:lnTo>
                  <a:lnTo>
                    <a:pt x="132649" y="2587"/>
                  </a:lnTo>
                  <a:lnTo>
                    <a:pt x="132384" y="2539"/>
                  </a:lnTo>
                  <a:lnTo>
                    <a:pt x="132118" y="2504"/>
                  </a:lnTo>
                  <a:lnTo>
                    <a:pt x="131847" y="2492"/>
                  </a:lnTo>
                  <a:lnTo>
                    <a:pt x="131572" y="2492"/>
                  </a:lnTo>
                  <a:lnTo>
                    <a:pt x="131302" y="2528"/>
                  </a:lnTo>
                  <a:lnTo>
                    <a:pt x="131031" y="2563"/>
                  </a:lnTo>
                  <a:lnTo>
                    <a:pt x="130756" y="2634"/>
                  </a:lnTo>
                  <a:lnTo>
                    <a:pt x="130485" y="2716"/>
                  </a:lnTo>
                  <a:lnTo>
                    <a:pt x="130215" y="2823"/>
                  </a:lnTo>
                  <a:lnTo>
                    <a:pt x="129949" y="2941"/>
                  </a:lnTo>
                  <a:lnTo>
                    <a:pt x="129678" y="3071"/>
                  </a:lnTo>
                  <a:lnTo>
                    <a:pt x="129417" y="3224"/>
                  </a:lnTo>
                  <a:lnTo>
                    <a:pt x="129156" y="3401"/>
                  </a:lnTo>
                  <a:lnTo>
                    <a:pt x="128900" y="3590"/>
                  </a:lnTo>
                  <a:lnTo>
                    <a:pt x="128648" y="3791"/>
                  </a:lnTo>
                  <a:lnTo>
                    <a:pt x="128397" y="4015"/>
                  </a:lnTo>
                  <a:lnTo>
                    <a:pt x="128155" y="4251"/>
                  </a:lnTo>
                  <a:lnTo>
                    <a:pt x="127918" y="4499"/>
                  </a:lnTo>
                  <a:lnTo>
                    <a:pt x="127685" y="4759"/>
                  </a:lnTo>
                  <a:lnTo>
                    <a:pt x="127457" y="5042"/>
                  </a:lnTo>
                  <a:lnTo>
                    <a:pt x="127239" y="5338"/>
                  </a:lnTo>
                  <a:lnTo>
                    <a:pt x="127030" y="5645"/>
                  </a:lnTo>
                  <a:lnTo>
                    <a:pt x="126826" y="5963"/>
                  </a:lnTo>
                  <a:lnTo>
                    <a:pt x="126631" y="6306"/>
                  </a:lnTo>
                  <a:lnTo>
                    <a:pt x="126446" y="6648"/>
                  </a:lnTo>
                  <a:lnTo>
                    <a:pt x="126266" y="7014"/>
                  </a:lnTo>
                  <a:lnTo>
                    <a:pt x="126100" y="7392"/>
                  </a:lnTo>
                  <a:lnTo>
                    <a:pt x="125943" y="7770"/>
                  </a:lnTo>
                  <a:lnTo>
                    <a:pt x="125796" y="8171"/>
                  </a:lnTo>
                  <a:lnTo>
                    <a:pt x="125730" y="8372"/>
                  </a:lnTo>
                  <a:lnTo>
                    <a:pt x="125663" y="8573"/>
                  </a:lnTo>
                  <a:lnTo>
                    <a:pt x="125597" y="8785"/>
                  </a:lnTo>
                  <a:lnTo>
                    <a:pt x="125540" y="8998"/>
                  </a:lnTo>
                  <a:lnTo>
                    <a:pt x="125478" y="9210"/>
                  </a:lnTo>
                  <a:lnTo>
                    <a:pt x="125426" y="9423"/>
                  </a:lnTo>
                  <a:lnTo>
                    <a:pt x="125374" y="9647"/>
                  </a:lnTo>
                  <a:lnTo>
                    <a:pt x="125326" y="9871"/>
                  </a:lnTo>
                  <a:lnTo>
                    <a:pt x="125283" y="10096"/>
                  </a:lnTo>
                  <a:lnTo>
                    <a:pt x="125241" y="10320"/>
                  </a:lnTo>
                  <a:lnTo>
                    <a:pt x="125184" y="10344"/>
                  </a:lnTo>
                  <a:lnTo>
                    <a:pt x="125132" y="10367"/>
                  </a:lnTo>
                  <a:lnTo>
                    <a:pt x="125079" y="10415"/>
                  </a:lnTo>
                  <a:lnTo>
                    <a:pt x="125027" y="10462"/>
                  </a:lnTo>
                  <a:lnTo>
                    <a:pt x="124980" y="10521"/>
                  </a:lnTo>
                  <a:lnTo>
                    <a:pt x="124932" y="10592"/>
                  </a:lnTo>
                  <a:lnTo>
                    <a:pt x="124890" y="10674"/>
                  </a:lnTo>
                  <a:lnTo>
                    <a:pt x="124852" y="10757"/>
                  </a:lnTo>
                  <a:lnTo>
                    <a:pt x="124818" y="10863"/>
                  </a:lnTo>
                  <a:lnTo>
                    <a:pt x="124790" y="10969"/>
                  </a:lnTo>
                  <a:lnTo>
                    <a:pt x="124761" y="11088"/>
                  </a:lnTo>
                  <a:lnTo>
                    <a:pt x="124742" y="11217"/>
                  </a:lnTo>
                  <a:lnTo>
                    <a:pt x="124723" y="11359"/>
                  </a:lnTo>
                  <a:lnTo>
                    <a:pt x="124714" y="11501"/>
                  </a:lnTo>
                  <a:lnTo>
                    <a:pt x="124714" y="11654"/>
                  </a:lnTo>
                  <a:lnTo>
                    <a:pt x="124714" y="11831"/>
                  </a:lnTo>
                  <a:lnTo>
                    <a:pt x="124728" y="12186"/>
                  </a:lnTo>
                  <a:lnTo>
                    <a:pt x="124747" y="12540"/>
                  </a:lnTo>
                  <a:lnTo>
                    <a:pt x="124766" y="12894"/>
                  </a:lnTo>
                  <a:lnTo>
                    <a:pt x="124790" y="13248"/>
                  </a:lnTo>
                  <a:lnTo>
                    <a:pt x="124814" y="13602"/>
                  </a:lnTo>
                  <a:lnTo>
                    <a:pt x="124842" y="13945"/>
                  </a:lnTo>
                  <a:lnTo>
                    <a:pt x="124909" y="14641"/>
                  </a:lnTo>
                  <a:lnTo>
                    <a:pt x="124989" y="15326"/>
                  </a:lnTo>
                  <a:lnTo>
                    <a:pt x="125075" y="16011"/>
                  </a:lnTo>
                  <a:lnTo>
                    <a:pt x="125170" y="16684"/>
                  </a:lnTo>
                  <a:lnTo>
                    <a:pt x="125274" y="17333"/>
                  </a:lnTo>
                  <a:lnTo>
                    <a:pt x="125165" y="17369"/>
                  </a:lnTo>
                  <a:lnTo>
                    <a:pt x="125108" y="17392"/>
                  </a:lnTo>
                  <a:lnTo>
                    <a:pt x="125046" y="17428"/>
                  </a:lnTo>
                  <a:lnTo>
                    <a:pt x="124989" y="17463"/>
                  </a:lnTo>
                  <a:lnTo>
                    <a:pt x="124932" y="17511"/>
                  </a:lnTo>
                  <a:lnTo>
                    <a:pt x="124871" y="17581"/>
                  </a:lnTo>
                  <a:lnTo>
                    <a:pt x="124809" y="17652"/>
                  </a:lnTo>
                  <a:lnTo>
                    <a:pt x="124092" y="18573"/>
                  </a:lnTo>
                  <a:lnTo>
                    <a:pt x="123380" y="19459"/>
                  </a:lnTo>
                  <a:lnTo>
                    <a:pt x="122673" y="20309"/>
                  </a:lnTo>
                  <a:lnTo>
                    <a:pt x="122322" y="20722"/>
                  </a:lnTo>
                  <a:lnTo>
                    <a:pt x="121975" y="21123"/>
                  </a:lnTo>
                  <a:lnTo>
                    <a:pt x="121624" y="21513"/>
                  </a:lnTo>
                  <a:lnTo>
                    <a:pt x="121278" y="21891"/>
                  </a:lnTo>
                  <a:lnTo>
                    <a:pt x="120927" y="22269"/>
                  </a:lnTo>
                  <a:lnTo>
                    <a:pt x="120580" y="22623"/>
                  </a:lnTo>
                  <a:lnTo>
                    <a:pt x="120229" y="22977"/>
                  </a:lnTo>
                  <a:lnTo>
                    <a:pt x="119878" y="23320"/>
                  </a:lnTo>
                  <a:lnTo>
                    <a:pt x="119531" y="23638"/>
                  </a:lnTo>
                  <a:lnTo>
                    <a:pt x="119180" y="23957"/>
                  </a:lnTo>
                  <a:lnTo>
                    <a:pt x="118829" y="24264"/>
                  </a:lnTo>
                  <a:lnTo>
                    <a:pt x="118473" y="24559"/>
                  </a:lnTo>
                  <a:lnTo>
                    <a:pt x="118122" y="24843"/>
                  </a:lnTo>
                  <a:lnTo>
                    <a:pt x="117766" y="25114"/>
                  </a:lnTo>
                  <a:lnTo>
                    <a:pt x="117405" y="25386"/>
                  </a:lnTo>
                  <a:lnTo>
                    <a:pt x="117044" y="25634"/>
                  </a:lnTo>
                  <a:lnTo>
                    <a:pt x="116683" y="25870"/>
                  </a:lnTo>
                  <a:lnTo>
                    <a:pt x="116318" y="26094"/>
                  </a:lnTo>
                  <a:lnTo>
                    <a:pt x="115953" y="26295"/>
                  </a:lnTo>
                  <a:lnTo>
                    <a:pt x="115582" y="26496"/>
                  </a:lnTo>
                  <a:lnTo>
                    <a:pt x="115207" y="26685"/>
                  </a:lnTo>
                  <a:lnTo>
                    <a:pt x="114833" y="26862"/>
                  </a:lnTo>
                  <a:lnTo>
                    <a:pt x="114448" y="27015"/>
                  </a:lnTo>
                  <a:lnTo>
                    <a:pt x="114064" y="27157"/>
                  </a:lnTo>
                  <a:lnTo>
                    <a:pt x="113679" y="27299"/>
                  </a:lnTo>
                  <a:lnTo>
                    <a:pt x="113285" y="27417"/>
                  </a:lnTo>
                  <a:lnTo>
                    <a:pt x="113385" y="25268"/>
                  </a:lnTo>
                  <a:lnTo>
                    <a:pt x="113485" y="23131"/>
                  </a:lnTo>
                  <a:lnTo>
                    <a:pt x="113589" y="20982"/>
                  </a:lnTo>
                  <a:lnTo>
                    <a:pt x="113703" y="18845"/>
                  </a:lnTo>
                  <a:lnTo>
                    <a:pt x="113817" y="16708"/>
                  </a:lnTo>
                  <a:lnTo>
                    <a:pt x="113931" y="14559"/>
                  </a:lnTo>
                  <a:lnTo>
                    <a:pt x="114054" y="12422"/>
                  </a:lnTo>
                  <a:lnTo>
                    <a:pt x="114178" y="10285"/>
                  </a:lnTo>
                  <a:lnTo>
                    <a:pt x="114192" y="9978"/>
                  </a:lnTo>
                  <a:lnTo>
                    <a:pt x="114192" y="9683"/>
                  </a:lnTo>
                  <a:lnTo>
                    <a:pt x="114187" y="9399"/>
                  </a:lnTo>
                  <a:lnTo>
                    <a:pt x="114173" y="9128"/>
                  </a:lnTo>
                  <a:lnTo>
                    <a:pt x="114149" y="8868"/>
                  </a:lnTo>
                  <a:lnTo>
                    <a:pt x="114121" y="8608"/>
                  </a:lnTo>
                  <a:lnTo>
                    <a:pt x="114083" y="8372"/>
                  </a:lnTo>
                  <a:lnTo>
                    <a:pt x="114040" y="8136"/>
                  </a:lnTo>
                  <a:lnTo>
                    <a:pt x="113988" y="7911"/>
                  </a:lnTo>
                  <a:lnTo>
                    <a:pt x="113931" y="7699"/>
                  </a:lnTo>
                  <a:lnTo>
                    <a:pt x="113869" y="7498"/>
                  </a:lnTo>
                  <a:lnTo>
                    <a:pt x="113803" y="7309"/>
                  </a:lnTo>
                  <a:lnTo>
                    <a:pt x="113731" y="7132"/>
                  </a:lnTo>
                  <a:lnTo>
                    <a:pt x="113655" y="6967"/>
                  </a:lnTo>
                  <a:lnTo>
                    <a:pt x="113575" y="6813"/>
                  </a:lnTo>
                  <a:lnTo>
                    <a:pt x="113494" y="6672"/>
                  </a:lnTo>
                  <a:lnTo>
                    <a:pt x="113561" y="6625"/>
                  </a:lnTo>
                  <a:lnTo>
                    <a:pt x="113627" y="6577"/>
                  </a:lnTo>
                  <a:lnTo>
                    <a:pt x="113693" y="6518"/>
                  </a:lnTo>
                  <a:lnTo>
                    <a:pt x="113755" y="6459"/>
                  </a:lnTo>
                  <a:lnTo>
                    <a:pt x="113817" y="6388"/>
                  </a:lnTo>
                  <a:lnTo>
                    <a:pt x="113874" y="6306"/>
                  </a:lnTo>
                  <a:lnTo>
                    <a:pt x="113926" y="6223"/>
                  </a:lnTo>
                  <a:lnTo>
                    <a:pt x="113983" y="6140"/>
                  </a:lnTo>
                  <a:lnTo>
                    <a:pt x="114030" y="6046"/>
                  </a:lnTo>
                  <a:lnTo>
                    <a:pt x="114083" y="5940"/>
                  </a:lnTo>
                  <a:lnTo>
                    <a:pt x="114125" y="5833"/>
                  </a:lnTo>
                  <a:lnTo>
                    <a:pt x="114173" y="5727"/>
                  </a:lnTo>
                  <a:lnTo>
                    <a:pt x="114211" y="5609"/>
                  </a:lnTo>
                  <a:lnTo>
                    <a:pt x="114253" y="5491"/>
                  </a:lnTo>
                  <a:lnTo>
                    <a:pt x="114325" y="5243"/>
                  </a:lnTo>
                  <a:lnTo>
                    <a:pt x="114386" y="4983"/>
                  </a:lnTo>
                  <a:lnTo>
                    <a:pt x="114443" y="4712"/>
                  </a:lnTo>
                  <a:lnTo>
                    <a:pt x="114486" y="4428"/>
                  </a:lnTo>
                  <a:lnTo>
                    <a:pt x="114519" y="4133"/>
                  </a:lnTo>
                  <a:lnTo>
                    <a:pt x="114548" y="3838"/>
                  </a:lnTo>
                  <a:lnTo>
                    <a:pt x="114562" y="3543"/>
                  </a:lnTo>
                  <a:lnTo>
                    <a:pt x="114571" y="3236"/>
                  </a:lnTo>
                  <a:lnTo>
                    <a:pt x="114571" y="2941"/>
                  </a:lnTo>
                  <a:lnTo>
                    <a:pt x="114557" y="2646"/>
                  </a:lnTo>
                  <a:lnTo>
                    <a:pt x="114538" y="2350"/>
                  </a:lnTo>
                  <a:lnTo>
                    <a:pt x="114510" y="2067"/>
                  </a:lnTo>
                  <a:lnTo>
                    <a:pt x="114472" y="1795"/>
                  </a:lnTo>
                  <a:lnTo>
                    <a:pt x="114420" y="1524"/>
                  </a:lnTo>
                  <a:lnTo>
                    <a:pt x="114363" y="1276"/>
                  </a:lnTo>
                  <a:lnTo>
                    <a:pt x="114329" y="1158"/>
                  </a:lnTo>
                  <a:lnTo>
                    <a:pt x="114296" y="1052"/>
                  </a:lnTo>
                  <a:lnTo>
                    <a:pt x="114258" y="934"/>
                  </a:lnTo>
                  <a:lnTo>
                    <a:pt x="114220" y="827"/>
                  </a:lnTo>
                  <a:lnTo>
                    <a:pt x="114178" y="733"/>
                  </a:lnTo>
                  <a:lnTo>
                    <a:pt x="114135" y="638"/>
                  </a:lnTo>
                  <a:lnTo>
                    <a:pt x="114087" y="544"/>
                  </a:lnTo>
                  <a:lnTo>
                    <a:pt x="114040" y="461"/>
                  </a:lnTo>
                  <a:lnTo>
                    <a:pt x="113988" y="390"/>
                  </a:lnTo>
                  <a:lnTo>
                    <a:pt x="113935" y="320"/>
                  </a:lnTo>
                  <a:lnTo>
                    <a:pt x="113879" y="249"/>
                  </a:lnTo>
                  <a:lnTo>
                    <a:pt x="113822" y="190"/>
                  </a:lnTo>
                  <a:lnTo>
                    <a:pt x="113760" y="143"/>
                  </a:lnTo>
                  <a:lnTo>
                    <a:pt x="113698" y="95"/>
                  </a:lnTo>
                  <a:lnTo>
                    <a:pt x="113632" y="60"/>
                  </a:lnTo>
                  <a:lnTo>
                    <a:pt x="113565" y="36"/>
                  </a:lnTo>
                  <a:lnTo>
                    <a:pt x="113494" y="13"/>
                  </a:lnTo>
                  <a:lnTo>
                    <a:pt x="113423"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5"/>
            <p:cNvSpPr/>
            <p:nvPr/>
          </p:nvSpPr>
          <p:spPr>
            <a:xfrm>
              <a:off x="1317800" y="-1146850"/>
              <a:ext cx="310550" cy="647350"/>
            </a:xfrm>
            <a:custGeom>
              <a:avLst/>
              <a:gdLst/>
              <a:ahLst/>
              <a:cxnLst/>
              <a:rect l="l" t="t" r="r" b="b"/>
              <a:pathLst>
                <a:path w="12422" h="25894" extrusionOk="0">
                  <a:moveTo>
                    <a:pt x="11624" y="1"/>
                  </a:moveTo>
                  <a:lnTo>
                    <a:pt x="8719" y="331"/>
                  </a:lnTo>
                  <a:lnTo>
                    <a:pt x="5814" y="697"/>
                  </a:lnTo>
                  <a:lnTo>
                    <a:pt x="2910" y="1063"/>
                  </a:lnTo>
                  <a:lnTo>
                    <a:pt x="0" y="1429"/>
                  </a:lnTo>
                  <a:lnTo>
                    <a:pt x="167" y="7404"/>
                  </a:lnTo>
                  <a:lnTo>
                    <a:pt x="318" y="13331"/>
                  </a:lnTo>
                  <a:lnTo>
                    <a:pt x="470" y="19199"/>
                  </a:lnTo>
                  <a:lnTo>
                    <a:pt x="622" y="24984"/>
                  </a:lnTo>
                  <a:lnTo>
                    <a:pt x="988" y="24772"/>
                  </a:lnTo>
                  <a:lnTo>
                    <a:pt x="1353" y="24571"/>
                  </a:lnTo>
                  <a:lnTo>
                    <a:pt x="1719" y="24394"/>
                  </a:lnTo>
                  <a:lnTo>
                    <a:pt x="2084" y="24229"/>
                  </a:lnTo>
                  <a:lnTo>
                    <a:pt x="2454" y="24087"/>
                  </a:lnTo>
                  <a:lnTo>
                    <a:pt x="2820" y="23945"/>
                  </a:lnTo>
                  <a:lnTo>
                    <a:pt x="3190" y="23827"/>
                  </a:lnTo>
                  <a:lnTo>
                    <a:pt x="3560" y="23733"/>
                  </a:lnTo>
                  <a:lnTo>
                    <a:pt x="3930" y="23638"/>
                  </a:lnTo>
                  <a:lnTo>
                    <a:pt x="4300" y="23567"/>
                  </a:lnTo>
                  <a:lnTo>
                    <a:pt x="4671" y="23520"/>
                  </a:lnTo>
                  <a:lnTo>
                    <a:pt x="5041" y="23473"/>
                  </a:lnTo>
                  <a:lnTo>
                    <a:pt x="5416" y="23449"/>
                  </a:lnTo>
                  <a:lnTo>
                    <a:pt x="6156" y="23449"/>
                  </a:lnTo>
                  <a:lnTo>
                    <a:pt x="6526" y="23473"/>
                  </a:lnTo>
                  <a:lnTo>
                    <a:pt x="6901" y="23508"/>
                  </a:lnTo>
                  <a:lnTo>
                    <a:pt x="7271" y="23567"/>
                  </a:lnTo>
                  <a:lnTo>
                    <a:pt x="7642" y="23626"/>
                  </a:lnTo>
                  <a:lnTo>
                    <a:pt x="8017" y="23721"/>
                  </a:lnTo>
                  <a:lnTo>
                    <a:pt x="8387" y="23815"/>
                  </a:lnTo>
                  <a:lnTo>
                    <a:pt x="8757" y="23922"/>
                  </a:lnTo>
                  <a:lnTo>
                    <a:pt x="9127" y="24052"/>
                  </a:lnTo>
                  <a:lnTo>
                    <a:pt x="9493" y="24205"/>
                  </a:lnTo>
                  <a:lnTo>
                    <a:pt x="9863" y="24358"/>
                  </a:lnTo>
                  <a:lnTo>
                    <a:pt x="10233" y="24536"/>
                  </a:lnTo>
                  <a:lnTo>
                    <a:pt x="10599" y="24725"/>
                  </a:lnTo>
                  <a:lnTo>
                    <a:pt x="10964" y="24925"/>
                  </a:lnTo>
                  <a:lnTo>
                    <a:pt x="11329" y="25150"/>
                  </a:lnTo>
                  <a:lnTo>
                    <a:pt x="11695" y="25386"/>
                  </a:lnTo>
                  <a:lnTo>
                    <a:pt x="12060" y="25634"/>
                  </a:lnTo>
                  <a:lnTo>
                    <a:pt x="12421" y="25893"/>
                  </a:lnTo>
                  <a:lnTo>
                    <a:pt x="12383" y="25728"/>
                  </a:lnTo>
                  <a:lnTo>
                    <a:pt x="12345" y="25551"/>
                  </a:lnTo>
                  <a:lnTo>
                    <a:pt x="12312" y="25374"/>
                  </a:lnTo>
                  <a:lnTo>
                    <a:pt x="12283" y="25185"/>
                  </a:lnTo>
                  <a:lnTo>
                    <a:pt x="12255" y="24984"/>
                  </a:lnTo>
                  <a:lnTo>
                    <a:pt x="12236" y="24784"/>
                  </a:lnTo>
                  <a:lnTo>
                    <a:pt x="12222" y="24571"/>
                  </a:lnTo>
                  <a:lnTo>
                    <a:pt x="12212" y="24347"/>
                  </a:lnTo>
                  <a:lnTo>
                    <a:pt x="12117" y="21371"/>
                  </a:lnTo>
                  <a:lnTo>
                    <a:pt x="12032" y="18372"/>
                  </a:lnTo>
                  <a:lnTo>
                    <a:pt x="11951" y="15362"/>
                  </a:lnTo>
                  <a:lnTo>
                    <a:pt x="11875" y="12315"/>
                  </a:lnTo>
                  <a:lnTo>
                    <a:pt x="11809" y="9257"/>
                  </a:lnTo>
                  <a:lnTo>
                    <a:pt x="11747" y="6188"/>
                  </a:lnTo>
                  <a:lnTo>
                    <a:pt x="11624"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5"/>
            <p:cNvSpPr/>
            <p:nvPr/>
          </p:nvSpPr>
          <p:spPr>
            <a:xfrm>
              <a:off x="1295975" y="-1839925"/>
              <a:ext cx="310400" cy="675975"/>
            </a:xfrm>
            <a:custGeom>
              <a:avLst/>
              <a:gdLst/>
              <a:ahLst/>
              <a:cxnLst/>
              <a:rect l="l" t="t" r="r" b="b"/>
              <a:pathLst>
                <a:path w="12416" h="27039" extrusionOk="0">
                  <a:moveTo>
                    <a:pt x="11922" y="1"/>
                  </a:moveTo>
                  <a:lnTo>
                    <a:pt x="11880" y="36"/>
                  </a:lnTo>
                  <a:lnTo>
                    <a:pt x="11837" y="72"/>
                  </a:lnTo>
                  <a:lnTo>
                    <a:pt x="11794" y="119"/>
                  </a:lnTo>
                  <a:lnTo>
                    <a:pt x="11747" y="154"/>
                  </a:lnTo>
                  <a:lnTo>
                    <a:pt x="11021" y="379"/>
                  </a:lnTo>
                  <a:lnTo>
                    <a:pt x="10290" y="568"/>
                  </a:lnTo>
                  <a:lnTo>
                    <a:pt x="9559" y="745"/>
                  </a:lnTo>
                  <a:lnTo>
                    <a:pt x="8828" y="910"/>
                  </a:lnTo>
                  <a:lnTo>
                    <a:pt x="8092" y="1052"/>
                  </a:lnTo>
                  <a:lnTo>
                    <a:pt x="7357" y="1182"/>
                  </a:lnTo>
                  <a:lnTo>
                    <a:pt x="6621" y="1300"/>
                  </a:lnTo>
                  <a:lnTo>
                    <a:pt x="5885" y="1406"/>
                  </a:lnTo>
                  <a:lnTo>
                    <a:pt x="4409" y="1595"/>
                  </a:lnTo>
                  <a:lnTo>
                    <a:pt x="2938" y="1772"/>
                  </a:lnTo>
                  <a:lnTo>
                    <a:pt x="1467" y="1949"/>
                  </a:lnTo>
                  <a:lnTo>
                    <a:pt x="731" y="2044"/>
                  </a:lnTo>
                  <a:lnTo>
                    <a:pt x="0" y="2138"/>
                  </a:lnTo>
                  <a:lnTo>
                    <a:pt x="119" y="5267"/>
                  </a:lnTo>
                  <a:lnTo>
                    <a:pt x="237" y="8384"/>
                  </a:lnTo>
                  <a:lnTo>
                    <a:pt x="342" y="11513"/>
                  </a:lnTo>
                  <a:lnTo>
                    <a:pt x="446" y="14642"/>
                  </a:lnTo>
                  <a:lnTo>
                    <a:pt x="546" y="17747"/>
                  </a:lnTo>
                  <a:lnTo>
                    <a:pt x="636" y="20864"/>
                  </a:lnTo>
                  <a:lnTo>
                    <a:pt x="726" y="23957"/>
                  </a:lnTo>
                  <a:lnTo>
                    <a:pt x="812" y="27039"/>
                  </a:lnTo>
                  <a:lnTo>
                    <a:pt x="3716" y="26248"/>
                  </a:lnTo>
                  <a:lnTo>
                    <a:pt x="6621" y="25457"/>
                  </a:lnTo>
                  <a:lnTo>
                    <a:pt x="9521" y="24666"/>
                  </a:lnTo>
                  <a:lnTo>
                    <a:pt x="12416" y="23875"/>
                  </a:lnTo>
                  <a:lnTo>
                    <a:pt x="12307" y="17936"/>
                  </a:lnTo>
                  <a:lnTo>
                    <a:pt x="12193" y="11985"/>
                  </a:lnTo>
                  <a:lnTo>
                    <a:pt x="12131" y="8986"/>
                  </a:lnTo>
                  <a:lnTo>
                    <a:pt x="12070" y="5999"/>
                  </a:lnTo>
                  <a:lnTo>
                    <a:pt x="11998" y="3000"/>
                  </a:lnTo>
                  <a:lnTo>
                    <a:pt x="11922"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0" name="Google Shape;2150;p65"/>
            <p:cNvSpPr/>
            <p:nvPr/>
          </p:nvSpPr>
          <p:spPr>
            <a:xfrm>
              <a:off x="1260025" y="-2590550"/>
              <a:ext cx="331650" cy="728825"/>
            </a:xfrm>
            <a:custGeom>
              <a:avLst/>
              <a:gdLst/>
              <a:ahLst/>
              <a:cxnLst/>
              <a:rect l="l" t="t" r="r" b="b"/>
              <a:pathLst>
                <a:path w="13266" h="29153" extrusionOk="0">
                  <a:moveTo>
                    <a:pt x="12150" y="1"/>
                  </a:moveTo>
                  <a:lnTo>
                    <a:pt x="11486" y="461"/>
                  </a:lnTo>
                  <a:lnTo>
                    <a:pt x="10821" y="898"/>
                  </a:lnTo>
                  <a:lnTo>
                    <a:pt x="10147" y="1323"/>
                  </a:lnTo>
                  <a:lnTo>
                    <a:pt x="9473" y="1736"/>
                  </a:lnTo>
                  <a:lnTo>
                    <a:pt x="8799" y="2126"/>
                  </a:lnTo>
                  <a:lnTo>
                    <a:pt x="8121" y="2516"/>
                  </a:lnTo>
                  <a:lnTo>
                    <a:pt x="7442" y="2882"/>
                  </a:lnTo>
                  <a:lnTo>
                    <a:pt x="6759" y="3236"/>
                  </a:lnTo>
                  <a:lnTo>
                    <a:pt x="6080" y="3578"/>
                  </a:lnTo>
                  <a:lnTo>
                    <a:pt x="5396" y="3909"/>
                  </a:lnTo>
                  <a:lnTo>
                    <a:pt x="4718" y="4240"/>
                  </a:lnTo>
                  <a:lnTo>
                    <a:pt x="4039" y="4547"/>
                  </a:lnTo>
                  <a:lnTo>
                    <a:pt x="2691" y="5161"/>
                  </a:lnTo>
                  <a:lnTo>
                    <a:pt x="1357" y="5751"/>
                  </a:lnTo>
                  <a:lnTo>
                    <a:pt x="1282" y="5774"/>
                  </a:lnTo>
                  <a:lnTo>
                    <a:pt x="1210" y="5786"/>
                  </a:lnTo>
                  <a:lnTo>
                    <a:pt x="1139" y="5763"/>
                  </a:lnTo>
                  <a:lnTo>
                    <a:pt x="1073" y="5727"/>
                  </a:lnTo>
                  <a:lnTo>
                    <a:pt x="1016" y="5680"/>
                  </a:lnTo>
                  <a:lnTo>
                    <a:pt x="959" y="5609"/>
                  </a:lnTo>
                  <a:lnTo>
                    <a:pt x="907" y="5527"/>
                  </a:lnTo>
                  <a:lnTo>
                    <a:pt x="859" y="5432"/>
                  </a:lnTo>
                  <a:lnTo>
                    <a:pt x="816" y="5326"/>
                  </a:lnTo>
                  <a:lnTo>
                    <a:pt x="778" y="5208"/>
                  </a:lnTo>
                  <a:lnTo>
                    <a:pt x="745" y="5078"/>
                  </a:lnTo>
                  <a:lnTo>
                    <a:pt x="721" y="4948"/>
                  </a:lnTo>
                  <a:lnTo>
                    <a:pt x="698" y="4806"/>
                  </a:lnTo>
                  <a:lnTo>
                    <a:pt x="684" y="4665"/>
                  </a:lnTo>
                  <a:lnTo>
                    <a:pt x="674" y="4511"/>
                  </a:lnTo>
                  <a:lnTo>
                    <a:pt x="669" y="4358"/>
                  </a:lnTo>
                  <a:lnTo>
                    <a:pt x="0" y="4641"/>
                  </a:lnTo>
                  <a:lnTo>
                    <a:pt x="100" y="6164"/>
                  </a:lnTo>
                  <a:lnTo>
                    <a:pt x="199" y="7675"/>
                  </a:lnTo>
                  <a:lnTo>
                    <a:pt x="294" y="9198"/>
                  </a:lnTo>
                  <a:lnTo>
                    <a:pt x="384" y="10733"/>
                  </a:lnTo>
                  <a:lnTo>
                    <a:pt x="560" y="13791"/>
                  </a:lnTo>
                  <a:lnTo>
                    <a:pt x="726" y="16849"/>
                  </a:lnTo>
                  <a:lnTo>
                    <a:pt x="883" y="19919"/>
                  </a:lnTo>
                  <a:lnTo>
                    <a:pt x="1035" y="22989"/>
                  </a:lnTo>
                  <a:lnTo>
                    <a:pt x="1172" y="26071"/>
                  </a:lnTo>
                  <a:lnTo>
                    <a:pt x="1310" y="29152"/>
                  </a:lnTo>
                  <a:lnTo>
                    <a:pt x="2791" y="28763"/>
                  </a:lnTo>
                  <a:lnTo>
                    <a:pt x="4276" y="28361"/>
                  </a:lnTo>
                  <a:lnTo>
                    <a:pt x="5762" y="27960"/>
                  </a:lnTo>
                  <a:lnTo>
                    <a:pt x="6507" y="27771"/>
                  </a:lnTo>
                  <a:lnTo>
                    <a:pt x="7247" y="27582"/>
                  </a:lnTo>
                  <a:lnTo>
                    <a:pt x="7993" y="27405"/>
                  </a:lnTo>
                  <a:lnTo>
                    <a:pt x="8733" y="27240"/>
                  </a:lnTo>
                  <a:lnTo>
                    <a:pt x="9473" y="27086"/>
                  </a:lnTo>
                  <a:lnTo>
                    <a:pt x="10218" y="26956"/>
                  </a:lnTo>
                  <a:lnTo>
                    <a:pt x="10959" y="26838"/>
                  </a:lnTo>
                  <a:lnTo>
                    <a:pt x="11704" y="26732"/>
                  </a:lnTo>
                  <a:lnTo>
                    <a:pt x="12444" y="26661"/>
                  </a:lnTo>
                  <a:lnTo>
                    <a:pt x="13185" y="26614"/>
                  </a:lnTo>
                  <a:lnTo>
                    <a:pt x="13265" y="26614"/>
                  </a:lnTo>
                  <a:lnTo>
                    <a:pt x="13166" y="23261"/>
                  </a:lnTo>
                  <a:lnTo>
                    <a:pt x="13057" y="19919"/>
                  </a:lnTo>
                  <a:lnTo>
                    <a:pt x="12938" y="16566"/>
                  </a:lnTo>
                  <a:lnTo>
                    <a:pt x="12876" y="14901"/>
                  </a:lnTo>
                  <a:lnTo>
                    <a:pt x="12810" y="13236"/>
                  </a:lnTo>
                  <a:lnTo>
                    <a:pt x="12739" y="11560"/>
                  </a:lnTo>
                  <a:lnTo>
                    <a:pt x="12667" y="9907"/>
                  </a:lnTo>
                  <a:lnTo>
                    <a:pt x="12592" y="8242"/>
                  </a:lnTo>
                  <a:lnTo>
                    <a:pt x="12511" y="6589"/>
                  </a:lnTo>
                  <a:lnTo>
                    <a:pt x="12425" y="4936"/>
                  </a:lnTo>
                  <a:lnTo>
                    <a:pt x="12340" y="3283"/>
                  </a:lnTo>
                  <a:lnTo>
                    <a:pt x="12245" y="1642"/>
                  </a:lnTo>
                  <a:lnTo>
                    <a:pt x="1215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1" name="Google Shape;2151;p65"/>
            <p:cNvSpPr/>
            <p:nvPr/>
          </p:nvSpPr>
          <p:spPr>
            <a:xfrm>
              <a:off x="1227150" y="-12377925"/>
              <a:ext cx="410450" cy="1042875"/>
            </a:xfrm>
            <a:custGeom>
              <a:avLst/>
              <a:gdLst/>
              <a:ahLst/>
              <a:cxnLst/>
              <a:rect l="l" t="t" r="r" b="b"/>
              <a:pathLst>
                <a:path w="16418" h="41715" extrusionOk="0">
                  <a:moveTo>
                    <a:pt x="8282" y="1"/>
                  </a:moveTo>
                  <a:lnTo>
                    <a:pt x="8078" y="24"/>
                  </a:lnTo>
                  <a:lnTo>
                    <a:pt x="7874" y="48"/>
                  </a:lnTo>
                  <a:lnTo>
                    <a:pt x="7670" y="83"/>
                  </a:lnTo>
                  <a:lnTo>
                    <a:pt x="7461" y="130"/>
                  </a:lnTo>
                  <a:lnTo>
                    <a:pt x="7262" y="189"/>
                  </a:lnTo>
                  <a:lnTo>
                    <a:pt x="7058" y="260"/>
                  </a:lnTo>
                  <a:lnTo>
                    <a:pt x="6854" y="343"/>
                  </a:lnTo>
                  <a:lnTo>
                    <a:pt x="6654" y="426"/>
                  </a:lnTo>
                  <a:lnTo>
                    <a:pt x="6450" y="532"/>
                  </a:lnTo>
                  <a:lnTo>
                    <a:pt x="6251" y="638"/>
                  </a:lnTo>
                  <a:lnTo>
                    <a:pt x="6052" y="768"/>
                  </a:lnTo>
                  <a:lnTo>
                    <a:pt x="5857" y="898"/>
                  </a:lnTo>
                  <a:lnTo>
                    <a:pt x="5658" y="1040"/>
                  </a:lnTo>
                  <a:lnTo>
                    <a:pt x="5463" y="1193"/>
                  </a:lnTo>
                  <a:lnTo>
                    <a:pt x="5273" y="1358"/>
                  </a:lnTo>
                  <a:lnTo>
                    <a:pt x="5083" y="1524"/>
                  </a:lnTo>
                  <a:lnTo>
                    <a:pt x="4894" y="1713"/>
                  </a:lnTo>
                  <a:lnTo>
                    <a:pt x="4704" y="1901"/>
                  </a:lnTo>
                  <a:lnTo>
                    <a:pt x="4519" y="2114"/>
                  </a:lnTo>
                  <a:lnTo>
                    <a:pt x="4334" y="2327"/>
                  </a:lnTo>
                  <a:lnTo>
                    <a:pt x="4153" y="2551"/>
                  </a:lnTo>
                  <a:lnTo>
                    <a:pt x="3978" y="2787"/>
                  </a:lnTo>
                  <a:lnTo>
                    <a:pt x="3802" y="3035"/>
                  </a:lnTo>
                  <a:lnTo>
                    <a:pt x="3626" y="3283"/>
                  </a:lnTo>
                  <a:lnTo>
                    <a:pt x="3456" y="3554"/>
                  </a:lnTo>
                  <a:lnTo>
                    <a:pt x="3285" y="3826"/>
                  </a:lnTo>
                  <a:lnTo>
                    <a:pt x="3123" y="4109"/>
                  </a:lnTo>
                  <a:lnTo>
                    <a:pt x="2957" y="4405"/>
                  </a:lnTo>
                  <a:lnTo>
                    <a:pt x="2801" y="4712"/>
                  </a:lnTo>
                  <a:lnTo>
                    <a:pt x="2644" y="5019"/>
                  </a:lnTo>
                  <a:lnTo>
                    <a:pt x="2492" y="5349"/>
                  </a:lnTo>
                  <a:lnTo>
                    <a:pt x="2345" y="5680"/>
                  </a:lnTo>
                  <a:lnTo>
                    <a:pt x="2198" y="6022"/>
                  </a:lnTo>
                  <a:lnTo>
                    <a:pt x="2055" y="6376"/>
                  </a:lnTo>
                  <a:lnTo>
                    <a:pt x="1918" y="6731"/>
                  </a:lnTo>
                  <a:lnTo>
                    <a:pt x="1785" y="7108"/>
                  </a:lnTo>
                  <a:lnTo>
                    <a:pt x="1652" y="7486"/>
                  </a:lnTo>
                  <a:lnTo>
                    <a:pt x="1529" y="7876"/>
                  </a:lnTo>
                  <a:lnTo>
                    <a:pt x="1405" y="8277"/>
                  </a:lnTo>
                  <a:lnTo>
                    <a:pt x="1287" y="8690"/>
                  </a:lnTo>
                  <a:lnTo>
                    <a:pt x="1173" y="9104"/>
                  </a:lnTo>
                  <a:lnTo>
                    <a:pt x="1068" y="9529"/>
                  </a:lnTo>
                  <a:lnTo>
                    <a:pt x="964" y="9966"/>
                  </a:lnTo>
                  <a:lnTo>
                    <a:pt x="864" y="10414"/>
                  </a:lnTo>
                  <a:lnTo>
                    <a:pt x="769" y="10863"/>
                  </a:lnTo>
                  <a:lnTo>
                    <a:pt x="679" y="11335"/>
                  </a:lnTo>
                  <a:lnTo>
                    <a:pt x="594" y="11808"/>
                  </a:lnTo>
                  <a:lnTo>
                    <a:pt x="518" y="12292"/>
                  </a:lnTo>
                  <a:lnTo>
                    <a:pt x="442" y="12776"/>
                  </a:lnTo>
                  <a:lnTo>
                    <a:pt x="375" y="13283"/>
                  </a:lnTo>
                  <a:lnTo>
                    <a:pt x="314" y="13791"/>
                  </a:lnTo>
                  <a:lnTo>
                    <a:pt x="266" y="14228"/>
                  </a:lnTo>
                  <a:lnTo>
                    <a:pt x="219" y="14677"/>
                  </a:lnTo>
                  <a:lnTo>
                    <a:pt x="181" y="15125"/>
                  </a:lnTo>
                  <a:lnTo>
                    <a:pt x="143" y="15562"/>
                  </a:lnTo>
                  <a:lnTo>
                    <a:pt x="110" y="16011"/>
                  </a:lnTo>
                  <a:lnTo>
                    <a:pt x="81" y="16459"/>
                  </a:lnTo>
                  <a:lnTo>
                    <a:pt x="57" y="16908"/>
                  </a:lnTo>
                  <a:lnTo>
                    <a:pt x="38" y="17357"/>
                  </a:lnTo>
                  <a:lnTo>
                    <a:pt x="24" y="17817"/>
                  </a:lnTo>
                  <a:lnTo>
                    <a:pt x="15" y="18266"/>
                  </a:lnTo>
                  <a:lnTo>
                    <a:pt x="5" y="18715"/>
                  </a:lnTo>
                  <a:lnTo>
                    <a:pt x="0" y="19163"/>
                  </a:lnTo>
                  <a:lnTo>
                    <a:pt x="0" y="19612"/>
                  </a:lnTo>
                  <a:lnTo>
                    <a:pt x="5" y="20061"/>
                  </a:lnTo>
                  <a:lnTo>
                    <a:pt x="10" y="20509"/>
                  </a:lnTo>
                  <a:lnTo>
                    <a:pt x="24" y="20958"/>
                  </a:lnTo>
                  <a:lnTo>
                    <a:pt x="38" y="21407"/>
                  </a:lnTo>
                  <a:lnTo>
                    <a:pt x="57" y="21855"/>
                  </a:lnTo>
                  <a:lnTo>
                    <a:pt x="81" y="22292"/>
                  </a:lnTo>
                  <a:lnTo>
                    <a:pt x="105" y="22741"/>
                  </a:lnTo>
                  <a:lnTo>
                    <a:pt x="133" y="23178"/>
                  </a:lnTo>
                  <a:lnTo>
                    <a:pt x="166" y="23626"/>
                  </a:lnTo>
                  <a:lnTo>
                    <a:pt x="204" y="24063"/>
                  </a:lnTo>
                  <a:lnTo>
                    <a:pt x="247" y="24500"/>
                  </a:lnTo>
                  <a:lnTo>
                    <a:pt x="290" y="24937"/>
                  </a:lnTo>
                  <a:lnTo>
                    <a:pt x="337" y="25362"/>
                  </a:lnTo>
                  <a:lnTo>
                    <a:pt x="385" y="25799"/>
                  </a:lnTo>
                  <a:lnTo>
                    <a:pt x="442" y="26224"/>
                  </a:lnTo>
                  <a:lnTo>
                    <a:pt x="499" y="26649"/>
                  </a:lnTo>
                  <a:lnTo>
                    <a:pt x="560" y="27074"/>
                  </a:lnTo>
                  <a:lnTo>
                    <a:pt x="622" y="27487"/>
                  </a:lnTo>
                  <a:lnTo>
                    <a:pt x="689" y="27900"/>
                  </a:lnTo>
                  <a:lnTo>
                    <a:pt x="760" y="28314"/>
                  </a:lnTo>
                  <a:lnTo>
                    <a:pt x="831" y="28727"/>
                  </a:lnTo>
                  <a:lnTo>
                    <a:pt x="907" y="29128"/>
                  </a:lnTo>
                  <a:lnTo>
                    <a:pt x="988" y="29530"/>
                  </a:lnTo>
                  <a:lnTo>
                    <a:pt x="1073" y="29931"/>
                  </a:lnTo>
                  <a:lnTo>
                    <a:pt x="1158" y="30333"/>
                  </a:lnTo>
                  <a:lnTo>
                    <a:pt x="1244" y="30722"/>
                  </a:lnTo>
                  <a:lnTo>
                    <a:pt x="1339" y="31100"/>
                  </a:lnTo>
                  <a:lnTo>
                    <a:pt x="1429" y="31490"/>
                  </a:lnTo>
                  <a:lnTo>
                    <a:pt x="1529" y="31868"/>
                  </a:lnTo>
                  <a:lnTo>
                    <a:pt x="1628" y="32234"/>
                  </a:lnTo>
                  <a:lnTo>
                    <a:pt x="1733" y="32600"/>
                  </a:lnTo>
                  <a:lnTo>
                    <a:pt x="1837" y="32966"/>
                  </a:lnTo>
                  <a:lnTo>
                    <a:pt x="1946" y="33320"/>
                  </a:lnTo>
                  <a:lnTo>
                    <a:pt x="2055" y="33674"/>
                  </a:lnTo>
                  <a:lnTo>
                    <a:pt x="2169" y="34016"/>
                  </a:lnTo>
                  <a:lnTo>
                    <a:pt x="2288" y="34359"/>
                  </a:lnTo>
                  <a:lnTo>
                    <a:pt x="2407" y="34689"/>
                  </a:lnTo>
                  <a:lnTo>
                    <a:pt x="2530" y="35020"/>
                  </a:lnTo>
                  <a:lnTo>
                    <a:pt x="2653" y="35351"/>
                  </a:lnTo>
                  <a:lnTo>
                    <a:pt x="2782" y="35658"/>
                  </a:lnTo>
                  <a:lnTo>
                    <a:pt x="2910" y="35976"/>
                  </a:lnTo>
                  <a:lnTo>
                    <a:pt x="3043" y="36272"/>
                  </a:lnTo>
                  <a:lnTo>
                    <a:pt x="3176" y="36579"/>
                  </a:lnTo>
                  <a:lnTo>
                    <a:pt x="3313" y="36862"/>
                  </a:lnTo>
                  <a:lnTo>
                    <a:pt x="3451" y="37145"/>
                  </a:lnTo>
                  <a:lnTo>
                    <a:pt x="3593" y="37429"/>
                  </a:lnTo>
                  <a:lnTo>
                    <a:pt x="3736" y="37688"/>
                  </a:lnTo>
                  <a:lnTo>
                    <a:pt x="3878" y="37948"/>
                  </a:lnTo>
                  <a:lnTo>
                    <a:pt x="4030" y="38208"/>
                  </a:lnTo>
                  <a:lnTo>
                    <a:pt x="4177" y="38456"/>
                  </a:lnTo>
                  <a:lnTo>
                    <a:pt x="4329" y="38692"/>
                  </a:lnTo>
                  <a:lnTo>
                    <a:pt x="4362" y="38574"/>
                  </a:lnTo>
                  <a:lnTo>
                    <a:pt x="4395" y="38468"/>
                  </a:lnTo>
                  <a:lnTo>
                    <a:pt x="4433" y="38373"/>
                  </a:lnTo>
                  <a:lnTo>
                    <a:pt x="4476" y="38279"/>
                  </a:lnTo>
                  <a:lnTo>
                    <a:pt x="4519" y="38196"/>
                  </a:lnTo>
                  <a:lnTo>
                    <a:pt x="4561" y="38125"/>
                  </a:lnTo>
                  <a:lnTo>
                    <a:pt x="4609" y="38066"/>
                  </a:lnTo>
                  <a:lnTo>
                    <a:pt x="4656" y="38019"/>
                  </a:lnTo>
                  <a:lnTo>
                    <a:pt x="4709" y="37995"/>
                  </a:lnTo>
                  <a:lnTo>
                    <a:pt x="4761" y="37972"/>
                  </a:lnTo>
                  <a:lnTo>
                    <a:pt x="4818" y="37972"/>
                  </a:lnTo>
                  <a:lnTo>
                    <a:pt x="4870" y="37984"/>
                  </a:lnTo>
                  <a:lnTo>
                    <a:pt x="4927" y="38019"/>
                  </a:lnTo>
                  <a:lnTo>
                    <a:pt x="4984" y="38066"/>
                  </a:lnTo>
                  <a:lnTo>
                    <a:pt x="5036" y="38125"/>
                  </a:lnTo>
                  <a:lnTo>
                    <a:pt x="5093" y="38220"/>
                  </a:lnTo>
                  <a:lnTo>
                    <a:pt x="5197" y="38409"/>
                  </a:lnTo>
                  <a:lnTo>
                    <a:pt x="5302" y="38586"/>
                  </a:lnTo>
                  <a:lnTo>
                    <a:pt x="5511" y="38940"/>
                  </a:lnTo>
                  <a:lnTo>
                    <a:pt x="5719" y="39259"/>
                  </a:lnTo>
                  <a:lnTo>
                    <a:pt x="5924" y="39566"/>
                  </a:lnTo>
                  <a:lnTo>
                    <a:pt x="5966" y="39389"/>
                  </a:lnTo>
                  <a:lnTo>
                    <a:pt x="6009" y="39223"/>
                  </a:lnTo>
                  <a:lnTo>
                    <a:pt x="6061" y="39082"/>
                  </a:lnTo>
                  <a:lnTo>
                    <a:pt x="6118" y="38952"/>
                  </a:lnTo>
                  <a:lnTo>
                    <a:pt x="6180" y="38834"/>
                  </a:lnTo>
                  <a:lnTo>
                    <a:pt x="6242" y="38727"/>
                  </a:lnTo>
                  <a:lnTo>
                    <a:pt x="6308" y="38645"/>
                  </a:lnTo>
                  <a:lnTo>
                    <a:pt x="6379" y="38562"/>
                  </a:lnTo>
                  <a:lnTo>
                    <a:pt x="6455" y="38503"/>
                  </a:lnTo>
                  <a:lnTo>
                    <a:pt x="6531" y="38456"/>
                  </a:lnTo>
                  <a:lnTo>
                    <a:pt x="6607" y="38420"/>
                  </a:lnTo>
                  <a:lnTo>
                    <a:pt x="6688" y="38397"/>
                  </a:lnTo>
                  <a:lnTo>
                    <a:pt x="6844" y="38397"/>
                  </a:lnTo>
                  <a:lnTo>
                    <a:pt x="6925" y="38420"/>
                  </a:lnTo>
                  <a:lnTo>
                    <a:pt x="7006" y="38456"/>
                  </a:lnTo>
                  <a:lnTo>
                    <a:pt x="7086" y="38503"/>
                  </a:lnTo>
                  <a:lnTo>
                    <a:pt x="7162" y="38574"/>
                  </a:lnTo>
                  <a:lnTo>
                    <a:pt x="7238" y="38645"/>
                  </a:lnTo>
                  <a:lnTo>
                    <a:pt x="7314" y="38739"/>
                  </a:lnTo>
                  <a:lnTo>
                    <a:pt x="7385" y="38834"/>
                  </a:lnTo>
                  <a:lnTo>
                    <a:pt x="7452" y="38952"/>
                  </a:lnTo>
                  <a:lnTo>
                    <a:pt x="7518" y="39082"/>
                  </a:lnTo>
                  <a:lnTo>
                    <a:pt x="7580" y="39223"/>
                  </a:lnTo>
                  <a:lnTo>
                    <a:pt x="7637" y="39377"/>
                  </a:lnTo>
                  <a:lnTo>
                    <a:pt x="7689" y="39554"/>
                  </a:lnTo>
                  <a:lnTo>
                    <a:pt x="7737" y="39731"/>
                  </a:lnTo>
                  <a:lnTo>
                    <a:pt x="7779" y="39920"/>
                  </a:lnTo>
                  <a:lnTo>
                    <a:pt x="7817" y="40132"/>
                  </a:lnTo>
                  <a:lnTo>
                    <a:pt x="7846" y="40357"/>
                  </a:lnTo>
                  <a:lnTo>
                    <a:pt x="7869" y="40593"/>
                  </a:lnTo>
                  <a:lnTo>
                    <a:pt x="7884" y="40829"/>
                  </a:lnTo>
                  <a:lnTo>
                    <a:pt x="7893" y="40983"/>
                  </a:lnTo>
                  <a:lnTo>
                    <a:pt x="7903" y="41136"/>
                  </a:lnTo>
                  <a:lnTo>
                    <a:pt x="7907" y="41278"/>
                  </a:lnTo>
                  <a:lnTo>
                    <a:pt x="7917" y="41431"/>
                  </a:lnTo>
                  <a:lnTo>
                    <a:pt x="8097" y="41514"/>
                  </a:lnTo>
                  <a:lnTo>
                    <a:pt x="8273" y="41585"/>
                  </a:lnTo>
                  <a:lnTo>
                    <a:pt x="8448" y="41632"/>
                  </a:lnTo>
                  <a:lnTo>
                    <a:pt x="8624" y="41679"/>
                  </a:lnTo>
                  <a:lnTo>
                    <a:pt x="8800" y="41703"/>
                  </a:lnTo>
                  <a:lnTo>
                    <a:pt x="8971" y="41715"/>
                  </a:lnTo>
                  <a:lnTo>
                    <a:pt x="9146" y="41715"/>
                  </a:lnTo>
                  <a:lnTo>
                    <a:pt x="9317" y="41703"/>
                  </a:lnTo>
                  <a:lnTo>
                    <a:pt x="9488" y="41679"/>
                  </a:lnTo>
                  <a:lnTo>
                    <a:pt x="9654" y="41644"/>
                  </a:lnTo>
                  <a:lnTo>
                    <a:pt x="9820" y="41596"/>
                  </a:lnTo>
                  <a:lnTo>
                    <a:pt x="9986" y="41526"/>
                  </a:lnTo>
                  <a:lnTo>
                    <a:pt x="10152" y="41455"/>
                  </a:lnTo>
                  <a:lnTo>
                    <a:pt x="10318" y="41360"/>
                  </a:lnTo>
                  <a:lnTo>
                    <a:pt x="10480" y="41266"/>
                  </a:lnTo>
                  <a:lnTo>
                    <a:pt x="10641" y="41148"/>
                  </a:lnTo>
                  <a:lnTo>
                    <a:pt x="10641" y="40758"/>
                  </a:lnTo>
                  <a:lnTo>
                    <a:pt x="10641" y="40510"/>
                  </a:lnTo>
                  <a:lnTo>
                    <a:pt x="10646" y="40274"/>
                  </a:lnTo>
                  <a:lnTo>
                    <a:pt x="10660" y="40050"/>
                  </a:lnTo>
                  <a:lnTo>
                    <a:pt x="10679" y="39837"/>
                  </a:lnTo>
                  <a:lnTo>
                    <a:pt x="10703" y="39648"/>
                  </a:lnTo>
                  <a:lnTo>
                    <a:pt x="10731" y="39459"/>
                  </a:lnTo>
                  <a:lnTo>
                    <a:pt x="10769" y="39282"/>
                  </a:lnTo>
                  <a:lnTo>
                    <a:pt x="10812" y="39129"/>
                  </a:lnTo>
                  <a:lnTo>
                    <a:pt x="10860" y="38975"/>
                  </a:lnTo>
                  <a:lnTo>
                    <a:pt x="10912" y="38834"/>
                  </a:lnTo>
                  <a:lnTo>
                    <a:pt x="10969" y="38716"/>
                  </a:lnTo>
                  <a:lnTo>
                    <a:pt x="11026" y="38598"/>
                  </a:lnTo>
                  <a:lnTo>
                    <a:pt x="11092" y="38503"/>
                  </a:lnTo>
                  <a:lnTo>
                    <a:pt x="11154" y="38409"/>
                  </a:lnTo>
                  <a:lnTo>
                    <a:pt x="11225" y="38338"/>
                  </a:lnTo>
                  <a:lnTo>
                    <a:pt x="11296" y="38267"/>
                  </a:lnTo>
                  <a:lnTo>
                    <a:pt x="11372" y="38220"/>
                  </a:lnTo>
                  <a:lnTo>
                    <a:pt x="11443" y="38172"/>
                  </a:lnTo>
                  <a:lnTo>
                    <a:pt x="11519" y="38149"/>
                  </a:lnTo>
                  <a:lnTo>
                    <a:pt x="11600" y="38137"/>
                  </a:lnTo>
                  <a:lnTo>
                    <a:pt x="11676" y="38125"/>
                  </a:lnTo>
                  <a:lnTo>
                    <a:pt x="11757" y="38137"/>
                  </a:lnTo>
                  <a:lnTo>
                    <a:pt x="11832" y="38149"/>
                  </a:lnTo>
                  <a:lnTo>
                    <a:pt x="11913" y="38184"/>
                  </a:lnTo>
                  <a:lnTo>
                    <a:pt x="11989" y="38232"/>
                  </a:lnTo>
                  <a:lnTo>
                    <a:pt x="12065" y="38279"/>
                  </a:lnTo>
                  <a:lnTo>
                    <a:pt x="12141" y="38350"/>
                  </a:lnTo>
                  <a:lnTo>
                    <a:pt x="12212" y="38420"/>
                  </a:lnTo>
                  <a:lnTo>
                    <a:pt x="12283" y="38515"/>
                  </a:lnTo>
                  <a:lnTo>
                    <a:pt x="12350" y="38609"/>
                  </a:lnTo>
                  <a:lnTo>
                    <a:pt x="12416" y="38727"/>
                  </a:lnTo>
                  <a:lnTo>
                    <a:pt x="12478" y="38845"/>
                  </a:lnTo>
                  <a:lnTo>
                    <a:pt x="12696" y="38444"/>
                  </a:lnTo>
                  <a:lnTo>
                    <a:pt x="12910" y="38019"/>
                  </a:lnTo>
                  <a:lnTo>
                    <a:pt x="13123" y="37570"/>
                  </a:lnTo>
                  <a:lnTo>
                    <a:pt x="13327" y="37098"/>
                  </a:lnTo>
                  <a:lnTo>
                    <a:pt x="13527" y="36602"/>
                  </a:lnTo>
                  <a:lnTo>
                    <a:pt x="13721" y="36094"/>
                  </a:lnTo>
                  <a:lnTo>
                    <a:pt x="13911" y="35575"/>
                  </a:lnTo>
                  <a:lnTo>
                    <a:pt x="14096" y="35020"/>
                  </a:lnTo>
                  <a:lnTo>
                    <a:pt x="14272" y="34465"/>
                  </a:lnTo>
                  <a:lnTo>
                    <a:pt x="14443" y="33887"/>
                  </a:lnTo>
                  <a:lnTo>
                    <a:pt x="14609" y="33284"/>
                  </a:lnTo>
                  <a:lnTo>
                    <a:pt x="14770" y="32682"/>
                  </a:lnTo>
                  <a:lnTo>
                    <a:pt x="14922" y="32056"/>
                  </a:lnTo>
                  <a:lnTo>
                    <a:pt x="15069" y="31419"/>
                  </a:lnTo>
                  <a:lnTo>
                    <a:pt x="15207" y="30781"/>
                  </a:lnTo>
                  <a:lnTo>
                    <a:pt x="15340" y="30120"/>
                  </a:lnTo>
                  <a:lnTo>
                    <a:pt x="15463" y="29447"/>
                  </a:lnTo>
                  <a:lnTo>
                    <a:pt x="15582" y="28774"/>
                  </a:lnTo>
                  <a:lnTo>
                    <a:pt x="15696" y="28089"/>
                  </a:lnTo>
                  <a:lnTo>
                    <a:pt x="15800" y="27393"/>
                  </a:lnTo>
                  <a:lnTo>
                    <a:pt x="15895" y="26684"/>
                  </a:lnTo>
                  <a:lnTo>
                    <a:pt x="15985" y="25976"/>
                  </a:lnTo>
                  <a:lnTo>
                    <a:pt x="16066" y="25267"/>
                  </a:lnTo>
                  <a:lnTo>
                    <a:pt x="16137" y="24547"/>
                  </a:lnTo>
                  <a:lnTo>
                    <a:pt x="16204" y="23815"/>
                  </a:lnTo>
                  <a:lnTo>
                    <a:pt x="16261" y="23095"/>
                  </a:lnTo>
                  <a:lnTo>
                    <a:pt x="16308" y="22363"/>
                  </a:lnTo>
                  <a:lnTo>
                    <a:pt x="16346" y="21631"/>
                  </a:lnTo>
                  <a:lnTo>
                    <a:pt x="16379" y="20899"/>
                  </a:lnTo>
                  <a:lnTo>
                    <a:pt x="16398" y="20167"/>
                  </a:lnTo>
                  <a:lnTo>
                    <a:pt x="16412" y="19435"/>
                  </a:lnTo>
                  <a:lnTo>
                    <a:pt x="16417" y="18703"/>
                  </a:lnTo>
                  <a:lnTo>
                    <a:pt x="16412" y="17971"/>
                  </a:lnTo>
                  <a:lnTo>
                    <a:pt x="16398" y="17251"/>
                  </a:lnTo>
                  <a:lnTo>
                    <a:pt x="16375" y="16530"/>
                  </a:lnTo>
                  <a:lnTo>
                    <a:pt x="16341" y="15810"/>
                  </a:lnTo>
                  <a:lnTo>
                    <a:pt x="16299" y="15102"/>
                  </a:lnTo>
                  <a:lnTo>
                    <a:pt x="16246" y="14393"/>
                  </a:lnTo>
                  <a:lnTo>
                    <a:pt x="16180" y="13697"/>
                  </a:lnTo>
                  <a:lnTo>
                    <a:pt x="16109" y="13000"/>
                  </a:lnTo>
                  <a:lnTo>
                    <a:pt x="16023" y="12327"/>
                  </a:lnTo>
                  <a:lnTo>
                    <a:pt x="15928" y="11654"/>
                  </a:lnTo>
                  <a:lnTo>
                    <a:pt x="15876" y="11312"/>
                  </a:lnTo>
                  <a:lnTo>
                    <a:pt x="15824" y="10993"/>
                  </a:lnTo>
                  <a:lnTo>
                    <a:pt x="15767" y="10662"/>
                  </a:lnTo>
                  <a:lnTo>
                    <a:pt x="15710" y="10332"/>
                  </a:lnTo>
                  <a:lnTo>
                    <a:pt x="15648" y="10013"/>
                  </a:lnTo>
                  <a:lnTo>
                    <a:pt x="15582" y="9694"/>
                  </a:lnTo>
                  <a:lnTo>
                    <a:pt x="15515" y="9375"/>
                  </a:lnTo>
                  <a:lnTo>
                    <a:pt x="15444" y="9068"/>
                  </a:lnTo>
                  <a:lnTo>
                    <a:pt x="15373" y="8761"/>
                  </a:lnTo>
                  <a:lnTo>
                    <a:pt x="15297" y="8454"/>
                  </a:lnTo>
                  <a:lnTo>
                    <a:pt x="15216" y="8147"/>
                  </a:lnTo>
                  <a:lnTo>
                    <a:pt x="15136" y="7852"/>
                  </a:lnTo>
                  <a:lnTo>
                    <a:pt x="15050" y="7557"/>
                  </a:lnTo>
                  <a:lnTo>
                    <a:pt x="14965" y="7274"/>
                  </a:lnTo>
                  <a:lnTo>
                    <a:pt x="14875" y="6978"/>
                  </a:lnTo>
                  <a:lnTo>
                    <a:pt x="14780" y="6695"/>
                  </a:lnTo>
                  <a:lnTo>
                    <a:pt x="14685" y="6424"/>
                  </a:lnTo>
                  <a:lnTo>
                    <a:pt x="14585" y="6140"/>
                  </a:lnTo>
                  <a:lnTo>
                    <a:pt x="14481" y="5880"/>
                  </a:lnTo>
                  <a:lnTo>
                    <a:pt x="14376" y="5609"/>
                  </a:lnTo>
                  <a:lnTo>
                    <a:pt x="14272" y="5349"/>
                  </a:lnTo>
                  <a:lnTo>
                    <a:pt x="14158" y="5089"/>
                  </a:lnTo>
                  <a:lnTo>
                    <a:pt x="14044" y="4841"/>
                  </a:lnTo>
                  <a:lnTo>
                    <a:pt x="13926" y="4593"/>
                  </a:lnTo>
                  <a:lnTo>
                    <a:pt x="13807" y="4357"/>
                  </a:lnTo>
                  <a:lnTo>
                    <a:pt x="13683" y="4109"/>
                  </a:lnTo>
                  <a:lnTo>
                    <a:pt x="13555" y="3885"/>
                  </a:lnTo>
                  <a:lnTo>
                    <a:pt x="13427" y="3661"/>
                  </a:lnTo>
                  <a:lnTo>
                    <a:pt x="13294" y="3436"/>
                  </a:lnTo>
                  <a:lnTo>
                    <a:pt x="13161" y="3224"/>
                  </a:lnTo>
                  <a:lnTo>
                    <a:pt x="13019" y="3011"/>
                  </a:lnTo>
                  <a:lnTo>
                    <a:pt x="12877" y="2799"/>
                  </a:lnTo>
                  <a:lnTo>
                    <a:pt x="12734" y="2598"/>
                  </a:lnTo>
                  <a:lnTo>
                    <a:pt x="12582" y="2409"/>
                  </a:lnTo>
                  <a:lnTo>
                    <a:pt x="12430" y="2220"/>
                  </a:lnTo>
                  <a:lnTo>
                    <a:pt x="12274" y="2043"/>
                  </a:lnTo>
                  <a:lnTo>
                    <a:pt x="12117" y="1866"/>
                  </a:lnTo>
                  <a:lnTo>
                    <a:pt x="11956" y="1701"/>
                  </a:lnTo>
                  <a:lnTo>
                    <a:pt x="11790" y="1535"/>
                  </a:lnTo>
                  <a:lnTo>
                    <a:pt x="11624" y="1382"/>
                  </a:lnTo>
                  <a:lnTo>
                    <a:pt x="11448" y="1228"/>
                  </a:lnTo>
                  <a:lnTo>
                    <a:pt x="11272" y="1087"/>
                  </a:lnTo>
                  <a:lnTo>
                    <a:pt x="11097" y="945"/>
                  </a:lnTo>
                  <a:lnTo>
                    <a:pt x="10912" y="815"/>
                  </a:lnTo>
                  <a:lnTo>
                    <a:pt x="10717" y="685"/>
                  </a:lnTo>
                  <a:lnTo>
                    <a:pt x="10518" y="567"/>
                  </a:lnTo>
                  <a:lnTo>
                    <a:pt x="10318" y="461"/>
                  </a:lnTo>
                  <a:lnTo>
                    <a:pt x="10119" y="367"/>
                  </a:lnTo>
                  <a:lnTo>
                    <a:pt x="9915" y="284"/>
                  </a:lnTo>
                  <a:lnTo>
                    <a:pt x="9716" y="213"/>
                  </a:lnTo>
                  <a:lnTo>
                    <a:pt x="9512" y="142"/>
                  </a:lnTo>
                  <a:lnTo>
                    <a:pt x="9308" y="95"/>
                  </a:lnTo>
                  <a:lnTo>
                    <a:pt x="9103" y="60"/>
                  </a:lnTo>
                  <a:lnTo>
                    <a:pt x="8899" y="24"/>
                  </a:lnTo>
                  <a:lnTo>
                    <a:pt x="8695" y="12"/>
                  </a:lnTo>
                  <a:lnTo>
                    <a:pt x="8486"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5"/>
            <p:cNvSpPr/>
            <p:nvPr/>
          </p:nvSpPr>
          <p:spPr>
            <a:xfrm>
              <a:off x="1073500" y="-399475"/>
              <a:ext cx="788000" cy="474075"/>
            </a:xfrm>
            <a:custGeom>
              <a:avLst/>
              <a:gdLst/>
              <a:ahLst/>
              <a:cxnLst/>
              <a:rect l="l" t="t" r="r" b="b"/>
              <a:pathLst>
                <a:path w="31520" h="18963" extrusionOk="0">
                  <a:moveTo>
                    <a:pt x="15786" y="1"/>
                  </a:moveTo>
                  <a:lnTo>
                    <a:pt x="15520" y="13"/>
                  </a:lnTo>
                  <a:lnTo>
                    <a:pt x="15259" y="36"/>
                  </a:lnTo>
                  <a:lnTo>
                    <a:pt x="14993" y="60"/>
                  </a:lnTo>
                  <a:lnTo>
                    <a:pt x="14727" y="95"/>
                  </a:lnTo>
                  <a:lnTo>
                    <a:pt x="14466" y="143"/>
                  </a:lnTo>
                  <a:lnTo>
                    <a:pt x="14201" y="202"/>
                  </a:lnTo>
                  <a:lnTo>
                    <a:pt x="13940" y="261"/>
                  </a:lnTo>
                  <a:lnTo>
                    <a:pt x="13674" y="332"/>
                  </a:lnTo>
                  <a:lnTo>
                    <a:pt x="13413" y="414"/>
                  </a:lnTo>
                  <a:lnTo>
                    <a:pt x="13147" y="509"/>
                  </a:lnTo>
                  <a:lnTo>
                    <a:pt x="12886" y="603"/>
                  </a:lnTo>
                  <a:lnTo>
                    <a:pt x="12620" y="709"/>
                  </a:lnTo>
                  <a:lnTo>
                    <a:pt x="12359" y="827"/>
                  </a:lnTo>
                  <a:lnTo>
                    <a:pt x="12093" y="946"/>
                  </a:lnTo>
                  <a:lnTo>
                    <a:pt x="11832" y="1087"/>
                  </a:lnTo>
                  <a:lnTo>
                    <a:pt x="11571" y="1229"/>
                  </a:lnTo>
                  <a:lnTo>
                    <a:pt x="11310" y="1371"/>
                  </a:lnTo>
                  <a:lnTo>
                    <a:pt x="11044" y="1536"/>
                  </a:lnTo>
                  <a:lnTo>
                    <a:pt x="10783" y="1701"/>
                  </a:lnTo>
                  <a:lnTo>
                    <a:pt x="10522" y="1878"/>
                  </a:lnTo>
                  <a:lnTo>
                    <a:pt x="10261" y="2055"/>
                  </a:lnTo>
                  <a:lnTo>
                    <a:pt x="10005" y="2256"/>
                  </a:lnTo>
                  <a:lnTo>
                    <a:pt x="9744" y="2457"/>
                  </a:lnTo>
                  <a:lnTo>
                    <a:pt x="9483" y="2669"/>
                  </a:lnTo>
                  <a:lnTo>
                    <a:pt x="9227" y="2882"/>
                  </a:lnTo>
                  <a:lnTo>
                    <a:pt x="8966" y="3106"/>
                  </a:lnTo>
                  <a:lnTo>
                    <a:pt x="8709" y="3342"/>
                  </a:lnTo>
                  <a:lnTo>
                    <a:pt x="8453" y="3590"/>
                  </a:lnTo>
                  <a:lnTo>
                    <a:pt x="8197" y="3838"/>
                  </a:lnTo>
                  <a:lnTo>
                    <a:pt x="7940" y="4098"/>
                  </a:lnTo>
                  <a:lnTo>
                    <a:pt x="7684" y="4370"/>
                  </a:lnTo>
                  <a:lnTo>
                    <a:pt x="7428" y="4653"/>
                  </a:lnTo>
                  <a:lnTo>
                    <a:pt x="7176" y="4936"/>
                  </a:lnTo>
                  <a:lnTo>
                    <a:pt x="6920" y="5231"/>
                  </a:lnTo>
                  <a:lnTo>
                    <a:pt x="6668" y="5527"/>
                  </a:lnTo>
                  <a:lnTo>
                    <a:pt x="6417" y="5845"/>
                  </a:lnTo>
                  <a:lnTo>
                    <a:pt x="6165" y="6164"/>
                  </a:lnTo>
                  <a:lnTo>
                    <a:pt x="5919" y="6483"/>
                  </a:lnTo>
                  <a:lnTo>
                    <a:pt x="5667" y="6825"/>
                  </a:lnTo>
                  <a:lnTo>
                    <a:pt x="5420" y="7168"/>
                  </a:lnTo>
                  <a:lnTo>
                    <a:pt x="5173" y="7522"/>
                  </a:lnTo>
                  <a:lnTo>
                    <a:pt x="4927" y="7876"/>
                  </a:lnTo>
                  <a:lnTo>
                    <a:pt x="4680" y="8254"/>
                  </a:lnTo>
                  <a:lnTo>
                    <a:pt x="4433" y="8632"/>
                  </a:lnTo>
                  <a:lnTo>
                    <a:pt x="4191" y="9010"/>
                  </a:lnTo>
                  <a:lnTo>
                    <a:pt x="3949" y="9411"/>
                  </a:lnTo>
                  <a:lnTo>
                    <a:pt x="3707" y="9813"/>
                  </a:lnTo>
                  <a:lnTo>
                    <a:pt x="3465" y="10214"/>
                  </a:lnTo>
                  <a:lnTo>
                    <a:pt x="3228" y="10639"/>
                  </a:lnTo>
                  <a:lnTo>
                    <a:pt x="2985" y="11064"/>
                  </a:lnTo>
                  <a:lnTo>
                    <a:pt x="2748" y="11501"/>
                  </a:lnTo>
                  <a:lnTo>
                    <a:pt x="2516" y="11938"/>
                  </a:lnTo>
                  <a:lnTo>
                    <a:pt x="2278" y="12386"/>
                  </a:lnTo>
                  <a:lnTo>
                    <a:pt x="2046" y="12847"/>
                  </a:lnTo>
                  <a:lnTo>
                    <a:pt x="1813" y="13319"/>
                  </a:lnTo>
                  <a:lnTo>
                    <a:pt x="1581" y="13791"/>
                  </a:lnTo>
                  <a:lnTo>
                    <a:pt x="1353" y="14276"/>
                  </a:lnTo>
                  <a:lnTo>
                    <a:pt x="1125" y="14760"/>
                  </a:lnTo>
                  <a:lnTo>
                    <a:pt x="897" y="15256"/>
                  </a:lnTo>
                  <a:lnTo>
                    <a:pt x="669" y="15763"/>
                  </a:lnTo>
                  <a:lnTo>
                    <a:pt x="446" y="16283"/>
                  </a:lnTo>
                  <a:lnTo>
                    <a:pt x="223" y="16802"/>
                  </a:lnTo>
                  <a:lnTo>
                    <a:pt x="0" y="17334"/>
                  </a:lnTo>
                  <a:lnTo>
                    <a:pt x="1965" y="17286"/>
                  </a:lnTo>
                  <a:lnTo>
                    <a:pt x="3930" y="17251"/>
                  </a:lnTo>
                  <a:lnTo>
                    <a:pt x="5900" y="17227"/>
                  </a:lnTo>
                  <a:lnTo>
                    <a:pt x="7869" y="17227"/>
                  </a:lnTo>
                  <a:lnTo>
                    <a:pt x="9839" y="17251"/>
                  </a:lnTo>
                  <a:lnTo>
                    <a:pt x="11813" y="17286"/>
                  </a:lnTo>
                  <a:lnTo>
                    <a:pt x="13788" y="17357"/>
                  </a:lnTo>
                  <a:lnTo>
                    <a:pt x="15762" y="17428"/>
                  </a:lnTo>
                  <a:lnTo>
                    <a:pt x="17736" y="17534"/>
                  </a:lnTo>
                  <a:lnTo>
                    <a:pt x="19711" y="17664"/>
                  </a:lnTo>
                  <a:lnTo>
                    <a:pt x="21680" y="17818"/>
                  </a:lnTo>
                  <a:lnTo>
                    <a:pt x="23655" y="17995"/>
                  </a:lnTo>
                  <a:lnTo>
                    <a:pt x="25624" y="18195"/>
                  </a:lnTo>
                  <a:lnTo>
                    <a:pt x="27589" y="18420"/>
                  </a:lnTo>
                  <a:lnTo>
                    <a:pt x="29559" y="18680"/>
                  </a:lnTo>
                  <a:lnTo>
                    <a:pt x="30537" y="18809"/>
                  </a:lnTo>
                  <a:lnTo>
                    <a:pt x="31519" y="18963"/>
                  </a:lnTo>
                  <a:lnTo>
                    <a:pt x="31315" y="18361"/>
                  </a:lnTo>
                  <a:lnTo>
                    <a:pt x="31111" y="17782"/>
                  </a:lnTo>
                  <a:lnTo>
                    <a:pt x="30902" y="17204"/>
                  </a:lnTo>
                  <a:lnTo>
                    <a:pt x="30693" y="16637"/>
                  </a:lnTo>
                  <a:lnTo>
                    <a:pt x="30485" y="16082"/>
                  </a:lnTo>
                  <a:lnTo>
                    <a:pt x="30271" y="15539"/>
                  </a:lnTo>
                  <a:lnTo>
                    <a:pt x="30057" y="15008"/>
                  </a:lnTo>
                  <a:lnTo>
                    <a:pt x="29844" y="14476"/>
                  </a:lnTo>
                  <a:lnTo>
                    <a:pt x="29625" y="13957"/>
                  </a:lnTo>
                  <a:lnTo>
                    <a:pt x="29407" y="13449"/>
                  </a:lnTo>
                  <a:lnTo>
                    <a:pt x="29189" y="12953"/>
                  </a:lnTo>
                  <a:lnTo>
                    <a:pt x="28966" y="12469"/>
                  </a:lnTo>
                  <a:lnTo>
                    <a:pt x="28743" y="11985"/>
                  </a:lnTo>
                  <a:lnTo>
                    <a:pt x="28520" y="11525"/>
                  </a:lnTo>
                  <a:lnTo>
                    <a:pt x="28292" y="11064"/>
                  </a:lnTo>
                  <a:lnTo>
                    <a:pt x="28064" y="10615"/>
                  </a:lnTo>
                  <a:lnTo>
                    <a:pt x="27836" y="10167"/>
                  </a:lnTo>
                  <a:lnTo>
                    <a:pt x="27608" y="9742"/>
                  </a:lnTo>
                  <a:lnTo>
                    <a:pt x="27376" y="9317"/>
                  </a:lnTo>
                  <a:lnTo>
                    <a:pt x="27143" y="8903"/>
                  </a:lnTo>
                  <a:lnTo>
                    <a:pt x="26911" y="8502"/>
                  </a:lnTo>
                  <a:lnTo>
                    <a:pt x="26678" y="8112"/>
                  </a:lnTo>
                  <a:lnTo>
                    <a:pt x="26441" y="7735"/>
                  </a:lnTo>
                  <a:lnTo>
                    <a:pt x="26204" y="7357"/>
                  </a:lnTo>
                  <a:lnTo>
                    <a:pt x="25966" y="6991"/>
                  </a:lnTo>
                  <a:lnTo>
                    <a:pt x="25724" y="6636"/>
                  </a:lnTo>
                  <a:lnTo>
                    <a:pt x="25487" y="6294"/>
                  </a:lnTo>
                  <a:lnTo>
                    <a:pt x="25245" y="5963"/>
                  </a:lnTo>
                  <a:lnTo>
                    <a:pt x="25003" y="5633"/>
                  </a:lnTo>
                  <a:lnTo>
                    <a:pt x="24756" y="5314"/>
                  </a:lnTo>
                  <a:lnTo>
                    <a:pt x="24514" y="5007"/>
                  </a:lnTo>
                  <a:lnTo>
                    <a:pt x="24267" y="4712"/>
                  </a:lnTo>
                  <a:lnTo>
                    <a:pt x="24020" y="4417"/>
                  </a:lnTo>
                  <a:lnTo>
                    <a:pt x="23773" y="4133"/>
                  </a:lnTo>
                  <a:lnTo>
                    <a:pt x="23527" y="3874"/>
                  </a:lnTo>
                  <a:lnTo>
                    <a:pt x="23275" y="3602"/>
                  </a:lnTo>
                  <a:lnTo>
                    <a:pt x="23028" y="3354"/>
                  </a:lnTo>
                  <a:lnTo>
                    <a:pt x="22777" y="3118"/>
                  </a:lnTo>
                  <a:lnTo>
                    <a:pt x="22525" y="2882"/>
                  </a:lnTo>
                  <a:lnTo>
                    <a:pt x="22269" y="2658"/>
                  </a:lnTo>
                  <a:lnTo>
                    <a:pt x="22017" y="2445"/>
                  </a:lnTo>
                  <a:lnTo>
                    <a:pt x="21766" y="2232"/>
                  </a:lnTo>
                  <a:lnTo>
                    <a:pt x="21510" y="2044"/>
                  </a:lnTo>
                  <a:lnTo>
                    <a:pt x="21253" y="1855"/>
                  </a:lnTo>
                  <a:lnTo>
                    <a:pt x="20997" y="1678"/>
                  </a:lnTo>
                  <a:lnTo>
                    <a:pt x="20741" y="1500"/>
                  </a:lnTo>
                  <a:lnTo>
                    <a:pt x="20484" y="1347"/>
                  </a:lnTo>
                  <a:lnTo>
                    <a:pt x="20228" y="1193"/>
                  </a:lnTo>
                  <a:lnTo>
                    <a:pt x="19967" y="1052"/>
                  </a:lnTo>
                  <a:lnTo>
                    <a:pt x="19711" y="922"/>
                  </a:lnTo>
                  <a:lnTo>
                    <a:pt x="19450" y="792"/>
                  </a:lnTo>
                  <a:lnTo>
                    <a:pt x="19193" y="674"/>
                  </a:lnTo>
                  <a:lnTo>
                    <a:pt x="18932" y="568"/>
                  </a:lnTo>
                  <a:lnTo>
                    <a:pt x="18671" y="473"/>
                  </a:lnTo>
                  <a:lnTo>
                    <a:pt x="18410" y="391"/>
                  </a:lnTo>
                  <a:lnTo>
                    <a:pt x="18149" y="308"/>
                  </a:lnTo>
                  <a:lnTo>
                    <a:pt x="17888" y="237"/>
                  </a:lnTo>
                  <a:lnTo>
                    <a:pt x="17623" y="178"/>
                  </a:lnTo>
                  <a:lnTo>
                    <a:pt x="17361" y="131"/>
                  </a:lnTo>
                  <a:lnTo>
                    <a:pt x="17100" y="84"/>
                  </a:lnTo>
                  <a:lnTo>
                    <a:pt x="16839" y="48"/>
                  </a:lnTo>
                  <a:lnTo>
                    <a:pt x="16574" y="25"/>
                  </a:lnTo>
                  <a:lnTo>
                    <a:pt x="16313" y="13"/>
                  </a:lnTo>
                  <a:lnTo>
                    <a:pt x="16047"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5"/>
            <p:cNvSpPr/>
            <p:nvPr/>
          </p:nvSpPr>
          <p:spPr>
            <a:xfrm>
              <a:off x="1429450" y="-11242100"/>
              <a:ext cx="68975" cy="414450"/>
            </a:xfrm>
            <a:custGeom>
              <a:avLst/>
              <a:gdLst/>
              <a:ahLst/>
              <a:cxnLst/>
              <a:rect l="l" t="t" r="r" b="b"/>
              <a:pathLst>
                <a:path w="2759" h="16578" extrusionOk="0">
                  <a:moveTo>
                    <a:pt x="2630" y="1"/>
                  </a:moveTo>
                  <a:lnTo>
                    <a:pt x="2464" y="83"/>
                  </a:lnTo>
                  <a:lnTo>
                    <a:pt x="2302" y="166"/>
                  </a:lnTo>
                  <a:lnTo>
                    <a:pt x="2136" y="225"/>
                  </a:lnTo>
                  <a:lnTo>
                    <a:pt x="1970" y="284"/>
                  </a:lnTo>
                  <a:lnTo>
                    <a:pt x="1804" y="343"/>
                  </a:lnTo>
                  <a:lnTo>
                    <a:pt x="1638" y="379"/>
                  </a:lnTo>
                  <a:lnTo>
                    <a:pt x="1477" y="414"/>
                  </a:lnTo>
                  <a:lnTo>
                    <a:pt x="1310" y="438"/>
                  </a:lnTo>
                  <a:lnTo>
                    <a:pt x="1144" y="449"/>
                  </a:lnTo>
                  <a:lnTo>
                    <a:pt x="978" y="449"/>
                  </a:lnTo>
                  <a:lnTo>
                    <a:pt x="817" y="438"/>
                  </a:lnTo>
                  <a:lnTo>
                    <a:pt x="651" y="414"/>
                  </a:lnTo>
                  <a:lnTo>
                    <a:pt x="489" y="390"/>
                  </a:lnTo>
                  <a:lnTo>
                    <a:pt x="323" y="355"/>
                  </a:lnTo>
                  <a:lnTo>
                    <a:pt x="162" y="296"/>
                  </a:lnTo>
                  <a:lnTo>
                    <a:pt x="1" y="237"/>
                  </a:lnTo>
                  <a:lnTo>
                    <a:pt x="1" y="237"/>
                  </a:lnTo>
                  <a:lnTo>
                    <a:pt x="62" y="2220"/>
                  </a:lnTo>
                  <a:lnTo>
                    <a:pt x="114" y="4228"/>
                  </a:lnTo>
                  <a:lnTo>
                    <a:pt x="162" y="6247"/>
                  </a:lnTo>
                  <a:lnTo>
                    <a:pt x="205" y="8289"/>
                  </a:lnTo>
                  <a:lnTo>
                    <a:pt x="238" y="10344"/>
                  </a:lnTo>
                  <a:lnTo>
                    <a:pt x="262" y="12410"/>
                  </a:lnTo>
                  <a:lnTo>
                    <a:pt x="276" y="14488"/>
                  </a:lnTo>
                  <a:lnTo>
                    <a:pt x="285" y="16578"/>
                  </a:lnTo>
                  <a:lnTo>
                    <a:pt x="898" y="16531"/>
                  </a:lnTo>
                  <a:lnTo>
                    <a:pt x="1515" y="16483"/>
                  </a:lnTo>
                  <a:lnTo>
                    <a:pt x="2758" y="16424"/>
                  </a:lnTo>
                  <a:lnTo>
                    <a:pt x="2758" y="14323"/>
                  </a:lnTo>
                  <a:lnTo>
                    <a:pt x="2749" y="12245"/>
                  </a:lnTo>
                  <a:lnTo>
                    <a:pt x="2739" y="10167"/>
                  </a:lnTo>
                  <a:lnTo>
                    <a:pt x="2725" y="8112"/>
                  </a:lnTo>
                  <a:lnTo>
                    <a:pt x="2706" y="6058"/>
                  </a:lnTo>
                  <a:lnTo>
                    <a:pt x="2682" y="4027"/>
                  </a:lnTo>
                  <a:lnTo>
                    <a:pt x="2658" y="2008"/>
                  </a:lnTo>
                  <a:lnTo>
                    <a:pt x="263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5"/>
            <p:cNvSpPr/>
            <p:nvPr/>
          </p:nvSpPr>
          <p:spPr>
            <a:xfrm>
              <a:off x="1427800" y="-10778975"/>
              <a:ext cx="70625" cy="445150"/>
            </a:xfrm>
            <a:custGeom>
              <a:avLst/>
              <a:gdLst/>
              <a:ahLst/>
              <a:cxnLst/>
              <a:rect l="l" t="t" r="r" b="b"/>
              <a:pathLst>
                <a:path w="2825" h="17806" extrusionOk="0">
                  <a:moveTo>
                    <a:pt x="351" y="1"/>
                  </a:moveTo>
                  <a:lnTo>
                    <a:pt x="342" y="2185"/>
                  </a:lnTo>
                  <a:lnTo>
                    <a:pt x="323" y="4393"/>
                  </a:lnTo>
                  <a:lnTo>
                    <a:pt x="294" y="6613"/>
                  </a:lnTo>
                  <a:lnTo>
                    <a:pt x="256" y="8844"/>
                  </a:lnTo>
                  <a:lnTo>
                    <a:pt x="209" y="11076"/>
                  </a:lnTo>
                  <a:lnTo>
                    <a:pt x="147" y="13319"/>
                  </a:lnTo>
                  <a:lnTo>
                    <a:pt x="81" y="15562"/>
                  </a:lnTo>
                  <a:lnTo>
                    <a:pt x="0" y="17806"/>
                  </a:lnTo>
                  <a:lnTo>
                    <a:pt x="24" y="17770"/>
                  </a:lnTo>
                  <a:lnTo>
                    <a:pt x="43" y="17735"/>
                  </a:lnTo>
                  <a:lnTo>
                    <a:pt x="67" y="17700"/>
                  </a:lnTo>
                  <a:lnTo>
                    <a:pt x="81" y="17688"/>
                  </a:lnTo>
                  <a:lnTo>
                    <a:pt x="100" y="17688"/>
                  </a:lnTo>
                  <a:lnTo>
                    <a:pt x="703" y="17581"/>
                  </a:lnTo>
                  <a:lnTo>
                    <a:pt x="997" y="17534"/>
                  </a:lnTo>
                  <a:lnTo>
                    <a:pt x="1296" y="17511"/>
                  </a:lnTo>
                  <a:lnTo>
                    <a:pt x="1590" y="17487"/>
                  </a:lnTo>
                  <a:lnTo>
                    <a:pt x="1889" y="17499"/>
                  </a:lnTo>
                  <a:lnTo>
                    <a:pt x="2188" y="17522"/>
                  </a:lnTo>
                  <a:lnTo>
                    <a:pt x="2487" y="17570"/>
                  </a:lnTo>
                  <a:lnTo>
                    <a:pt x="2511" y="17570"/>
                  </a:lnTo>
                  <a:lnTo>
                    <a:pt x="2530" y="17581"/>
                  </a:lnTo>
                  <a:lnTo>
                    <a:pt x="2558" y="17629"/>
                  </a:lnTo>
                  <a:lnTo>
                    <a:pt x="2587" y="17688"/>
                  </a:lnTo>
                  <a:lnTo>
                    <a:pt x="2601" y="17711"/>
                  </a:lnTo>
                  <a:lnTo>
                    <a:pt x="2615" y="17723"/>
                  </a:lnTo>
                  <a:lnTo>
                    <a:pt x="2667" y="15503"/>
                  </a:lnTo>
                  <a:lnTo>
                    <a:pt x="2705" y="13296"/>
                  </a:lnTo>
                  <a:lnTo>
                    <a:pt x="2743" y="11088"/>
                  </a:lnTo>
                  <a:lnTo>
                    <a:pt x="2767" y="8880"/>
                  </a:lnTo>
                  <a:lnTo>
                    <a:pt x="2791" y="6672"/>
                  </a:lnTo>
                  <a:lnTo>
                    <a:pt x="2805" y="4476"/>
                  </a:lnTo>
                  <a:lnTo>
                    <a:pt x="2815" y="2291"/>
                  </a:lnTo>
                  <a:lnTo>
                    <a:pt x="2824" y="119"/>
                  </a:lnTo>
                  <a:lnTo>
                    <a:pt x="2207" y="107"/>
                  </a:lnTo>
                  <a:lnTo>
                    <a:pt x="1590" y="84"/>
                  </a:lnTo>
                  <a:lnTo>
                    <a:pt x="973" y="48"/>
                  </a:lnTo>
                  <a:lnTo>
                    <a:pt x="351"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5"/>
            <p:cNvSpPr/>
            <p:nvPr/>
          </p:nvSpPr>
          <p:spPr>
            <a:xfrm>
              <a:off x="1201525" y="-3434150"/>
              <a:ext cx="355500" cy="959625"/>
            </a:xfrm>
            <a:custGeom>
              <a:avLst/>
              <a:gdLst/>
              <a:ahLst/>
              <a:cxnLst/>
              <a:rect l="l" t="t" r="r" b="b"/>
              <a:pathLst>
                <a:path w="14220" h="38385" extrusionOk="0">
                  <a:moveTo>
                    <a:pt x="11158" y="1"/>
                  </a:moveTo>
                  <a:lnTo>
                    <a:pt x="8372" y="3000"/>
                  </a:lnTo>
                  <a:lnTo>
                    <a:pt x="6982" y="4499"/>
                  </a:lnTo>
                  <a:lnTo>
                    <a:pt x="5591" y="5999"/>
                  </a:lnTo>
                  <a:lnTo>
                    <a:pt x="4196" y="7474"/>
                  </a:lnTo>
                  <a:lnTo>
                    <a:pt x="2800" y="8938"/>
                  </a:lnTo>
                  <a:lnTo>
                    <a:pt x="1400" y="10391"/>
                  </a:lnTo>
                  <a:lnTo>
                    <a:pt x="0" y="11819"/>
                  </a:lnTo>
                  <a:lnTo>
                    <a:pt x="181" y="13425"/>
                  </a:lnTo>
                  <a:lnTo>
                    <a:pt x="351" y="15043"/>
                  </a:lnTo>
                  <a:lnTo>
                    <a:pt x="522" y="16672"/>
                  </a:lnTo>
                  <a:lnTo>
                    <a:pt x="688" y="18301"/>
                  </a:lnTo>
                  <a:lnTo>
                    <a:pt x="850" y="19943"/>
                  </a:lnTo>
                  <a:lnTo>
                    <a:pt x="1006" y="21596"/>
                  </a:lnTo>
                  <a:lnTo>
                    <a:pt x="1158" y="23248"/>
                  </a:lnTo>
                  <a:lnTo>
                    <a:pt x="1305" y="24901"/>
                  </a:lnTo>
                  <a:lnTo>
                    <a:pt x="1453" y="26578"/>
                  </a:lnTo>
                  <a:lnTo>
                    <a:pt x="1590" y="28243"/>
                  </a:lnTo>
                  <a:lnTo>
                    <a:pt x="1728" y="29919"/>
                  </a:lnTo>
                  <a:lnTo>
                    <a:pt x="1856" y="31608"/>
                  </a:lnTo>
                  <a:lnTo>
                    <a:pt x="1984" y="33296"/>
                  </a:lnTo>
                  <a:lnTo>
                    <a:pt x="2108" y="34985"/>
                  </a:lnTo>
                  <a:lnTo>
                    <a:pt x="2226" y="36685"/>
                  </a:lnTo>
                  <a:lnTo>
                    <a:pt x="2340" y="38385"/>
                  </a:lnTo>
                  <a:lnTo>
                    <a:pt x="3009" y="38102"/>
                  </a:lnTo>
                  <a:lnTo>
                    <a:pt x="3014" y="38007"/>
                  </a:lnTo>
                  <a:lnTo>
                    <a:pt x="3019" y="37913"/>
                  </a:lnTo>
                  <a:lnTo>
                    <a:pt x="3024" y="37818"/>
                  </a:lnTo>
                  <a:lnTo>
                    <a:pt x="3038" y="37724"/>
                  </a:lnTo>
                  <a:lnTo>
                    <a:pt x="3047" y="37629"/>
                  </a:lnTo>
                  <a:lnTo>
                    <a:pt x="3066" y="37547"/>
                  </a:lnTo>
                  <a:lnTo>
                    <a:pt x="3085" y="37452"/>
                  </a:lnTo>
                  <a:lnTo>
                    <a:pt x="3109" y="37370"/>
                  </a:lnTo>
                  <a:lnTo>
                    <a:pt x="3137" y="37299"/>
                  </a:lnTo>
                  <a:lnTo>
                    <a:pt x="3166" y="37216"/>
                  </a:lnTo>
                  <a:lnTo>
                    <a:pt x="3199" y="37145"/>
                  </a:lnTo>
                  <a:lnTo>
                    <a:pt x="3232" y="37086"/>
                  </a:lnTo>
                  <a:lnTo>
                    <a:pt x="3270" y="37015"/>
                  </a:lnTo>
                  <a:lnTo>
                    <a:pt x="3313" y="36968"/>
                  </a:lnTo>
                  <a:lnTo>
                    <a:pt x="3360" y="36921"/>
                  </a:lnTo>
                  <a:lnTo>
                    <a:pt x="3408" y="36874"/>
                  </a:lnTo>
                  <a:lnTo>
                    <a:pt x="4727" y="35847"/>
                  </a:lnTo>
                  <a:lnTo>
                    <a:pt x="6061" y="34831"/>
                  </a:lnTo>
                  <a:lnTo>
                    <a:pt x="6730" y="34323"/>
                  </a:lnTo>
                  <a:lnTo>
                    <a:pt x="7404" y="33816"/>
                  </a:lnTo>
                  <a:lnTo>
                    <a:pt x="8083" y="33332"/>
                  </a:lnTo>
                  <a:lnTo>
                    <a:pt x="8762" y="32848"/>
                  </a:lnTo>
                  <a:lnTo>
                    <a:pt x="9440" y="32363"/>
                  </a:lnTo>
                  <a:lnTo>
                    <a:pt x="10124" y="31903"/>
                  </a:lnTo>
                  <a:lnTo>
                    <a:pt x="10802" y="31454"/>
                  </a:lnTo>
                  <a:lnTo>
                    <a:pt x="11486" y="31017"/>
                  </a:lnTo>
                  <a:lnTo>
                    <a:pt x="12169" y="30604"/>
                  </a:lnTo>
                  <a:lnTo>
                    <a:pt x="12853" y="30203"/>
                  </a:lnTo>
                  <a:lnTo>
                    <a:pt x="13536" y="29825"/>
                  </a:lnTo>
                  <a:lnTo>
                    <a:pt x="14220" y="29459"/>
                  </a:lnTo>
                  <a:lnTo>
                    <a:pt x="14082" y="27558"/>
                  </a:lnTo>
                  <a:lnTo>
                    <a:pt x="13944" y="25657"/>
                  </a:lnTo>
                  <a:lnTo>
                    <a:pt x="13797" y="23756"/>
                  </a:lnTo>
                  <a:lnTo>
                    <a:pt x="13641" y="21879"/>
                  </a:lnTo>
                  <a:lnTo>
                    <a:pt x="13479" y="20002"/>
                  </a:lnTo>
                  <a:lnTo>
                    <a:pt x="13313" y="18124"/>
                  </a:lnTo>
                  <a:lnTo>
                    <a:pt x="13137" y="16271"/>
                  </a:lnTo>
                  <a:lnTo>
                    <a:pt x="12952" y="14417"/>
                  </a:lnTo>
                  <a:lnTo>
                    <a:pt x="12758" y="12575"/>
                  </a:lnTo>
                  <a:lnTo>
                    <a:pt x="12558" y="10745"/>
                  </a:lnTo>
                  <a:lnTo>
                    <a:pt x="12350" y="8927"/>
                  </a:lnTo>
                  <a:lnTo>
                    <a:pt x="12131" y="7120"/>
                  </a:lnTo>
                  <a:lnTo>
                    <a:pt x="11899" y="5314"/>
                  </a:lnTo>
                  <a:lnTo>
                    <a:pt x="11661" y="3531"/>
                  </a:lnTo>
                  <a:lnTo>
                    <a:pt x="11415" y="1760"/>
                  </a:lnTo>
                  <a:lnTo>
                    <a:pt x="11287" y="874"/>
                  </a:lnTo>
                  <a:lnTo>
                    <a:pt x="11158"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5"/>
            <p:cNvSpPr/>
            <p:nvPr/>
          </p:nvSpPr>
          <p:spPr>
            <a:xfrm>
              <a:off x="1378075" y="-10284250"/>
              <a:ext cx="113925" cy="712875"/>
            </a:xfrm>
            <a:custGeom>
              <a:avLst/>
              <a:gdLst/>
              <a:ahLst/>
              <a:cxnLst/>
              <a:rect l="l" t="t" r="r" b="b"/>
              <a:pathLst>
                <a:path w="4557" h="28515" extrusionOk="0">
                  <a:moveTo>
                    <a:pt x="1913" y="0"/>
                  </a:moveTo>
                  <a:lnTo>
                    <a:pt x="1842" y="1712"/>
                  </a:lnTo>
                  <a:lnTo>
                    <a:pt x="1761" y="3424"/>
                  </a:lnTo>
                  <a:lnTo>
                    <a:pt x="1681" y="5125"/>
                  </a:lnTo>
                  <a:lnTo>
                    <a:pt x="1590" y="6837"/>
                  </a:lnTo>
                  <a:lnTo>
                    <a:pt x="1491" y="8549"/>
                  </a:lnTo>
                  <a:lnTo>
                    <a:pt x="1391" y="10261"/>
                  </a:lnTo>
                  <a:lnTo>
                    <a:pt x="1282" y="11961"/>
                  </a:lnTo>
                  <a:lnTo>
                    <a:pt x="1163" y="13673"/>
                  </a:lnTo>
                  <a:lnTo>
                    <a:pt x="1045" y="15373"/>
                  </a:lnTo>
                  <a:lnTo>
                    <a:pt x="912" y="17073"/>
                  </a:lnTo>
                  <a:lnTo>
                    <a:pt x="779" y="18762"/>
                  </a:lnTo>
                  <a:lnTo>
                    <a:pt x="636" y="20450"/>
                  </a:lnTo>
                  <a:lnTo>
                    <a:pt x="489" y="22138"/>
                  </a:lnTo>
                  <a:lnTo>
                    <a:pt x="333" y="23815"/>
                  </a:lnTo>
                  <a:lnTo>
                    <a:pt x="167" y="25492"/>
                  </a:lnTo>
                  <a:lnTo>
                    <a:pt x="0" y="27168"/>
                  </a:lnTo>
                  <a:lnTo>
                    <a:pt x="205" y="27156"/>
                  </a:lnTo>
                  <a:lnTo>
                    <a:pt x="409" y="27156"/>
                  </a:lnTo>
                  <a:lnTo>
                    <a:pt x="617" y="27168"/>
                  </a:lnTo>
                  <a:lnTo>
                    <a:pt x="822" y="27192"/>
                  </a:lnTo>
                  <a:lnTo>
                    <a:pt x="1030" y="27227"/>
                  </a:lnTo>
                  <a:lnTo>
                    <a:pt x="1239" y="27274"/>
                  </a:lnTo>
                  <a:lnTo>
                    <a:pt x="1448" y="27333"/>
                  </a:lnTo>
                  <a:lnTo>
                    <a:pt x="1652" y="27404"/>
                  </a:lnTo>
                  <a:lnTo>
                    <a:pt x="1856" y="27499"/>
                  </a:lnTo>
                  <a:lnTo>
                    <a:pt x="2060" y="27593"/>
                  </a:lnTo>
                  <a:lnTo>
                    <a:pt x="2264" y="27711"/>
                  </a:lnTo>
                  <a:lnTo>
                    <a:pt x="2464" y="27841"/>
                  </a:lnTo>
                  <a:lnTo>
                    <a:pt x="2663" y="27983"/>
                  </a:lnTo>
                  <a:lnTo>
                    <a:pt x="2858" y="28148"/>
                  </a:lnTo>
                  <a:lnTo>
                    <a:pt x="3047" y="28325"/>
                  </a:lnTo>
                  <a:lnTo>
                    <a:pt x="3233" y="28514"/>
                  </a:lnTo>
                  <a:lnTo>
                    <a:pt x="3356" y="26767"/>
                  </a:lnTo>
                  <a:lnTo>
                    <a:pt x="3475" y="25019"/>
                  </a:lnTo>
                  <a:lnTo>
                    <a:pt x="3584" y="23272"/>
                  </a:lnTo>
                  <a:lnTo>
                    <a:pt x="3688" y="21513"/>
                  </a:lnTo>
                  <a:lnTo>
                    <a:pt x="3793" y="19753"/>
                  </a:lnTo>
                  <a:lnTo>
                    <a:pt x="3883" y="17982"/>
                  </a:lnTo>
                  <a:lnTo>
                    <a:pt x="3973" y="16223"/>
                  </a:lnTo>
                  <a:lnTo>
                    <a:pt x="4058" y="14452"/>
                  </a:lnTo>
                  <a:lnTo>
                    <a:pt x="4139" y="12681"/>
                  </a:lnTo>
                  <a:lnTo>
                    <a:pt x="4210" y="10898"/>
                  </a:lnTo>
                  <a:lnTo>
                    <a:pt x="4281" y="9127"/>
                  </a:lnTo>
                  <a:lnTo>
                    <a:pt x="4343" y="7344"/>
                  </a:lnTo>
                  <a:lnTo>
                    <a:pt x="4405" y="5573"/>
                  </a:lnTo>
                  <a:lnTo>
                    <a:pt x="4462" y="3790"/>
                  </a:lnTo>
                  <a:lnTo>
                    <a:pt x="4509" y="2008"/>
                  </a:lnTo>
                  <a:lnTo>
                    <a:pt x="4557" y="236"/>
                  </a:lnTo>
                  <a:lnTo>
                    <a:pt x="4557" y="236"/>
                  </a:lnTo>
                  <a:lnTo>
                    <a:pt x="4538" y="248"/>
                  </a:lnTo>
                  <a:lnTo>
                    <a:pt x="4519" y="272"/>
                  </a:lnTo>
                  <a:lnTo>
                    <a:pt x="4500" y="307"/>
                  </a:lnTo>
                  <a:lnTo>
                    <a:pt x="4476" y="319"/>
                  </a:lnTo>
                  <a:lnTo>
                    <a:pt x="4177" y="366"/>
                  </a:lnTo>
                  <a:lnTo>
                    <a:pt x="3878" y="390"/>
                  </a:lnTo>
                  <a:lnTo>
                    <a:pt x="3579" y="390"/>
                  </a:lnTo>
                  <a:lnTo>
                    <a:pt x="3285" y="378"/>
                  </a:lnTo>
                  <a:lnTo>
                    <a:pt x="2986" y="343"/>
                  </a:lnTo>
                  <a:lnTo>
                    <a:pt x="2692" y="307"/>
                  </a:lnTo>
                  <a:lnTo>
                    <a:pt x="2089" y="201"/>
                  </a:lnTo>
                  <a:lnTo>
                    <a:pt x="2060" y="189"/>
                  </a:lnTo>
                  <a:lnTo>
                    <a:pt x="2037" y="177"/>
                  </a:lnTo>
                  <a:lnTo>
                    <a:pt x="2013" y="154"/>
                  </a:lnTo>
                  <a:lnTo>
                    <a:pt x="1994" y="130"/>
                  </a:lnTo>
                  <a:lnTo>
                    <a:pt x="1956" y="59"/>
                  </a:lnTo>
                  <a:lnTo>
                    <a:pt x="1913"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5"/>
            <p:cNvSpPr/>
            <p:nvPr/>
          </p:nvSpPr>
          <p:spPr>
            <a:xfrm>
              <a:off x="1291100" y="-9527725"/>
              <a:ext cx="161875" cy="624625"/>
            </a:xfrm>
            <a:custGeom>
              <a:avLst/>
              <a:gdLst/>
              <a:ahLst/>
              <a:cxnLst/>
              <a:rect l="l" t="t" r="r" b="b"/>
              <a:pathLst>
                <a:path w="6475" h="24985" extrusionOk="0">
                  <a:moveTo>
                    <a:pt x="3176" y="1"/>
                  </a:moveTo>
                  <a:lnTo>
                    <a:pt x="3014" y="1382"/>
                  </a:lnTo>
                  <a:lnTo>
                    <a:pt x="2848" y="2752"/>
                  </a:lnTo>
                  <a:lnTo>
                    <a:pt x="2677" y="4121"/>
                  </a:lnTo>
                  <a:lnTo>
                    <a:pt x="2506" y="5491"/>
                  </a:lnTo>
                  <a:lnTo>
                    <a:pt x="2326" y="6849"/>
                  </a:lnTo>
                  <a:lnTo>
                    <a:pt x="2141" y="8195"/>
                  </a:lnTo>
                  <a:lnTo>
                    <a:pt x="1951" y="9541"/>
                  </a:lnTo>
                  <a:lnTo>
                    <a:pt x="1757" y="10887"/>
                  </a:lnTo>
                  <a:lnTo>
                    <a:pt x="1557" y="12209"/>
                  </a:lnTo>
                  <a:lnTo>
                    <a:pt x="1348" y="13531"/>
                  </a:lnTo>
                  <a:lnTo>
                    <a:pt x="1140" y="14854"/>
                  </a:lnTo>
                  <a:lnTo>
                    <a:pt x="926" y="16153"/>
                  </a:lnTo>
                  <a:lnTo>
                    <a:pt x="703" y="17451"/>
                  </a:lnTo>
                  <a:lnTo>
                    <a:pt x="475" y="18750"/>
                  </a:lnTo>
                  <a:lnTo>
                    <a:pt x="243" y="20025"/>
                  </a:lnTo>
                  <a:lnTo>
                    <a:pt x="1" y="21289"/>
                  </a:lnTo>
                  <a:lnTo>
                    <a:pt x="1" y="21289"/>
                  </a:lnTo>
                  <a:lnTo>
                    <a:pt x="24" y="21277"/>
                  </a:lnTo>
                  <a:lnTo>
                    <a:pt x="48" y="21253"/>
                  </a:lnTo>
                  <a:lnTo>
                    <a:pt x="72" y="21241"/>
                  </a:lnTo>
                  <a:lnTo>
                    <a:pt x="86" y="21241"/>
                  </a:lnTo>
                  <a:lnTo>
                    <a:pt x="100" y="21253"/>
                  </a:lnTo>
                  <a:lnTo>
                    <a:pt x="1045" y="22198"/>
                  </a:lnTo>
                  <a:lnTo>
                    <a:pt x="1989" y="23119"/>
                  </a:lnTo>
                  <a:lnTo>
                    <a:pt x="2934" y="24040"/>
                  </a:lnTo>
                  <a:lnTo>
                    <a:pt x="3878" y="24984"/>
                  </a:lnTo>
                  <a:lnTo>
                    <a:pt x="4077" y="23591"/>
                  </a:lnTo>
                  <a:lnTo>
                    <a:pt x="4277" y="22198"/>
                  </a:lnTo>
                  <a:lnTo>
                    <a:pt x="4467" y="20781"/>
                  </a:lnTo>
                  <a:lnTo>
                    <a:pt x="4656" y="19364"/>
                  </a:lnTo>
                  <a:lnTo>
                    <a:pt x="4837" y="17935"/>
                  </a:lnTo>
                  <a:lnTo>
                    <a:pt x="5008" y="16495"/>
                  </a:lnTo>
                  <a:lnTo>
                    <a:pt x="5179" y="15054"/>
                  </a:lnTo>
                  <a:lnTo>
                    <a:pt x="5345" y="13590"/>
                  </a:lnTo>
                  <a:lnTo>
                    <a:pt x="5501" y="12126"/>
                  </a:lnTo>
                  <a:lnTo>
                    <a:pt x="5653" y="10662"/>
                  </a:lnTo>
                  <a:lnTo>
                    <a:pt x="5805" y="9186"/>
                  </a:lnTo>
                  <a:lnTo>
                    <a:pt x="5947" y="7699"/>
                  </a:lnTo>
                  <a:lnTo>
                    <a:pt x="6085" y="6211"/>
                  </a:lnTo>
                  <a:lnTo>
                    <a:pt x="6223" y="4712"/>
                  </a:lnTo>
                  <a:lnTo>
                    <a:pt x="6351" y="3212"/>
                  </a:lnTo>
                  <a:lnTo>
                    <a:pt x="6474" y="1701"/>
                  </a:lnTo>
                  <a:lnTo>
                    <a:pt x="6265" y="1536"/>
                  </a:lnTo>
                  <a:lnTo>
                    <a:pt x="6057" y="1358"/>
                  </a:lnTo>
                  <a:lnTo>
                    <a:pt x="5644" y="1004"/>
                  </a:lnTo>
                  <a:lnTo>
                    <a:pt x="5435" y="827"/>
                  </a:lnTo>
                  <a:lnTo>
                    <a:pt x="5226" y="674"/>
                  </a:lnTo>
                  <a:lnTo>
                    <a:pt x="5012" y="520"/>
                  </a:lnTo>
                  <a:lnTo>
                    <a:pt x="4799" y="390"/>
                  </a:lnTo>
                  <a:lnTo>
                    <a:pt x="4600" y="284"/>
                  </a:lnTo>
                  <a:lnTo>
                    <a:pt x="4395" y="201"/>
                  </a:lnTo>
                  <a:lnTo>
                    <a:pt x="4191" y="130"/>
                  </a:lnTo>
                  <a:lnTo>
                    <a:pt x="3987" y="71"/>
                  </a:lnTo>
                  <a:lnTo>
                    <a:pt x="3783" y="36"/>
                  </a:lnTo>
                  <a:lnTo>
                    <a:pt x="3579" y="12"/>
                  </a:lnTo>
                  <a:lnTo>
                    <a:pt x="338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5"/>
            <p:cNvSpPr/>
            <p:nvPr/>
          </p:nvSpPr>
          <p:spPr>
            <a:xfrm>
              <a:off x="1130575" y="-8953900"/>
              <a:ext cx="247525" cy="663575"/>
            </a:xfrm>
            <a:custGeom>
              <a:avLst/>
              <a:gdLst/>
              <a:ahLst/>
              <a:cxnLst/>
              <a:rect l="l" t="t" r="r" b="b"/>
              <a:pathLst>
                <a:path w="9901" h="26543" extrusionOk="0">
                  <a:moveTo>
                    <a:pt x="6089" y="0"/>
                  </a:moveTo>
                  <a:lnTo>
                    <a:pt x="5776" y="1547"/>
                  </a:lnTo>
                  <a:lnTo>
                    <a:pt x="5449" y="3082"/>
                  </a:lnTo>
                  <a:lnTo>
                    <a:pt x="5121" y="4593"/>
                  </a:lnTo>
                  <a:lnTo>
                    <a:pt x="4779" y="6093"/>
                  </a:lnTo>
                  <a:lnTo>
                    <a:pt x="4433" y="7580"/>
                  </a:lnTo>
                  <a:lnTo>
                    <a:pt x="4077" y="9044"/>
                  </a:lnTo>
                  <a:lnTo>
                    <a:pt x="3897" y="9765"/>
                  </a:lnTo>
                  <a:lnTo>
                    <a:pt x="3712" y="10485"/>
                  </a:lnTo>
                  <a:lnTo>
                    <a:pt x="3526" y="11193"/>
                  </a:lnTo>
                  <a:lnTo>
                    <a:pt x="3337" y="11914"/>
                  </a:lnTo>
                  <a:lnTo>
                    <a:pt x="3147" y="12610"/>
                  </a:lnTo>
                  <a:lnTo>
                    <a:pt x="2952" y="13307"/>
                  </a:lnTo>
                  <a:lnTo>
                    <a:pt x="2758" y="14003"/>
                  </a:lnTo>
                  <a:lnTo>
                    <a:pt x="2558" y="14700"/>
                  </a:lnTo>
                  <a:lnTo>
                    <a:pt x="2359" y="15385"/>
                  </a:lnTo>
                  <a:lnTo>
                    <a:pt x="2160" y="16058"/>
                  </a:lnTo>
                  <a:lnTo>
                    <a:pt x="1955" y="16731"/>
                  </a:lnTo>
                  <a:lnTo>
                    <a:pt x="1747" y="17404"/>
                  </a:lnTo>
                  <a:lnTo>
                    <a:pt x="1538" y="18065"/>
                  </a:lnTo>
                  <a:lnTo>
                    <a:pt x="1324" y="18714"/>
                  </a:lnTo>
                  <a:lnTo>
                    <a:pt x="1111" y="19364"/>
                  </a:lnTo>
                  <a:lnTo>
                    <a:pt x="892" y="20013"/>
                  </a:lnTo>
                  <a:lnTo>
                    <a:pt x="674" y="20651"/>
                  </a:lnTo>
                  <a:lnTo>
                    <a:pt x="451" y="21288"/>
                  </a:lnTo>
                  <a:lnTo>
                    <a:pt x="228" y="21914"/>
                  </a:lnTo>
                  <a:lnTo>
                    <a:pt x="0" y="22528"/>
                  </a:lnTo>
                  <a:lnTo>
                    <a:pt x="532" y="22847"/>
                  </a:lnTo>
                  <a:lnTo>
                    <a:pt x="1068" y="23166"/>
                  </a:lnTo>
                  <a:lnTo>
                    <a:pt x="1609" y="23484"/>
                  </a:lnTo>
                  <a:lnTo>
                    <a:pt x="2145" y="23815"/>
                  </a:lnTo>
                  <a:lnTo>
                    <a:pt x="2682" y="24157"/>
                  </a:lnTo>
                  <a:lnTo>
                    <a:pt x="2947" y="24334"/>
                  </a:lnTo>
                  <a:lnTo>
                    <a:pt x="3213" y="24523"/>
                  </a:lnTo>
                  <a:lnTo>
                    <a:pt x="3474" y="24724"/>
                  </a:lnTo>
                  <a:lnTo>
                    <a:pt x="3735" y="24937"/>
                  </a:lnTo>
                  <a:lnTo>
                    <a:pt x="3996" y="25161"/>
                  </a:lnTo>
                  <a:lnTo>
                    <a:pt x="4257" y="25385"/>
                  </a:lnTo>
                  <a:lnTo>
                    <a:pt x="4457" y="25586"/>
                  </a:lnTo>
                  <a:lnTo>
                    <a:pt x="4571" y="25704"/>
                  </a:lnTo>
                  <a:lnTo>
                    <a:pt x="4684" y="25846"/>
                  </a:lnTo>
                  <a:lnTo>
                    <a:pt x="4803" y="25987"/>
                  </a:lnTo>
                  <a:lnTo>
                    <a:pt x="4912" y="26153"/>
                  </a:lnTo>
                  <a:lnTo>
                    <a:pt x="5021" y="26342"/>
                  </a:lnTo>
                  <a:lnTo>
                    <a:pt x="5069" y="26436"/>
                  </a:lnTo>
                  <a:lnTo>
                    <a:pt x="5116" y="26542"/>
                  </a:lnTo>
                  <a:lnTo>
                    <a:pt x="5297" y="25917"/>
                  </a:lnTo>
                  <a:lnTo>
                    <a:pt x="5477" y="25291"/>
                  </a:lnTo>
                  <a:lnTo>
                    <a:pt x="5653" y="24665"/>
                  </a:lnTo>
                  <a:lnTo>
                    <a:pt x="5828" y="24028"/>
                  </a:lnTo>
                  <a:lnTo>
                    <a:pt x="6170" y="22752"/>
                  </a:lnTo>
                  <a:lnTo>
                    <a:pt x="6502" y="21454"/>
                  </a:lnTo>
                  <a:lnTo>
                    <a:pt x="6830" y="20131"/>
                  </a:lnTo>
                  <a:lnTo>
                    <a:pt x="7148" y="18797"/>
                  </a:lnTo>
                  <a:lnTo>
                    <a:pt x="7456" y="17439"/>
                  </a:lnTo>
                  <a:lnTo>
                    <a:pt x="7760" y="16070"/>
                  </a:lnTo>
                  <a:lnTo>
                    <a:pt x="8054" y="14688"/>
                  </a:lnTo>
                  <a:lnTo>
                    <a:pt x="8339" y="13283"/>
                  </a:lnTo>
                  <a:lnTo>
                    <a:pt x="8614" y="11866"/>
                  </a:lnTo>
                  <a:lnTo>
                    <a:pt x="8885" y="10438"/>
                  </a:lnTo>
                  <a:lnTo>
                    <a:pt x="9151" y="8985"/>
                  </a:lnTo>
                  <a:lnTo>
                    <a:pt x="9407" y="7533"/>
                  </a:lnTo>
                  <a:lnTo>
                    <a:pt x="9658" y="6057"/>
                  </a:lnTo>
                  <a:lnTo>
                    <a:pt x="9900" y="4570"/>
                  </a:lnTo>
                  <a:lnTo>
                    <a:pt x="9435" y="4038"/>
                  </a:lnTo>
                  <a:lnTo>
                    <a:pt x="8970" y="3507"/>
                  </a:lnTo>
                  <a:lnTo>
                    <a:pt x="8040" y="2444"/>
                  </a:lnTo>
                  <a:lnTo>
                    <a:pt x="7114" y="1358"/>
                  </a:lnTo>
                  <a:lnTo>
                    <a:pt x="6184" y="284"/>
                  </a:lnTo>
                  <a:lnTo>
                    <a:pt x="6170" y="260"/>
                  </a:lnTo>
                  <a:lnTo>
                    <a:pt x="6156" y="236"/>
                  </a:lnTo>
                  <a:lnTo>
                    <a:pt x="6132" y="154"/>
                  </a:lnTo>
                  <a:lnTo>
                    <a:pt x="6108" y="71"/>
                  </a:lnTo>
                  <a:lnTo>
                    <a:pt x="6089"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5"/>
            <p:cNvSpPr/>
            <p:nvPr/>
          </p:nvSpPr>
          <p:spPr>
            <a:xfrm>
              <a:off x="1084300" y="-4192750"/>
              <a:ext cx="381475" cy="989450"/>
            </a:xfrm>
            <a:custGeom>
              <a:avLst/>
              <a:gdLst/>
              <a:ahLst/>
              <a:cxnLst/>
              <a:rect l="l" t="t" r="r" b="b"/>
              <a:pathLst>
                <a:path w="15259" h="39578" extrusionOk="0">
                  <a:moveTo>
                    <a:pt x="8434" y="1"/>
                  </a:moveTo>
                  <a:lnTo>
                    <a:pt x="7893" y="922"/>
                  </a:lnTo>
                  <a:lnTo>
                    <a:pt x="7357" y="1854"/>
                  </a:lnTo>
                  <a:lnTo>
                    <a:pt x="6289" y="3720"/>
                  </a:lnTo>
                  <a:lnTo>
                    <a:pt x="5230" y="5609"/>
                  </a:lnTo>
                  <a:lnTo>
                    <a:pt x="4177" y="7510"/>
                  </a:lnTo>
                  <a:lnTo>
                    <a:pt x="3128" y="9423"/>
                  </a:lnTo>
                  <a:lnTo>
                    <a:pt x="2084" y="11347"/>
                  </a:lnTo>
                  <a:lnTo>
                    <a:pt x="1039" y="13284"/>
                  </a:lnTo>
                  <a:lnTo>
                    <a:pt x="0" y="15232"/>
                  </a:lnTo>
                  <a:lnTo>
                    <a:pt x="285" y="16330"/>
                  </a:lnTo>
                  <a:lnTo>
                    <a:pt x="565" y="17440"/>
                  </a:lnTo>
                  <a:lnTo>
                    <a:pt x="840" y="18573"/>
                  </a:lnTo>
                  <a:lnTo>
                    <a:pt x="1106" y="19706"/>
                  </a:lnTo>
                  <a:lnTo>
                    <a:pt x="1362" y="20864"/>
                  </a:lnTo>
                  <a:lnTo>
                    <a:pt x="1614" y="22021"/>
                  </a:lnTo>
                  <a:lnTo>
                    <a:pt x="1861" y="23201"/>
                  </a:lnTo>
                  <a:lnTo>
                    <a:pt x="2093" y="24382"/>
                  </a:lnTo>
                  <a:lnTo>
                    <a:pt x="2326" y="25575"/>
                  </a:lnTo>
                  <a:lnTo>
                    <a:pt x="2544" y="26779"/>
                  </a:lnTo>
                  <a:lnTo>
                    <a:pt x="2758" y="27995"/>
                  </a:lnTo>
                  <a:lnTo>
                    <a:pt x="2962" y="29211"/>
                  </a:lnTo>
                  <a:lnTo>
                    <a:pt x="3161" y="30451"/>
                  </a:lnTo>
                  <a:lnTo>
                    <a:pt x="3346" y="31691"/>
                  </a:lnTo>
                  <a:lnTo>
                    <a:pt x="3526" y="32930"/>
                  </a:lnTo>
                  <a:lnTo>
                    <a:pt x="3697" y="34182"/>
                  </a:lnTo>
                  <a:lnTo>
                    <a:pt x="3878" y="35528"/>
                  </a:lnTo>
                  <a:lnTo>
                    <a:pt x="4048" y="36874"/>
                  </a:lnTo>
                  <a:lnTo>
                    <a:pt x="4215" y="38220"/>
                  </a:lnTo>
                  <a:lnTo>
                    <a:pt x="4385" y="39578"/>
                  </a:lnTo>
                  <a:lnTo>
                    <a:pt x="5733" y="37925"/>
                  </a:lnTo>
                  <a:lnTo>
                    <a:pt x="7086" y="36283"/>
                  </a:lnTo>
                  <a:lnTo>
                    <a:pt x="8443" y="34666"/>
                  </a:lnTo>
                  <a:lnTo>
                    <a:pt x="9801" y="33060"/>
                  </a:lnTo>
                  <a:lnTo>
                    <a:pt x="11163" y="31466"/>
                  </a:lnTo>
                  <a:lnTo>
                    <a:pt x="12530" y="29872"/>
                  </a:lnTo>
                  <a:lnTo>
                    <a:pt x="15259" y="26696"/>
                  </a:lnTo>
                  <a:lnTo>
                    <a:pt x="15097" y="25752"/>
                  </a:lnTo>
                  <a:lnTo>
                    <a:pt x="14936" y="24819"/>
                  </a:lnTo>
                  <a:lnTo>
                    <a:pt x="14770" y="23886"/>
                  </a:lnTo>
                  <a:lnTo>
                    <a:pt x="14599" y="22965"/>
                  </a:lnTo>
                  <a:lnTo>
                    <a:pt x="14428" y="22056"/>
                  </a:lnTo>
                  <a:lnTo>
                    <a:pt x="14248" y="21147"/>
                  </a:lnTo>
                  <a:lnTo>
                    <a:pt x="14068" y="20250"/>
                  </a:lnTo>
                  <a:lnTo>
                    <a:pt x="13882" y="19352"/>
                  </a:lnTo>
                  <a:lnTo>
                    <a:pt x="13697" y="18467"/>
                  </a:lnTo>
                  <a:lnTo>
                    <a:pt x="13503" y="17581"/>
                  </a:lnTo>
                  <a:lnTo>
                    <a:pt x="13308" y="16719"/>
                  </a:lnTo>
                  <a:lnTo>
                    <a:pt x="13109" y="15846"/>
                  </a:lnTo>
                  <a:lnTo>
                    <a:pt x="12910" y="14984"/>
                  </a:lnTo>
                  <a:lnTo>
                    <a:pt x="12705" y="14134"/>
                  </a:lnTo>
                  <a:lnTo>
                    <a:pt x="12492" y="13295"/>
                  </a:lnTo>
                  <a:lnTo>
                    <a:pt x="12283" y="12457"/>
                  </a:lnTo>
                  <a:lnTo>
                    <a:pt x="12065" y="11619"/>
                  </a:lnTo>
                  <a:lnTo>
                    <a:pt x="11846" y="10792"/>
                  </a:lnTo>
                  <a:lnTo>
                    <a:pt x="11623" y="9978"/>
                  </a:lnTo>
                  <a:lnTo>
                    <a:pt x="11400" y="9175"/>
                  </a:lnTo>
                  <a:lnTo>
                    <a:pt x="11168" y="8372"/>
                  </a:lnTo>
                  <a:lnTo>
                    <a:pt x="10935" y="7569"/>
                  </a:lnTo>
                  <a:lnTo>
                    <a:pt x="10703" y="6778"/>
                  </a:lnTo>
                  <a:lnTo>
                    <a:pt x="10461" y="5999"/>
                  </a:lnTo>
                  <a:lnTo>
                    <a:pt x="10218" y="5219"/>
                  </a:lnTo>
                  <a:lnTo>
                    <a:pt x="9972" y="4452"/>
                  </a:lnTo>
                  <a:lnTo>
                    <a:pt x="9725" y="3696"/>
                  </a:lnTo>
                  <a:lnTo>
                    <a:pt x="9473" y="2941"/>
                  </a:lnTo>
                  <a:lnTo>
                    <a:pt x="9217" y="2197"/>
                  </a:lnTo>
                  <a:lnTo>
                    <a:pt x="8961" y="1453"/>
                  </a:lnTo>
                  <a:lnTo>
                    <a:pt x="8700" y="721"/>
                  </a:lnTo>
                  <a:lnTo>
                    <a:pt x="8434"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5"/>
            <p:cNvSpPr/>
            <p:nvPr/>
          </p:nvSpPr>
          <p:spPr>
            <a:xfrm>
              <a:off x="1073125" y="-13684075"/>
              <a:ext cx="211475" cy="422725"/>
            </a:xfrm>
            <a:custGeom>
              <a:avLst/>
              <a:gdLst/>
              <a:ahLst/>
              <a:cxnLst/>
              <a:rect l="l" t="t" r="r" b="b"/>
              <a:pathLst>
                <a:path w="8459" h="16909" extrusionOk="0">
                  <a:moveTo>
                    <a:pt x="4315" y="1"/>
                  </a:moveTo>
                  <a:lnTo>
                    <a:pt x="4087" y="36"/>
                  </a:lnTo>
                  <a:lnTo>
                    <a:pt x="3864" y="72"/>
                  </a:lnTo>
                  <a:lnTo>
                    <a:pt x="3636" y="142"/>
                  </a:lnTo>
                  <a:lnTo>
                    <a:pt x="3413" y="213"/>
                  </a:lnTo>
                  <a:lnTo>
                    <a:pt x="3190" y="308"/>
                  </a:lnTo>
                  <a:lnTo>
                    <a:pt x="2972" y="414"/>
                  </a:lnTo>
                  <a:lnTo>
                    <a:pt x="2754" y="544"/>
                  </a:lnTo>
                  <a:lnTo>
                    <a:pt x="2545" y="674"/>
                  </a:lnTo>
                  <a:lnTo>
                    <a:pt x="2336" y="827"/>
                  </a:lnTo>
                  <a:lnTo>
                    <a:pt x="2137" y="1004"/>
                  </a:lnTo>
                  <a:lnTo>
                    <a:pt x="1937" y="1181"/>
                  </a:lnTo>
                  <a:lnTo>
                    <a:pt x="1747" y="1382"/>
                  </a:lnTo>
                  <a:lnTo>
                    <a:pt x="1562" y="1595"/>
                  </a:lnTo>
                  <a:lnTo>
                    <a:pt x="1387" y="1819"/>
                  </a:lnTo>
                  <a:lnTo>
                    <a:pt x="1221" y="2055"/>
                  </a:lnTo>
                  <a:lnTo>
                    <a:pt x="1064" y="2303"/>
                  </a:lnTo>
                  <a:lnTo>
                    <a:pt x="912" y="2563"/>
                  </a:lnTo>
                  <a:lnTo>
                    <a:pt x="770" y="2846"/>
                  </a:lnTo>
                  <a:lnTo>
                    <a:pt x="642" y="3130"/>
                  </a:lnTo>
                  <a:lnTo>
                    <a:pt x="523" y="3425"/>
                  </a:lnTo>
                  <a:lnTo>
                    <a:pt x="471" y="3578"/>
                  </a:lnTo>
                  <a:lnTo>
                    <a:pt x="419" y="3744"/>
                  </a:lnTo>
                  <a:lnTo>
                    <a:pt x="366" y="3897"/>
                  </a:lnTo>
                  <a:lnTo>
                    <a:pt x="324" y="4062"/>
                  </a:lnTo>
                  <a:lnTo>
                    <a:pt x="281" y="4228"/>
                  </a:lnTo>
                  <a:lnTo>
                    <a:pt x="238" y="4393"/>
                  </a:lnTo>
                  <a:lnTo>
                    <a:pt x="205" y="4570"/>
                  </a:lnTo>
                  <a:lnTo>
                    <a:pt x="172" y="4735"/>
                  </a:lnTo>
                  <a:lnTo>
                    <a:pt x="143" y="4912"/>
                  </a:lnTo>
                  <a:lnTo>
                    <a:pt x="115" y="5090"/>
                  </a:lnTo>
                  <a:lnTo>
                    <a:pt x="96" y="5267"/>
                  </a:lnTo>
                  <a:lnTo>
                    <a:pt x="77" y="5456"/>
                  </a:lnTo>
                  <a:lnTo>
                    <a:pt x="63" y="5644"/>
                  </a:lnTo>
                  <a:lnTo>
                    <a:pt x="48" y="5833"/>
                  </a:lnTo>
                  <a:lnTo>
                    <a:pt x="44" y="6022"/>
                  </a:lnTo>
                  <a:lnTo>
                    <a:pt x="39" y="6211"/>
                  </a:lnTo>
                  <a:lnTo>
                    <a:pt x="44" y="6412"/>
                  </a:lnTo>
                  <a:lnTo>
                    <a:pt x="48" y="6601"/>
                  </a:lnTo>
                  <a:lnTo>
                    <a:pt x="58" y="6802"/>
                  </a:lnTo>
                  <a:lnTo>
                    <a:pt x="72" y="7002"/>
                  </a:lnTo>
                  <a:lnTo>
                    <a:pt x="91" y="7215"/>
                  </a:lnTo>
                  <a:lnTo>
                    <a:pt x="115" y="7416"/>
                  </a:lnTo>
                  <a:lnTo>
                    <a:pt x="124" y="7534"/>
                  </a:lnTo>
                  <a:lnTo>
                    <a:pt x="134" y="7652"/>
                  </a:lnTo>
                  <a:lnTo>
                    <a:pt x="143" y="7770"/>
                  </a:lnTo>
                  <a:lnTo>
                    <a:pt x="148" y="7888"/>
                  </a:lnTo>
                  <a:lnTo>
                    <a:pt x="148" y="8112"/>
                  </a:lnTo>
                  <a:lnTo>
                    <a:pt x="134" y="8325"/>
                  </a:lnTo>
                  <a:lnTo>
                    <a:pt x="115" y="8537"/>
                  </a:lnTo>
                  <a:lnTo>
                    <a:pt x="82" y="8750"/>
                  </a:lnTo>
                  <a:lnTo>
                    <a:pt x="44" y="8939"/>
                  </a:lnTo>
                  <a:lnTo>
                    <a:pt x="1" y="9128"/>
                  </a:lnTo>
                  <a:lnTo>
                    <a:pt x="167" y="9777"/>
                  </a:lnTo>
                  <a:lnTo>
                    <a:pt x="252" y="10096"/>
                  </a:lnTo>
                  <a:lnTo>
                    <a:pt x="343" y="10415"/>
                  </a:lnTo>
                  <a:lnTo>
                    <a:pt x="433" y="10733"/>
                  </a:lnTo>
                  <a:lnTo>
                    <a:pt x="528" y="11040"/>
                  </a:lnTo>
                  <a:lnTo>
                    <a:pt x="627" y="11347"/>
                  </a:lnTo>
                  <a:lnTo>
                    <a:pt x="722" y="11642"/>
                  </a:lnTo>
                  <a:lnTo>
                    <a:pt x="827" y="11938"/>
                  </a:lnTo>
                  <a:lnTo>
                    <a:pt x="926" y="12221"/>
                  </a:lnTo>
                  <a:lnTo>
                    <a:pt x="1036" y="12504"/>
                  </a:lnTo>
                  <a:lnTo>
                    <a:pt x="1140" y="12788"/>
                  </a:lnTo>
                  <a:lnTo>
                    <a:pt x="1254" y="13047"/>
                  </a:lnTo>
                  <a:lnTo>
                    <a:pt x="1363" y="13319"/>
                  </a:lnTo>
                  <a:lnTo>
                    <a:pt x="1482" y="13567"/>
                  </a:lnTo>
                  <a:lnTo>
                    <a:pt x="1596" y="13827"/>
                  </a:lnTo>
                  <a:lnTo>
                    <a:pt x="1719" y="14063"/>
                  </a:lnTo>
                  <a:lnTo>
                    <a:pt x="1838" y="14299"/>
                  </a:lnTo>
                  <a:lnTo>
                    <a:pt x="1961" y="14523"/>
                  </a:lnTo>
                  <a:lnTo>
                    <a:pt x="2089" y="14736"/>
                  </a:lnTo>
                  <a:lnTo>
                    <a:pt x="2217" y="14948"/>
                  </a:lnTo>
                  <a:lnTo>
                    <a:pt x="2350" y="15149"/>
                  </a:lnTo>
                  <a:lnTo>
                    <a:pt x="2483" y="15338"/>
                  </a:lnTo>
                  <a:lnTo>
                    <a:pt x="2616" y="15527"/>
                  </a:lnTo>
                  <a:lnTo>
                    <a:pt x="2754" y="15692"/>
                  </a:lnTo>
                  <a:lnTo>
                    <a:pt x="2896" y="15858"/>
                  </a:lnTo>
                  <a:lnTo>
                    <a:pt x="3038" y="16011"/>
                  </a:lnTo>
                  <a:lnTo>
                    <a:pt x="3181" y="16153"/>
                  </a:lnTo>
                  <a:lnTo>
                    <a:pt x="3328" y="16283"/>
                  </a:lnTo>
                  <a:lnTo>
                    <a:pt x="3475" y="16412"/>
                  </a:lnTo>
                  <a:lnTo>
                    <a:pt x="3627" y="16519"/>
                  </a:lnTo>
                  <a:lnTo>
                    <a:pt x="3779" y="16613"/>
                  </a:lnTo>
                  <a:lnTo>
                    <a:pt x="3964" y="16719"/>
                  </a:lnTo>
                  <a:lnTo>
                    <a:pt x="4149" y="16802"/>
                  </a:lnTo>
                  <a:lnTo>
                    <a:pt x="4329" y="16861"/>
                  </a:lnTo>
                  <a:lnTo>
                    <a:pt x="4510" y="16897"/>
                  </a:lnTo>
                  <a:lnTo>
                    <a:pt x="4685" y="16908"/>
                  </a:lnTo>
                  <a:lnTo>
                    <a:pt x="4866" y="16897"/>
                  </a:lnTo>
                  <a:lnTo>
                    <a:pt x="5037" y="16873"/>
                  </a:lnTo>
                  <a:lnTo>
                    <a:pt x="5207" y="16826"/>
                  </a:lnTo>
                  <a:lnTo>
                    <a:pt x="5378" y="16755"/>
                  </a:lnTo>
                  <a:lnTo>
                    <a:pt x="5544" y="16660"/>
                  </a:lnTo>
                  <a:lnTo>
                    <a:pt x="5711" y="16554"/>
                  </a:lnTo>
                  <a:lnTo>
                    <a:pt x="5867" y="16424"/>
                  </a:lnTo>
                  <a:lnTo>
                    <a:pt x="6028" y="16271"/>
                  </a:lnTo>
                  <a:lnTo>
                    <a:pt x="6180" y="16105"/>
                  </a:lnTo>
                  <a:lnTo>
                    <a:pt x="6332" y="15928"/>
                  </a:lnTo>
                  <a:lnTo>
                    <a:pt x="6479" y="15716"/>
                  </a:lnTo>
                  <a:lnTo>
                    <a:pt x="6622" y="15503"/>
                  </a:lnTo>
                  <a:lnTo>
                    <a:pt x="6759" y="15267"/>
                  </a:lnTo>
                  <a:lnTo>
                    <a:pt x="6892" y="15007"/>
                  </a:lnTo>
                  <a:lnTo>
                    <a:pt x="7025" y="14748"/>
                  </a:lnTo>
                  <a:lnTo>
                    <a:pt x="7153" y="14452"/>
                  </a:lnTo>
                  <a:lnTo>
                    <a:pt x="7272" y="14157"/>
                  </a:lnTo>
                  <a:lnTo>
                    <a:pt x="7391" y="13839"/>
                  </a:lnTo>
                  <a:lnTo>
                    <a:pt x="7500" y="13508"/>
                  </a:lnTo>
                  <a:lnTo>
                    <a:pt x="7609" y="13166"/>
                  </a:lnTo>
                  <a:lnTo>
                    <a:pt x="7709" y="12811"/>
                  </a:lnTo>
                  <a:lnTo>
                    <a:pt x="7804" y="12433"/>
                  </a:lnTo>
                  <a:lnTo>
                    <a:pt x="7894" y="12056"/>
                  </a:lnTo>
                  <a:lnTo>
                    <a:pt x="7979" y="11654"/>
                  </a:lnTo>
                  <a:lnTo>
                    <a:pt x="8055" y="11241"/>
                  </a:lnTo>
                  <a:lnTo>
                    <a:pt x="8131" y="10828"/>
                  </a:lnTo>
                  <a:lnTo>
                    <a:pt x="8197" y="10391"/>
                  </a:lnTo>
                  <a:lnTo>
                    <a:pt x="8240" y="10048"/>
                  </a:lnTo>
                  <a:lnTo>
                    <a:pt x="8283" y="9706"/>
                  </a:lnTo>
                  <a:lnTo>
                    <a:pt x="8321" y="9375"/>
                  </a:lnTo>
                  <a:lnTo>
                    <a:pt x="8354" y="9045"/>
                  </a:lnTo>
                  <a:lnTo>
                    <a:pt x="8383" y="8726"/>
                  </a:lnTo>
                  <a:lnTo>
                    <a:pt x="8406" y="8407"/>
                  </a:lnTo>
                  <a:lnTo>
                    <a:pt x="8425" y="8100"/>
                  </a:lnTo>
                  <a:lnTo>
                    <a:pt x="8440" y="7805"/>
                  </a:lnTo>
                  <a:lnTo>
                    <a:pt x="8449" y="7510"/>
                  </a:lnTo>
                  <a:lnTo>
                    <a:pt x="8454" y="7215"/>
                  </a:lnTo>
                  <a:lnTo>
                    <a:pt x="8459" y="6943"/>
                  </a:lnTo>
                  <a:lnTo>
                    <a:pt x="8454" y="6660"/>
                  </a:lnTo>
                  <a:lnTo>
                    <a:pt x="8449" y="6388"/>
                  </a:lnTo>
                  <a:lnTo>
                    <a:pt x="8440" y="6129"/>
                  </a:lnTo>
                  <a:lnTo>
                    <a:pt x="8425" y="5869"/>
                  </a:lnTo>
                  <a:lnTo>
                    <a:pt x="8406" y="5621"/>
                  </a:lnTo>
                  <a:lnTo>
                    <a:pt x="8387" y="5373"/>
                  </a:lnTo>
                  <a:lnTo>
                    <a:pt x="8364" y="5137"/>
                  </a:lnTo>
                  <a:lnTo>
                    <a:pt x="8335" y="4901"/>
                  </a:lnTo>
                  <a:lnTo>
                    <a:pt x="8302" y="4676"/>
                  </a:lnTo>
                  <a:lnTo>
                    <a:pt x="8264" y="4452"/>
                  </a:lnTo>
                  <a:lnTo>
                    <a:pt x="8226" y="4239"/>
                  </a:lnTo>
                  <a:lnTo>
                    <a:pt x="8183" y="4027"/>
                  </a:lnTo>
                  <a:lnTo>
                    <a:pt x="8141" y="3826"/>
                  </a:lnTo>
                  <a:lnTo>
                    <a:pt x="8093" y="3625"/>
                  </a:lnTo>
                  <a:lnTo>
                    <a:pt x="8041" y="3425"/>
                  </a:lnTo>
                  <a:lnTo>
                    <a:pt x="7984" y="3248"/>
                  </a:lnTo>
                  <a:lnTo>
                    <a:pt x="7927" y="3059"/>
                  </a:lnTo>
                  <a:lnTo>
                    <a:pt x="7865" y="2882"/>
                  </a:lnTo>
                  <a:lnTo>
                    <a:pt x="7804" y="2716"/>
                  </a:lnTo>
                  <a:lnTo>
                    <a:pt x="7737" y="2551"/>
                  </a:lnTo>
                  <a:lnTo>
                    <a:pt x="7671" y="2398"/>
                  </a:lnTo>
                  <a:lnTo>
                    <a:pt x="7599" y="2244"/>
                  </a:lnTo>
                  <a:lnTo>
                    <a:pt x="7524" y="2091"/>
                  </a:lnTo>
                  <a:lnTo>
                    <a:pt x="7452" y="1949"/>
                  </a:lnTo>
                  <a:lnTo>
                    <a:pt x="7372" y="1807"/>
                  </a:lnTo>
                  <a:lnTo>
                    <a:pt x="7291" y="1677"/>
                  </a:lnTo>
                  <a:lnTo>
                    <a:pt x="7210" y="1547"/>
                  </a:lnTo>
                  <a:lnTo>
                    <a:pt x="7039" y="1311"/>
                  </a:lnTo>
                  <a:lnTo>
                    <a:pt x="6859" y="1099"/>
                  </a:lnTo>
                  <a:lnTo>
                    <a:pt x="6674" y="898"/>
                  </a:lnTo>
                  <a:lnTo>
                    <a:pt x="6479" y="721"/>
                  </a:lnTo>
                  <a:lnTo>
                    <a:pt x="6280" y="567"/>
                  </a:lnTo>
                  <a:lnTo>
                    <a:pt x="6076" y="426"/>
                  </a:lnTo>
                  <a:lnTo>
                    <a:pt x="5867" y="308"/>
                  </a:lnTo>
                  <a:lnTo>
                    <a:pt x="5654" y="213"/>
                  </a:lnTo>
                  <a:lnTo>
                    <a:pt x="5435" y="131"/>
                  </a:lnTo>
                  <a:lnTo>
                    <a:pt x="5217" y="72"/>
                  </a:lnTo>
                  <a:lnTo>
                    <a:pt x="4994" y="24"/>
                  </a:lnTo>
                  <a:lnTo>
                    <a:pt x="4771"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5"/>
            <p:cNvSpPr/>
            <p:nvPr/>
          </p:nvSpPr>
          <p:spPr>
            <a:xfrm>
              <a:off x="907725" y="-8344950"/>
              <a:ext cx="331200" cy="599800"/>
            </a:xfrm>
            <a:custGeom>
              <a:avLst/>
              <a:gdLst/>
              <a:ahLst/>
              <a:cxnLst/>
              <a:rect l="l" t="t" r="r" b="b"/>
              <a:pathLst>
                <a:path w="13248" h="23992" extrusionOk="0">
                  <a:moveTo>
                    <a:pt x="8212" y="0"/>
                  </a:moveTo>
                  <a:lnTo>
                    <a:pt x="7989" y="555"/>
                  </a:lnTo>
                  <a:lnTo>
                    <a:pt x="7765" y="1110"/>
                  </a:lnTo>
                  <a:lnTo>
                    <a:pt x="7538" y="1653"/>
                  </a:lnTo>
                  <a:lnTo>
                    <a:pt x="7310" y="2196"/>
                  </a:lnTo>
                  <a:lnTo>
                    <a:pt x="7077" y="2739"/>
                  </a:lnTo>
                  <a:lnTo>
                    <a:pt x="6845" y="3259"/>
                  </a:lnTo>
                  <a:lnTo>
                    <a:pt x="6612" y="3790"/>
                  </a:lnTo>
                  <a:lnTo>
                    <a:pt x="6375" y="4310"/>
                  </a:lnTo>
                  <a:lnTo>
                    <a:pt x="6133" y="4817"/>
                  </a:lnTo>
                  <a:lnTo>
                    <a:pt x="5891" y="5325"/>
                  </a:lnTo>
                  <a:lnTo>
                    <a:pt x="5649" y="5821"/>
                  </a:lnTo>
                  <a:lnTo>
                    <a:pt x="5402" y="6317"/>
                  </a:lnTo>
                  <a:lnTo>
                    <a:pt x="5150" y="6801"/>
                  </a:lnTo>
                  <a:lnTo>
                    <a:pt x="4904" y="7285"/>
                  </a:lnTo>
                  <a:lnTo>
                    <a:pt x="4647" y="7757"/>
                  </a:lnTo>
                  <a:lnTo>
                    <a:pt x="4391" y="8230"/>
                  </a:lnTo>
                  <a:lnTo>
                    <a:pt x="4135" y="8690"/>
                  </a:lnTo>
                  <a:lnTo>
                    <a:pt x="3878" y="9139"/>
                  </a:lnTo>
                  <a:lnTo>
                    <a:pt x="3613" y="9587"/>
                  </a:lnTo>
                  <a:lnTo>
                    <a:pt x="3352" y="10036"/>
                  </a:lnTo>
                  <a:lnTo>
                    <a:pt x="3086" y="10473"/>
                  </a:lnTo>
                  <a:lnTo>
                    <a:pt x="2815" y="10898"/>
                  </a:lnTo>
                  <a:lnTo>
                    <a:pt x="2545" y="11323"/>
                  </a:lnTo>
                  <a:lnTo>
                    <a:pt x="2269" y="11736"/>
                  </a:lnTo>
                  <a:lnTo>
                    <a:pt x="1994" y="12138"/>
                  </a:lnTo>
                  <a:lnTo>
                    <a:pt x="1719" y="12539"/>
                  </a:lnTo>
                  <a:lnTo>
                    <a:pt x="1439" y="12929"/>
                  </a:lnTo>
                  <a:lnTo>
                    <a:pt x="1154" y="13318"/>
                  </a:lnTo>
                  <a:lnTo>
                    <a:pt x="869" y="13696"/>
                  </a:lnTo>
                  <a:lnTo>
                    <a:pt x="585" y="14074"/>
                  </a:lnTo>
                  <a:lnTo>
                    <a:pt x="295" y="14428"/>
                  </a:lnTo>
                  <a:lnTo>
                    <a:pt x="1" y="14794"/>
                  </a:lnTo>
                  <a:lnTo>
                    <a:pt x="362" y="15621"/>
                  </a:lnTo>
                  <a:lnTo>
                    <a:pt x="727" y="16435"/>
                  </a:lnTo>
                  <a:lnTo>
                    <a:pt x="1092" y="17274"/>
                  </a:lnTo>
                  <a:lnTo>
                    <a:pt x="1453" y="18124"/>
                  </a:lnTo>
                  <a:lnTo>
                    <a:pt x="1743" y="18785"/>
                  </a:lnTo>
                  <a:lnTo>
                    <a:pt x="2042" y="19458"/>
                  </a:lnTo>
                  <a:lnTo>
                    <a:pt x="2341" y="20155"/>
                  </a:lnTo>
                  <a:lnTo>
                    <a:pt x="2493" y="20509"/>
                  </a:lnTo>
                  <a:lnTo>
                    <a:pt x="2640" y="20863"/>
                  </a:lnTo>
                  <a:lnTo>
                    <a:pt x="2787" y="21229"/>
                  </a:lnTo>
                  <a:lnTo>
                    <a:pt x="2929" y="21595"/>
                  </a:lnTo>
                  <a:lnTo>
                    <a:pt x="3067" y="21985"/>
                  </a:lnTo>
                  <a:lnTo>
                    <a:pt x="3200" y="22363"/>
                  </a:lnTo>
                  <a:lnTo>
                    <a:pt x="3323" y="22764"/>
                  </a:lnTo>
                  <a:lnTo>
                    <a:pt x="3442" y="23165"/>
                  </a:lnTo>
                  <a:lnTo>
                    <a:pt x="3551" y="23567"/>
                  </a:lnTo>
                  <a:lnTo>
                    <a:pt x="3651" y="23992"/>
                  </a:lnTo>
                  <a:lnTo>
                    <a:pt x="4011" y="23543"/>
                  </a:lnTo>
                  <a:lnTo>
                    <a:pt x="4372" y="23083"/>
                  </a:lnTo>
                  <a:lnTo>
                    <a:pt x="4723" y="22610"/>
                  </a:lnTo>
                  <a:lnTo>
                    <a:pt x="5070" y="22138"/>
                  </a:lnTo>
                  <a:lnTo>
                    <a:pt x="5416" y="21642"/>
                  </a:lnTo>
                  <a:lnTo>
                    <a:pt x="5758" y="21135"/>
                  </a:lnTo>
                  <a:lnTo>
                    <a:pt x="6095" y="20627"/>
                  </a:lnTo>
                  <a:lnTo>
                    <a:pt x="6427" y="20107"/>
                  </a:lnTo>
                  <a:lnTo>
                    <a:pt x="6755" y="19564"/>
                  </a:lnTo>
                  <a:lnTo>
                    <a:pt x="7077" y="19021"/>
                  </a:lnTo>
                  <a:lnTo>
                    <a:pt x="7400" y="18478"/>
                  </a:lnTo>
                  <a:lnTo>
                    <a:pt x="7713" y="17911"/>
                  </a:lnTo>
                  <a:lnTo>
                    <a:pt x="8027" y="17333"/>
                  </a:lnTo>
                  <a:lnTo>
                    <a:pt x="8335" y="16754"/>
                  </a:lnTo>
                  <a:lnTo>
                    <a:pt x="8639" y="16152"/>
                  </a:lnTo>
                  <a:lnTo>
                    <a:pt x="8943" y="15550"/>
                  </a:lnTo>
                  <a:lnTo>
                    <a:pt x="9237" y="14936"/>
                  </a:lnTo>
                  <a:lnTo>
                    <a:pt x="9531" y="14322"/>
                  </a:lnTo>
                  <a:lnTo>
                    <a:pt x="9821" y="13684"/>
                  </a:lnTo>
                  <a:lnTo>
                    <a:pt x="10105" y="13047"/>
                  </a:lnTo>
                  <a:lnTo>
                    <a:pt x="10390" y="12397"/>
                  </a:lnTo>
                  <a:lnTo>
                    <a:pt x="10665" y="11736"/>
                  </a:lnTo>
                  <a:lnTo>
                    <a:pt x="10941" y="11075"/>
                  </a:lnTo>
                  <a:lnTo>
                    <a:pt x="11211" y="10390"/>
                  </a:lnTo>
                  <a:lnTo>
                    <a:pt x="11477" y="9705"/>
                  </a:lnTo>
                  <a:lnTo>
                    <a:pt x="11743" y="9021"/>
                  </a:lnTo>
                  <a:lnTo>
                    <a:pt x="12004" y="8312"/>
                  </a:lnTo>
                  <a:lnTo>
                    <a:pt x="12260" y="7604"/>
                  </a:lnTo>
                  <a:lnTo>
                    <a:pt x="12512" y="6884"/>
                  </a:lnTo>
                  <a:lnTo>
                    <a:pt x="12758" y="6152"/>
                  </a:lnTo>
                  <a:lnTo>
                    <a:pt x="13005" y="5420"/>
                  </a:lnTo>
                  <a:lnTo>
                    <a:pt x="13247" y="4676"/>
                  </a:lnTo>
                  <a:lnTo>
                    <a:pt x="13072" y="4617"/>
                  </a:lnTo>
                  <a:lnTo>
                    <a:pt x="12896" y="4534"/>
                  </a:lnTo>
                  <a:lnTo>
                    <a:pt x="12725" y="4440"/>
                  </a:lnTo>
                  <a:lnTo>
                    <a:pt x="12554" y="4333"/>
                  </a:lnTo>
                  <a:lnTo>
                    <a:pt x="12251" y="4121"/>
                  </a:lnTo>
                  <a:lnTo>
                    <a:pt x="12118" y="4038"/>
                  </a:lnTo>
                  <a:lnTo>
                    <a:pt x="12004" y="3967"/>
                  </a:lnTo>
                  <a:lnTo>
                    <a:pt x="11966" y="3932"/>
                  </a:lnTo>
                  <a:lnTo>
                    <a:pt x="11933" y="3908"/>
                  </a:lnTo>
                  <a:lnTo>
                    <a:pt x="11899" y="3861"/>
                  </a:lnTo>
                  <a:lnTo>
                    <a:pt x="11866" y="3826"/>
                  </a:lnTo>
                  <a:lnTo>
                    <a:pt x="11838" y="3767"/>
                  </a:lnTo>
                  <a:lnTo>
                    <a:pt x="11814" y="3707"/>
                  </a:lnTo>
                  <a:lnTo>
                    <a:pt x="11766" y="3589"/>
                  </a:lnTo>
                  <a:lnTo>
                    <a:pt x="11728" y="3448"/>
                  </a:lnTo>
                  <a:lnTo>
                    <a:pt x="11700" y="3294"/>
                  </a:lnTo>
                  <a:lnTo>
                    <a:pt x="11681" y="3141"/>
                  </a:lnTo>
                  <a:lnTo>
                    <a:pt x="11672" y="2975"/>
                  </a:lnTo>
                  <a:lnTo>
                    <a:pt x="11297" y="2633"/>
                  </a:lnTo>
                  <a:lnTo>
                    <a:pt x="10922" y="2302"/>
                  </a:lnTo>
                  <a:lnTo>
                    <a:pt x="9564" y="1157"/>
                  </a:lnTo>
                  <a:lnTo>
                    <a:pt x="8886" y="590"/>
                  </a:lnTo>
                  <a:lnTo>
                    <a:pt x="8212"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5"/>
            <p:cNvSpPr/>
            <p:nvPr/>
          </p:nvSpPr>
          <p:spPr>
            <a:xfrm>
              <a:off x="873925" y="-4726125"/>
              <a:ext cx="393700" cy="852775"/>
            </a:xfrm>
            <a:custGeom>
              <a:avLst/>
              <a:gdLst/>
              <a:ahLst/>
              <a:cxnLst/>
              <a:rect l="l" t="t" r="r" b="b"/>
              <a:pathLst>
                <a:path w="15748" h="34111" extrusionOk="0">
                  <a:moveTo>
                    <a:pt x="5373" y="0"/>
                  </a:moveTo>
                  <a:lnTo>
                    <a:pt x="5083" y="1346"/>
                  </a:lnTo>
                  <a:lnTo>
                    <a:pt x="5150" y="1465"/>
                  </a:lnTo>
                  <a:lnTo>
                    <a:pt x="5211" y="1594"/>
                  </a:lnTo>
                  <a:lnTo>
                    <a:pt x="5268" y="1736"/>
                  </a:lnTo>
                  <a:lnTo>
                    <a:pt x="5321" y="1890"/>
                  </a:lnTo>
                  <a:lnTo>
                    <a:pt x="5363" y="2043"/>
                  </a:lnTo>
                  <a:lnTo>
                    <a:pt x="5397" y="2208"/>
                  </a:lnTo>
                  <a:lnTo>
                    <a:pt x="5425" y="2374"/>
                  </a:lnTo>
                  <a:lnTo>
                    <a:pt x="5444" y="2551"/>
                  </a:lnTo>
                  <a:lnTo>
                    <a:pt x="5458" y="2728"/>
                  </a:lnTo>
                  <a:lnTo>
                    <a:pt x="5458" y="2905"/>
                  </a:lnTo>
                  <a:lnTo>
                    <a:pt x="5444" y="3094"/>
                  </a:lnTo>
                  <a:lnTo>
                    <a:pt x="5425" y="3271"/>
                  </a:lnTo>
                  <a:lnTo>
                    <a:pt x="5411" y="3365"/>
                  </a:lnTo>
                  <a:lnTo>
                    <a:pt x="5392" y="3448"/>
                  </a:lnTo>
                  <a:lnTo>
                    <a:pt x="5368" y="3543"/>
                  </a:lnTo>
                  <a:lnTo>
                    <a:pt x="5344" y="3625"/>
                  </a:lnTo>
                  <a:lnTo>
                    <a:pt x="5316" y="3708"/>
                  </a:lnTo>
                  <a:lnTo>
                    <a:pt x="5283" y="3802"/>
                  </a:lnTo>
                  <a:lnTo>
                    <a:pt x="5249" y="3885"/>
                  </a:lnTo>
                  <a:lnTo>
                    <a:pt x="5211" y="3968"/>
                  </a:lnTo>
                  <a:lnTo>
                    <a:pt x="5022" y="4322"/>
                  </a:lnTo>
                  <a:lnTo>
                    <a:pt x="4832" y="4676"/>
                  </a:lnTo>
                  <a:lnTo>
                    <a:pt x="4447" y="5373"/>
                  </a:lnTo>
                  <a:lnTo>
                    <a:pt x="4068" y="6069"/>
                  </a:lnTo>
                  <a:lnTo>
                    <a:pt x="3683" y="6766"/>
                  </a:lnTo>
                  <a:lnTo>
                    <a:pt x="3308" y="7474"/>
                  </a:lnTo>
                  <a:lnTo>
                    <a:pt x="3123" y="7829"/>
                  </a:lnTo>
                  <a:lnTo>
                    <a:pt x="2938" y="8206"/>
                  </a:lnTo>
                  <a:lnTo>
                    <a:pt x="2758" y="8584"/>
                  </a:lnTo>
                  <a:lnTo>
                    <a:pt x="2577" y="8974"/>
                  </a:lnTo>
                  <a:lnTo>
                    <a:pt x="2402" y="9375"/>
                  </a:lnTo>
                  <a:lnTo>
                    <a:pt x="2231" y="9800"/>
                  </a:lnTo>
                  <a:lnTo>
                    <a:pt x="2069" y="10190"/>
                  </a:lnTo>
                  <a:lnTo>
                    <a:pt x="1913" y="10591"/>
                  </a:lnTo>
                  <a:lnTo>
                    <a:pt x="1761" y="11005"/>
                  </a:lnTo>
                  <a:lnTo>
                    <a:pt x="1609" y="11418"/>
                  </a:lnTo>
                  <a:lnTo>
                    <a:pt x="1457" y="11831"/>
                  </a:lnTo>
                  <a:lnTo>
                    <a:pt x="1315" y="12256"/>
                  </a:lnTo>
                  <a:lnTo>
                    <a:pt x="1172" y="12681"/>
                  </a:lnTo>
                  <a:lnTo>
                    <a:pt x="1030" y="13118"/>
                  </a:lnTo>
                  <a:lnTo>
                    <a:pt x="892" y="13555"/>
                  </a:lnTo>
                  <a:lnTo>
                    <a:pt x="760" y="14004"/>
                  </a:lnTo>
                  <a:lnTo>
                    <a:pt x="627" y="14452"/>
                  </a:lnTo>
                  <a:lnTo>
                    <a:pt x="494" y="14913"/>
                  </a:lnTo>
                  <a:lnTo>
                    <a:pt x="366" y="15373"/>
                  </a:lnTo>
                  <a:lnTo>
                    <a:pt x="242" y="15834"/>
                  </a:lnTo>
                  <a:lnTo>
                    <a:pt x="119" y="16306"/>
                  </a:lnTo>
                  <a:lnTo>
                    <a:pt x="0" y="16778"/>
                  </a:lnTo>
                  <a:lnTo>
                    <a:pt x="280" y="17156"/>
                  </a:lnTo>
                  <a:lnTo>
                    <a:pt x="565" y="17557"/>
                  </a:lnTo>
                  <a:lnTo>
                    <a:pt x="840" y="17971"/>
                  </a:lnTo>
                  <a:lnTo>
                    <a:pt x="1120" y="18384"/>
                  </a:lnTo>
                  <a:lnTo>
                    <a:pt x="1391" y="18821"/>
                  </a:lnTo>
                  <a:lnTo>
                    <a:pt x="1661" y="19258"/>
                  </a:lnTo>
                  <a:lnTo>
                    <a:pt x="1932" y="19706"/>
                  </a:lnTo>
                  <a:lnTo>
                    <a:pt x="2193" y="20179"/>
                  </a:lnTo>
                  <a:lnTo>
                    <a:pt x="2459" y="20651"/>
                  </a:lnTo>
                  <a:lnTo>
                    <a:pt x="2715" y="21135"/>
                  </a:lnTo>
                  <a:lnTo>
                    <a:pt x="2976" y="21631"/>
                  </a:lnTo>
                  <a:lnTo>
                    <a:pt x="3228" y="22139"/>
                  </a:lnTo>
                  <a:lnTo>
                    <a:pt x="3479" y="22646"/>
                  </a:lnTo>
                  <a:lnTo>
                    <a:pt x="3726" y="23178"/>
                  </a:lnTo>
                  <a:lnTo>
                    <a:pt x="3973" y="23709"/>
                  </a:lnTo>
                  <a:lnTo>
                    <a:pt x="4215" y="24252"/>
                  </a:lnTo>
                  <a:lnTo>
                    <a:pt x="4457" y="24807"/>
                  </a:lnTo>
                  <a:lnTo>
                    <a:pt x="4694" y="25362"/>
                  </a:lnTo>
                  <a:lnTo>
                    <a:pt x="4931" y="25940"/>
                  </a:lnTo>
                  <a:lnTo>
                    <a:pt x="5164" y="26519"/>
                  </a:lnTo>
                  <a:lnTo>
                    <a:pt x="5392" y="27109"/>
                  </a:lnTo>
                  <a:lnTo>
                    <a:pt x="5620" y="27700"/>
                  </a:lnTo>
                  <a:lnTo>
                    <a:pt x="5843" y="28314"/>
                  </a:lnTo>
                  <a:lnTo>
                    <a:pt x="6061" y="28916"/>
                  </a:lnTo>
                  <a:lnTo>
                    <a:pt x="6279" y="29542"/>
                  </a:lnTo>
                  <a:lnTo>
                    <a:pt x="6498" y="30167"/>
                  </a:lnTo>
                  <a:lnTo>
                    <a:pt x="6706" y="30805"/>
                  </a:lnTo>
                  <a:lnTo>
                    <a:pt x="6920" y="31454"/>
                  </a:lnTo>
                  <a:lnTo>
                    <a:pt x="7124" y="32104"/>
                  </a:lnTo>
                  <a:lnTo>
                    <a:pt x="7328" y="32765"/>
                  </a:lnTo>
                  <a:lnTo>
                    <a:pt x="7532" y="33438"/>
                  </a:lnTo>
                  <a:lnTo>
                    <a:pt x="7732" y="34111"/>
                  </a:lnTo>
                  <a:lnTo>
                    <a:pt x="8182" y="33025"/>
                  </a:lnTo>
                  <a:lnTo>
                    <a:pt x="8643" y="31962"/>
                  </a:lnTo>
                  <a:lnTo>
                    <a:pt x="9113" y="30899"/>
                  </a:lnTo>
                  <a:lnTo>
                    <a:pt x="9592" y="29860"/>
                  </a:lnTo>
                  <a:lnTo>
                    <a:pt x="10076" y="28833"/>
                  </a:lnTo>
                  <a:lnTo>
                    <a:pt x="10570" y="27818"/>
                  </a:lnTo>
                  <a:lnTo>
                    <a:pt x="11068" y="26814"/>
                  </a:lnTo>
                  <a:lnTo>
                    <a:pt x="11571" y="25822"/>
                  </a:lnTo>
                  <a:lnTo>
                    <a:pt x="12079" y="24854"/>
                  </a:lnTo>
                  <a:lnTo>
                    <a:pt x="12596" y="23898"/>
                  </a:lnTo>
                  <a:lnTo>
                    <a:pt x="13114" y="22965"/>
                  </a:lnTo>
                  <a:lnTo>
                    <a:pt x="13636" y="22044"/>
                  </a:lnTo>
                  <a:lnTo>
                    <a:pt x="14158" y="21147"/>
                  </a:lnTo>
                  <a:lnTo>
                    <a:pt x="14689" y="20261"/>
                  </a:lnTo>
                  <a:lnTo>
                    <a:pt x="15216" y="19399"/>
                  </a:lnTo>
                  <a:lnTo>
                    <a:pt x="15748" y="18561"/>
                  </a:lnTo>
                  <a:lnTo>
                    <a:pt x="15463" y="17853"/>
                  </a:lnTo>
                  <a:lnTo>
                    <a:pt x="15174" y="17156"/>
                  </a:lnTo>
                  <a:lnTo>
                    <a:pt x="14884" y="16471"/>
                  </a:lnTo>
                  <a:lnTo>
                    <a:pt x="14590" y="15798"/>
                  </a:lnTo>
                  <a:lnTo>
                    <a:pt x="14295" y="15125"/>
                  </a:lnTo>
                  <a:lnTo>
                    <a:pt x="13996" y="14464"/>
                  </a:lnTo>
                  <a:lnTo>
                    <a:pt x="13697" y="13803"/>
                  </a:lnTo>
                  <a:lnTo>
                    <a:pt x="13394" y="13153"/>
                  </a:lnTo>
                  <a:lnTo>
                    <a:pt x="13085" y="12516"/>
                  </a:lnTo>
                  <a:lnTo>
                    <a:pt x="12777" y="11878"/>
                  </a:lnTo>
                  <a:lnTo>
                    <a:pt x="12463" y="11253"/>
                  </a:lnTo>
                  <a:lnTo>
                    <a:pt x="12150" y="10639"/>
                  </a:lnTo>
                  <a:lnTo>
                    <a:pt x="11837" y="10036"/>
                  </a:lnTo>
                  <a:lnTo>
                    <a:pt x="11514" y="9434"/>
                  </a:lnTo>
                  <a:lnTo>
                    <a:pt x="11196" y="8832"/>
                  </a:lnTo>
                  <a:lnTo>
                    <a:pt x="10869" y="8254"/>
                  </a:lnTo>
                  <a:lnTo>
                    <a:pt x="10546" y="7675"/>
                  </a:lnTo>
                  <a:lnTo>
                    <a:pt x="10214" y="7108"/>
                  </a:lnTo>
                  <a:lnTo>
                    <a:pt x="9886" y="6542"/>
                  </a:lnTo>
                  <a:lnTo>
                    <a:pt x="9549" y="5998"/>
                  </a:lnTo>
                  <a:lnTo>
                    <a:pt x="9217" y="5443"/>
                  </a:lnTo>
                  <a:lnTo>
                    <a:pt x="8875" y="4912"/>
                  </a:lnTo>
                  <a:lnTo>
                    <a:pt x="8538" y="4381"/>
                  </a:lnTo>
                  <a:lnTo>
                    <a:pt x="8192" y="3861"/>
                  </a:lnTo>
                  <a:lnTo>
                    <a:pt x="7850" y="3354"/>
                  </a:lnTo>
                  <a:lnTo>
                    <a:pt x="7499" y="2846"/>
                  </a:lnTo>
                  <a:lnTo>
                    <a:pt x="7153" y="2350"/>
                  </a:lnTo>
                  <a:lnTo>
                    <a:pt x="6801" y="1866"/>
                  </a:lnTo>
                  <a:lnTo>
                    <a:pt x="6445" y="1382"/>
                  </a:lnTo>
                  <a:lnTo>
                    <a:pt x="6089" y="910"/>
                  </a:lnTo>
                  <a:lnTo>
                    <a:pt x="5733" y="449"/>
                  </a:lnTo>
                  <a:lnTo>
                    <a:pt x="5373"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5"/>
            <p:cNvSpPr/>
            <p:nvPr/>
          </p:nvSpPr>
          <p:spPr>
            <a:xfrm>
              <a:off x="654650" y="-5001825"/>
              <a:ext cx="353600" cy="659450"/>
            </a:xfrm>
            <a:custGeom>
              <a:avLst/>
              <a:gdLst/>
              <a:ahLst/>
              <a:cxnLst/>
              <a:rect l="l" t="t" r="r" b="b"/>
              <a:pathLst>
                <a:path w="14144" h="26378" extrusionOk="0">
                  <a:moveTo>
                    <a:pt x="0" y="1"/>
                  </a:moveTo>
                  <a:lnTo>
                    <a:pt x="43" y="2811"/>
                  </a:lnTo>
                  <a:lnTo>
                    <a:pt x="91" y="5621"/>
                  </a:lnTo>
                  <a:lnTo>
                    <a:pt x="138" y="8419"/>
                  </a:lnTo>
                  <a:lnTo>
                    <a:pt x="190" y="11229"/>
                  </a:lnTo>
                  <a:lnTo>
                    <a:pt x="247" y="14027"/>
                  </a:lnTo>
                  <a:lnTo>
                    <a:pt x="304" y="16838"/>
                  </a:lnTo>
                  <a:lnTo>
                    <a:pt x="366" y="19636"/>
                  </a:lnTo>
                  <a:lnTo>
                    <a:pt x="432" y="22446"/>
                  </a:lnTo>
                  <a:lnTo>
                    <a:pt x="674" y="22458"/>
                  </a:lnTo>
                  <a:lnTo>
                    <a:pt x="916" y="22481"/>
                  </a:lnTo>
                  <a:lnTo>
                    <a:pt x="1158" y="22505"/>
                  </a:lnTo>
                  <a:lnTo>
                    <a:pt x="1396" y="22540"/>
                  </a:lnTo>
                  <a:lnTo>
                    <a:pt x="1638" y="22588"/>
                  </a:lnTo>
                  <a:lnTo>
                    <a:pt x="1875" y="22635"/>
                  </a:lnTo>
                  <a:lnTo>
                    <a:pt x="2108" y="22694"/>
                  </a:lnTo>
                  <a:lnTo>
                    <a:pt x="2345" y="22753"/>
                  </a:lnTo>
                  <a:lnTo>
                    <a:pt x="2577" y="22824"/>
                  </a:lnTo>
                  <a:lnTo>
                    <a:pt x="2810" y="22906"/>
                  </a:lnTo>
                  <a:lnTo>
                    <a:pt x="3043" y="22989"/>
                  </a:lnTo>
                  <a:lnTo>
                    <a:pt x="3270" y="23083"/>
                  </a:lnTo>
                  <a:lnTo>
                    <a:pt x="3503" y="23190"/>
                  </a:lnTo>
                  <a:lnTo>
                    <a:pt x="3731" y="23296"/>
                  </a:lnTo>
                  <a:lnTo>
                    <a:pt x="3959" y="23414"/>
                  </a:lnTo>
                  <a:lnTo>
                    <a:pt x="4182" y="23532"/>
                  </a:lnTo>
                  <a:lnTo>
                    <a:pt x="4405" y="23662"/>
                  </a:lnTo>
                  <a:lnTo>
                    <a:pt x="4628" y="23804"/>
                  </a:lnTo>
                  <a:lnTo>
                    <a:pt x="4851" y="23945"/>
                  </a:lnTo>
                  <a:lnTo>
                    <a:pt x="5074" y="24087"/>
                  </a:lnTo>
                  <a:lnTo>
                    <a:pt x="5292" y="24240"/>
                  </a:lnTo>
                  <a:lnTo>
                    <a:pt x="5511" y="24406"/>
                  </a:lnTo>
                  <a:lnTo>
                    <a:pt x="5942" y="24748"/>
                  </a:lnTo>
                  <a:lnTo>
                    <a:pt x="6370" y="25126"/>
                  </a:lnTo>
                  <a:lnTo>
                    <a:pt x="6792" y="25516"/>
                  </a:lnTo>
                  <a:lnTo>
                    <a:pt x="7210" y="25929"/>
                  </a:lnTo>
                  <a:lnTo>
                    <a:pt x="7623" y="26378"/>
                  </a:lnTo>
                  <a:lnTo>
                    <a:pt x="7737" y="25846"/>
                  </a:lnTo>
                  <a:lnTo>
                    <a:pt x="7855" y="25315"/>
                  </a:lnTo>
                  <a:lnTo>
                    <a:pt x="7979" y="24784"/>
                  </a:lnTo>
                  <a:lnTo>
                    <a:pt x="8107" y="24252"/>
                  </a:lnTo>
                  <a:lnTo>
                    <a:pt x="8240" y="23721"/>
                  </a:lnTo>
                  <a:lnTo>
                    <a:pt x="8373" y="23201"/>
                  </a:lnTo>
                  <a:lnTo>
                    <a:pt x="8515" y="22670"/>
                  </a:lnTo>
                  <a:lnTo>
                    <a:pt x="8657" y="22151"/>
                  </a:lnTo>
                  <a:lnTo>
                    <a:pt x="8800" y="21631"/>
                  </a:lnTo>
                  <a:lnTo>
                    <a:pt x="8952" y="21112"/>
                  </a:lnTo>
                  <a:lnTo>
                    <a:pt x="9103" y="20604"/>
                  </a:lnTo>
                  <a:lnTo>
                    <a:pt x="9265" y="20096"/>
                  </a:lnTo>
                  <a:lnTo>
                    <a:pt x="9421" y="19600"/>
                  </a:lnTo>
                  <a:lnTo>
                    <a:pt x="9588" y="19104"/>
                  </a:lnTo>
                  <a:lnTo>
                    <a:pt x="9754" y="18632"/>
                  </a:lnTo>
                  <a:lnTo>
                    <a:pt x="9929" y="18148"/>
                  </a:lnTo>
                  <a:lnTo>
                    <a:pt x="10100" y="17688"/>
                  </a:lnTo>
                  <a:lnTo>
                    <a:pt x="10280" y="17227"/>
                  </a:lnTo>
                  <a:lnTo>
                    <a:pt x="10461" y="16778"/>
                  </a:lnTo>
                  <a:lnTo>
                    <a:pt x="10646" y="16342"/>
                  </a:lnTo>
                  <a:lnTo>
                    <a:pt x="10836" y="15917"/>
                  </a:lnTo>
                  <a:lnTo>
                    <a:pt x="11026" y="15503"/>
                  </a:lnTo>
                  <a:lnTo>
                    <a:pt x="11220" y="15114"/>
                  </a:lnTo>
                  <a:lnTo>
                    <a:pt x="11415" y="14724"/>
                  </a:lnTo>
                  <a:lnTo>
                    <a:pt x="11619" y="14358"/>
                  </a:lnTo>
                  <a:lnTo>
                    <a:pt x="11823" y="14004"/>
                  </a:lnTo>
                  <a:lnTo>
                    <a:pt x="12027" y="13661"/>
                  </a:lnTo>
                  <a:lnTo>
                    <a:pt x="12236" y="13331"/>
                  </a:lnTo>
                  <a:lnTo>
                    <a:pt x="12449" y="13024"/>
                  </a:lnTo>
                  <a:lnTo>
                    <a:pt x="12668" y="12740"/>
                  </a:lnTo>
                  <a:lnTo>
                    <a:pt x="12886" y="12469"/>
                  </a:lnTo>
                  <a:lnTo>
                    <a:pt x="13104" y="12221"/>
                  </a:lnTo>
                  <a:lnTo>
                    <a:pt x="13152" y="12174"/>
                  </a:lnTo>
                  <a:lnTo>
                    <a:pt x="13199" y="12127"/>
                  </a:lnTo>
                  <a:lnTo>
                    <a:pt x="13252" y="12103"/>
                  </a:lnTo>
                  <a:lnTo>
                    <a:pt x="13299" y="12079"/>
                  </a:lnTo>
                  <a:lnTo>
                    <a:pt x="13346" y="12067"/>
                  </a:lnTo>
                  <a:lnTo>
                    <a:pt x="13394" y="12056"/>
                  </a:lnTo>
                  <a:lnTo>
                    <a:pt x="13446" y="12067"/>
                  </a:lnTo>
                  <a:lnTo>
                    <a:pt x="13494" y="12067"/>
                  </a:lnTo>
                  <a:lnTo>
                    <a:pt x="13588" y="12115"/>
                  </a:lnTo>
                  <a:lnTo>
                    <a:pt x="13679" y="12174"/>
                  </a:lnTo>
                  <a:lnTo>
                    <a:pt x="13769" y="12268"/>
                  </a:lnTo>
                  <a:lnTo>
                    <a:pt x="13854" y="12374"/>
                  </a:lnTo>
                  <a:lnTo>
                    <a:pt x="14144" y="11028"/>
                  </a:lnTo>
                  <a:lnTo>
                    <a:pt x="14139" y="11005"/>
                  </a:lnTo>
                  <a:lnTo>
                    <a:pt x="14134" y="10993"/>
                  </a:lnTo>
                  <a:lnTo>
                    <a:pt x="14125" y="10993"/>
                  </a:lnTo>
                  <a:lnTo>
                    <a:pt x="13717" y="10474"/>
                  </a:lnTo>
                  <a:lnTo>
                    <a:pt x="13304" y="9978"/>
                  </a:lnTo>
                  <a:lnTo>
                    <a:pt x="12886" y="9482"/>
                  </a:lnTo>
                  <a:lnTo>
                    <a:pt x="12468" y="9009"/>
                  </a:lnTo>
                  <a:lnTo>
                    <a:pt x="12046" y="8537"/>
                  </a:lnTo>
                  <a:lnTo>
                    <a:pt x="11624" y="8077"/>
                  </a:lnTo>
                  <a:lnTo>
                    <a:pt x="11201" y="7628"/>
                  </a:lnTo>
                  <a:lnTo>
                    <a:pt x="10774" y="7191"/>
                  </a:lnTo>
                  <a:lnTo>
                    <a:pt x="10342" y="6766"/>
                  </a:lnTo>
                  <a:lnTo>
                    <a:pt x="9915" y="6353"/>
                  </a:lnTo>
                  <a:lnTo>
                    <a:pt x="9478" y="5951"/>
                  </a:lnTo>
                  <a:lnTo>
                    <a:pt x="9046" y="5562"/>
                  </a:lnTo>
                  <a:lnTo>
                    <a:pt x="8605" y="5172"/>
                  </a:lnTo>
                  <a:lnTo>
                    <a:pt x="8168" y="4806"/>
                  </a:lnTo>
                  <a:lnTo>
                    <a:pt x="7727" y="4440"/>
                  </a:lnTo>
                  <a:lnTo>
                    <a:pt x="7286" y="4098"/>
                  </a:lnTo>
                  <a:lnTo>
                    <a:pt x="6840" y="3755"/>
                  </a:lnTo>
                  <a:lnTo>
                    <a:pt x="6393" y="3437"/>
                  </a:lnTo>
                  <a:lnTo>
                    <a:pt x="5947" y="3118"/>
                  </a:lnTo>
                  <a:lnTo>
                    <a:pt x="5496" y="2811"/>
                  </a:lnTo>
                  <a:lnTo>
                    <a:pt x="5045" y="2516"/>
                  </a:lnTo>
                  <a:lnTo>
                    <a:pt x="4595" y="2232"/>
                  </a:lnTo>
                  <a:lnTo>
                    <a:pt x="4139" y="1961"/>
                  </a:lnTo>
                  <a:lnTo>
                    <a:pt x="3683" y="1701"/>
                  </a:lnTo>
                  <a:lnTo>
                    <a:pt x="3228" y="1441"/>
                  </a:lnTo>
                  <a:lnTo>
                    <a:pt x="2772" y="1205"/>
                  </a:lnTo>
                  <a:lnTo>
                    <a:pt x="2312" y="981"/>
                  </a:lnTo>
                  <a:lnTo>
                    <a:pt x="1851" y="756"/>
                  </a:lnTo>
                  <a:lnTo>
                    <a:pt x="1391" y="556"/>
                  </a:lnTo>
                  <a:lnTo>
                    <a:pt x="931" y="355"/>
                  </a:lnTo>
                  <a:lnTo>
                    <a:pt x="465" y="178"/>
                  </a:lnTo>
                  <a:lnTo>
                    <a:pt x="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5"/>
            <p:cNvSpPr/>
            <p:nvPr/>
          </p:nvSpPr>
          <p:spPr>
            <a:xfrm>
              <a:off x="681350" y="-7944400"/>
              <a:ext cx="286200" cy="398500"/>
            </a:xfrm>
            <a:custGeom>
              <a:avLst/>
              <a:gdLst/>
              <a:ahLst/>
              <a:cxnLst/>
              <a:rect l="l" t="t" r="r" b="b"/>
              <a:pathLst>
                <a:path w="11448" h="15940" extrusionOk="0">
                  <a:moveTo>
                    <a:pt x="7955" y="0"/>
                  </a:moveTo>
                  <a:lnTo>
                    <a:pt x="7518" y="461"/>
                  </a:lnTo>
                  <a:lnTo>
                    <a:pt x="7072" y="909"/>
                  </a:lnTo>
                  <a:lnTo>
                    <a:pt x="6626" y="1334"/>
                  </a:lnTo>
                  <a:lnTo>
                    <a:pt x="6170" y="1748"/>
                  </a:lnTo>
                  <a:lnTo>
                    <a:pt x="5715" y="2149"/>
                  </a:lnTo>
                  <a:lnTo>
                    <a:pt x="5249" y="2527"/>
                  </a:lnTo>
                  <a:lnTo>
                    <a:pt x="4780" y="2893"/>
                  </a:lnTo>
                  <a:lnTo>
                    <a:pt x="4305" y="3247"/>
                  </a:lnTo>
                  <a:lnTo>
                    <a:pt x="3826" y="3578"/>
                  </a:lnTo>
                  <a:lnTo>
                    <a:pt x="3341" y="3896"/>
                  </a:lnTo>
                  <a:lnTo>
                    <a:pt x="2853" y="4192"/>
                  </a:lnTo>
                  <a:lnTo>
                    <a:pt x="2354" y="4463"/>
                  </a:lnTo>
                  <a:lnTo>
                    <a:pt x="1856" y="4723"/>
                  </a:lnTo>
                  <a:lnTo>
                    <a:pt x="1348" y="4971"/>
                  </a:lnTo>
                  <a:lnTo>
                    <a:pt x="836" y="5183"/>
                  </a:lnTo>
                  <a:lnTo>
                    <a:pt x="318" y="5396"/>
                  </a:lnTo>
                  <a:lnTo>
                    <a:pt x="238" y="8017"/>
                  </a:lnTo>
                  <a:lnTo>
                    <a:pt x="162" y="10650"/>
                  </a:lnTo>
                  <a:lnTo>
                    <a:pt x="81" y="13295"/>
                  </a:lnTo>
                  <a:lnTo>
                    <a:pt x="0" y="15940"/>
                  </a:lnTo>
                  <a:lnTo>
                    <a:pt x="408" y="15869"/>
                  </a:lnTo>
                  <a:lnTo>
                    <a:pt x="812" y="15786"/>
                  </a:lnTo>
                  <a:lnTo>
                    <a:pt x="1210" y="15703"/>
                  </a:lnTo>
                  <a:lnTo>
                    <a:pt x="1604" y="15597"/>
                  </a:lnTo>
                  <a:lnTo>
                    <a:pt x="1998" y="15491"/>
                  </a:lnTo>
                  <a:lnTo>
                    <a:pt x="2388" y="15373"/>
                  </a:lnTo>
                  <a:lnTo>
                    <a:pt x="2777" y="15243"/>
                  </a:lnTo>
                  <a:lnTo>
                    <a:pt x="3161" y="15113"/>
                  </a:lnTo>
                  <a:lnTo>
                    <a:pt x="3541" y="14971"/>
                  </a:lnTo>
                  <a:lnTo>
                    <a:pt x="3916" y="14818"/>
                  </a:lnTo>
                  <a:lnTo>
                    <a:pt x="4291" y="14653"/>
                  </a:lnTo>
                  <a:lnTo>
                    <a:pt x="4661" y="14487"/>
                  </a:lnTo>
                  <a:lnTo>
                    <a:pt x="5031" y="14310"/>
                  </a:lnTo>
                  <a:lnTo>
                    <a:pt x="5392" y="14121"/>
                  </a:lnTo>
                  <a:lnTo>
                    <a:pt x="5753" y="13932"/>
                  </a:lnTo>
                  <a:lnTo>
                    <a:pt x="6113" y="13720"/>
                  </a:lnTo>
                  <a:lnTo>
                    <a:pt x="6469" y="13519"/>
                  </a:lnTo>
                  <a:lnTo>
                    <a:pt x="6820" y="13295"/>
                  </a:lnTo>
                  <a:lnTo>
                    <a:pt x="7172" y="13070"/>
                  </a:lnTo>
                  <a:lnTo>
                    <a:pt x="7518" y="12834"/>
                  </a:lnTo>
                  <a:lnTo>
                    <a:pt x="7860" y="12586"/>
                  </a:lnTo>
                  <a:lnTo>
                    <a:pt x="8202" y="12338"/>
                  </a:lnTo>
                  <a:lnTo>
                    <a:pt x="8538" y="12079"/>
                  </a:lnTo>
                  <a:lnTo>
                    <a:pt x="8871" y="11807"/>
                  </a:lnTo>
                  <a:lnTo>
                    <a:pt x="9203" y="11536"/>
                  </a:lnTo>
                  <a:lnTo>
                    <a:pt x="9535" y="11252"/>
                  </a:lnTo>
                  <a:lnTo>
                    <a:pt x="9858" y="10957"/>
                  </a:lnTo>
                  <a:lnTo>
                    <a:pt x="10181" y="10662"/>
                  </a:lnTo>
                  <a:lnTo>
                    <a:pt x="10503" y="10355"/>
                  </a:lnTo>
                  <a:lnTo>
                    <a:pt x="10821" y="10048"/>
                  </a:lnTo>
                  <a:lnTo>
                    <a:pt x="11135" y="9729"/>
                  </a:lnTo>
                  <a:lnTo>
                    <a:pt x="11448" y="9399"/>
                  </a:lnTo>
                  <a:lnTo>
                    <a:pt x="11315" y="9127"/>
                  </a:lnTo>
                  <a:lnTo>
                    <a:pt x="11182" y="8855"/>
                  </a:lnTo>
                  <a:lnTo>
                    <a:pt x="11054" y="8572"/>
                  </a:lnTo>
                  <a:lnTo>
                    <a:pt x="10931" y="8277"/>
                  </a:lnTo>
                  <a:lnTo>
                    <a:pt x="10802" y="7970"/>
                  </a:lnTo>
                  <a:lnTo>
                    <a:pt x="10684" y="7663"/>
                  </a:lnTo>
                  <a:lnTo>
                    <a:pt x="10442" y="7025"/>
                  </a:lnTo>
                  <a:lnTo>
                    <a:pt x="10209" y="6388"/>
                  </a:lnTo>
                  <a:lnTo>
                    <a:pt x="9981" y="5738"/>
                  </a:lnTo>
                  <a:lnTo>
                    <a:pt x="9758" y="5101"/>
                  </a:lnTo>
                  <a:lnTo>
                    <a:pt x="9535" y="4475"/>
                  </a:lnTo>
                  <a:lnTo>
                    <a:pt x="9141" y="3377"/>
                  </a:lnTo>
                  <a:lnTo>
                    <a:pt x="8747" y="2255"/>
                  </a:lnTo>
                  <a:lnTo>
                    <a:pt x="7955"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5"/>
            <p:cNvSpPr/>
            <p:nvPr/>
          </p:nvSpPr>
          <p:spPr>
            <a:xfrm>
              <a:off x="-925225" y="-13726575"/>
              <a:ext cx="1622975" cy="3220675"/>
            </a:xfrm>
            <a:custGeom>
              <a:avLst/>
              <a:gdLst/>
              <a:ahLst/>
              <a:cxnLst/>
              <a:rect l="l" t="t" r="r" b="b"/>
              <a:pathLst>
                <a:path w="64919" h="128827" extrusionOk="0">
                  <a:moveTo>
                    <a:pt x="11273" y="89415"/>
                  </a:moveTo>
                  <a:lnTo>
                    <a:pt x="11429" y="89426"/>
                  </a:lnTo>
                  <a:lnTo>
                    <a:pt x="11586" y="89474"/>
                  </a:lnTo>
                  <a:lnTo>
                    <a:pt x="11743" y="89533"/>
                  </a:lnTo>
                  <a:lnTo>
                    <a:pt x="11894" y="89615"/>
                  </a:lnTo>
                  <a:lnTo>
                    <a:pt x="12046" y="89733"/>
                  </a:lnTo>
                  <a:lnTo>
                    <a:pt x="12198" y="89863"/>
                  </a:lnTo>
                  <a:lnTo>
                    <a:pt x="12265" y="89934"/>
                  </a:lnTo>
                  <a:lnTo>
                    <a:pt x="12326" y="90029"/>
                  </a:lnTo>
                  <a:lnTo>
                    <a:pt x="12383" y="90147"/>
                  </a:lnTo>
                  <a:lnTo>
                    <a:pt x="12431" y="90277"/>
                  </a:lnTo>
                  <a:lnTo>
                    <a:pt x="12474" y="90406"/>
                  </a:lnTo>
                  <a:lnTo>
                    <a:pt x="12507" y="90560"/>
                  </a:lnTo>
                  <a:lnTo>
                    <a:pt x="12535" y="90713"/>
                  </a:lnTo>
                  <a:lnTo>
                    <a:pt x="12554" y="90879"/>
                  </a:lnTo>
                  <a:lnTo>
                    <a:pt x="12568" y="91044"/>
                  </a:lnTo>
                  <a:lnTo>
                    <a:pt x="12573" y="91209"/>
                  </a:lnTo>
                  <a:lnTo>
                    <a:pt x="12573" y="91375"/>
                  </a:lnTo>
                  <a:lnTo>
                    <a:pt x="12568" y="91540"/>
                  </a:lnTo>
                  <a:lnTo>
                    <a:pt x="12554" y="91693"/>
                  </a:lnTo>
                  <a:lnTo>
                    <a:pt x="12530" y="91847"/>
                  </a:lnTo>
                  <a:lnTo>
                    <a:pt x="12507" y="91989"/>
                  </a:lnTo>
                  <a:lnTo>
                    <a:pt x="12469" y="92118"/>
                  </a:lnTo>
                  <a:lnTo>
                    <a:pt x="12540" y="92307"/>
                  </a:lnTo>
                  <a:lnTo>
                    <a:pt x="12568" y="92402"/>
                  </a:lnTo>
                  <a:lnTo>
                    <a:pt x="12597" y="92520"/>
                  </a:lnTo>
                  <a:lnTo>
                    <a:pt x="12701" y="92768"/>
                  </a:lnTo>
                  <a:lnTo>
                    <a:pt x="12806" y="93016"/>
                  </a:lnTo>
                  <a:lnTo>
                    <a:pt x="12901" y="93287"/>
                  </a:lnTo>
                  <a:lnTo>
                    <a:pt x="12996" y="93571"/>
                  </a:lnTo>
                  <a:lnTo>
                    <a:pt x="13081" y="93854"/>
                  </a:lnTo>
                  <a:lnTo>
                    <a:pt x="13166" y="94149"/>
                  </a:lnTo>
                  <a:lnTo>
                    <a:pt x="13247" y="94456"/>
                  </a:lnTo>
                  <a:lnTo>
                    <a:pt x="13318" y="94775"/>
                  </a:lnTo>
                  <a:lnTo>
                    <a:pt x="13385" y="95094"/>
                  </a:lnTo>
                  <a:lnTo>
                    <a:pt x="13446" y="95413"/>
                  </a:lnTo>
                  <a:lnTo>
                    <a:pt x="13503" y="95743"/>
                  </a:lnTo>
                  <a:lnTo>
                    <a:pt x="13551" y="96074"/>
                  </a:lnTo>
                  <a:lnTo>
                    <a:pt x="13594" y="96416"/>
                  </a:lnTo>
                  <a:lnTo>
                    <a:pt x="13632" y="96759"/>
                  </a:lnTo>
                  <a:lnTo>
                    <a:pt x="13660" y="97089"/>
                  </a:lnTo>
                  <a:lnTo>
                    <a:pt x="13679" y="97432"/>
                  </a:lnTo>
                  <a:lnTo>
                    <a:pt x="13693" y="97857"/>
                  </a:lnTo>
                  <a:lnTo>
                    <a:pt x="13698" y="98270"/>
                  </a:lnTo>
                  <a:lnTo>
                    <a:pt x="13689" y="98660"/>
                  </a:lnTo>
                  <a:lnTo>
                    <a:pt x="13674" y="99049"/>
                  </a:lnTo>
                  <a:lnTo>
                    <a:pt x="13646" y="99427"/>
                  </a:lnTo>
                  <a:lnTo>
                    <a:pt x="13608" y="99793"/>
                  </a:lnTo>
                  <a:lnTo>
                    <a:pt x="13565" y="100159"/>
                  </a:lnTo>
                  <a:lnTo>
                    <a:pt x="13508" y="100501"/>
                  </a:lnTo>
                  <a:lnTo>
                    <a:pt x="13446" y="100832"/>
                  </a:lnTo>
                  <a:lnTo>
                    <a:pt x="13375" y="101151"/>
                  </a:lnTo>
                  <a:lnTo>
                    <a:pt x="13299" y="101446"/>
                  </a:lnTo>
                  <a:lnTo>
                    <a:pt x="13214" y="101741"/>
                  </a:lnTo>
                  <a:lnTo>
                    <a:pt x="13119" y="102025"/>
                  </a:lnTo>
                  <a:lnTo>
                    <a:pt x="13024" y="102284"/>
                  </a:lnTo>
                  <a:lnTo>
                    <a:pt x="12915" y="102532"/>
                  </a:lnTo>
                  <a:lnTo>
                    <a:pt x="12806" y="102768"/>
                  </a:lnTo>
                  <a:lnTo>
                    <a:pt x="12687" y="102981"/>
                  </a:lnTo>
                  <a:lnTo>
                    <a:pt x="12568" y="103182"/>
                  </a:lnTo>
                  <a:lnTo>
                    <a:pt x="12440" y="103371"/>
                  </a:lnTo>
                  <a:lnTo>
                    <a:pt x="12307" y="103548"/>
                  </a:lnTo>
                  <a:lnTo>
                    <a:pt x="12175" y="103689"/>
                  </a:lnTo>
                  <a:lnTo>
                    <a:pt x="12037" y="103831"/>
                  </a:lnTo>
                  <a:lnTo>
                    <a:pt x="11890" y="103949"/>
                  </a:lnTo>
                  <a:lnTo>
                    <a:pt x="11747" y="104044"/>
                  </a:lnTo>
                  <a:lnTo>
                    <a:pt x="11595" y="104126"/>
                  </a:lnTo>
                  <a:lnTo>
                    <a:pt x="11448" y="104185"/>
                  </a:lnTo>
                  <a:lnTo>
                    <a:pt x="11292" y="104232"/>
                  </a:lnTo>
                  <a:lnTo>
                    <a:pt x="11140" y="104256"/>
                  </a:lnTo>
                  <a:lnTo>
                    <a:pt x="10983" y="104256"/>
                  </a:lnTo>
                  <a:lnTo>
                    <a:pt x="10827" y="104232"/>
                  </a:lnTo>
                  <a:lnTo>
                    <a:pt x="10665" y="104197"/>
                  </a:lnTo>
                  <a:lnTo>
                    <a:pt x="10509" y="104138"/>
                  </a:lnTo>
                  <a:lnTo>
                    <a:pt x="10352" y="104055"/>
                  </a:lnTo>
                  <a:lnTo>
                    <a:pt x="10195" y="103949"/>
                  </a:lnTo>
                  <a:lnTo>
                    <a:pt x="10044" y="103831"/>
                  </a:lnTo>
                  <a:lnTo>
                    <a:pt x="9896" y="103689"/>
                  </a:lnTo>
                  <a:lnTo>
                    <a:pt x="9749" y="103536"/>
                  </a:lnTo>
                  <a:lnTo>
                    <a:pt x="9612" y="103359"/>
                  </a:lnTo>
                  <a:lnTo>
                    <a:pt x="9474" y="103170"/>
                  </a:lnTo>
                  <a:lnTo>
                    <a:pt x="9336" y="102957"/>
                  </a:lnTo>
                  <a:lnTo>
                    <a:pt x="9208" y="102745"/>
                  </a:lnTo>
                  <a:lnTo>
                    <a:pt x="9085" y="102509"/>
                  </a:lnTo>
                  <a:lnTo>
                    <a:pt x="8966" y="102261"/>
                  </a:lnTo>
                  <a:lnTo>
                    <a:pt x="8852" y="102001"/>
                  </a:lnTo>
                  <a:lnTo>
                    <a:pt x="8743" y="101718"/>
                  </a:lnTo>
                  <a:lnTo>
                    <a:pt x="8639" y="101434"/>
                  </a:lnTo>
                  <a:lnTo>
                    <a:pt x="8544" y="101139"/>
                  </a:lnTo>
                  <a:lnTo>
                    <a:pt x="8454" y="100832"/>
                  </a:lnTo>
                  <a:lnTo>
                    <a:pt x="8368" y="100513"/>
                  </a:lnTo>
                  <a:lnTo>
                    <a:pt x="8292" y="100183"/>
                  </a:lnTo>
                  <a:lnTo>
                    <a:pt x="8226" y="99840"/>
                  </a:lnTo>
                  <a:lnTo>
                    <a:pt x="8159" y="99498"/>
                  </a:lnTo>
                  <a:lnTo>
                    <a:pt x="8107" y="99144"/>
                  </a:lnTo>
                  <a:lnTo>
                    <a:pt x="8060" y="98778"/>
                  </a:lnTo>
                  <a:lnTo>
                    <a:pt x="8022" y="98412"/>
                  </a:lnTo>
                  <a:lnTo>
                    <a:pt x="7988" y="98034"/>
                  </a:lnTo>
                  <a:lnTo>
                    <a:pt x="7969" y="97656"/>
                  </a:lnTo>
                  <a:lnTo>
                    <a:pt x="7955" y="97278"/>
                  </a:lnTo>
                  <a:lnTo>
                    <a:pt x="7955" y="96888"/>
                  </a:lnTo>
                  <a:lnTo>
                    <a:pt x="7960" y="96487"/>
                  </a:lnTo>
                  <a:lnTo>
                    <a:pt x="7974" y="96097"/>
                  </a:lnTo>
                  <a:lnTo>
                    <a:pt x="8003" y="95696"/>
                  </a:lnTo>
                  <a:lnTo>
                    <a:pt x="8036" y="95295"/>
                  </a:lnTo>
                  <a:lnTo>
                    <a:pt x="8083" y="94893"/>
                  </a:lnTo>
                  <a:lnTo>
                    <a:pt x="8140" y="94527"/>
                  </a:lnTo>
                  <a:lnTo>
                    <a:pt x="8202" y="94161"/>
                  </a:lnTo>
                  <a:lnTo>
                    <a:pt x="8268" y="93807"/>
                  </a:lnTo>
                  <a:lnTo>
                    <a:pt x="8349" y="93464"/>
                  </a:lnTo>
                  <a:lnTo>
                    <a:pt x="8430" y="93134"/>
                  </a:lnTo>
                  <a:lnTo>
                    <a:pt x="8525" y="92815"/>
                  </a:lnTo>
                  <a:lnTo>
                    <a:pt x="8620" y="92508"/>
                  </a:lnTo>
                  <a:lnTo>
                    <a:pt x="8724" y="92201"/>
                  </a:lnTo>
                  <a:lnTo>
                    <a:pt x="8833" y="91918"/>
                  </a:lnTo>
                  <a:lnTo>
                    <a:pt x="8952" y="91646"/>
                  </a:lnTo>
                  <a:lnTo>
                    <a:pt x="9071" y="91386"/>
                  </a:lnTo>
                  <a:lnTo>
                    <a:pt x="9199" y="91138"/>
                  </a:lnTo>
                  <a:lnTo>
                    <a:pt x="9327" y="90902"/>
                  </a:lnTo>
                  <a:lnTo>
                    <a:pt x="9460" y="90690"/>
                  </a:lnTo>
                  <a:lnTo>
                    <a:pt x="9597" y="90489"/>
                  </a:lnTo>
                  <a:lnTo>
                    <a:pt x="9740" y="90300"/>
                  </a:lnTo>
                  <a:lnTo>
                    <a:pt x="9887" y="90123"/>
                  </a:lnTo>
                  <a:lnTo>
                    <a:pt x="10034" y="89970"/>
                  </a:lnTo>
                  <a:lnTo>
                    <a:pt x="10181" y="89840"/>
                  </a:lnTo>
                  <a:lnTo>
                    <a:pt x="10333" y="89722"/>
                  </a:lnTo>
                  <a:lnTo>
                    <a:pt x="10490" y="89615"/>
                  </a:lnTo>
                  <a:lnTo>
                    <a:pt x="10642" y="89533"/>
                  </a:lnTo>
                  <a:lnTo>
                    <a:pt x="10798" y="89474"/>
                  </a:lnTo>
                  <a:lnTo>
                    <a:pt x="10955" y="89438"/>
                  </a:lnTo>
                  <a:lnTo>
                    <a:pt x="11116" y="89415"/>
                  </a:lnTo>
                  <a:close/>
                  <a:moveTo>
                    <a:pt x="51577" y="92520"/>
                  </a:moveTo>
                  <a:lnTo>
                    <a:pt x="51686" y="92532"/>
                  </a:lnTo>
                  <a:lnTo>
                    <a:pt x="51795" y="92555"/>
                  </a:lnTo>
                  <a:lnTo>
                    <a:pt x="51909" y="92591"/>
                  </a:lnTo>
                  <a:lnTo>
                    <a:pt x="52018" y="92638"/>
                  </a:lnTo>
                  <a:lnTo>
                    <a:pt x="52123" y="92697"/>
                  </a:lnTo>
                  <a:lnTo>
                    <a:pt x="52232" y="92768"/>
                  </a:lnTo>
                  <a:lnTo>
                    <a:pt x="52336" y="92851"/>
                  </a:lnTo>
                  <a:lnTo>
                    <a:pt x="52441" y="92945"/>
                  </a:lnTo>
                  <a:lnTo>
                    <a:pt x="52545" y="93039"/>
                  </a:lnTo>
                  <a:lnTo>
                    <a:pt x="52645" y="93146"/>
                  </a:lnTo>
                  <a:lnTo>
                    <a:pt x="52744" y="93264"/>
                  </a:lnTo>
                  <a:lnTo>
                    <a:pt x="52844" y="93394"/>
                  </a:lnTo>
                  <a:lnTo>
                    <a:pt x="52939" y="93535"/>
                  </a:lnTo>
                  <a:lnTo>
                    <a:pt x="53034" y="93677"/>
                  </a:lnTo>
                  <a:lnTo>
                    <a:pt x="53129" y="93830"/>
                  </a:lnTo>
                  <a:lnTo>
                    <a:pt x="53219" y="93984"/>
                  </a:lnTo>
                  <a:lnTo>
                    <a:pt x="53309" y="94149"/>
                  </a:lnTo>
                  <a:lnTo>
                    <a:pt x="53399" y="94326"/>
                  </a:lnTo>
                  <a:lnTo>
                    <a:pt x="53485" y="94515"/>
                  </a:lnTo>
                  <a:lnTo>
                    <a:pt x="53565" y="94692"/>
                  </a:lnTo>
                  <a:lnTo>
                    <a:pt x="53646" y="94893"/>
                  </a:lnTo>
                  <a:lnTo>
                    <a:pt x="53727" y="95094"/>
                  </a:lnTo>
                  <a:lnTo>
                    <a:pt x="53803" y="95295"/>
                  </a:lnTo>
                  <a:lnTo>
                    <a:pt x="53874" y="95507"/>
                  </a:lnTo>
                  <a:lnTo>
                    <a:pt x="53945" y="95720"/>
                  </a:lnTo>
                  <a:lnTo>
                    <a:pt x="54016" y="95944"/>
                  </a:lnTo>
                  <a:lnTo>
                    <a:pt x="54078" y="96168"/>
                  </a:lnTo>
                  <a:lnTo>
                    <a:pt x="54144" y="96404"/>
                  </a:lnTo>
                  <a:lnTo>
                    <a:pt x="54201" y="96641"/>
                  </a:lnTo>
                  <a:lnTo>
                    <a:pt x="54258" y="96877"/>
                  </a:lnTo>
                  <a:lnTo>
                    <a:pt x="54315" y="97113"/>
                  </a:lnTo>
                  <a:lnTo>
                    <a:pt x="54363" y="97361"/>
                  </a:lnTo>
                  <a:lnTo>
                    <a:pt x="54415" y="97621"/>
                  </a:lnTo>
                  <a:lnTo>
                    <a:pt x="54462" y="97880"/>
                  </a:lnTo>
                  <a:lnTo>
                    <a:pt x="54505" y="98140"/>
                  </a:lnTo>
                  <a:lnTo>
                    <a:pt x="54543" y="98412"/>
                  </a:lnTo>
                  <a:lnTo>
                    <a:pt x="54581" y="98683"/>
                  </a:lnTo>
                  <a:lnTo>
                    <a:pt x="54614" y="98955"/>
                  </a:lnTo>
                  <a:lnTo>
                    <a:pt x="54643" y="99226"/>
                  </a:lnTo>
                  <a:lnTo>
                    <a:pt x="54667" y="99510"/>
                  </a:lnTo>
                  <a:lnTo>
                    <a:pt x="54690" y="99781"/>
                  </a:lnTo>
                  <a:lnTo>
                    <a:pt x="54705" y="100065"/>
                  </a:lnTo>
                  <a:lnTo>
                    <a:pt x="54719" y="100348"/>
                  </a:lnTo>
                  <a:lnTo>
                    <a:pt x="54728" y="100619"/>
                  </a:lnTo>
                  <a:lnTo>
                    <a:pt x="54733" y="100903"/>
                  </a:lnTo>
                  <a:lnTo>
                    <a:pt x="54733" y="101186"/>
                  </a:lnTo>
                  <a:lnTo>
                    <a:pt x="54733" y="101458"/>
                  </a:lnTo>
                  <a:lnTo>
                    <a:pt x="54724" y="101741"/>
                  </a:lnTo>
                  <a:lnTo>
                    <a:pt x="54709" y="102013"/>
                  </a:lnTo>
                  <a:lnTo>
                    <a:pt x="54695" y="102296"/>
                  </a:lnTo>
                  <a:lnTo>
                    <a:pt x="54676" y="102568"/>
                  </a:lnTo>
                  <a:lnTo>
                    <a:pt x="54648" y="102827"/>
                  </a:lnTo>
                  <a:lnTo>
                    <a:pt x="54619" y="103099"/>
                  </a:lnTo>
                  <a:lnTo>
                    <a:pt x="54586" y="103371"/>
                  </a:lnTo>
                  <a:lnTo>
                    <a:pt x="54548" y="103630"/>
                  </a:lnTo>
                  <a:lnTo>
                    <a:pt x="54505" y="103878"/>
                  </a:lnTo>
                  <a:lnTo>
                    <a:pt x="54453" y="104138"/>
                  </a:lnTo>
                  <a:lnTo>
                    <a:pt x="54401" y="104386"/>
                  </a:lnTo>
                  <a:lnTo>
                    <a:pt x="54344" y="104634"/>
                  </a:lnTo>
                  <a:lnTo>
                    <a:pt x="54282" y="104870"/>
                  </a:lnTo>
                  <a:lnTo>
                    <a:pt x="54216" y="105106"/>
                  </a:lnTo>
                  <a:lnTo>
                    <a:pt x="54140" y="105330"/>
                  </a:lnTo>
                  <a:lnTo>
                    <a:pt x="54064" y="105555"/>
                  </a:lnTo>
                  <a:lnTo>
                    <a:pt x="53983" y="105767"/>
                  </a:lnTo>
                  <a:lnTo>
                    <a:pt x="53898" y="105968"/>
                  </a:lnTo>
                  <a:lnTo>
                    <a:pt x="53812" y="106145"/>
                  </a:lnTo>
                  <a:lnTo>
                    <a:pt x="53722" y="106322"/>
                  </a:lnTo>
                  <a:lnTo>
                    <a:pt x="53632" y="106488"/>
                  </a:lnTo>
                  <a:lnTo>
                    <a:pt x="53542" y="106641"/>
                  </a:lnTo>
                  <a:lnTo>
                    <a:pt x="53447" y="106783"/>
                  </a:lnTo>
                  <a:lnTo>
                    <a:pt x="53347" y="106913"/>
                  </a:lnTo>
                  <a:lnTo>
                    <a:pt x="53252" y="107031"/>
                  </a:lnTo>
                  <a:lnTo>
                    <a:pt x="53153" y="107137"/>
                  </a:lnTo>
                  <a:lnTo>
                    <a:pt x="53048" y="107231"/>
                  </a:lnTo>
                  <a:lnTo>
                    <a:pt x="52948" y="107326"/>
                  </a:lnTo>
                  <a:lnTo>
                    <a:pt x="52844" y="107397"/>
                  </a:lnTo>
                  <a:lnTo>
                    <a:pt x="52740" y="107468"/>
                  </a:lnTo>
                  <a:lnTo>
                    <a:pt x="52630" y="107515"/>
                  </a:lnTo>
                  <a:lnTo>
                    <a:pt x="52526" y="107562"/>
                  </a:lnTo>
                  <a:lnTo>
                    <a:pt x="52417" y="107597"/>
                  </a:lnTo>
                  <a:lnTo>
                    <a:pt x="52308" y="107621"/>
                  </a:lnTo>
                  <a:lnTo>
                    <a:pt x="52199" y="107633"/>
                  </a:lnTo>
                  <a:lnTo>
                    <a:pt x="51980" y="107633"/>
                  </a:lnTo>
                  <a:lnTo>
                    <a:pt x="51871" y="107609"/>
                  </a:lnTo>
                  <a:lnTo>
                    <a:pt x="51762" y="107586"/>
                  </a:lnTo>
                  <a:lnTo>
                    <a:pt x="51653" y="107550"/>
                  </a:lnTo>
                  <a:lnTo>
                    <a:pt x="51544" y="107515"/>
                  </a:lnTo>
                  <a:lnTo>
                    <a:pt x="51434" y="107456"/>
                  </a:lnTo>
                  <a:lnTo>
                    <a:pt x="51330" y="107397"/>
                  </a:lnTo>
                  <a:lnTo>
                    <a:pt x="51221" y="107326"/>
                  </a:lnTo>
                  <a:lnTo>
                    <a:pt x="51116" y="107243"/>
                  </a:lnTo>
                  <a:lnTo>
                    <a:pt x="51007" y="107161"/>
                  </a:lnTo>
                  <a:lnTo>
                    <a:pt x="50903" y="107054"/>
                  </a:lnTo>
                  <a:lnTo>
                    <a:pt x="50798" y="106948"/>
                  </a:lnTo>
                  <a:lnTo>
                    <a:pt x="50699" y="106842"/>
                  </a:lnTo>
                  <a:lnTo>
                    <a:pt x="50537" y="106641"/>
                  </a:lnTo>
                  <a:lnTo>
                    <a:pt x="50381" y="106417"/>
                  </a:lnTo>
                  <a:lnTo>
                    <a:pt x="50229" y="106181"/>
                  </a:lnTo>
                  <a:lnTo>
                    <a:pt x="50082" y="105921"/>
                  </a:lnTo>
                  <a:lnTo>
                    <a:pt x="49939" y="105649"/>
                  </a:lnTo>
                  <a:lnTo>
                    <a:pt x="49802" y="105354"/>
                  </a:lnTo>
                  <a:lnTo>
                    <a:pt x="49669" y="105035"/>
                  </a:lnTo>
                  <a:lnTo>
                    <a:pt x="49545" y="104705"/>
                  </a:lnTo>
                  <a:lnTo>
                    <a:pt x="49427" y="104362"/>
                  </a:lnTo>
                  <a:lnTo>
                    <a:pt x="49318" y="103996"/>
                  </a:lnTo>
                  <a:lnTo>
                    <a:pt x="49218" y="103618"/>
                  </a:lnTo>
                  <a:lnTo>
                    <a:pt x="49123" y="103229"/>
                  </a:lnTo>
                  <a:lnTo>
                    <a:pt x="49042" y="102827"/>
                  </a:lnTo>
                  <a:lnTo>
                    <a:pt x="48966" y="102414"/>
                  </a:lnTo>
                  <a:lnTo>
                    <a:pt x="48900" y="102001"/>
                  </a:lnTo>
                  <a:lnTo>
                    <a:pt x="48872" y="101777"/>
                  </a:lnTo>
                  <a:lnTo>
                    <a:pt x="48848" y="101564"/>
                  </a:lnTo>
                  <a:lnTo>
                    <a:pt x="48829" y="101363"/>
                  </a:lnTo>
                  <a:lnTo>
                    <a:pt x="48810" y="101163"/>
                  </a:lnTo>
                  <a:lnTo>
                    <a:pt x="48786" y="100773"/>
                  </a:lnTo>
                  <a:lnTo>
                    <a:pt x="48772" y="100631"/>
                  </a:lnTo>
                  <a:lnTo>
                    <a:pt x="48753" y="100490"/>
                  </a:lnTo>
                  <a:lnTo>
                    <a:pt x="48743" y="100360"/>
                  </a:lnTo>
                  <a:lnTo>
                    <a:pt x="48739" y="100218"/>
                  </a:lnTo>
                  <a:lnTo>
                    <a:pt x="48729" y="99935"/>
                  </a:lnTo>
                  <a:lnTo>
                    <a:pt x="48734" y="99651"/>
                  </a:lnTo>
                  <a:lnTo>
                    <a:pt x="48743" y="99344"/>
                  </a:lnTo>
                  <a:lnTo>
                    <a:pt x="48753" y="99026"/>
                  </a:lnTo>
                  <a:lnTo>
                    <a:pt x="48767" y="98695"/>
                  </a:lnTo>
                  <a:lnTo>
                    <a:pt x="48791" y="98353"/>
                  </a:lnTo>
                  <a:lnTo>
                    <a:pt x="48815" y="98010"/>
                  </a:lnTo>
                  <a:lnTo>
                    <a:pt x="48848" y="97680"/>
                  </a:lnTo>
                  <a:lnTo>
                    <a:pt x="48886" y="97396"/>
                  </a:lnTo>
                  <a:lnTo>
                    <a:pt x="48924" y="97125"/>
                  </a:lnTo>
                  <a:lnTo>
                    <a:pt x="48966" y="96853"/>
                  </a:lnTo>
                  <a:lnTo>
                    <a:pt x="49014" y="96582"/>
                  </a:lnTo>
                  <a:lnTo>
                    <a:pt x="49066" y="96322"/>
                  </a:lnTo>
                  <a:lnTo>
                    <a:pt x="49118" y="96074"/>
                  </a:lnTo>
                  <a:lnTo>
                    <a:pt x="49180" y="95826"/>
                  </a:lnTo>
                  <a:lnTo>
                    <a:pt x="49242" y="95590"/>
                  </a:lnTo>
                  <a:lnTo>
                    <a:pt x="49308" y="95354"/>
                  </a:lnTo>
                  <a:lnTo>
                    <a:pt x="49375" y="95129"/>
                  </a:lnTo>
                  <a:lnTo>
                    <a:pt x="49451" y="94905"/>
                  </a:lnTo>
                  <a:lnTo>
                    <a:pt x="49527" y="94692"/>
                  </a:lnTo>
                  <a:lnTo>
                    <a:pt x="49602" y="94492"/>
                  </a:lnTo>
                  <a:lnTo>
                    <a:pt x="49688" y="94303"/>
                  </a:lnTo>
                  <a:lnTo>
                    <a:pt x="49773" y="94114"/>
                  </a:lnTo>
                  <a:lnTo>
                    <a:pt x="49859" y="93937"/>
                  </a:lnTo>
                  <a:lnTo>
                    <a:pt x="49949" y="93771"/>
                  </a:lnTo>
                  <a:lnTo>
                    <a:pt x="50044" y="93606"/>
                  </a:lnTo>
                  <a:lnTo>
                    <a:pt x="50139" y="93464"/>
                  </a:lnTo>
                  <a:lnTo>
                    <a:pt x="50238" y="93323"/>
                  </a:lnTo>
                  <a:lnTo>
                    <a:pt x="50338" y="93193"/>
                  </a:lnTo>
                  <a:lnTo>
                    <a:pt x="50443" y="93075"/>
                  </a:lnTo>
                  <a:lnTo>
                    <a:pt x="50547" y="92969"/>
                  </a:lnTo>
                  <a:lnTo>
                    <a:pt x="50651" y="92862"/>
                  </a:lnTo>
                  <a:lnTo>
                    <a:pt x="50760" y="92780"/>
                  </a:lnTo>
                  <a:lnTo>
                    <a:pt x="50874" y="92709"/>
                  </a:lnTo>
                  <a:lnTo>
                    <a:pt x="50988" y="92650"/>
                  </a:lnTo>
                  <a:lnTo>
                    <a:pt x="51102" y="92591"/>
                  </a:lnTo>
                  <a:lnTo>
                    <a:pt x="51216" y="92555"/>
                  </a:lnTo>
                  <a:lnTo>
                    <a:pt x="51335" y="92532"/>
                  </a:lnTo>
                  <a:lnTo>
                    <a:pt x="51453" y="92520"/>
                  </a:lnTo>
                  <a:close/>
                  <a:moveTo>
                    <a:pt x="36043" y="94574"/>
                  </a:moveTo>
                  <a:lnTo>
                    <a:pt x="36138" y="94586"/>
                  </a:lnTo>
                  <a:lnTo>
                    <a:pt x="36237" y="94610"/>
                  </a:lnTo>
                  <a:lnTo>
                    <a:pt x="36332" y="94657"/>
                  </a:lnTo>
                  <a:lnTo>
                    <a:pt x="36427" y="94728"/>
                  </a:lnTo>
                  <a:lnTo>
                    <a:pt x="36522" y="94810"/>
                  </a:lnTo>
                  <a:lnTo>
                    <a:pt x="36612" y="94917"/>
                  </a:lnTo>
                  <a:lnTo>
                    <a:pt x="36698" y="95047"/>
                  </a:lnTo>
                  <a:lnTo>
                    <a:pt x="36783" y="95188"/>
                  </a:lnTo>
                  <a:lnTo>
                    <a:pt x="36859" y="95354"/>
                  </a:lnTo>
                  <a:lnTo>
                    <a:pt x="36930" y="95531"/>
                  </a:lnTo>
                  <a:lnTo>
                    <a:pt x="36992" y="95743"/>
                  </a:lnTo>
                  <a:lnTo>
                    <a:pt x="37049" y="95956"/>
                  </a:lnTo>
                  <a:lnTo>
                    <a:pt x="37073" y="96074"/>
                  </a:lnTo>
                  <a:lnTo>
                    <a:pt x="37096" y="96204"/>
                  </a:lnTo>
                  <a:lnTo>
                    <a:pt x="37115" y="96334"/>
                  </a:lnTo>
                  <a:lnTo>
                    <a:pt x="37134" y="96463"/>
                  </a:lnTo>
                  <a:lnTo>
                    <a:pt x="37149" y="96593"/>
                  </a:lnTo>
                  <a:lnTo>
                    <a:pt x="37163" y="96747"/>
                  </a:lnTo>
                  <a:lnTo>
                    <a:pt x="37172" y="96888"/>
                  </a:lnTo>
                  <a:lnTo>
                    <a:pt x="37177" y="97042"/>
                  </a:lnTo>
                  <a:lnTo>
                    <a:pt x="37191" y="97396"/>
                  </a:lnTo>
                  <a:lnTo>
                    <a:pt x="37201" y="97739"/>
                  </a:lnTo>
                  <a:lnTo>
                    <a:pt x="37206" y="98093"/>
                  </a:lnTo>
                  <a:lnTo>
                    <a:pt x="37210" y="98447"/>
                  </a:lnTo>
                  <a:lnTo>
                    <a:pt x="37206" y="98801"/>
                  </a:lnTo>
                  <a:lnTo>
                    <a:pt x="37201" y="99144"/>
                  </a:lnTo>
                  <a:lnTo>
                    <a:pt x="37191" y="99498"/>
                  </a:lnTo>
                  <a:lnTo>
                    <a:pt x="37182" y="99852"/>
                  </a:lnTo>
                  <a:lnTo>
                    <a:pt x="37163" y="100194"/>
                  </a:lnTo>
                  <a:lnTo>
                    <a:pt x="37144" y="100549"/>
                  </a:lnTo>
                  <a:lnTo>
                    <a:pt x="37120" y="100891"/>
                  </a:lnTo>
                  <a:lnTo>
                    <a:pt x="37096" y="101233"/>
                  </a:lnTo>
                  <a:lnTo>
                    <a:pt x="37068" y="101576"/>
                  </a:lnTo>
                  <a:lnTo>
                    <a:pt x="37035" y="101918"/>
                  </a:lnTo>
                  <a:lnTo>
                    <a:pt x="36997" y="102261"/>
                  </a:lnTo>
                  <a:lnTo>
                    <a:pt x="36959" y="102591"/>
                  </a:lnTo>
                  <a:lnTo>
                    <a:pt x="36916" y="102934"/>
                  </a:lnTo>
                  <a:lnTo>
                    <a:pt x="36869" y="103264"/>
                  </a:lnTo>
                  <a:lnTo>
                    <a:pt x="36821" y="103595"/>
                  </a:lnTo>
                  <a:lnTo>
                    <a:pt x="36769" y="103914"/>
                  </a:lnTo>
                  <a:lnTo>
                    <a:pt x="36717" y="104244"/>
                  </a:lnTo>
                  <a:lnTo>
                    <a:pt x="36655" y="104563"/>
                  </a:lnTo>
                  <a:lnTo>
                    <a:pt x="36598" y="104870"/>
                  </a:lnTo>
                  <a:lnTo>
                    <a:pt x="36532" y="105189"/>
                  </a:lnTo>
                  <a:lnTo>
                    <a:pt x="36465" y="105496"/>
                  </a:lnTo>
                  <a:lnTo>
                    <a:pt x="36399" y="105803"/>
                  </a:lnTo>
                  <a:lnTo>
                    <a:pt x="36323" y="106098"/>
                  </a:lnTo>
                  <a:lnTo>
                    <a:pt x="36252" y="106405"/>
                  </a:lnTo>
                  <a:lnTo>
                    <a:pt x="36171" y="106688"/>
                  </a:lnTo>
                  <a:lnTo>
                    <a:pt x="36090" y="106983"/>
                  </a:lnTo>
                  <a:lnTo>
                    <a:pt x="36010" y="107267"/>
                  </a:lnTo>
                  <a:lnTo>
                    <a:pt x="35924" y="107538"/>
                  </a:lnTo>
                  <a:lnTo>
                    <a:pt x="35834" y="107810"/>
                  </a:lnTo>
                  <a:lnTo>
                    <a:pt x="35744" y="108081"/>
                  </a:lnTo>
                  <a:lnTo>
                    <a:pt x="35654" y="108341"/>
                  </a:lnTo>
                  <a:lnTo>
                    <a:pt x="35559" y="108601"/>
                  </a:lnTo>
                  <a:lnTo>
                    <a:pt x="35459" y="108849"/>
                  </a:lnTo>
                  <a:lnTo>
                    <a:pt x="35359" y="109097"/>
                  </a:lnTo>
                  <a:lnTo>
                    <a:pt x="35255" y="109333"/>
                  </a:lnTo>
                  <a:lnTo>
                    <a:pt x="35150" y="109557"/>
                  </a:lnTo>
                  <a:lnTo>
                    <a:pt x="35046" y="109782"/>
                  </a:lnTo>
                  <a:lnTo>
                    <a:pt x="34937" y="110006"/>
                  </a:lnTo>
                  <a:lnTo>
                    <a:pt x="34823" y="110219"/>
                  </a:lnTo>
                  <a:lnTo>
                    <a:pt x="34709" y="110419"/>
                  </a:lnTo>
                  <a:lnTo>
                    <a:pt x="34595" y="110620"/>
                  </a:lnTo>
                  <a:lnTo>
                    <a:pt x="34477" y="110809"/>
                  </a:lnTo>
                  <a:lnTo>
                    <a:pt x="34358" y="110986"/>
                  </a:lnTo>
                  <a:lnTo>
                    <a:pt x="34239" y="111163"/>
                  </a:lnTo>
                  <a:lnTo>
                    <a:pt x="34116" y="111328"/>
                  </a:lnTo>
                  <a:lnTo>
                    <a:pt x="33988" y="111482"/>
                  </a:lnTo>
                  <a:lnTo>
                    <a:pt x="33864" y="111635"/>
                  </a:lnTo>
                  <a:lnTo>
                    <a:pt x="33731" y="111777"/>
                  </a:lnTo>
                  <a:lnTo>
                    <a:pt x="33603" y="111907"/>
                  </a:lnTo>
                  <a:lnTo>
                    <a:pt x="33470" y="112037"/>
                  </a:lnTo>
                  <a:lnTo>
                    <a:pt x="33337" y="112143"/>
                  </a:lnTo>
                  <a:lnTo>
                    <a:pt x="33200" y="112249"/>
                  </a:lnTo>
                  <a:lnTo>
                    <a:pt x="33062" y="112344"/>
                  </a:lnTo>
                  <a:lnTo>
                    <a:pt x="32925" y="112438"/>
                  </a:lnTo>
                  <a:lnTo>
                    <a:pt x="32787" y="112509"/>
                  </a:lnTo>
                  <a:lnTo>
                    <a:pt x="32645" y="112580"/>
                  </a:lnTo>
                  <a:lnTo>
                    <a:pt x="32497" y="112639"/>
                  </a:lnTo>
                  <a:lnTo>
                    <a:pt x="32355" y="112686"/>
                  </a:lnTo>
                  <a:lnTo>
                    <a:pt x="32208" y="112722"/>
                  </a:lnTo>
                  <a:lnTo>
                    <a:pt x="32061" y="112745"/>
                  </a:lnTo>
                  <a:lnTo>
                    <a:pt x="31918" y="112757"/>
                  </a:lnTo>
                  <a:lnTo>
                    <a:pt x="31634" y="112757"/>
                  </a:lnTo>
                  <a:lnTo>
                    <a:pt x="31491" y="112745"/>
                  </a:lnTo>
                  <a:lnTo>
                    <a:pt x="31349" y="112710"/>
                  </a:lnTo>
                  <a:lnTo>
                    <a:pt x="31211" y="112674"/>
                  </a:lnTo>
                  <a:lnTo>
                    <a:pt x="31074" y="112639"/>
                  </a:lnTo>
                  <a:lnTo>
                    <a:pt x="30936" y="112580"/>
                  </a:lnTo>
                  <a:lnTo>
                    <a:pt x="30798" y="112521"/>
                  </a:lnTo>
                  <a:lnTo>
                    <a:pt x="30661" y="112450"/>
                  </a:lnTo>
                  <a:lnTo>
                    <a:pt x="30528" y="112367"/>
                  </a:lnTo>
                  <a:lnTo>
                    <a:pt x="30395" y="112273"/>
                  </a:lnTo>
                  <a:lnTo>
                    <a:pt x="30262" y="112179"/>
                  </a:lnTo>
                  <a:lnTo>
                    <a:pt x="30134" y="112072"/>
                  </a:lnTo>
                  <a:lnTo>
                    <a:pt x="30006" y="111966"/>
                  </a:lnTo>
                  <a:lnTo>
                    <a:pt x="29878" y="111836"/>
                  </a:lnTo>
                  <a:lnTo>
                    <a:pt x="29749" y="111706"/>
                  </a:lnTo>
                  <a:lnTo>
                    <a:pt x="29626" y="111576"/>
                  </a:lnTo>
                  <a:lnTo>
                    <a:pt x="29503" y="111423"/>
                  </a:lnTo>
                  <a:lnTo>
                    <a:pt x="29384" y="111269"/>
                  </a:lnTo>
                  <a:lnTo>
                    <a:pt x="29261" y="111116"/>
                  </a:lnTo>
                  <a:lnTo>
                    <a:pt x="29147" y="110939"/>
                  </a:lnTo>
                  <a:lnTo>
                    <a:pt x="29028" y="110773"/>
                  </a:lnTo>
                  <a:lnTo>
                    <a:pt x="28914" y="110585"/>
                  </a:lnTo>
                  <a:lnTo>
                    <a:pt x="28800" y="110396"/>
                  </a:lnTo>
                  <a:lnTo>
                    <a:pt x="28691" y="110207"/>
                  </a:lnTo>
                  <a:lnTo>
                    <a:pt x="28582" y="110006"/>
                  </a:lnTo>
                  <a:lnTo>
                    <a:pt x="28477" y="109794"/>
                  </a:lnTo>
                  <a:lnTo>
                    <a:pt x="28373" y="109581"/>
                  </a:lnTo>
                  <a:lnTo>
                    <a:pt x="28269" y="109357"/>
                  </a:lnTo>
                  <a:lnTo>
                    <a:pt x="28169" y="109132"/>
                  </a:lnTo>
                  <a:lnTo>
                    <a:pt x="28074" y="108896"/>
                  </a:lnTo>
                  <a:lnTo>
                    <a:pt x="27974" y="108648"/>
                  </a:lnTo>
                  <a:lnTo>
                    <a:pt x="27884" y="108412"/>
                  </a:lnTo>
                  <a:lnTo>
                    <a:pt x="27794" y="108152"/>
                  </a:lnTo>
                  <a:lnTo>
                    <a:pt x="27704" y="107904"/>
                  </a:lnTo>
                  <a:lnTo>
                    <a:pt x="27618" y="107645"/>
                  </a:lnTo>
                  <a:lnTo>
                    <a:pt x="27533" y="107373"/>
                  </a:lnTo>
                  <a:lnTo>
                    <a:pt x="27452" y="107102"/>
                  </a:lnTo>
                  <a:lnTo>
                    <a:pt x="27376" y="106830"/>
                  </a:lnTo>
                  <a:lnTo>
                    <a:pt x="27300" y="106547"/>
                  </a:lnTo>
                  <a:lnTo>
                    <a:pt x="27224" y="106263"/>
                  </a:lnTo>
                  <a:lnTo>
                    <a:pt x="27153" y="105968"/>
                  </a:lnTo>
                  <a:lnTo>
                    <a:pt x="27087" y="105673"/>
                  </a:lnTo>
                  <a:lnTo>
                    <a:pt x="27025" y="105378"/>
                  </a:lnTo>
                  <a:lnTo>
                    <a:pt x="26963" y="105071"/>
                  </a:lnTo>
                  <a:lnTo>
                    <a:pt x="26902" y="104764"/>
                  </a:lnTo>
                  <a:lnTo>
                    <a:pt x="26850" y="104457"/>
                  </a:lnTo>
                  <a:lnTo>
                    <a:pt x="26793" y="104138"/>
                  </a:lnTo>
                  <a:lnTo>
                    <a:pt x="26745" y="103819"/>
                  </a:lnTo>
                  <a:lnTo>
                    <a:pt x="26698" y="103500"/>
                  </a:lnTo>
                  <a:lnTo>
                    <a:pt x="26655" y="103170"/>
                  </a:lnTo>
                  <a:lnTo>
                    <a:pt x="26617" y="102839"/>
                  </a:lnTo>
                  <a:lnTo>
                    <a:pt x="26579" y="102509"/>
                  </a:lnTo>
                  <a:lnTo>
                    <a:pt x="26546" y="102178"/>
                  </a:lnTo>
                  <a:lnTo>
                    <a:pt x="26513" y="101847"/>
                  </a:lnTo>
                  <a:lnTo>
                    <a:pt x="26489" y="101505"/>
                  </a:lnTo>
                  <a:lnTo>
                    <a:pt x="26465" y="101163"/>
                  </a:lnTo>
                  <a:lnTo>
                    <a:pt x="26446" y="100820"/>
                  </a:lnTo>
                  <a:lnTo>
                    <a:pt x="26427" y="100466"/>
                  </a:lnTo>
                  <a:lnTo>
                    <a:pt x="26418" y="100124"/>
                  </a:lnTo>
                  <a:lnTo>
                    <a:pt x="26408" y="99769"/>
                  </a:lnTo>
                  <a:lnTo>
                    <a:pt x="26403" y="99415"/>
                  </a:lnTo>
                  <a:lnTo>
                    <a:pt x="26403" y="99061"/>
                  </a:lnTo>
                  <a:lnTo>
                    <a:pt x="26408" y="98884"/>
                  </a:lnTo>
                  <a:lnTo>
                    <a:pt x="26418" y="98719"/>
                  </a:lnTo>
                  <a:lnTo>
                    <a:pt x="26432" y="98565"/>
                  </a:lnTo>
                  <a:lnTo>
                    <a:pt x="26456" y="98412"/>
                  </a:lnTo>
                  <a:lnTo>
                    <a:pt x="26484" y="98282"/>
                  </a:lnTo>
                  <a:lnTo>
                    <a:pt x="26517" y="98140"/>
                  </a:lnTo>
                  <a:lnTo>
                    <a:pt x="26555" y="98022"/>
                  </a:lnTo>
                  <a:lnTo>
                    <a:pt x="26598" y="97916"/>
                  </a:lnTo>
                  <a:lnTo>
                    <a:pt x="26645" y="97809"/>
                  </a:lnTo>
                  <a:lnTo>
                    <a:pt x="26693" y="97715"/>
                  </a:lnTo>
                  <a:lnTo>
                    <a:pt x="26745" y="97632"/>
                  </a:lnTo>
                  <a:lnTo>
                    <a:pt x="26802" y="97561"/>
                  </a:lnTo>
                  <a:lnTo>
                    <a:pt x="26859" y="97502"/>
                  </a:lnTo>
                  <a:lnTo>
                    <a:pt x="26921" y="97455"/>
                  </a:lnTo>
                  <a:lnTo>
                    <a:pt x="26978" y="97420"/>
                  </a:lnTo>
                  <a:lnTo>
                    <a:pt x="27039" y="97384"/>
                  </a:lnTo>
                  <a:lnTo>
                    <a:pt x="27101" y="97373"/>
                  </a:lnTo>
                  <a:lnTo>
                    <a:pt x="27163" y="97361"/>
                  </a:lnTo>
                  <a:lnTo>
                    <a:pt x="27224" y="97373"/>
                  </a:lnTo>
                  <a:lnTo>
                    <a:pt x="27281" y="97396"/>
                  </a:lnTo>
                  <a:lnTo>
                    <a:pt x="27343" y="97420"/>
                  </a:lnTo>
                  <a:lnTo>
                    <a:pt x="27400" y="97467"/>
                  </a:lnTo>
                  <a:lnTo>
                    <a:pt x="27452" y="97526"/>
                  </a:lnTo>
                  <a:lnTo>
                    <a:pt x="27504" y="97585"/>
                  </a:lnTo>
                  <a:lnTo>
                    <a:pt x="27552" y="97668"/>
                  </a:lnTo>
                  <a:lnTo>
                    <a:pt x="27599" y="97762"/>
                  </a:lnTo>
                  <a:lnTo>
                    <a:pt x="27642" y="97880"/>
                  </a:lnTo>
                  <a:lnTo>
                    <a:pt x="27680" y="97998"/>
                  </a:lnTo>
                  <a:lnTo>
                    <a:pt x="27709" y="98128"/>
                  </a:lnTo>
                  <a:lnTo>
                    <a:pt x="27737" y="98282"/>
                  </a:lnTo>
                  <a:lnTo>
                    <a:pt x="27756" y="98447"/>
                  </a:lnTo>
                  <a:lnTo>
                    <a:pt x="27775" y="98624"/>
                  </a:lnTo>
                  <a:lnTo>
                    <a:pt x="27808" y="99085"/>
                  </a:lnTo>
                  <a:lnTo>
                    <a:pt x="27851" y="99557"/>
                  </a:lnTo>
                  <a:lnTo>
                    <a:pt x="27898" y="100006"/>
                  </a:lnTo>
                  <a:lnTo>
                    <a:pt x="27955" y="100466"/>
                  </a:lnTo>
                  <a:lnTo>
                    <a:pt x="28017" y="100903"/>
                  </a:lnTo>
                  <a:lnTo>
                    <a:pt x="28088" y="101352"/>
                  </a:lnTo>
                  <a:lnTo>
                    <a:pt x="28169" y="101788"/>
                  </a:lnTo>
                  <a:lnTo>
                    <a:pt x="28254" y="102213"/>
                  </a:lnTo>
                  <a:lnTo>
                    <a:pt x="28345" y="102627"/>
                  </a:lnTo>
                  <a:lnTo>
                    <a:pt x="28444" y="103028"/>
                  </a:lnTo>
                  <a:lnTo>
                    <a:pt x="28549" y="103430"/>
                  </a:lnTo>
                  <a:lnTo>
                    <a:pt x="28658" y="103819"/>
                  </a:lnTo>
                  <a:lnTo>
                    <a:pt x="28776" y="104185"/>
                  </a:lnTo>
                  <a:lnTo>
                    <a:pt x="28900" y="104551"/>
                  </a:lnTo>
                  <a:lnTo>
                    <a:pt x="29028" y="104894"/>
                  </a:lnTo>
                  <a:lnTo>
                    <a:pt x="29161" y="105224"/>
                  </a:lnTo>
                  <a:lnTo>
                    <a:pt x="29299" y="105531"/>
                  </a:lnTo>
                  <a:lnTo>
                    <a:pt x="29446" y="105826"/>
                  </a:lnTo>
                  <a:lnTo>
                    <a:pt x="29593" y="106110"/>
                  </a:lnTo>
                  <a:lnTo>
                    <a:pt x="29749" y="106369"/>
                  </a:lnTo>
                  <a:lnTo>
                    <a:pt x="29911" y="106606"/>
                  </a:lnTo>
                  <a:lnTo>
                    <a:pt x="30072" y="106830"/>
                  </a:lnTo>
                  <a:lnTo>
                    <a:pt x="30243" y="107031"/>
                  </a:lnTo>
                  <a:lnTo>
                    <a:pt x="30414" y="107208"/>
                  </a:lnTo>
                  <a:lnTo>
                    <a:pt x="30589" y="107361"/>
                  </a:lnTo>
                  <a:lnTo>
                    <a:pt x="30775" y="107491"/>
                  </a:lnTo>
                  <a:lnTo>
                    <a:pt x="30960" y="107586"/>
                  </a:lnTo>
                  <a:lnTo>
                    <a:pt x="31145" y="107668"/>
                  </a:lnTo>
                  <a:lnTo>
                    <a:pt x="31339" y="107727"/>
                  </a:lnTo>
                  <a:lnTo>
                    <a:pt x="31434" y="107739"/>
                  </a:lnTo>
                  <a:lnTo>
                    <a:pt x="31534" y="107751"/>
                  </a:lnTo>
                  <a:lnTo>
                    <a:pt x="31634" y="107751"/>
                  </a:lnTo>
                  <a:lnTo>
                    <a:pt x="31733" y="107739"/>
                  </a:lnTo>
                  <a:lnTo>
                    <a:pt x="31833" y="107727"/>
                  </a:lnTo>
                  <a:lnTo>
                    <a:pt x="31933" y="107704"/>
                  </a:lnTo>
                  <a:lnTo>
                    <a:pt x="32032" y="107680"/>
                  </a:lnTo>
                  <a:lnTo>
                    <a:pt x="32132" y="107645"/>
                  </a:lnTo>
                  <a:lnTo>
                    <a:pt x="32327" y="107562"/>
                  </a:lnTo>
                  <a:lnTo>
                    <a:pt x="32512" y="107444"/>
                  </a:lnTo>
                  <a:lnTo>
                    <a:pt x="32692" y="107302"/>
                  </a:lnTo>
                  <a:lnTo>
                    <a:pt x="32868" y="107137"/>
                  </a:lnTo>
                  <a:lnTo>
                    <a:pt x="33038" y="106960"/>
                  </a:lnTo>
                  <a:lnTo>
                    <a:pt x="33205" y="106747"/>
                  </a:lnTo>
                  <a:lnTo>
                    <a:pt x="33361" y="106523"/>
                  </a:lnTo>
                  <a:lnTo>
                    <a:pt x="33513" y="106275"/>
                  </a:lnTo>
                  <a:lnTo>
                    <a:pt x="33660" y="106003"/>
                  </a:lnTo>
                  <a:lnTo>
                    <a:pt x="33803" y="105720"/>
                  </a:lnTo>
                  <a:lnTo>
                    <a:pt x="33935" y="105413"/>
                  </a:lnTo>
                  <a:lnTo>
                    <a:pt x="34064" y="105094"/>
                  </a:lnTo>
                  <a:lnTo>
                    <a:pt x="34182" y="104752"/>
                  </a:lnTo>
                  <a:lnTo>
                    <a:pt x="34296" y="104410"/>
                  </a:lnTo>
                  <a:lnTo>
                    <a:pt x="34405" y="104044"/>
                  </a:lnTo>
                  <a:lnTo>
                    <a:pt x="34505" y="103666"/>
                  </a:lnTo>
                  <a:lnTo>
                    <a:pt x="34600" y="103276"/>
                  </a:lnTo>
                  <a:lnTo>
                    <a:pt x="34685" y="102875"/>
                  </a:lnTo>
                  <a:lnTo>
                    <a:pt x="34766" y="102461"/>
                  </a:lnTo>
                  <a:lnTo>
                    <a:pt x="34837" y="102036"/>
                  </a:lnTo>
                  <a:lnTo>
                    <a:pt x="34899" y="101611"/>
                  </a:lnTo>
                  <a:lnTo>
                    <a:pt x="34956" y="101174"/>
                  </a:lnTo>
                  <a:lnTo>
                    <a:pt x="35003" y="100726"/>
                  </a:lnTo>
                  <a:lnTo>
                    <a:pt x="35046" y="100277"/>
                  </a:lnTo>
                  <a:lnTo>
                    <a:pt x="35079" y="99817"/>
                  </a:lnTo>
                  <a:lnTo>
                    <a:pt x="35103" y="99368"/>
                  </a:lnTo>
                  <a:lnTo>
                    <a:pt x="35122" y="98896"/>
                  </a:lnTo>
                  <a:lnTo>
                    <a:pt x="35132" y="98435"/>
                  </a:lnTo>
                  <a:lnTo>
                    <a:pt x="35132" y="97975"/>
                  </a:lnTo>
                  <a:lnTo>
                    <a:pt x="35122" y="97502"/>
                  </a:lnTo>
                  <a:lnTo>
                    <a:pt x="35108" y="97042"/>
                  </a:lnTo>
                  <a:lnTo>
                    <a:pt x="35103" y="96888"/>
                  </a:lnTo>
                  <a:lnTo>
                    <a:pt x="35098" y="96747"/>
                  </a:lnTo>
                  <a:lnTo>
                    <a:pt x="35103" y="96593"/>
                  </a:lnTo>
                  <a:lnTo>
                    <a:pt x="35103" y="96463"/>
                  </a:lnTo>
                  <a:lnTo>
                    <a:pt x="35113" y="96334"/>
                  </a:lnTo>
                  <a:lnTo>
                    <a:pt x="35122" y="96204"/>
                  </a:lnTo>
                  <a:lnTo>
                    <a:pt x="35136" y="96074"/>
                  </a:lnTo>
                  <a:lnTo>
                    <a:pt x="35150" y="95956"/>
                  </a:lnTo>
                  <a:lnTo>
                    <a:pt x="35165" y="95849"/>
                  </a:lnTo>
                  <a:lnTo>
                    <a:pt x="35188" y="95743"/>
                  </a:lnTo>
                  <a:lnTo>
                    <a:pt x="35207" y="95637"/>
                  </a:lnTo>
                  <a:lnTo>
                    <a:pt x="35236" y="95531"/>
                  </a:lnTo>
                  <a:lnTo>
                    <a:pt x="35288" y="95354"/>
                  </a:lnTo>
                  <a:lnTo>
                    <a:pt x="35350" y="95188"/>
                  </a:lnTo>
                  <a:lnTo>
                    <a:pt x="35421" y="95047"/>
                  </a:lnTo>
                  <a:lnTo>
                    <a:pt x="35497" y="94917"/>
                  </a:lnTo>
                  <a:lnTo>
                    <a:pt x="35578" y="94810"/>
                  </a:lnTo>
                  <a:lnTo>
                    <a:pt x="35668" y="94728"/>
                  </a:lnTo>
                  <a:lnTo>
                    <a:pt x="35753" y="94657"/>
                  </a:lnTo>
                  <a:lnTo>
                    <a:pt x="35848" y="94610"/>
                  </a:lnTo>
                  <a:lnTo>
                    <a:pt x="35943" y="94586"/>
                  </a:lnTo>
                  <a:lnTo>
                    <a:pt x="36043" y="94574"/>
                  </a:lnTo>
                  <a:close/>
                  <a:moveTo>
                    <a:pt x="148" y="1"/>
                  </a:moveTo>
                  <a:lnTo>
                    <a:pt x="119" y="2350"/>
                  </a:lnTo>
                  <a:lnTo>
                    <a:pt x="91" y="4700"/>
                  </a:lnTo>
                  <a:lnTo>
                    <a:pt x="72" y="7061"/>
                  </a:lnTo>
                  <a:lnTo>
                    <a:pt x="48" y="9411"/>
                  </a:lnTo>
                  <a:lnTo>
                    <a:pt x="34" y="11772"/>
                  </a:lnTo>
                  <a:lnTo>
                    <a:pt x="20" y="14122"/>
                  </a:lnTo>
                  <a:lnTo>
                    <a:pt x="10" y="16483"/>
                  </a:lnTo>
                  <a:lnTo>
                    <a:pt x="1" y="18833"/>
                  </a:lnTo>
                  <a:lnTo>
                    <a:pt x="29" y="19010"/>
                  </a:lnTo>
                  <a:lnTo>
                    <a:pt x="48" y="19199"/>
                  </a:lnTo>
                  <a:lnTo>
                    <a:pt x="58" y="19399"/>
                  </a:lnTo>
                  <a:lnTo>
                    <a:pt x="62" y="19588"/>
                  </a:lnTo>
                  <a:lnTo>
                    <a:pt x="58" y="19777"/>
                  </a:lnTo>
                  <a:lnTo>
                    <a:pt x="48" y="19966"/>
                  </a:lnTo>
                  <a:lnTo>
                    <a:pt x="29" y="20155"/>
                  </a:lnTo>
                  <a:lnTo>
                    <a:pt x="1" y="20344"/>
                  </a:lnTo>
                  <a:lnTo>
                    <a:pt x="1" y="23001"/>
                  </a:lnTo>
                  <a:lnTo>
                    <a:pt x="1" y="25645"/>
                  </a:lnTo>
                  <a:lnTo>
                    <a:pt x="1" y="28302"/>
                  </a:lnTo>
                  <a:lnTo>
                    <a:pt x="10" y="30958"/>
                  </a:lnTo>
                  <a:lnTo>
                    <a:pt x="24" y="33615"/>
                  </a:lnTo>
                  <a:lnTo>
                    <a:pt x="43" y="36272"/>
                  </a:lnTo>
                  <a:lnTo>
                    <a:pt x="67" y="38928"/>
                  </a:lnTo>
                  <a:lnTo>
                    <a:pt x="96" y="41573"/>
                  </a:lnTo>
                  <a:lnTo>
                    <a:pt x="129" y="44229"/>
                  </a:lnTo>
                  <a:lnTo>
                    <a:pt x="167" y="46886"/>
                  </a:lnTo>
                  <a:lnTo>
                    <a:pt x="214" y="49543"/>
                  </a:lnTo>
                  <a:lnTo>
                    <a:pt x="266" y="52199"/>
                  </a:lnTo>
                  <a:lnTo>
                    <a:pt x="328" y="54856"/>
                  </a:lnTo>
                  <a:lnTo>
                    <a:pt x="390" y="57500"/>
                  </a:lnTo>
                  <a:lnTo>
                    <a:pt x="466" y="60157"/>
                  </a:lnTo>
                  <a:lnTo>
                    <a:pt x="547" y="62814"/>
                  </a:lnTo>
                  <a:lnTo>
                    <a:pt x="608" y="64750"/>
                  </a:lnTo>
                  <a:lnTo>
                    <a:pt x="684" y="66686"/>
                  </a:lnTo>
                  <a:lnTo>
                    <a:pt x="765" y="68623"/>
                  </a:lnTo>
                  <a:lnTo>
                    <a:pt x="860" y="70571"/>
                  </a:lnTo>
                  <a:lnTo>
                    <a:pt x="955" y="72507"/>
                  </a:lnTo>
                  <a:lnTo>
                    <a:pt x="1059" y="74455"/>
                  </a:lnTo>
                  <a:lnTo>
                    <a:pt x="1173" y="76403"/>
                  </a:lnTo>
                  <a:lnTo>
                    <a:pt x="1287" y="78352"/>
                  </a:lnTo>
                  <a:lnTo>
                    <a:pt x="1406" y="80300"/>
                  </a:lnTo>
                  <a:lnTo>
                    <a:pt x="1524" y="82248"/>
                  </a:lnTo>
                  <a:lnTo>
                    <a:pt x="1776" y="86156"/>
                  </a:lnTo>
                  <a:lnTo>
                    <a:pt x="2027" y="90064"/>
                  </a:lnTo>
                  <a:lnTo>
                    <a:pt x="2274" y="93972"/>
                  </a:lnTo>
                  <a:lnTo>
                    <a:pt x="2397" y="95932"/>
                  </a:lnTo>
                  <a:lnTo>
                    <a:pt x="2516" y="97880"/>
                  </a:lnTo>
                  <a:lnTo>
                    <a:pt x="2625" y="99840"/>
                  </a:lnTo>
                  <a:lnTo>
                    <a:pt x="2734" y="101788"/>
                  </a:lnTo>
                  <a:lnTo>
                    <a:pt x="2839" y="103748"/>
                  </a:lnTo>
                  <a:lnTo>
                    <a:pt x="2934" y="105696"/>
                  </a:lnTo>
                  <a:lnTo>
                    <a:pt x="3024" y="107645"/>
                  </a:lnTo>
                  <a:lnTo>
                    <a:pt x="3105" y="109605"/>
                  </a:lnTo>
                  <a:lnTo>
                    <a:pt x="3176" y="111553"/>
                  </a:lnTo>
                  <a:lnTo>
                    <a:pt x="3233" y="113501"/>
                  </a:lnTo>
                  <a:lnTo>
                    <a:pt x="3285" y="115449"/>
                  </a:lnTo>
                  <a:lnTo>
                    <a:pt x="3309" y="116417"/>
                  </a:lnTo>
                  <a:lnTo>
                    <a:pt x="3323" y="117397"/>
                  </a:lnTo>
                  <a:lnTo>
                    <a:pt x="3342" y="118365"/>
                  </a:lnTo>
                  <a:lnTo>
                    <a:pt x="3351" y="119334"/>
                  </a:lnTo>
                  <a:lnTo>
                    <a:pt x="3361" y="120314"/>
                  </a:lnTo>
                  <a:lnTo>
                    <a:pt x="3366" y="121282"/>
                  </a:lnTo>
                  <a:lnTo>
                    <a:pt x="3366" y="122250"/>
                  </a:lnTo>
                  <a:lnTo>
                    <a:pt x="3366" y="123218"/>
                  </a:lnTo>
                  <a:lnTo>
                    <a:pt x="3361" y="124186"/>
                  </a:lnTo>
                  <a:lnTo>
                    <a:pt x="3351" y="125154"/>
                  </a:lnTo>
                  <a:lnTo>
                    <a:pt x="3342" y="125320"/>
                  </a:lnTo>
                  <a:lnTo>
                    <a:pt x="3328" y="125461"/>
                  </a:lnTo>
                  <a:lnTo>
                    <a:pt x="3309" y="125603"/>
                  </a:lnTo>
                  <a:lnTo>
                    <a:pt x="3280" y="125733"/>
                  </a:lnTo>
                  <a:lnTo>
                    <a:pt x="3252" y="125851"/>
                  </a:lnTo>
                  <a:lnTo>
                    <a:pt x="3219" y="125969"/>
                  </a:lnTo>
                  <a:lnTo>
                    <a:pt x="3185" y="126087"/>
                  </a:lnTo>
                  <a:lnTo>
                    <a:pt x="3143" y="126193"/>
                  </a:lnTo>
                  <a:lnTo>
                    <a:pt x="3987" y="126264"/>
                  </a:lnTo>
                  <a:lnTo>
                    <a:pt x="4040" y="126205"/>
                  </a:lnTo>
                  <a:lnTo>
                    <a:pt x="4092" y="126158"/>
                  </a:lnTo>
                  <a:lnTo>
                    <a:pt x="4154" y="126123"/>
                  </a:lnTo>
                  <a:lnTo>
                    <a:pt x="4211" y="126111"/>
                  </a:lnTo>
                  <a:lnTo>
                    <a:pt x="5112" y="126016"/>
                  </a:lnTo>
                  <a:lnTo>
                    <a:pt x="6014" y="125945"/>
                  </a:lnTo>
                  <a:lnTo>
                    <a:pt x="6921" y="125898"/>
                  </a:lnTo>
                  <a:lnTo>
                    <a:pt x="7822" y="125886"/>
                  </a:lnTo>
                  <a:lnTo>
                    <a:pt x="8729" y="125886"/>
                  </a:lnTo>
                  <a:lnTo>
                    <a:pt x="9635" y="125910"/>
                  </a:lnTo>
                  <a:lnTo>
                    <a:pt x="10542" y="125945"/>
                  </a:lnTo>
                  <a:lnTo>
                    <a:pt x="11453" y="126004"/>
                  </a:lnTo>
                  <a:lnTo>
                    <a:pt x="12360" y="126075"/>
                  </a:lnTo>
                  <a:lnTo>
                    <a:pt x="13266" y="126158"/>
                  </a:lnTo>
                  <a:lnTo>
                    <a:pt x="14177" y="126264"/>
                  </a:lnTo>
                  <a:lnTo>
                    <a:pt x="15089" y="126370"/>
                  </a:lnTo>
                  <a:lnTo>
                    <a:pt x="15995" y="126500"/>
                  </a:lnTo>
                  <a:lnTo>
                    <a:pt x="16906" y="126630"/>
                  </a:lnTo>
                  <a:lnTo>
                    <a:pt x="18729" y="126914"/>
                  </a:lnTo>
                  <a:lnTo>
                    <a:pt x="20551" y="127209"/>
                  </a:lnTo>
                  <a:lnTo>
                    <a:pt x="22369" y="127516"/>
                  </a:lnTo>
                  <a:lnTo>
                    <a:pt x="24192" y="127811"/>
                  </a:lnTo>
                  <a:lnTo>
                    <a:pt x="26009" y="128094"/>
                  </a:lnTo>
                  <a:lnTo>
                    <a:pt x="26916" y="128224"/>
                  </a:lnTo>
                  <a:lnTo>
                    <a:pt x="27827" y="128342"/>
                  </a:lnTo>
                  <a:lnTo>
                    <a:pt x="28734" y="128449"/>
                  </a:lnTo>
                  <a:lnTo>
                    <a:pt x="29640" y="128555"/>
                  </a:lnTo>
                  <a:lnTo>
                    <a:pt x="30547" y="128637"/>
                  </a:lnTo>
                  <a:lnTo>
                    <a:pt x="31449" y="128708"/>
                  </a:lnTo>
                  <a:lnTo>
                    <a:pt x="32355" y="128767"/>
                  </a:lnTo>
                  <a:lnTo>
                    <a:pt x="33257" y="128803"/>
                  </a:lnTo>
                  <a:lnTo>
                    <a:pt x="34163" y="128826"/>
                  </a:lnTo>
                  <a:lnTo>
                    <a:pt x="35976" y="128826"/>
                  </a:lnTo>
                  <a:lnTo>
                    <a:pt x="36883" y="128803"/>
                  </a:lnTo>
                  <a:lnTo>
                    <a:pt x="37789" y="128779"/>
                  </a:lnTo>
                  <a:lnTo>
                    <a:pt x="38696" y="128732"/>
                  </a:lnTo>
                  <a:lnTo>
                    <a:pt x="39598" y="128685"/>
                  </a:lnTo>
                  <a:lnTo>
                    <a:pt x="40504" y="128626"/>
                  </a:lnTo>
                  <a:lnTo>
                    <a:pt x="41411" y="128555"/>
                  </a:lnTo>
                  <a:lnTo>
                    <a:pt x="42312" y="128484"/>
                  </a:lnTo>
                  <a:lnTo>
                    <a:pt x="44121" y="128319"/>
                  </a:lnTo>
                  <a:lnTo>
                    <a:pt x="45929" y="128130"/>
                  </a:lnTo>
                  <a:lnTo>
                    <a:pt x="47737" y="127941"/>
                  </a:lnTo>
                  <a:lnTo>
                    <a:pt x="51349" y="127539"/>
                  </a:lnTo>
                  <a:lnTo>
                    <a:pt x="53157" y="127350"/>
                  </a:lnTo>
                  <a:lnTo>
                    <a:pt x="54961" y="127173"/>
                  </a:lnTo>
                  <a:lnTo>
                    <a:pt x="56769" y="127020"/>
                  </a:lnTo>
                  <a:lnTo>
                    <a:pt x="57671" y="126949"/>
                  </a:lnTo>
                  <a:lnTo>
                    <a:pt x="58577" y="126890"/>
                  </a:lnTo>
                  <a:lnTo>
                    <a:pt x="59479" y="126843"/>
                  </a:lnTo>
                  <a:lnTo>
                    <a:pt x="60386" y="126796"/>
                  </a:lnTo>
                  <a:lnTo>
                    <a:pt x="61287" y="126760"/>
                  </a:lnTo>
                  <a:lnTo>
                    <a:pt x="62194" y="126748"/>
                  </a:lnTo>
                  <a:lnTo>
                    <a:pt x="62118" y="124824"/>
                  </a:lnTo>
                  <a:lnTo>
                    <a:pt x="62047" y="122887"/>
                  </a:lnTo>
                  <a:lnTo>
                    <a:pt x="61985" y="120963"/>
                  </a:lnTo>
                  <a:lnTo>
                    <a:pt x="61923" y="119038"/>
                  </a:lnTo>
                  <a:lnTo>
                    <a:pt x="61866" y="117102"/>
                  </a:lnTo>
                  <a:lnTo>
                    <a:pt x="61814" y="115166"/>
                  </a:lnTo>
                  <a:lnTo>
                    <a:pt x="61767" y="113241"/>
                  </a:lnTo>
                  <a:lnTo>
                    <a:pt x="61719" y="111305"/>
                  </a:lnTo>
                  <a:lnTo>
                    <a:pt x="61681" y="109368"/>
                  </a:lnTo>
                  <a:lnTo>
                    <a:pt x="61648" y="107432"/>
                  </a:lnTo>
                  <a:lnTo>
                    <a:pt x="61615" y="105484"/>
                  </a:lnTo>
                  <a:lnTo>
                    <a:pt x="61586" y="103548"/>
                  </a:lnTo>
                  <a:lnTo>
                    <a:pt x="61563" y="101611"/>
                  </a:lnTo>
                  <a:lnTo>
                    <a:pt x="61544" y="99663"/>
                  </a:lnTo>
                  <a:lnTo>
                    <a:pt x="61529" y="97727"/>
                  </a:lnTo>
                  <a:lnTo>
                    <a:pt x="61515" y="95779"/>
                  </a:lnTo>
                  <a:lnTo>
                    <a:pt x="61506" y="93830"/>
                  </a:lnTo>
                  <a:lnTo>
                    <a:pt x="61501" y="91894"/>
                  </a:lnTo>
                  <a:lnTo>
                    <a:pt x="61501" y="89946"/>
                  </a:lnTo>
                  <a:lnTo>
                    <a:pt x="61506" y="87998"/>
                  </a:lnTo>
                  <a:lnTo>
                    <a:pt x="61510" y="86050"/>
                  </a:lnTo>
                  <a:lnTo>
                    <a:pt x="61520" y="84113"/>
                  </a:lnTo>
                  <a:lnTo>
                    <a:pt x="61534" y="82165"/>
                  </a:lnTo>
                  <a:lnTo>
                    <a:pt x="61553" y="80217"/>
                  </a:lnTo>
                  <a:lnTo>
                    <a:pt x="61572" y="78269"/>
                  </a:lnTo>
                  <a:lnTo>
                    <a:pt x="61596" y="76321"/>
                  </a:lnTo>
                  <a:lnTo>
                    <a:pt x="61624" y="74373"/>
                  </a:lnTo>
                  <a:lnTo>
                    <a:pt x="61653" y="72424"/>
                  </a:lnTo>
                  <a:lnTo>
                    <a:pt x="61691" y="70476"/>
                  </a:lnTo>
                  <a:lnTo>
                    <a:pt x="61729" y="68528"/>
                  </a:lnTo>
                  <a:lnTo>
                    <a:pt x="61767" y="66580"/>
                  </a:lnTo>
                  <a:lnTo>
                    <a:pt x="61809" y="64632"/>
                  </a:lnTo>
                  <a:lnTo>
                    <a:pt x="61857" y="62684"/>
                  </a:lnTo>
                  <a:lnTo>
                    <a:pt x="61909" y="60736"/>
                  </a:lnTo>
                  <a:lnTo>
                    <a:pt x="61961" y="58799"/>
                  </a:lnTo>
                  <a:lnTo>
                    <a:pt x="62018" y="56851"/>
                  </a:lnTo>
                  <a:lnTo>
                    <a:pt x="62075" y="54903"/>
                  </a:lnTo>
                  <a:lnTo>
                    <a:pt x="62137" y="52967"/>
                  </a:lnTo>
                  <a:lnTo>
                    <a:pt x="62203" y="51018"/>
                  </a:lnTo>
                  <a:lnTo>
                    <a:pt x="62270" y="49070"/>
                  </a:lnTo>
                  <a:lnTo>
                    <a:pt x="62417" y="45198"/>
                  </a:lnTo>
                  <a:lnTo>
                    <a:pt x="62569" y="41313"/>
                  </a:lnTo>
                  <a:lnTo>
                    <a:pt x="62735" y="37440"/>
                  </a:lnTo>
                  <a:lnTo>
                    <a:pt x="62911" y="33568"/>
                  </a:lnTo>
                  <a:lnTo>
                    <a:pt x="63096" y="29707"/>
                  </a:lnTo>
                  <a:lnTo>
                    <a:pt x="63290" y="25846"/>
                  </a:lnTo>
                  <a:lnTo>
                    <a:pt x="63499" y="21997"/>
                  </a:lnTo>
                  <a:lnTo>
                    <a:pt x="63713" y="18148"/>
                  </a:lnTo>
                  <a:lnTo>
                    <a:pt x="63931" y="14311"/>
                  </a:lnTo>
                  <a:lnTo>
                    <a:pt x="64164" y="10485"/>
                  </a:lnTo>
                  <a:lnTo>
                    <a:pt x="64401" y="6660"/>
                  </a:lnTo>
                  <a:lnTo>
                    <a:pt x="64648" y="2846"/>
                  </a:lnTo>
                  <a:lnTo>
                    <a:pt x="64667" y="2622"/>
                  </a:lnTo>
                  <a:lnTo>
                    <a:pt x="64690" y="2409"/>
                  </a:lnTo>
                  <a:lnTo>
                    <a:pt x="64719" y="2197"/>
                  </a:lnTo>
                  <a:lnTo>
                    <a:pt x="64752" y="2008"/>
                  </a:lnTo>
                  <a:lnTo>
                    <a:pt x="64790" y="1842"/>
                  </a:lnTo>
                  <a:lnTo>
                    <a:pt x="64828" y="1677"/>
                  </a:lnTo>
                  <a:lnTo>
                    <a:pt x="64871" y="1524"/>
                  </a:lnTo>
                  <a:lnTo>
                    <a:pt x="64918" y="1382"/>
                  </a:lnTo>
                  <a:lnTo>
                    <a:pt x="62906" y="1677"/>
                  </a:lnTo>
                  <a:lnTo>
                    <a:pt x="60889" y="1949"/>
                  </a:lnTo>
                  <a:lnTo>
                    <a:pt x="58867" y="2208"/>
                  </a:lnTo>
                  <a:lnTo>
                    <a:pt x="56850" y="2456"/>
                  </a:lnTo>
                  <a:lnTo>
                    <a:pt x="54828" y="2693"/>
                  </a:lnTo>
                  <a:lnTo>
                    <a:pt x="52801" y="2905"/>
                  </a:lnTo>
                  <a:lnTo>
                    <a:pt x="50779" y="3106"/>
                  </a:lnTo>
                  <a:lnTo>
                    <a:pt x="48753" y="3295"/>
                  </a:lnTo>
                  <a:lnTo>
                    <a:pt x="46722" y="3460"/>
                  </a:lnTo>
                  <a:lnTo>
                    <a:pt x="44695" y="3602"/>
                  </a:lnTo>
                  <a:lnTo>
                    <a:pt x="42668" y="3720"/>
                  </a:lnTo>
                  <a:lnTo>
                    <a:pt x="40637" y="3826"/>
                  </a:lnTo>
                  <a:lnTo>
                    <a:pt x="38606" y="3909"/>
                  </a:lnTo>
                  <a:lnTo>
                    <a:pt x="36574" y="3968"/>
                  </a:lnTo>
                  <a:lnTo>
                    <a:pt x="34543" y="4003"/>
                  </a:lnTo>
                  <a:lnTo>
                    <a:pt x="32512" y="4003"/>
                  </a:lnTo>
                  <a:lnTo>
                    <a:pt x="30485" y="3991"/>
                  </a:lnTo>
                  <a:lnTo>
                    <a:pt x="28454" y="3944"/>
                  </a:lnTo>
                  <a:lnTo>
                    <a:pt x="26422" y="3873"/>
                  </a:lnTo>
                  <a:lnTo>
                    <a:pt x="25407" y="3826"/>
                  </a:lnTo>
                  <a:lnTo>
                    <a:pt x="24396" y="3767"/>
                  </a:lnTo>
                  <a:lnTo>
                    <a:pt x="23380" y="3708"/>
                  </a:lnTo>
                  <a:lnTo>
                    <a:pt x="22364" y="3637"/>
                  </a:lnTo>
                  <a:lnTo>
                    <a:pt x="21354" y="3566"/>
                  </a:lnTo>
                  <a:lnTo>
                    <a:pt x="20338" y="3484"/>
                  </a:lnTo>
                  <a:lnTo>
                    <a:pt x="19322" y="3389"/>
                  </a:lnTo>
                  <a:lnTo>
                    <a:pt x="18311" y="3283"/>
                  </a:lnTo>
                  <a:lnTo>
                    <a:pt x="17300" y="3177"/>
                  </a:lnTo>
                  <a:lnTo>
                    <a:pt x="16285" y="3059"/>
                  </a:lnTo>
                  <a:lnTo>
                    <a:pt x="15274" y="2940"/>
                  </a:lnTo>
                  <a:lnTo>
                    <a:pt x="14263" y="2799"/>
                  </a:lnTo>
                  <a:lnTo>
                    <a:pt x="13252" y="2657"/>
                  </a:lnTo>
                  <a:lnTo>
                    <a:pt x="12241" y="2515"/>
                  </a:lnTo>
                  <a:lnTo>
                    <a:pt x="11230" y="2350"/>
                  </a:lnTo>
                  <a:lnTo>
                    <a:pt x="10219" y="2185"/>
                  </a:lnTo>
                  <a:lnTo>
                    <a:pt x="9208" y="2008"/>
                  </a:lnTo>
                  <a:lnTo>
                    <a:pt x="8202" y="1819"/>
                  </a:lnTo>
                  <a:lnTo>
                    <a:pt x="7191" y="1630"/>
                  </a:lnTo>
                  <a:lnTo>
                    <a:pt x="6185" y="1429"/>
                  </a:lnTo>
                  <a:lnTo>
                    <a:pt x="5174" y="1205"/>
                  </a:lnTo>
                  <a:lnTo>
                    <a:pt x="4168" y="981"/>
                  </a:lnTo>
                  <a:lnTo>
                    <a:pt x="3162" y="756"/>
                  </a:lnTo>
                  <a:lnTo>
                    <a:pt x="2155" y="508"/>
                  </a:lnTo>
                  <a:lnTo>
                    <a:pt x="1149" y="260"/>
                  </a:lnTo>
                  <a:lnTo>
                    <a:pt x="148"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65"/>
            <p:cNvSpPr/>
            <p:nvPr/>
          </p:nvSpPr>
          <p:spPr>
            <a:xfrm>
              <a:off x="-833850" y="-8902250"/>
              <a:ext cx="1500500" cy="5068450"/>
            </a:xfrm>
            <a:custGeom>
              <a:avLst/>
              <a:gdLst/>
              <a:ahLst/>
              <a:cxnLst/>
              <a:rect l="l" t="t" r="r" b="b"/>
              <a:pathLst>
                <a:path w="60020" h="202738" extrusionOk="0">
                  <a:moveTo>
                    <a:pt x="30276" y="35587"/>
                  </a:moveTo>
                  <a:lnTo>
                    <a:pt x="30708" y="35599"/>
                  </a:lnTo>
                  <a:lnTo>
                    <a:pt x="31144" y="35610"/>
                  </a:lnTo>
                  <a:lnTo>
                    <a:pt x="31576" y="35646"/>
                  </a:lnTo>
                  <a:lnTo>
                    <a:pt x="32013" y="35681"/>
                  </a:lnTo>
                  <a:lnTo>
                    <a:pt x="32449" y="35717"/>
                  </a:lnTo>
                  <a:lnTo>
                    <a:pt x="32886" y="35776"/>
                  </a:lnTo>
                  <a:lnTo>
                    <a:pt x="33323" y="35835"/>
                  </a:lnTo>
                  <a:lnTo>
                    <a:pt x="33759" y="35906"/>
                  </a:lnTo>
                  <a:lnTo>
                    <a:pt x="34196" y="35988"/>
                  </a:lnTo>
                  <a:lnTo>
                    <a:pt x="34633" y="36071"/>
                  </a:lnTo>
                  <a:lnTo>
                    <a:pt x="35069" y="36165"/>
                  </a:lnTo>
                  <a:lnTo>
                    <a:pt x="36104" y="36401"/>
                  </a:lnTo>
                  <a:lnTo>
                    <a:pt x="37219" y="36626"/>
                  </a:lnTo>
                  <a:lnTo>
                    <a:pt x="37803" y="36756"/>
                  </a:lnTo>
                  <a:lnTo>
                    <a:pt x="38401" y="36897"/>
                  </a:lnTo>
                  <a:lnTo>
                    <a:pt x="39009" y="37039"/>
                  </a:lnTo>
                  <a:lnTo>
                    <a:pt x="39626" y="37204"/>
                  </a:lnTo>
                  <a:lnTo>
                    <a:pt x="40247" y="37381"/>
                  </a:lnTo>
                  <a:lnTo>
                    <a:pt x="40879" y="37582"/>
                  </a:lnTo>
                  <a:lnTo>
                    <a:pt x="41515" y="37806"/>
                  </a:lnTo>
                  <a:lnTo>
                    <a:pt x="42146" y="38043"/>
                  </a:lnTo>
                  <a:lnTo>
                    <a:pt x="42464" y="38184"/>
                  </a:lnTo>
                  <a:lnTo>
                    <a:pt x="42782" y="38326"/>
                  </a:lnTo>
                  <a:lnTo>
                    <a:pt x="43100" y="38468"/>
                  </a:lnTo>
                  <a:lnTo>
                    <a:pt x="43413" y="38621"/>
                  </a:lnTo>
                  <a:lnTo>
                    <a:pt x="43726" y="38786"/>
                  </a:lnTo>
                  <a:lnTo>
                    <a:pt x="44039" y="38964"/>
                  </a:lnTo>
                  <a:lnTo>
                    <a:pt x="44348" y="39141"/>
                  </a:lnTo>
                  <a:lnTo>
                    <a:pt x="44656" y="39330"/>
                  </a:lnTo>
                  <a:lnTo>
                    <a:pt x="44965" y="39530"/>
                  </a:lnTo>
                  <a:lnTo>
                    <a:pt x="45269" y="39743"/>
                  </a:lnTo>
                  <a:lnTo>
                    <a:pt x="45568" y="39967"/>
                  </a:lnTo>
                  <a:lnTo>
                    <a:pt x="45867" y="40191"/>
                  </a:lnTo>
                  <a:lnTo>
                    <a:pt x="46161" y="40439"/>
                  </a:lnTo>
                  <a:lnTo>
                    <a:pt x="46451" y="40687"/>
                  </a:lnTo>
                  <a:lnTo>
                    <a:pt x="46735" y="40947"/>
                  </a:lnTo>
                  <a:lnTo>
                    <a:pt x="47020" y="41230"/>
                  </a:lnTo>
                  <a:lnTo>
                    <a:pt x="47300" y="41514"/>
                  </a:lnTo>
                  <a:lnTo>
                    <a:pt x="47571" y="41809"/>
                  </a:lnTo>
                  <a:lnTo>
                    <a:pt x="47841" y="42128"/>
                  </a:lnTo>
                  <a:lnTo>
                    <a:pt x="48102" y="42447"/>
                  </a:lnTo>
                  <a:lnTo>
                    <a:pt x="48363" y="42789"/>
                  </a:lnTo>
                  <a:lnTo>
                    <a:pt x="48615" y="43143"/>
                  </a:lnTo>
                  <a:lnTo>
                    <a:pt x="48862" y="43509"/>
                  </a:lnTo>
                  <a:lnTo>
                    <a:pt x="49104" y="43887"/>
                  </a:lnTo>
                  <a:lnTo>
                    <a:pt x="49336" y="44288"/>
                  </a:lnTo>
                  <a:lnTo>
                    <a:pt x="49564" y="44690"/>
                  </a:lnTo>
                  <a:lnTo>
                    <a:pt x="49782" y="45115"/>
                  </a:lnTo>
                  <a:lnTo>
                    <a:pt x="49996" y="45564"/>
                  </a:lnTo>
                  <a:lnTo>
                    <a:pt x="50200" y="46024"/>
                  </a:lnTo>
                  <a:lnTo>
                    <a:pt x="50399" y="46496"/>
                  </a:lnTo>
                  <a:lnTo>
                    <a:pt x="50589" y="46980"/>
                  </a:lnTo>
                  <a:lnTo>
                    <a:pt x="50770" y="47488"/>
                  </a:lnTo>
                  <a:lnTo>
                    <a:pt x="50940" y="48019"/>
                  </a:lnTo>
                  <a:lnTo>
                    <a:pt x="51026" y="48279"/>
                  </a:lnTo>
                  <a:lnTo>
                    <a:pt x="51106" y="48551"/>
                  </a:lnTo>
                  <a:lnTo>
                    <a:pt x="51182" y="48834"/>
                  </a:lnTo>
                  <a:lnTo>
                    <a:pt x="51258" y="49118"/>
                  </a:lnTo>
                  <a:lnTo>
                    <a:pt x="51334" y="49401"/>
                  </a:lnTo>
                  <a:lnTo>
                    <a:pt x="51405" y="49696"/>
                  </a:lnTo>
                  <a:lnTo>
                    <a:pt x="51477" y="49991"/>
                  </a:lnTo>
                  <a:lnTo>
                    <a:pt x="51543" y="50286"/>
                  </a:lnTo>
                  <a:lnTo>
                    <a:pt x="51605" y="50593"/>
                  </a:lnTo>
                  <a:lnTo>
                    <a:pt x="51667" y="50900"/>
                  </a:lnTo>
                  <a:lnTo>
                    <a:pt x="51728" y="51219"/>
                  </a:lnTo>
                  <a:lnTo>
                    <a:pt x="51785" y="51538"/>
                  </a:lnTo>
                  <a:lnTo>
                    <a:pt x="51837" y="51869"/>
                  </a:lnTo>
                  <a:lnTo>
                    <a:pt x="51890" y="52187"/>
                  </a:lnTo>
                  <a:lnTo>
                    <a:pt x="51913" y="52400"/>
                  </a:lnTo>
                  <a:lnTo>
                    <a:pt x="51932" y="52601"/>
                  </a:lnTo>
                  <a:lnTo>
                    <a:pt x="51937" y="52801"/>
                  </a:lnTo>
                  <a:lnTo>
                    <a:pt x="51937" y="52990"/>
                  </a:lnTo>
                  <a:lnTo>
                    <a:pt x="51932" y="53179"/>
                  </a:lnTo>
                  <a:lnTo>
                    <a:pt x="51913" y="53356"/>
                  </a:lnTo>
                  <a:lnTo>
                    <a:pt x="51894" y="53533"/>
                  </a:lnTo>
                  <a:lnTo>
                    <a:pt x="51861" y="53699"/>
                  </a:lnTo>
                  <a:lnTo>
                    <a:pt x="51828" y="53864"/>
                  </a:lnTo>
                  <a:lnTo>
                    <a:pt x="51785" y="54006"/>
                  </a:lnTo>
                  <a:lnTo>
                    <a:pt x="51742" y="54159"/>
                  </a:lnTo>
                  <a:lnTo>
                    <a:pt x="51690" y="54289"/>
                  </a:lnTo>
                  <a:lnTo>
                    <a:pt x="51633" y="54419"/>
                  </a:lnTo>
                  <a:lnTo>
                    <a:pt x="51572" y="54525"/>
                  </a:lnTo>
                  <a:lnTo>
                    <a:pt x="51510" y="54631"/>
                  </a:lnTo>
                  <a:lnTo>
                    <a:pt x="51443" y="54726"/>
                  </a:lnTo>
                  <a:lnTo>
                    <a:pt x="51534" y="54726"/>
                  </a:lnTo>
                  <a:lnTo>
                    <a:pt x="51624" y="54738"/>
                  </a:lnTo>
                  <a:lnTo>
                    <a:pt x="51714" y="54773"/>
                  </a:lnTo>
                  <a:lnTo>
                    <a:pt x="51799" y="54832"/>
                  </a:lnTo>
                  <a:lnTo>
                    <a:pt x="51885" y="54915"/>
                  </a:lnTo>
                  <a:lnTo>
                    <a:pt x="51961" y="55009"/>
                  </a:lnTo>
                  <a:lnTo>
                    <a:pt x="52037" y="55127"/>
                  </a:lnTo>
                  <a:lnTo>
                    <a:pt x="52108" y="55269"/>
                  </a:lnTo>
                  <a:lnTo>
                    <a:pt x="52170" y="55422"/>
                  </a:lnTo>
                  <a:lnTo>
                    <a:pt x="52227" y="55588"/>
                  </a:lnTo>
                  <a:lnTo>
                    <a:pt x="52279" y="55777"/>
                  </a:lnTo>
                  <a:lnTo>
                    <a:pt x="52321" y="55966"/>
                  </a:lnTo>
                  <a:lnTo>
                    <a:pt x="52355" y="56178"/>
                  </a:lnTo>
                  <a:lnTo>
                    <a:pt x="52378" y="56402"/>
                  </a:lnTo>
                  <a:lnTo>
                    <a:pt x="52393" y="56627"/>
                  </a:lnTo>
                  <a:lnTo>
                    <a:pt x="52397" y="56875"/>
                  </a:lnTo>
                  <a:lnTo>
                    <a:pt x="52397" y="57016"/>
                  </a:lnTo>
                  <a:lnTo>
                    <a:pt x="52393" y="57146"/>
                  </a:lnTo>
                  <a:lnTo>
                    <a:pt x="52388" y="57264"/>
                  </a:lnTo>
                  <a:lnTo>
                    <a:pt x="52383" y="57382"/>
                  </a:lnTo>
                  <a:lnTo>
                    <a:pt x="52364" y="57536"/>
                  </a:lnTo>
                  <a:lnTo>
                    <a:pt x="52345" y="57678"/>
                  </a:lnTo>
                  <a:lnTo>
                    <a:pt x="52326" y="57819"/>
                  </a:lnTo>
                  <a:lnTo>
                    <a:pt x="52303" y="57937"/>
                  </a:lnTo>
                  <a:lnTo>
                    <a:pt x="52094" y="59153"/>
                  </a:lnTo>
                  <a:lnTo>
                    <a:pt x="51875" y="60346"/>
                  </a:lnTo>
                  <a:lnTo>
                    <a:pt x="51657" y="61527"/>
                  </a:lnTo>
                  <a:lnTo>
                    <a:pt x="51429" y="62707"/>
                  </a:lnTo>
                  <a:lnTo>
                    <a:pt x="51201" y="63888"/>
                  </a:lnTo>
                  <a:lnTo>
                    <a:pt x="50969" y="65057"/>
                  </a:lnTo>
                  <a:lnTo>
                    <a:pt x="50508" y="67395"/>
                  </a:lnTo>
                  <a:lnTo>
                    <a:pt x="50276" y="68564"/>
                  </a:lnTo>
                  <a:lnTo>
                    <a:pt x="50048" y="69744"/>
                  </a:lnTo>
                  <a:lnTo>
                    <a:pt x="49825" y="70913"/>
                  </a:lnTo>
                  <a:lnTo>
                    <a:pt x="49607" y="72106"/>
                  </a:lnTo>
                  <a:lnTo>
                    <a:pt x="49393" y="73298"/>
                  </a:lnTo>
                  <a:lnTo>
                    <a:pt x="49184" y="74503"/>
                  </a:lnTo>
                  <a:lnTo>
                    <a:pt x="48985" y="75707"/>
                  </a:lnTo>
                  <a:lnTo>
                    <a:pt x="48795" y="76935"/>
                  </a:lnTo>
                  <a:lnTo>
                    <a:pt x="48653" y="77927"/>
                  </a:lnTo>
                  <a:lnTo>
                    <a:pt x="48515" y="78918"/>
                  </a:lnTo>
                  <a:lnTo>
                    <a:pt x="48382" y="79910"/>
                  </a:lnTo>
                  <a:lnTo>
                    <a:pt x="48249" y="80914"/>
                  </a:lnTo>
                  <a:lnTo>
                    <a:pt x="47993" y="82933"/>
                  </a:lnTo>
                  <a:lnTo>
                    <a:pt x="47732" y="84940"/>
                  </a:lnTo>
                  <a:lnTo>
                    <a:pt x="47599" y="85932"/>
                  </a:lnTo>
                  <a:lnTo>
                    <a:pt x="47457" y="86935"/>
                  </a:lnTo>
                  <a:lnTo>
                    <a:pt x="47314" y="87915"/>
                  </a:lnTo>
                  <a:lnTo>
                    <a:pt x="47158" y="88907"/>
                  </a:lnTo>
                  <a:lnTo>
                    <a:pt x="47001" y="89875"/>
                  </a:lnTo>
                  <a:lnTo>
                    <a:pt x="46916" y="90359"/>
                  </a:lnTo>
                  <a:lnTo>
                    <a:pt x="46830" y="90832"/>
                  </a:lnTo>
                  <a:lnTo>
                    <a:pt x="46740" y="91316"/>
                  </a:lnTo>
                  <a:lnTo>
                    <a:pt x="46645" y="91788"/>
                  </a:lnTo>
                  <a:lnTo>
                    <a:pt x="46550" y="92260"/>
                  </a:lnTo>
                  <a:lnTo>
                    <a:pt x="46455" y="92721"/>
                  </a:lnTo>
                  <a:lnTo>
                    <a:pt x="46432" y="92803"/>
                  </a:lnTo>
                  <a:lnTo>
                    <a:pt x="46413" y="92886"/>
                  </a:lnTo>
                  <a:lnTo>
                    <a:pt x="46389" y="92957"/>
                  </a:lnTo>
                  <a:lnTo>
                    <a:pt x="46365" y="93016"/>
                  </a:lnTo>
                  <a:lnTo>
                    <a:pt x="46341" y="93063"/>
                  </a:lnTo>
                  <a:lnTo>
                    <a:pt x="46313" y="93098"/>
                  </a:lnTo>
                  <a:lnTo>
                    <a:pt x="46284" y="93146"/>
                  </a:lnTo>
                  <a:lnTo>
                    <a:pt x="46256" y="93169"/>
                  </a:lnTo>
                  <a:lnTo>
                    <a:pt x="46194" y="93205"/>
                  </a:lnTo>
                  <a:lnTo>
                    <a:pt x="46128" y="93228"/>
                  </a:lnTo>
                  <a:lnTo>
                    <a:pt x="46066" y="93217"/>
                  </a:lnTo>
                  <a:lnTo>
                    <a:pt x="46004" y="93205"/>
                  </a:lnTo>
                  <a:lnTo>
                    <a:pt x="45985" y="93358"/>
                  </a:lnTo>
                  <a:lnTo>
                    <a:pt x="45962" y="93524"/>
                  </a:lnTo>
                  <a:lnTo>
                    <a:pt x="45933" y="93677"/>
                  </a:lnTo>
                  <a:lnTo>
                    <a:pt x="45900" y="93819"/>
                  </a:lnTo>
                  <a:lnTo>
                    <a:pt x="45862" y="93960"/>
                  </a:lnTo>
                  <a:lnTo>
                    <a:pt x="45819" y="94102"/>
                  </a:lnTo>
                  <a:lnTo>
                    <a:pt x="45772" y="94232"/>
                  </a:lnTo>
                  <a:lnTo>
                    <a:pt x="45720" y="94350"/>
                  </a:lnTo>
                  <a:lnTo>
                    <a:pt x="45663" y="94456"/>
                  </a:lnTo>
                  <a:lnTo>
                    <a:pt x="45601" y="94551"/>
                  </a:lnTo>
                  <a:lnTo>
                    <a:pt x="45535" y="94633"/>
                  </a:lnTo>
                  <a:lnTo>
                    <a:pt x="45463" y="94716"/>
                  </a:lnTo>
                  <a:lnTo>
                    <a:pt x="45387" y="94775"/>
                  </a:lnTo>
                  <a:lnTo>
                    <a:pt x="45307" y="94822"/>
                  </a:lnTo>
                  <a:lnTo>
                    <a:pt x="45221" y="94846"/>
                  </a:lnTo>
                  <a:lnTo>
                    <a:pt x="45131" y="94870"/>
                  </a:lnTo>
                  <a:lnTo>
                    <a:pt x="43190" y="94999"/>
                  </a:lnTo>
                  <a:lnTo>
                    <a:pt x="41254" y="95106"/>
                  </a:lnTo>
                  <a:lnTo>
                    <a:pt x="39312" y="95188"/>
                  </a:lnTo>
                  <a:lnTo>
                    <a:pt x="37366" y="95247"/>
                  </a:lnTo>
                  <a:lnTo>
                    <a:pt x="35421" y="95283"/>
                  </a:lnTo>
                  <a:lnTo>
                    <a:pt x="33479" y="95295"/>
                  </a:lnTo>
                  <a:lnTo>
                    <a:pt x="31533" y="95283"/>
                  </a:lnTo>
                  <a:lnTo>
                    <a:pt x="29588" y="95247"/>
                  </a:lnTo>
                  <a:lnTo>
                    <a:pt x="27642" y="95200"/>
                  </a:lnTo>
                  <a:lnTo>
                    <a:pt x="25696" y="95117"/>
                  </a:lnTo>
                  <a:lnTo>
                    <a:pt x="23750" y="95023"/>
                  </a:lnTo>
                  <a:lnTo>
                    <a:pt x="21804" y="94905"/>
                  </a:lnTo>
                  <a:lnTo>
                    <a:pt x="19863" y="94775"/>
                  </a:lnTo>
                  <a:lnTo>
                    <a:pt x="17922" y="94622"/>
                  </a:lnTo>
                  <a:lnTo>
                    <a:pt x="15980" y="94456"/>
                  </a:lnTo>
                  <a:lnTo>
                    <a:pt x="14044" y="94267"/>
                  </a:lnTo>
                  <a:lnTo>
                    <a:pt x="13978" y="94256"/>
                  </a:lnTo>
                  <a:lnTo>
                    <a:pt x="13916" y="94232"/>
                  </a:lnTo>
                  <a:lnTo>
                    <a:pt x="13859" y="94197"/>
                  </a:lnTo>
                  <a:lnTo>
                    <a:pt x="13807" y="94161"/>
                  </a:lnTo>
                  <a:lnTo>
                    <a:pt x="13754" y="94102"/>
                  </a:lnTo>
                  <a:lnTo>
                    <a:pt x="13707" y="94043"/>
                  </a:lnTo>
                  <a:lnTo>
                    <a:pt x="13660" y="93984"/>
                  </a:lnTo>
                  <a:lnTo>
                    <a:pt x="13617" y="93901"/>
                  </a:lnTo>
                  <a:lnTo>
                    <a:pt x="13579" y="93819"/>
                  </a:lnTo>
                  <a:lnTo>
                    <a:pt x="13546" y="93736"/>
                  </a:lnTo>
                  <a:lnTo>
                    <a:pt x="13512" y="93642"/>
                  </a:lnTo>
                  <a:lnTo>
                    <a:pt x="13484" y="93547"/>
                  </a:lnTo>
                  <a:lnTo>
                    <a:pt x="13455" y="93441"/>
                  </a:lnTo>
                  <a:lnTo>
                    <a:pt x="13432" y="93335"/>
                  </a:lnTo>
                  <a:lnTo>
                    <a:pt x="13413" y="93217"/>
                  </a:lnTo>
                  <a:lnTo>
                    <a:pt x="13394" y="93110"/>
                  </a:lnTo>
                  <a:lnTo>
                    <a:pt x="13380" y="92992"/>
                  </a:lnTo>
                  <a:lnTo>
                    <a:pt x="13370" y="92874"/>
                  </a:lnTo>
                  <a:lnTo>
                    <a:pt x="13365" y="92744"/>
                  </a:lnTo>
                  <a:lnTo>
                    <a:pt x="13361" y="92626"/>
                  </a:lnTo>
                  <a:lnTo>
                    <a:pt x="13356" y="92496"/>
                  </a:lnTo>
                  <a:lnTo>
                    <a:pt x="13361" y="92378"/>
                  </a:lnTo>
                  <a:lnTo>
                    <a:pt x="13365" y="92260"/>
                  </a:lnTo>
                  <a:lnTo>
                    <a:pt x="13375" y="92130"/>
                  </a:lnTo>
                  <a:lnTo>
                    <a:pt x="13384" y="92012"/>
                  </a:lnTo>
                  <a:lnTo>
                    <a:pt x="13399" y="91894"/>
                  </a:lnTo>
                  <a:lnTo>
                    <a:pt x="13418" y="91776"/>
                  </a:lnTo>
                  <a:lnTo>
                    <a:pt x="13436" y="91670"/>
                  </a:lnTo>
                  <a:lnTo>
                    <a:pt x="13460" y="91564"/>
                  </a:lnTo>
                  <a:lnTo>
                    <a:pt x="13484" y="91457"/>
                  </a:lnTo>
                  <a:lnTo>
                    <a:pt x="13517" y="91351"/>
                  </a:lnTo>
                  <a:lnTo>
                    <a:pt x="13550" y="91257"/>
                  </a:lnTo>
                  <a:lnTo>
                    <a:pt x="13109" y="88966"/>
                  </a:lnTo>
                  <a:lnTo>
                    <a:pt x="12677" y="86664"/>
                  </a:lnTo>
                  <a:lnTo>
                    <a:pt x="12255" y="84361"/>
                  </a:lnTo>
                  <a:lnTo>
                    <a:pt x="11832" y="82035"/>
                  </a:lnTo>
                  <a:lnTo>
                    <a:pt x="11419" y="79709"/>
                  </a:lnTo>
                  <a:lnTo>
                    <a:pt x="11011" y="77372"/>
                  </a:lnTo>
                  <a:lnTo>
                    <a:pt x="10608" y="75034"/>
                  </a:lnTo>
                  <a:lnTo>
                    <a:pt x="10214" y="72684"/>
                  </a:lnTo>
                  <a:lnTo>
                    <a:pt x="9820" y="70335"/>
                  </a:lnTo>
                  <a:lnTo>
                    <a:pt x="9436" y="67973"/>
                  </a:lnTo>
                  <a:lnTo>
                    <a:pt x="9051" y="65624"/>
                  </a:lnTo>
                  <a:lnTo>
                    <a:pt x="8671" y="63262"/>
                  </a:lnTo>
                  <a:lnTo>
                    <a:pt x="8296" y="60901"/>
                  </a:lnTo>
                  <a:lnTo>
                    <a:pt x="7921" y="58539"/>
                  </a:lnTo>
                  <a:lnTo>
                    <a:pt x="7186" y="53817"/>
                  </a:lnTo>
                  <a:lnTo>
                    <a:pt x="7157" y="53557"/>
                  </a:lnTo>
                  <a:lnTo>
                    <a:pt x="7129" y="53309"/>
                  </a:lnTo>
                  <a:lnTo>
                    <a:pt x="7115" y="53085"/>
                  </a:lnTo>
                  <a:lnTo>
                    <a:pt x="7110" y="52872"/>
                  </a:lnTo>
                  <a:lnTo>
                    <a:pt x="7110" y="52742"/>
                  </a:lnTo>
                  <a:lnTo>
                    <a:pt x="7115" y="52612"/>
                  </a:lnTo>
                  <a:lnTo>
                    <a:pt x="7124" y="52494"/>
                  </a:lnTo>
                  <a:lnTo>
                    <a:pt x="7134" y="52376"/>
                  </a:lnTo>
                  <a:lnTo>
                    <a:pt x="7148" y="52258"/>
                  </a:lnTo>
                  <a:lnTo>
                    <a:pt x="7162" y="52152"/>
                  </a:lnTo>
                  <a:lnTo>
                    <a:pt x="7181" y="52046"/>
                  </a:lnTo>
                  <a:lnTo>
                    <a:pt x="7200" y="51939"/>
                  </a:lnTo>
                  <a:lnTo>
                    <a:pt x="7252" y="51750"/>
                  </a:lnTo>
                  <a:lnTo>
                    <a:pt x="7309" y="51573"/>
                  </a:lnTo>
                  <a:lnTo>
                    <a:pt x="7376" y="51408"/>
                  </a:lnTo>
                  <a:lnTo>
                    <a:pt x="7447" y="51266"/>
                  </a:lnTo>
                  <a:lnTo>
                    <a:pt x="7528" y="51137"/>
                  </a:lnTo>
                  <a:lnTo>
                    <a:pt x="7613" y="51030"/>
                  </a:lnTo>
                  <a:lnTo>
                    <a:pt x="7703" y="50936"/>
                  </a:lnTo>
                  <a:lnTo>
                    <a:pt x="7793" y="50865"/>
                  </a:lnTo>
                  <a:lnTo>
                    <a:pt x="7893" y="50806"/>
                  </a:lnTo>
                  <a:lnTo>
                    <a:pt x="7988" y="50771"/>
                  </a:lnTo>
                  <a:lnTo>
                    <a:pt x="8092" y="50759"/>
                  </a:lnTo>
                  <a:lnTo>
                    <a:pt x="8192" y="50771"/>
                  </a:lnTo>
                  <a:lnTo>
                    <a:pt x="8206" y="50168"/>
                  </a:lnTo>
                  <a:lnTo>
                    <a:pt x="8159" y="50133"/>
                  </a:lnTo>
                  <a:lnTo>
                    <a:pt x="8111" y="50086"/>
                  </a:lnTo>
                  <a:lnTo>
                    <a:pt x="8064" y="50027"/>
                  </a:lnTo>
                  <a:lnTo>
                    <a:pt x="8016" y="49956"/>
                  </a:lnTo>
                  <a:lnTo>
                    <a:pt x="7974" y="49873"/>
                  </a:lnTo>
                  <a:lnTo>
                    <a:pt x="7936" y="49791"/>
                  </a:lnTo>
                  <a:lnTo>
                    <a:pt x="7898" y="49696"/>
                  </a:lnTo>
                  <a:lnTo>
                    <a:pt x="7860" y="49602"/>
                  </a:lnTo>
                  <a:lnTo>
                    <a:pt x="7827" y="49495"/>
                  </a:lnTo>
                  <a:lnTo>
                    <a:pt x="7793" y="49389"/>
                  </a:lnTo>
                  <a:lnTo>
                    <a:pt x="7765" y="49271"/>
                  </a:lnTo>
                  <a:lnTo>
                    <a:pt x="7741" y="49153"/>
                  </a:lnTo>
                  <a:lnTo>
                    <a:pt x="7717" y="49023"/>
                  </a:lnTo>
                  <a:lnTo>
                    <a:pt x="7698" y="48905"/>
                  </a:lnTo>
                  <a:lnTo>
                    <a:pt x="7679" y="48775"/>
                  </a:lnTo>
                  <a:lnTo>
                    <a:pt x="7670" y="48645"/>
                  </a:lnTo>
                  <a:lnTo>
                    <a:pt x="7660" y="48515"/>
                  </a:lnTo>
                  <a:lnTo>
                    <a:pt x="7651" y="48386"/>
                  </a:lnTo>
                  <a:lnTo>
                    <a:pt x="7651" y="48256"/>
                  </a:lnTo>
                  <a:lnTo>
                    <a:pt x="7651" y="48126"/>
                  </a:lnTo>
                  <a:lnTo>
                    <a:pt x="7656" y="47996"/>
                  </a:lnTo>
                  <a:lnTo>
                    <a:pt x="7665" y="47866"/>
                  </a:lnTo>
                  <a:lnTo>
                    <a:pt x="7679" y="47748"/>
                  </a:lnTo>
                  <a:lnTo>
                    <a:pt x="7694" y="47630"/>
                  </a:lnTo>
                  <a:lnTo>
                    <a:pt x="7717" y="47512"/>
                  </a:lnTo>
                  <a:lnTo>
                    <a:pt x="7741" y="47406"/>
                  </a:lnTo>
                  <a:lnTo>
                    <a:pt x="7774" y="47299"/>
                  </a:lnTo>
                  <a:lnTo>
                    <a:pt x="7808" y="47193"/>
                  </a:lnTo>
                  <a:lnTo>
                    <a:pt x="7850" y="47110"/>
                  </a:lnTo>
                  <a:lnTo>
                    <a:pt x="7893" y="47028"/>
                  </a:lnTo>
                  <a:lnTo>
                    <a:pt x="7945" y="46945"/>
                  </a:lnTo>
                  <a:lnTo>
                    <a:pt x="8002" y="46874"/>
                  </a:lnTo>
                  <a:lnTo>
                    <a:pt x="8406" y="46449"/>
                  </a:lnTo>
                  <a:lnTo>
                    <a:pt x="8809" y="46036"/>
                  </a:lnTo>
                  <a:lnTo>
                    <a:pt x="9212" y="45634"/>
                  </a:lnTo>
                  <a:lnTo>
                    <a:pt x="9621" y="45233"/>
                  </a:lnTo>
                  <a:lnTo>
                    <a:pt x="10024" y="44843"/>
                  </a:lnTo>
                  <a:lnTo>
                    <a:pt x="10432" y="44454"/>
                  </a:lnTo>
                  <a:lnTo>
                    <a:pt x="10840" y="44076"/>
                  </a:lnTo>
                  <a:lnTo>
                    <a:pt x="11249" y="43710"/>
                  </a:lnTo>
                  <a:lnTo>
                    <a:pt x="11657" y="43356"/>
                  </a:lnTo>
                  <a:lnTo>
                    <a:pt x="12070" y="43002"/>
                  </a:lnTo>
                  <a:lnTo>
                    <a:pt x="12478" y="42659"/>
                  </a:lnTo>
                  <a:lnTo>
                    <a:pt x="12891" y="42317"/>
                  </a:lnTo>
                  <a:lnTo>
                    <a:pt x="13304" y="41986"/>
                  </a:lnTo>
                  <a:lnTo>
                    <a:pt x="13717" y="41667"/>
                  </a:lnTo>
                  <a:lnTo>
                    <a:pt x="14129" y="41360"/>
                  </a:lnTo>
                  <a:lnTo>
                    <a:pt x="14542" y="41053"/>
                  </a:lnTo>
                  <a:lnTo>
                    <a:pt x="14955" y="40758"/>
                  </a:lnTo>
                  <a:lnTo>
                    <a:pt x="15373" y="40475"/>
                  </a:lnTo>
                  <a:lnTo>
                    <a:pt x="15791" y="40191"/>
                  </a:lnTo>
                  <a:lnTo>
                    <a:pt x="16203" y="39920"/>
                  </a:lnTo>
                  <a:lnTo>
                    <a:pt x="16621" y="39660"/>
                  </a:lnTo>
                  <a:lnTo>
                    <a:pt x="17039" y="39400"/>
                  </a:lnTo>
                  <a:lnTo>
                    <a:pt x="17461" y="39152"/>
                  </a:lnTo>
                  <a:lnTo>
                    <a:pt x="17879" y="38916"/>
                  </a:lnTo>
                  <a:lnTo>
                    <a:pt x="18297" y="38692"/>
                  </a:lnTo>
                  <a:lnTo>
                    <a:pt x="18719" y="38468"/>
                  </a:lnTo>
                  <a:lnTo>
                    <a:pt x="19141" y="38255"/>
                  </a:lnTo>
                  <a:lnTo>
                    <a:pt x="19564" y="38043"/>
                  </a:lnTo>
                  <a:lnTo>
                    <a:pt x="19986" y="37842"/>
                  </a:lnTo>
                  <a:lnTo>
                    <a:pt x="20409" y="37653"/>
                  </a:lnTo>
                  <a:lnTo>
                    <a:pt x="20831" y="37476"/>
                  </a:lnTo>
                  <a:lnTo>
                    <a:pt x="21253" y="37299"/>
                  </a:lnTo>
                  <a:lnTo>
                    <a:pt x="21681" y="37133"/>
                  </a:lnTo>
                  <a:lnTo>
                    <a:pt x="22103" y="36980"/>
                  </a:lnTo>
                  <a:lnTo>
                    <a:pt x="22530" y="36826"/>
                  </a:lnTo>
                  <a:lnTo>
                    <a:pt x="22957" y="36685"/>
                  </a:lnTo>
                  <a:lnTo>
                    <a:pt x="23384" y="36555"/>
                  </a:lnTo>
                  <a:lnTo>
                    <a:pt x="23812" y="36437"/>
                  </a:lnTo>
                  <a:lnTo>
                    <a:pt x="24239" y="36319"/>
                  </a:lnTo>
                  <a:lnTo>
                    <a:pt x="24666" y="36213"/>
                  </a:lnTo>
                  <a:lnTo>
                    <a:pt x="25093" y="36118"/>
                  </a:lnTo>
                  <a:lnTo>
                    <a:pt x="25525" y="36024"/>
                  </a:lnTo>
                  <a:lnTo>
                    <a:pt x="25952" y="35941"/>
                  </a:lnTo>
                  <a:lnTo>
                    <a:pt x="26384" y="35870"/>
                  </a:lnTo>
                  <a:lnTo>
                    <a:pt x="26816" y="35799"/>
                  </a:lnTo>
                  <a:lnTo>
                    <a:pt x="27243" y="35740"/>
                  </a:lnTo>
                  <a:lnTo>
                    <a:pt x="27675" y="35693"/>
                  </a:lnTo>
                  <a:lnTo>
                    <a:pt x="28107" y="35658"/>
                  </a:lnTo>
                  <a:lnTo>
                    <a:pt x="28539" y="35622"/>
                  </a:lnTo>
                  <a:lnTo>
                    <a:pt x="28975" y="35599"/>
                  </a:lnTo>
                  <a:lnTo>
                    <a:pt x="29407" y="35587"/>
                  </a:lnTo>
                  <a:close/>
                  <a:moveTo>
                    <a:pt x="15586" y="107125"/>
                  </a:moveTo>
                  <a:lnTo>
                    <a:pt x="15662" y="107149"/>
                  </a:lnTo>
                  <a:lnTo>
                    <a:pt x="15729" y="107184"/>
                  </a:lnTo>
                  <a:lnTo>
                    <a:pt x="15795" y="107243"/>
                  </a:lnTo>
                  <a:lnTo>
                    <a:pt x="15862" y="107302"/>
                  </a:lnTo>
                  <a:lnTo>
                    <a:pt x="15919" y="107373"/>
                  </a:lnTo>
                  <a:lnTo>
                    <a:pt x="15976" y="107468"/>
                  </a:lnTo>
                  <a:lnTo>
                    <a:pt x="16028" y="107562"/>
                  </a:lnTo>
                  <a:lnTo>
                    <a:pt x="16080" y="107668"/>
                  </a:lnTo>
                  <a:lnTo>
                    <a:pt x="16128" y="107786"/>
                  </a:lnTo>
                  <a:lnTo>
                    <a:pt x="16170" y="107904"/>
                  </a:lnTo>
                  <a:lnTo>
                    <a:pt x="16208" y="108034"/>
                  </a:lnTo>
                  <a:lnTo>
                    <a:pt x="16241" y="108176"/>
                  </a:lnTo>
                  <a:lnTo>
                    <a:pt x="16275" y="108306"/>
                  </a:lnTo>
                  <a:lnTo>
                    <a:pt x="16308" y="108270"/>
                  </a:lnTo>
                  <a:lnTo>
                    <a:pt x="16341" y="108235"/>
                  </a:lnTo>
                  <a:lnTo>
                    <a:pt x="16374" y="108200"/>
                  </a:lnTo>
                  <a:lnTo>
                    <a:pt x="16398" y="108200"/>
                  </a:lnTo>
                  <a:lnTo>
                    <a:pt x="16417" y="108188"/>
                  </a:lnTo>
                  <a:lnTo>
                    <a:pt x="16531" y="108200"/>
                  </a:lnTo>
                  <a:lnTo>
                    <a:pt x="16645" y="108211"/>
                  </a:lnTo>
                  <a:lnTo>
                    <a:pt x="16754" y="108235"/>
                  </a:lnTo>
                  <a:lnTo>
                    <a:pt x="16863" y="108270"/>
                  </a:lnTo>
                  <a:lnTo>
                    <a:pt x="16977" y="108306"/>
                  </a:lnTo>
                  <a:lnTo>
                    <a:pt x="17082" y="108353"/>
                  </a:lnTo>
                  <a:lnTo>
                    <a:pt x="17191" y="108400"/>
                  </a:lnTo>
                  <a:lnTo>
                    <a:pt x="17295" y="108459"/>
                  </a:lnTo>
                  <a:lnTo>
                    <a:pt x="17509" y="108601"/>
                  </a:lnTo>
                  <a:lnTo>
                    <a:pt x="17713" y="108755"/>
                  </a:lnTo>
                  <a:lnTo>
                    <a:pt x="17912" y="108943"/>
                  </a:lnTo>
                  <a:lnTo>
                    <a:pt x="18107" y="109156"/>
                  </a:lnTo>
                  <a:lnTo>
                    <a:pt x="18297" y="109392"/>
                  </a:lnTo>
                  <a:lnTo>
                    <a:pt x="18482" y="109640"/>
                  </a:lnTo>
                  <a:lnTo>
                    <a:pt x="18662" y="109923"/>
                  </a:lnTo>
                  <a:lnTo>
                    <a:pt x="18833" y="110219"/>
                  </a:lnTo>
                  <a:lnTo>
                    <a:pt x="19004" y="110537"/>
                  </a:lnTo>
                  <a:lnTo>
                    <a:pt x="19160" y="110880"/>
                  </a:lnTo>
                  <a:lnTo>
                    <a:pt x="19317" y="111234"/>
                  </a:lnTo>
                  <a:lnTo>
                    <a:pt x="19464" y="111612"/>
                  </a:lnTo>
                  <a:lnTo>
                    <a:pt x="19606" y="112001"/>
                  </a:lnTo>
                  <a:lnTo>
                    <a:pt x="19739" y="112415"/>
                  </a:lnTo>
                  <a:lnTo>
                    <a:pt x="19867" y="112840"/>
                  </a:lnTo>
                  <a:lnTo>
                    <a:pt x="19986" y="113277"/>
                  </a:lnTo>
                  <a:lnTo>
                    <a:pt x="20100" y="113737"/>
                  </a:lnTo>
                  <a:lnTo>
                    <a:pt x="20200" y="114209"/>
                  </a:lnTo>
                  <a:lnTo>
                    <a:pt x="20299" y="114693"/>
                  </a:lnTo>
                  <a:lnTo>
                    <a:pt x="20385" y="115189"/>
                  </a:lnTo>
                  <a:lnTo>
                    <a:pt x="20461" y="115685"/>
                  </a:lnTo>
                  <a:lnTo>
                    <a:pt x="20532" y="116205"/>
                  </a:lnTo>
                  <a:lnTo>
                    <a:pt x="20594" y="116736"/>
                  </a:lnTo>
                  <a:lnTo>
                    <a:pt x="20646" y="117267"/>
                  </a:lnTo>
                  <a:lnTo>
                    <a:pt x="20689" y="117810"/>
                  </a:lnTo>
                  <a:lnTo>
                    <a:pt x="20717" y="118365"/>
                  </a:lnTo>
                  <a:lnTo>
                    <a:pt x="20741" y="118932"/>
                  </a:lnTo>
                  <a:lnTo>
                    <a:pt x="20755" y="119499"/>
                  </a:lnTo>
                  <a:lnTo>
                    <a:pt x="20755" y="119782"/>
                  </a:lnTo>
                  <a:lnTo>
                    <a:pt x="20755" y="120066"/>
                  </a:lnTo>
                  <a:lnTo>
                    <a:pt x="20750" y="120349"/>
                  </a:lnTo>
                  <a:lnTo>
                    <a:pt x="20741" y="120632"/>
                  </a:lnTo>
                  <a:lnTo>
                    <a:pt x="20731" y="120904"/>
                  </a:lnTo>
                  <a:lnTo>
                    <a:pt x="20717" y="121187"/>
                  </a:lnTo>
                  <a:lnTo>
                    <a:pt x="20698" y="121459"/>
                  </a:lnTo>
                  <a:lnTo>
                    <a:pt x="20679" y="121730"/>
                  </a:lnTo>
                  <a:lnTo>
                    <a:pt x="20660" y="121990"/>
                  </a:lnTo>
                  <a:lnTo>
                    <a:pt x="20632" y="122250"/>
                  </a:lnTo>
                  <a:lnTo>
                    <a:pt x="20603" y="122510"/>
                  </a:lnTo>
                  <a:lnTo>
                    <a:pt x="20575" y="122769"/>
                  </a:lnTo>
                  <a:lnTo>
                    <a:pt x="20541" y="123017"/>
                  </a:lnTo>
                  <a:lnTo>
                    <a:pt x="20503" y="123277"/>
                  </a:lnTo>
                  <a:lnTo>
                    <a:pt x="20466" y="123525"/>
                  </a:lnTo>
                  <a:lnTo>
                    <a:pt x="20428" y="123761"/>
                  </a:lnTo>
                  <a:lnTo>
                    <a:pt x="20337" y="124233"/>
                  </a:lnTo>
                  <a:lnTo>
                    <a:pt x="20238" y="124706"/>
                  </a:lnTo>
                  <a:lnTo>
                    <a:pt x="20129" y="125143"/>
                  </a:lnTo>
                  <a:lnTo>
                    <a:pt x="20010" y="125579"/>
                  </a:lnTo>
                  <a:lnTo>
                    <a:pt x="19886" y="125993"/>
                  </a:lnTo>
                  <a:lnTo>
                    <a:pt x="19754" y="126394"/>
                  </a:lnTo>
                  <a:lnTo>
                    <a:pt x="19611" y="126784"/>
                  </a:lnTo>
                  <a:lnTo>
                    <a:pt x="19459" y="127150"/>
                  </a:lnTo>
                  <a:lnTo>
                    <a:pt x="19303" y="127492"/>
                  </a:lnTo>
                  <a:lnTo>
                    <a:pt x="19141" y="127835"/>
                  </a:lnTo>
                  <a:lnTo>
                    <a:pt x="18970" y="128142"/>
                  </a:lnTo>
                  <a:lnTo>
                    <a:pt x="18795" y="128437"/>
                  </a:lnTo>
                  <a:lnTo>
                    <a:pt x="18615" y="128720"/>
                  </a:lnTo>
                  <a:lnTo>
                    <a:pt x="18429" y="128980"/>
                  </a:lnTo>
                  <a:lnTo>
                    <a:pt x="18235" y="129216"/>
                  </a:lnTo>
                  <a:lnTo>
                    <a:pt x="18040" y="129428"/>
                  </a:lnTo>
                  <a:lnTo>
                    <a:pt x="17841" y="129629"/>
                  </a:lnTo>
                  <a:lnTo>
                    <a:pt x="17632" y="129806"/>
                  </a:lnTo>
                  <a:lnTo>
                    <a:pt x="17423" y="129960"/>
                  </a:lnTo>
                  <a:lnTo>
                    <a:pt x="17214" y="130090"/>
                  </a:lnTo>
                  <a:lnTo>
                    <a:pt x="16996" y="130208"/>
                  </a:lnTo>
                  <a:lnTo>
                    <a:pt x="16783" y="130290"/>
                  </a:lnTo>
                  <a:lnTo>
                    <a:pt x="16559" y="130361"/>
                  </a:lnTo>
                  <a:lnTo>
                    <a:pt x="16336" y="130397"/>
                  </a:lnTo>
                  <a:lnTo>
                    <a:pt x="16113" y="130420"/>
                  </a:lnTo>
                  <a:lnTo>
                    <a:pt x="15890" y="130420"/>
                  </a:lnTo>
                  <a:lnTo>
                    <a:pt x="15667" y="130385"/>
                  </a:lnTo>
                  <a:lnTo>
                    <a:pt x="15449" y="130338"/>
                  </a:lnTo>
                  <a:lnTo>
                    <a:pt x="15231" y="130267"/>
                  </a:lnTo>
                  <a:lnTo>
                    <a:pt x="15012" y="130161"/>
                  </a:lnTo>
                  <a:lnTo>
                    <a:pt x="14799" y="130042"/>
                  </a:lnTo>
                  <a:lnTo>
                    <a:pt x="14590" y="129901"/>
                  </a:lnTo>
                  <a:lnTo>
                    <a:pt x="14386" y="129735"/>
                  </a:lnTo>
                  <a:lnTo>
                    <a:pt x="14186" y="129547"/>
                  </a:lnTo>
                  <a:lnTo>
                    <a:pt x="13987" y="129346"/>
                  </a:lnTo>
                  <a:lnTo>
                    <a:pt x="13792" y="129110"/>
                  </a:lnTo>
                  <a:lnTo>
                    <a:pt x="13607" y="128862"/>
                  </a:lnTo>
                  <a:lnTo>
                    <a:pt x="13422" y="128602"/>
                  </a:lnTo>
                  <a:lnTo>
                    <a:pt x="13247" y="128307"/>
                  </a:lnTo>
                  <a:lnTo>
                    <a:pt x="13076" y="128000"/>
                  </a:lnTo>
                  <a:lnTo>
                    <a:pt x="12910" y="127669"/>
                  </a:lnTo>
                  <a:lnTo>
                    <a:pt x="12753" y="127327"/>
                  </a:lnTo>
                  <a:lnTo>
                    <a:pt x="12601" y="126961"/>
                  </a:lnTo>
                  <a:lnTo>
                    <a:pt x="12454" y="126583"/>
                  </a:lnTo>
                  <a:lnTo>
                    <a:pt x="12321" y="126182"/>
                  </a:lnTo>
                  <a:lnTo>
                    <a:pt x="12188" y="125768"/>
                  </a:lnTo>
                  <a:lnTo>
                    <a:pt x="12070" y="125331"/>
                  </a:lnTo>
                  <a:lnTo>
                    <a:pt x="11960" y="124883"/>
                  </a:lnTo>
                  <a:lnTo>
                    <a:pt x="11856" y="124411"/>
                  </a:lnTo>
                  <a:lnTo>
                    <a:pt x="11761" y="123926"/>
                  </a:lnTo>
                  <a:lnTo>
                    <a:pt x="11718" y="123679"/>
                  </a:lnTo>
                  <a:lnTo>
                    <a:pt x="11676" y="123431"/>
                  </a:lnTo>
                  <a:lnTo>
                    <a:pt x="11638" y="123171"/>
                  </a:lnTo>
                  <a:lnTo>
                    <a:pt x="11604" y="122923"/>
                  </a:lnTo>
                  <a:lnTo>
                    <a:pt x="11571" y="122651"/>
                  </a:lnTo>
                  <a:lnTo>
                    <a:pt x="11538" y="122392"/>
                  </a:lnTo>
                  <a:lnTo>
                    <a:pt x="11510" y="122120"/>
                  </a:lnTo>
                  <a:lnTo>
                    <a:pt x="11486" y="121848"/>
                  </a:lnTo>
                  <a:lnTo>
                    <a:pt x="11462" y="121577"/>
                  </a:lnTo>
                  <a:lnTo>
                    <a:pt x="11443" y="121293"/>
                  </a:lnTo>
                  <a:lnTo>
                    <a:pt x="11429" y="121010"/>
                  </a:lnTo>
                  <a:lnTo>
                    <a:pt x="11415" y="120727"/>
                  </a:lnTo>
                  <a:lnTo>
                    <a:pt x="11400" y="120432"/>
                  </a:lnTo>
                  <a:lnTo>
                    <a:pt x="11396" y="120148"/>
                  </a:lnTo>
                  <a:lnTo>
                    <a:pt x="11386" y="119570"/>
                  </a:lnTo>
                  <a:lnTo>
                    <a:pt x="11391" y="118991"/>
                  </a:lnTo>
                  <a:lnTo>
                    <a:pt x="11405" y="118424"/>
                  </a:lnTo>
                  <a:lnTo>
                    <a:pt x="11434" y="117846"/>
                  </a:lnTo>
                  <a:lnTo>
                    <a:pt x="11472" y="117279"/>
                  </a:lnTo>
                  <a:lnTo>
                    <a:pt x="11514" y="116724"/>
                  </a:lnTo>
                  <a:lnTo>
                    <a:pt x="11571" y="116169"/>
                  </a:lnTo>
                  <a:lnTo>
                    <a:pt x="11638" y="115614"/>
                  </a:lnTo>
                  <a:lnTo>
                    <a:pt x="11714" y="115071"/>
                  </a:lnTo>
                  <a:lnTo>
                    <a:pt x="11799" y="114540"/>
                  </a:lnTo>
                  <a:lnTo>
                    <a:pt x="11894" y="114020"/>
                  </a:lnTo>
                  <a:lnTo>
                    <a:pt x="11998" y="113513"/>
                  </a:lnTo>
                  <a:lnTo>
                    <a:pt x="12112" y="113017"/>
                  </a:lnTo>
                  <a:lnTo>
                    <a:pt x="12231" y="112521"/>
                  </a:lnTo>
                  <a:lnTo>
                    <a:pt x="12359" y="112049"/>
                  </a:lnTo>
                  <a:lnTo>
                    <a:pt x="12497" y="111600"/>
                  </a:lnTo>
                  <a:lnTo>
                    <a:pt x="12639" y="111151"/>
                  </a:lnTo>
                  <a:lnTo>
                    <a:pt x="12791" y="110726"/>
                  </a:lnTo>
                  <a:lnTo>
                    <a:pt x="12952" y="110313"/>
                  </a:lnTo>
                  <a:lnTo>
                    <a:pt x="13119" y="109923"/>
                  </a:lnTo>
                  <a:lnTo>
                    <a:pt x="13289" y="109557"/>
                  </a:lnTo>
                  <a:lnTo>
                    <a:pt x="13470" y="109215"/>
                  </a:lnTo>
                  <a:lnTo>
                    <a:pt x="13655" y="108884"/>
                  </a:lnTo>
                  <a:lnTo>
                    <a:pt x="13849" y="108577"/>
                  </a:lnTo>
                  <a:lnTo>
                    <a:pt x="14049" y="108294"/>
                  </a:lnTo>
                  <a:lnTo>
                    <a:pt x="14148" y="108164"/>
                  </a:lnTo>
                  <a:lnTo>
                    <a:pt x="14253" y="108034"/>
                  </a:lnTo>
                  <a:lnTo>
                    <a:pt x="14357" y="107916"/>
                  </a:lnTo>
                  <a:lnTo>
                    <a:pt x="14462" y="107810"/>
                  </a:lnTo>
                  <a:lnTo>
                    <a:pt x="14566" y="107704"/>
                  </a:lnTo>
                  <a:lnTo>
                    <a:pt x="14675" y="107609"/>
                  </a:lnTo>
                  <a:lnTo>
                    <a:pt x="14784" y="107515"/>
                  </a:lnTo>
                  <a:lnTo>
                    <a:pt x="14898" y="107432"/>
                  </a:lnTo>
                  <a:lnTo>
                    <a:pt x="15007" y="107349"/>
                  </a:lnTo>
                  <a:lnTo>
                    <a:pt x="15121" y="107279"/>
                  </a:lnTo>
                  <a:lnTo>
                    <a:pt x="15235" y="107220"/>
                  </a:lnTo>
                  <a:lnTo>
                    <a:pt x="15349" y="107161"/>
                  </a:lnTo>
                  <a:lnTo>
                    <a:pt x="15435" y="107137"/>
                  </a:lnTo>
                  <a:lnTo>
                    <a:pt x="15511" y="107125"/>
                  </a:lnTo>
                  <a:close/>
                  <a:moveTo>
                    <a:pt x="45606" y="111860"/>
                  </a:moveTo>
                  <a:lnTo>
                    <a:pt x="45734" y="111872"/>
                  </a:lnTo>
                  <a:lnTo>
                    <a:pt x="45862" y="111883"/>
                  </a:lnTo>
                  <a:lnTo>
                    <a:pt x="45995" y="111919"/>
                  </a:lnTo>
                  <a:lnTo>
                    <a:pt x="46123" y="111954"/>
                  </a:lnTo>
                  <a:lnTo>
                    <a:pt x="46256" y="111990"/>
                  </a:lnTo>
                  <a:lnTo>
                    <a:pt x="46384" y="112049"/>
                  </a:lnTo>
                  <a:lnTo>
                    <a:pt x="46512" y="112108"/>
                  </a:lnTo>
                  <a:lnTo>
                    <a:pt x="46640" y="112167"/>
                  </a:lnTo>
                  <a:lnTo>
                    <a:pt x="46769" y="112238"/>
                  </a:lnTo>
                  <a:lnTo>
                    <a:pt x="46897" y="112320"/>
                  </a:lnTo>
                  <a:lnTo>
                    <a:pt x="47025" y="112403"/>
                  </a:lnTo>
                  <a:lnTo>
                    <a:pt x="47153" y="112497"/>
                  </a:lnTo>
                  <a:lnTo>
                    <a:pt x="47281" y="112604"/>
                  </a:lnTo>
                  <a:lnTo>
                    <a:pt x="47528" y="112828"/>
                  </a:lnTo>
                  <a:lnTo>
                    <a:pt x="47775" y="113076"/>
                  </a:lnTo>
                  <a:lnTo>
                    <a:pt x="48017" y="113347"/>
                  </a:lnTo>
                  <a:lnTo>
                    <a:pt x="48254" y="113643"/>
                  </a:lnTo>
                  <a:lnTo>
                    <a:pt x="48482" y="113961"/>
                  </a:lnTo>
                  <a:lnTo>
                    <a:pt x="48705" y="114304"/>
                  </a:lnTo>
                  <a:lnTo>
                    <a:pt x="48919" y="114670"/>
                  </a:lnTo>
                  <a:lnTo>
                    <a:pt x="49023" y="114859"/>
                  </a:lnTo>
                  <a:lnTo>
                    <a:pt x="49127" y="115048"/>
                  </a:lnTo>
                  <a:lnTo>
                    <a:pt x="49227" y="115248"/>
                  </a:lnTo>
                  <a:lnTo>
                    <a:pt x="49322" y="115449"/>
                  </a:lnTo>
                  <a:lnTo>
                    <a:pt x="49417" y="115662"/>
                  </a:lnTo>
                  <a:lnTo>
                    <a:pt x="49512" y="115874"/>
                  </a:lnTo>
                  <a:lnTo>
                    <a:pt x="49602" y="116087"/>
                  </a:lnTo>
                  <a:lnTo>
                    <a:pt x="49687" y="116311"/>
                  </a:lnTo>
                  <a:lnTo>
                    <a:pt x="49773" y="116535"/>
                  </a:lnTo>
                  <a:lnTo>
                    <a:pt x="49854" y="116760"/>
                  </a:lnTo>
                  <a:lnTo>
                    <a:pt x="49934" y="116996"/>
                  </a:lnTo>
                  <a:lnTo>
                    <a:pt x="50010" y="117232"/>
                  </a:lnTo>
                  <a:lnTo>
                    <a:pt x="50096" y="117515"/>
                  </a:lnTo>
                  <a:lnTo>
                    <a:pt x="50176" y="117810"/>
                  </a:lnTo>
                  <a:lnTo>
                    <a:pt x="50252" y="118094"/>
                  </a:lnTo>
                  <a:lnTo>
                    <a:pt x="50328" y="118389"/>
                  </a:lnTo>
                  <a:lnTo>
                    <a:pt x="50395" y="118684"/>
                  </a:lnTo>
                  <a:lnTo>
                    <a:pt x="50461" y="118979"/>
                  </a:lnTo>
                  <a:lnTo>
                    <a:pt x="50518" y="119286"/>
                  </a:lnTo>
                  <a:lnTo>
                    <a:pt x="50575" y="119581"/>
                  </a:lnTo>
                  <a:lnTo>
                    <a:pt x="50622" y="119888"/>
                  </a:lnTo>
                  <a:lnTo>
                    <a:pt x="50670" y="120195"/>
                  </a:lnTo>
                  <a:lnTo>
                    <a:pt x="50713" y="120491"/>
                  </a:lnTo>
                  <a:lnTo>
                    <a:pt x="50751" y="120798"/>
                  </a:lnTo>
                  <a:lnTo>
                    <a:pt x="50784" y="121105"/>
                  </a:lnTo>
                  <a:lnTo>
                    <a:pt x="50817" y="121423"/>
                  </a:lnTo>
                  <a:lnTo>
                    <a:pt x="50841" y="121730"/>
                  </a:lnTo>
                  <a:lnTo>
                    <a:pt x="50864" y="122037"/>
                  </a:lnTo>
                  <a:lnTo>
                    <a:pt x="50879" y="122344"/>
                  </a:lnTo>
                  <a:lnTo>
                    <a:pt x="50893" y="122651"/>
                  </a:lnTo>
                  <a:lnTo>
                    <a:pt x="50902" y="122970"/>
                  </a:lnTo>
                  <a:lnTo>
                    <a:pt x="50912" y="123277"/>
                  </a:lnTo>
                  <a:lnTo>
                    <a:pt x="50912" y="123584"/>
                  </a:lnTo>
                  <a:lnTo>
                    <a:pt x="50912" y="123891"/>
                  </a:lnTo>
                  <a:lnTo>
                    <a:pt x="50907" y="124198"/>
                  </a:lnTo>
                  <a:lnTo>
                    <a:pt x="50898" y="124505"/>
                  </a:lnTo>
                  <a:lnTo>
                    <a:pt x="50883" y="124812"/>
                  </a:lnTo>
                  <a:lnTo>
                    <a:pt x="50869" y="125119"/>
                  </a:lnTo>
                  <a:lnTo>
                    <a:pt x="50845" y="125426"/>
                  </a:lnTo>
                  <a:lnTo>
                    <a:pt x="50826" y="125733"/>
                  </a:lnTo>
                  <a:lnTo>
                    <a:pt x="50798" y="126028"/>
                  </a:lnTo>
                  <a:lnTo>
                    <a:pt x="50770" y="126335"/>
                  </a:lnTo>
                  <a:lnTo>
                    <a:pt x="50736" y="126630"/>
                  </a:lnTo>
                  <a:lnTo>
                    <a:pt x="50698" y="126925"/>
                  </a:lnTo>
                  <a:lnTo>
                    <a:pt x="50656" y="127221"/>
                  </a:lnTo>
                  <a:lnTo>
                    <a:pt x="50613" y="127516"/>
                  </a:lnTo>
                  <a:lnTo>
                    <a:pt x="50565" y="127799"/>
                  </a:lnTo>
                  <a:lnTo>
                    <a:pt x="50518" y="128083"/>
                  </a:lnTo>
                  <a:lnTo>
                    <a:pt x="50466" y="128366"/>
                  </a:lnTo>
                  <a:lnTo>
                    <a:pt x="50409" y="128649"/>
                  </a:lnTo>
                  <a:lnTo>
                    <a:pt x="50352" y="128933"/>
                  </a:lnTo>
                  <a:lnTo>
                    <a:pt x="50290" y="129204"/>
                  </a:lnTo>
                  <a:lnTo>
                    <a:pt x="50224" y="129476"/>
                  </a:lnTo>
                  <a:lnTo>
                    <a:pt x="50157" y="129747"/>
                  </a:lnTo>
                  <a:lnTo>
                    <a:pt x="50086" y="130007"/>
                  </a:lnTo>
                  <a:lnTo>
                    <a:pt x="50010" y="130267"/>
                  </a:lnTo>
                  <a:lnTo>
                    <a:pt x="49934" y="130527"/>
                  </a:lnTo>
                  <a:lnTo>
                    <a:pt x="49854" y="130774"/>
                  </a:lnTo>
                  <a:lnTo>
                    <a:pt x="49773" y="131022"/>
                  </a:lnTo>
                  <a:lnTo>
                    <a:pt x="49687" y="131270"/>
                  </a:lnTo>
                  <a:lnTo>
                    <a:pt x="49602" y="131507"/>
                  </a:lnTo>
                  <a:lnTo>
                    <a:pt x="49512" y="131743"/>
                  </a:lnTo>
                  <a:lnTo>
                    <a:pt x="49422" y="131979"/>
                  </a:lnTo>
                  <a:lnTo>
                    <a:pt x="49327" y="132203"/>
                  </a:lnTo>
                  <a:lnTo>
                    <a:pt x="49232" y="132416"/>
                  </a:lnTo>
                  <a:lnTo>
                    <a:pt x="49132" y="132628"/>
                  </a:lnTo>
                  <a:lnTo>
                    <a:pt x="49028" y="132841"/>
                  </a:lnTo>
                  <a:lnTo>
                    <a:pt x="48923" y="133041"/>
                  </a:lnTo>
                  <a:lnTo>
                    <a:pt x="48819" y="133242"/>
                  </a:lnTo>
                  <a:lnTo>
                    <a:pt x="48710" y="133431"/>
                  </a:lnTo>
                  <a:lnTo>
                    <a:pt x="48601" y="133620"/>
                  </a:lnTo>
                  <a:lnTo>
                    <a:pt x="48487" y="133797"/>
                  </a:lnTo>
                  <a:lnTo>
                    <a:pt x="48373" y="133962"/>
                  </a:lnTo>
                  <a:lnTo>
                    <a:pt x="48254" y="134128"/>
                  </a:lnTo>
                  <a:lnTo>
                    <a:pt x="48135" y="134293"/>
                  </a:lnTo>
                  <a:lnTo>
                    <a:pt x="48017" y="134446"/>
                  </a:lnTo>
                  <a:lnTo>
                    <a:pt x="47898" y="134588"/>
                  </a:lnTo>
                  <a:lnTo>
                    <a:pt x="47779" y="134718"/>
                  </a:lnTo>
                  <a:lnTo>
                    <a:pt x="47661" y="134848"/>
                  </a:lnTo>
                  <a:lnTo>
                    <a:pt x="47537" y="134966"/>
                  </a:lnTo>
                  <a:lnTo>
                    <a:pt x="47419" y="135072"/>
                  </a:lnTo>
                  <a:lnTo>
                    <a:pt x="47295" y="135167"/>
                  </a:lnTo>
                  <a:lnTo>
                    <a:pt x="47172" y="135261"/>
                  </a:lnTo>
                  <a:lnTo>
                    <a:pt x="47049" y="135356"/>
                  </a:lnTo>
                  <a:lnTo>
                    <a:pt x="46925" y="135426"/>
                  </a:lnTo>
                  <a:lnTo>
                    <a:pt x="46802" y="135497"/>
                  </a:lnTo>
                  <a:lnTo>
                    <a:pt x="46678" y="135556"/>
                  </a:lnTo>
                  <a:lnTo>
                    <a:pt x="46555" y="135615"/>
                  </a:lnTo>
                  <a:lnTo>
                    <a:pt x="46432" y="135663"/>
                  </a:lnTo>
                  <a:lnTo>
                    <a:pt x="46308" y="135698"/>
                  </a:lnTo>
                  <a:lnTo>
                    <a:pt x="46185" y="135733"/>
                  </a:lnTo>
                  <a:lnTo>
                    <a:pt x="46057" y="135757"/>
                  </a:lnTo>
                  <a:lnTo>
                    <a:pt x="45933" y="135769"/>
                  </a:lnTo>
                  <a:lnTo>
                    <a:pt x="45810" y="135781"/>
                  </a:lnTo>
                  <a:lnTo>
                    <a:pt x="45686" y="135781"/>
                  </a:lnTo>
                  <a:lnTo>
                    <a:pt x="45563" y="135769"/>
                  </a:lnTo>
                  <a:lnTo>
                    <a:pt x="45440" y="135757"/>
                  </a:lnTo>
                  <a:lnTo>
                    <a:pt x="45316" y="135733"/>
                  </a:lnTo>
                  <a:lnTo>
                    <a:pt x="45198" y="135710"/>
                  </a:lnTo>
                  <a:lnTo>
                    <a:pt x="45074" y="135663"/>
                  </a:lnTo>
                  <a:lnTo>
                    <a:pt x="44956" y="135615"/>
                  </a:lnTo>
                  <a:lnTo>
                    <a:pt x="44837" y="135568"/>
                  </a:lnTo>
                  <a:lnTo>
                    <a:pt x="44718" y="135509"/>
                  </a:lnTo>
                  <a:lnTo>
                    <a:pt x="44600" y="135438"/>
                  </a:lnTo>
                  <a:lnTo>
                    <a:pt x="44481" y="135367"/>
                  </a:lnTo>
                  <a:lnTo>
                    <a:pt x="44367" y="135273"/>
                  </a:lnTo>
                  <a:lnTo>
                    <a:pt x="44253" y="135190"/>
                  </a:lnTo>
                  <a:lnTo>
                    <a:pt x="44139" y="135084"/>
                  </a:lnTo>
                  <a:lnTo>
                    <a:pt x="44025" y="134978"/>
                  </a:lnTo>
                  <a:lnTo>
                    <a:pt x="43916" y="134872"/>
                  </a:lnTo>
                  <a:lnTo>
                    <a:pt x="43807" y="134753"/>
                  </a:lnTo>
                  <a:lnTo>
                    <a:pt x="43698" y="134624"/>
                  </a:lnTo>
                  <a:lnTo>
                    <a:pt x="43589" y="134482"/>
                  </a:lnTo>
                  <a:lnTo>
                    <a:pt x="43484" y="134340"/>
                  </a:lnTo>
                  <a:lnTo>
                    <a:pt x="43385" y="134187"/>
                  </a:lnTo>
                  <a:lnTo>
                    <a:pt x="43280" y="134033"/>
                  </a:lnTo>
                  <a:lnTo>
                    <a:pt x="43180" y="133868"/>
                  </a:lnTo>
                  <a:lnTo>
                    <a:pt x="43086" y="133691"/>
                  </a:lnTo>
                  <a:lnTo>
                    <a:pt x="42991" y="133514"/>
                  </a:lnTo>
                  <a:lnTo>
                    <a:pt x="42896" y="133325"/>
                  </a:lnTo>
                  <a:lnTo>
                    <a:pt x="42806" y="133136"/>
                  </a:lnTo>
                  <a:lnTo>
                    <a:pt x="42715" y="132935"/>
                  </a:lnTo>
                  <a:lnTo>
                    <a:pt x="42630" y="132723"/>
                  </a:lnTo>
                  <a:lnTo>
                    <a:pt x="42544" y="132498"/>
                  </a:lnTo>
                  <a:lnTo>
                    <a:pt x="42464" y="132286"/>
                  </a:lnTo>
                  <a:lnTo>
                    <a:pt x="42383" y="132050"/>
                  </a:lnTo>
                  <a:lnTo>
                    <a:pt x="42307" y="131814"/>
                  </a:lnTo>
                  <a:lnTo>
                    <a:pt x="42231" y="131566"/>
                  </a:lnTo>
                  <a:lnTo>
                    <a:pt x="42160" y="131318"/>
                  </a:lnTo>
                  <a:lnTo>
                    <a:pt x="42094" y="131046"/>
                  </a:lnTo>
                  <a:lnTo>
                    <a:pt x="42027" y="130786"/>
                  </a:lnTo>
                  <a:lnTo>
                    <a:pt x="41965" y="130515"/>
                  </a:lnTo>
                  <a:lnTo>
                    <a:pt x="41904" y="130231"/>
                  </a:lnTo>
                  <a:lnTo>
                    <a:pt x="41847" y="129936"/>
                  </a:lnTo>
                  <a:lnTo>
                    <a:pt x="41795" y="129641"/>
                  </a:lnTo>
                  <a:lnTo>
                    <a:pt x="41742" y="129346"/>
                  </a:lnTo>
                  <a:lnTo>
                    <a:pt x="41695" y="129027"/>
                  </a:lnTo>
                  <a:lnTo>
                    <a:pt x="41652" y="128720"/>
                  </a:lnTo>
                  <a:lnTo>
                    <a:pt x="41609" y="128389"/>
                  </a:lnTo>
                  <a:lnTo>
                    <a:pt x="41576" y="128059"/>
                  </a:lnTo>
                  <a:lnTo>
                    <a:pt x="41538" y="127705"/>
                  </a:lnTo>
                  <a:lnTo>
                    <a:pt x="41510" y="127350"/>
                  </a:lnTo>
                  <a:lnTo>
                    <a:pt x="41481" y="126984"/>
                  </a:lnTo>
                  <a:lnTo>
                    <a:pt x="41462" y="126618"/>
                  </a:lnTo>
                  <a:lnTo>
                    <a:pt x="41443" y="126252"/>
                  </a:lnTo>
                  <a:lnTo>
                    <a:pt x="41434" y="125875"/>
                  </a:lnTo>
                  <a:lnTo>
                    <a:pt x="41424" y="125509"/>
                  </a:lnTo>
                  <a:lnTo>
                    <a:pt x="41420" y="125131"/>
                  </a:lnTo>
                  <a:lnTo>
                    <a:pt x="41420" y="124765"/>
                  </a:lnTo>
                  <a:lnTo>
                    <a:pt x="41424" y="124387"/>
                  </a:lnTo>
                  <a:lnTo>
                    <a:pt x="41434" y="124009"/>
                  </a:lnTo>
                  <a:lnTo>
                    <a:pt x="41448" y="123631"/>
                  </a:lnTo>
                  <a:lnTo>
                    <a:pt x="41462" y="123253"/>
                  </a:lnTo>
                  <a:lnTo>
                    <a:pt x="41486" y="122887"/>
                  </a:lnTo>
                  <a:lnTo>
                    <a:pt x="41510" y="122510"/>
                  </a:lnTo>
                  <a:lnTo>
                    <a:pt x="41543" y="122144"/>
                  </a:lnTo>
                  <a:lnTo>
                    <a:pt x="41576" y="121766"/>
                  </a:lnTo>
                  <a:lnTo>
                    <a:pt x="41614" y="121400"/>
                  </a:lnTo>
                  <a:lnTo>
                    <a:pt x="41652" y="121046"/>
                  </a:lnTo>
                  <a:lnTo>
                    <a:pt x="41700" y="120680"/>
                  </a:lnTo>
                  <a:lnTo>
                    <a:pt x="41752" y="120325"/>
                  </a:lnTo>
                  <a:lnTo>
                    <a:pt x="41804" y="119971"/>
                  </a:lnTo>
                  <a:lnTo>
                    <a:pt x="41861" y="119629"/>
                  </a:lnTo>
                  <a:lnTo>
                    <a:pt x="41923" y="119286"/>
                  </a:lnTo>
                  <a:lnTo>
                    <a:pt x="41989" y="118944"/>
                  </a:lnTo>
                  <a:lnTo>
                    <a:pt x="42056" y="118613"/>
                  </a:lnTo>
                  <a:lnTo>
                    <a:pt x="42127" y="118283"/>
                  </a:lnTo>
                  <a:lnTo>
                    <a:pt x="42207" y="117964"/>
                  </a:lnTo>
                  <a:lnTo>
                    <a:pt x="42283" y="117657"/>
                  </a:lnTo>
                  <a:lnTo>
                    <a:pt x="42369" y="117350"/>
                  </a:lnTo>
                  <a:lnTo>
                    <a:pt x="42454" y="117043"/>
                  </a:lnTo>
                  <a:lnTo>
                    <a:pt x="42549" y="116760"/>
                  </a:lnTo>
                  <a:lnTo>
                    <a:pt x="42525" y="116630"/>
                  </a:lnTo>
                  <a:lnTo>
                    <a:pt x="42511" y="116500"/>
                  </a:lnTo>
                  <a:lnTo>
                    <a:pt x="42497" y="116370"/>
                  </a:lnTo>
                  <a:lnTo>
                    <a:pt x="42488" y="116228"/>
                  </a:lnTo>
                  <a:lnTo>
                    <a:pt x="42483" y="116098"/>
                  </a:lnTo>
                  <a:lnTo>
                    <a:pt x="42483" y="115957"/>
                  </a:lnTo>
                  <a:lnTo>
                    <a:pt x="42483" y="115827"/>
                  </a:lnTo>
                  <a:lnTo>
                    <a:pt x="42488" y="115685"/>
                  </a:lnTo>
                  <a:lnTo>
                    <a:pt x="42502" y="115544"/>
                  </a:lnTo>
                  <a:lnTo>
                    <a:pt x="42516" y="115414"/>
                  </a:lnTo>
                  <a:lnTo>
                    <a:pt x="42535" y="115272"/>
                  </a:lnTo>
                  <a:lnTo>
                    <a:pt x="42559" y="115142"/>
                  </a:lnTo>
                  <a:lnTo>
                    <a:pt x="42587" y="115000"/>
                  </a:lnTo>
                  <a:lnTo>
                    <a:pt x="42620" y="114871"/>
                  </a:lnTo>
                  <a:lnTo>
                    <a:pt x="42663" y="114741"/>
                  </a:lnTo>
                  <a:lnTo>
                    <a:pt x="42706" y="114611"/>
                  </a:lnTo>
                  <a:lnTo>
                    <a:pt x="42801" y="114386"/>
                  </a:lnTo>
                  <a:lnTo>
                    <a:pt x="42900" y="114162"/>
                  </a:lnTo>
                  <a:lnTo>
                    <a:pt x="43000" y="113950"/>
                  </a:lnTo>
                  <a:lnTo>
                    <a:pt x="43100" y="113749"/>
                  </a:lnTo>
                  <a:lnTo>
                    <a:pt x="43204" y="113560"/>
                  </a:lnTo>
                  <a:lnTo>
                    <a:pt x="43309" y="113383"/>
                  </a:lnTo>
                  <a:lnTo>
                    <a:pt x="43418" y="113206"/>
                  </a:lnTo>
                  <a:lnTo>
                    <a:pt x="43527" y="113052"/>
                  </a:lnTo>
                  <a:lnTo>
                    <a:pt x="43641" y="112899"/>
                  </a:lnTo>
                  <a:lnTo>
                    <a:pt x="43755" y="112769"/>
                  </a:lnTo>
                  <a:lnTo>
                    <a:pt x="43869" y="112639"/>
                  </a:lnTo>
                  <a:lnTo>
                    <a:pt x="43987" y="112521"/>
                  </a:lnTo>
                  <a:lnTo>
                    <a:pt x="44101" y="112415"/>
                  </a:lnTo>
                  <a:lnTo>
                    <a:pt x="44225" y="112320"/>
                  </a:lnTo>
                  <a:lnTo>
                    <a:pt x="44343" y="112226"/>
                  </a:lnTo>
                  <a:lnTo>
                    <a:pt x="44467" y="112155"/>
                  </a:lnTo>
                  <a:lnTo>
                    <a:pt x="44590" y="112084"/>
                  </a:lnTo>
                  <a:lnTo>
                    <a:pt x="44713" y="112025"/>
                  </a:lnTo>
                  <a:lnTo>
                    <a:pt x="44837" y="111978"/>
                  </a:lnTo>
                  <a:lnTo>
                    <a:pt x="44965" y="111931"/>
                  </a:lnTo>
                  <a:lnTo>
                    <a:pt x="45093" y="111895"/>
                  </a:lnTo>
                  <a:lnTo>
                    <a:pt x="45221" y="111883"/>
                  </a:lnTo>
                  <a:lnTo>
                    <a:pt x="45349" y="111860"/>
                  </a:lnTo>
                  <a:close/>
                  <a:moveTo>
                    <a:pt x="29028" y="112131"/>
                  </a:moveTo>
                  <a:lnTo>
                    <a:pt x="29103" y="112143"/>
                  </a:lnTo>
                  <a:lnTo>
                    <a:pt x="29179" y="112179"/>
                  </a:lnTo>
                  <a:lnTo>
                    <a:pt x="29246" y="112238"/>
                  </a:lnTo>
                  <a:lnTo>
                    <a:pt x="29317" y="112320"/>
                  </a:lnTo>
                  <a:lnTo>
                    <a:pt x="29379" y="112415"/>
                  </a:lnTo>
                  <a:lnTo>
                    <a:pt x="29440" y="112533"/>
                  </a:lnTo>
                  <a:lnTo>
                    <a:pt x="29493" y="112651"/>
                  </a:lnTo>
                  <a:lnTo>
                    <a:pt x="29540" y="112792"/>
                  </a:lnTo>
                  <a:lnTo>
                    <a:pt x="29583" y="112934"/>
                  </a:lnTo>
                  <a:lnTo>
                    <a:pt x="29621" y="113088"/>
                  </a:lnTo>
                  <a:lnTo>
                    <a:pt x="29645" y="113253"/>
                  </a:lnTo>
                  <a:lnTo>
                    <a:pt x="29668" y="113430"/>
                  </a:lnTo>
                  <a:lnTo>
                    <a:pt x="29773" y="113288"/>
                  </a:lnTo>
                  <a:lnTo>
                    <a:pt x="29887" y="113159"/>
                  </a:lnTo>
                  <a:lnTo>
                    <a:pt x="29996" y="113040"/>
                  </a:lnTo>
                  <a:lnTo>
                    <a:pt x="30105" y="112934"/>
                  </a:lnTo>
                  <a:lnTo>
                    <a:pt x="30219" y="112828"/>
                  </a:lnTo>
                  <a:lnTo>
                    <a:pt x="30333" y="112745"/>
                  </a:lnTo>
                  <a:lnTo>
                    <a:pt x="30447" y="112674"/>
                  </a:lnTo>
                  <a:lnTo>
                    <a:pt x="30561" y="112604"/>
                  </a:lnTo>
                  <a:lnTo>
                    <a:pt x="30674" y="112556"/>
                  </a:lnTo>
                  <a:lnTo>
                    <a:pt x="30788" y="112509"/>
                  </a:lnTo>
                  <a:lnTo>
                    <a:pt x="30907" y="112474"/>
                  </a:lnTo>
                  <a:lnTo>
                    <a:pt x="31021" y="112450"/>
                  </a:lnTo>
                  <a:lnTo>
                    <a:pt x="31140" y="112438"/>
                  </a:lnTo>
                  <a:lnTo>
                    <a:pt x="31372" y="112438"/>
                  </a:lnTo>
                  <a:lnTo>
                    <a:pt x="31486" y="112450"/>
                  </a:lnTo>
                  <a:lnTo>
                    <a:pt x="31605" y="112474"/>
                  </a:lnTo>
                  <a:lnTo>
                    <a:pt x="31719" y="112509"/>
                  </a:lnTo>
                  <a:lnTo>
                    <a:pt x="31837" y="112545"/>
                  </a:lnTo>
                  <a:lnTo>
                    <a:pt x="31951" y="112592"/>
                  </a:lnTo>
                  <a:lnTo>
                    <a:pt x="32065" y="112651"/>
                  </a:lnTo>
                  <a:lnTo>
                    <a:pt x="32184" y="112722"/>
                  </a:lnTo>
                  <a:lnTo>
                    <a:pt x="32298" y="112792"/>
                  </a:lnTo>
                  <a:lnTo>
                    <a:pt x="32411" y="112875"/>
                  </a:lnTo>
                  <a:lnTo>
                    <a:pt x="32525" y="112958"/>
                  </a:lnTo>
                  <a:lnTo>
                    <a:pt x="32639" y="113064"/>
                  </a:lnTo>
                  <a:lnTo>
                    <a:pt x="32748" y="113159"/>
                  </a:lnTo>
                  <a:lnTo>
                    <a:pt x="32862" y="113277"/>
                  </a:lnTo>
                  <a:lnTo>
                    <a:pt x="32972" y="113395"/>
                  </a:lnTo>
                  <a:lnTo>
                    <a:pt x="33085" y="113513"/>
                  </a:lnTo>
                  <a:lnTo>
                    <a:pt x="33299" y="113784"/>
                  </a:lnTo>
                  <a:lnTo>
                    <a:pt x="33513" y="114079"/>
                  </a:lnTo>
                  <a:lnTo>
                    <a:pt x="33721" y="114398"/>
                  </a:lnTo>
                  <a:lnTo>
                    <a:pt x="33926" y="114752"/>
                  </a:lnTo>
                  <a:lnTo>
                    <a:pt x="34120" y="115118"/>
                  </a:lnTo>
                  <a:lnTo>
                    <a:pt x="34310" y="115496"/>
                  </a:lnTo>
                  <a:lnTo>
                    <a:pt x="34495" y="115910"/>
                  </a:lnTo>
                  <a:lnTo>
                    <a:pt x="34671" y="116323"/>
                  </a:lnTo>
                  <a:lnTo>
                    <a:pt x="34842" y="116771"/>
                  </a:lnTo>
                  <a:lnTo>
                    <a:pt x="34998" y="117220"/>
                  </a:lnTo>
                  <a:lnTo>
                    <a:pt x="35150" y="117692"/>
                  </a:lnTo>
                  <a:lnTo>
                    <a:pt x="35292" y="118176"/>
                  </a:lnTo>
                  <a:lnTo>
                    <a:pt x="35421" y="118661"/>
                  </a:lnTo>
                  <a:lnTo>
                    <a:pt x="35544" y="119168"/>
                  </a:lnTo>
                  <a:lnTo>
                    <a:pt x="35601" y="119416"/>
                  </a:lnTo>
                  <a:lnTo>
                    <a:pt x="35653" y="119676"/>
                  </a:lnTo>
                  <a:lnTo>
                    <a:pt x="35701" y="119936"/>
                  </a:lnTo>
                  <a:lnTo>
                    <a:pt x="35748" y="120195"/>
                  </a:lnTo>
                  <a:lnTo>
                    <a:pt x="35795" y="120455"/>
                  </a:lnTo>
                  <a:lnTo>
                    <a:pt x="35833" y="120727"/>
                  </a:lnTo>
                  <a:lnTo>
                    <a:pt x="35876" y="121022"/>
                  </a:lnTo>
                  <a:lnTo>
                    <a:pt x="35919" y="121317"/>
                  </a:lnTo>
                  <a:lnTo>
                    <a:pt x="35952" y="121612"/>
                  </a:lnTo>
                  <a:lnTo>
                    <a:pt x="35985" y="121907"/>
                  </a:lnTo>
                  <a:lnTo>
                    <a:pt x="36014" y="122203"/>
                  </a:lnTo>
                  <a:lnTo>
                    <a:pt x="36038" y="122486"/>
                  </a:lnTo>
                  <a:lnTo>
                    <a:pt x="36057" y="122781"/>
                  </a:lnTo>
                  <a:lnTo>
                    <a:pt x="36076" y="123076"/>
                  </a:lnTo>
                  <a:lnTo>
                    <a:pt x="36090" y="123372"/>
                  </a:lnTo>
                  <a:lnTo>
                    <a:pt x="36099" y="123655"/>
                  </a:lnTo>
                  <a:lnTo>
                    <a:pt x="36104" y="123950"/>
                  </a:lnTo>
                  <a:lnTo>
                    <a:pt x="36109" y="124233"/>
                  </a:lnTo>
                  <a:lnTo>
                    <a:pt x="36109" y="124529"/>
                  </a:lnTo>
                  <a:lnTo>
                    <a:pt x="36109" y="124812"/>
                  </a:lnTo>
                  <a:lnTo>
                    <a:pt x="36099" y="125095"/>
                  </a:lnTo>
                  <a:lnTo>
                    <a:pt x="36090" y="125379"/>
                  </a:lnTo>
                  <a:lnTo>
                    <a:pt x="36080" y="125662"/>
                  </a:lnTo>
                  <a:lnTo>
                    <a:pt x="36061" y="125945"/>
                  </a:lnTo>
                  <a:lnTo>
                    <a:pt x="36042" y="126217"/>
                  </a:lnTo>
                  <a:lnTo>
                    <a:pt x="36023" y="126489"/>
                  </a:lnTo>
                  <a:lnTo>
                    <a:pt x="35995" y="126772"/>
                  </a:lnTo>
                  <a:lnTo>
                    <a:pt x="35971" y="127043"/>
                  </a:lnTo>
                  <a:lnTo>
                    <a:pt x="35938" y="127315"/>
                  </a:lnTo>
                  <a:lnTo>
                    <a:pt x="35905" y="127575"/>
                  </a:lnTo>
                  <a:lnTo>
                    <a:pt x="35867" y="127846"/>
                  </a:lnTo>
                  <a:lnTo>
                    <a:pt x="35829" y="128106"/>
                  </a:lnTo>
                  <a:lnTo>
                    <a:pt x="35786" y="128366"/>
                  </a:lnTo>
                  <a:lnTo>
                    <a:pt x="35743" y="128626"/>
                  </a:lnTo>
                  <a:lnTo>
                    <a:pt x="35696" y="128874"/>
                  </a:lnTo>
                  <a:lnTo>
                    <a:pt x="35644" y="129133"/>
                  </a:lnTo>
                  <a:lnTo>
                    <a:pt x="35534" y="129629"/>
                  </a:lnTo>
                  <a:lnTo>
                    <a:pt x="35421" y="130113"/>
                  </a:lnTo>
                  <a:lnTo>
                    <a:pt x="35292" y="130574"/>
                  </a:lnTo>
                  <a:lnTo>
                    <a:pt x="35155" y="131034"/>
                  </a:lnTo>
                  <a:lnTo>
                    <a:pt x="35008" y="131471"/>
                  </a:lnTo>
                  <a:lnTo>
                    <a:pt x="34856" y="131896"/>
                  </a:lnTo>
                  <a:lnTo>
                    <a:pt x="34690" y="132309"/>
                  </a:lnTo>
                  <a:lnTo>
                    <a:pt x="34519" y="132699"/>
                  </a:lnTo>
                  <a:lnTo>
                    <a:pt x="34343" y="133065"/>
                  </a:lnTo>
                  <a:lnTo>
                    <a:pt x="34158" y="133419"/>
                  </a:lnTo>
                  <a:lnTo>
                    <a:pt x="33963" y="133762"/>
                  </a:lnTo>
                  <a:lnTo>
                    <a:pt x="33764" y="134069"/>
                  </a:lnTo>
                  <a:lnTo>
                    <a:pt x="33560" y="134364"/>
                  </a:lnTo>
                  <a:lnTo>
                    <a:pt x="33346" y="134635"/>
                  </a:lnTo>
                  <a:lnTo>
                    <a:pt x="33128" y="134883"/>
                  </a:lnTo>
                  <a:lnTo>
                    <a:pt x="32905" y="135119"/>
                  </a:lnTo>
                  <a:lnTo>
                    <a:pt x="32677" y="135320"/>
                  </a:lnTo>
                  <a:lnTo>
                    <a:pt x="32445" y="135497"/>
                  </a:lnTo>
                  <a:lnTo>
                    <a:pt x="32203" y="135651"/>
                  </a:lnTo>
                  <a:lnTo>
                    <a:pt x="31965" y="135769"/>
                  </a:lnTo>
                  <a:lnTo>
                    <a:pt x="31728" y="135875"/>
                  </a:lnTo>
                  <a:lnTo>
                    <a:pt x="31491" y="135946"/>
                  </a:lnTo>
                  <a:lnTo>
                    <a:pt x="31249" y="135981"/>
                  </a:lnTo>
                  <a:lnTo>
                    <a:pt x="31011" y="136005"/>
                  </a:lnTo>
                  <a:lnTo>
                    <a:pt x="30779" y="135993"/>
                  </a:lnTo>
                  <a:lnTo>
                    <a:pt x="30542" y="135958"/>
                  </a:lnTo>
                  <a:lnTo>
                    <a:pt x="30309" y="135899"/>
                  </a:lnTo>
                  <a:lnTo>
                    <a:pt x="30081" y="135816"/>
                  </a:lnTo>
                  <a:lnTo>
                    <a:pt x="29853" y="135698"/>
                  </a:lnTo>
                  <a:lnTo>
                    <a:pt x="29630" y="135568"/>
                  </a:lnTo>
                  <a:lnTo>
                    <a:pt x="29407" y="135403"/>
                  </a:lnTo>
                  <a:lnTo>
                    <a:pt x="29189" y="135214"/>
                  </a:lnTo>
                  <a:lnTo>
                    <a:pt x="28980" y="135001"/>
                  </a:lnTo>
                  <a:lnTo>
                    <a:pt x="28771" y="134765"/>
                  </a:lnTo>
                  <a:lnTo>
                    <a:pt x="28567" y="134505"/>
                  </a:lnTo>
                  <a:lnTo>
                    <a:pt x="28368" y="134210"/>
                  </a:lnTo>
                  <a:lnTo>
                    <a:pt x="28178" y="133903"/>
                  </a:lnTo>
                  <a:lnTo>
                    <a:pt x="28083" y="133738"/>
                  </a:lnTo>
                  <a:lnTo>
                    <a:pt x="27993" y="133573"/>
                  </a:lnTo>
                  <a:lnTo>
                    <a:pt x="27903" y="133396"/>
                  </a:lnTo>
                  <a:lnTo>
                    <a:pt x="27813" y="133219"/>
                  </a:lnTo>
                  <a:lnTo>
                    <a:pt x="27727" y="133030"/>
                  </a:lnTo>
                  <a:lnTo>
                    <a:pt x="27642" y="132829"/>
                  </a:lnTo>
                  <a:lnTo>
                    <a:pt x="27556" y="132628"/>
                  </a:lnTo>
                  <a:lnTo>
                    <a:pt x="27476" y="132427"/>
                  </a:lnTo>
                  <a:lnTo>
                    <a:pt x="27395" y="132215"/>
                  </a:lnTo>
                  <a:lnTo>
                    <a:pt x="27319" y="132002"/>
                  </a:lnTo>
                  <a:lnTo>
                    <a:pt x="27243" y="131778"/>
                  </a:lnTo>
                  <a:lnTo>
                    <a:pt x="27167" y="131554"/>
                  </a:lnTo>
                  <a:lnTo>
                    <a:pt x="27096" y="131318"/>
                  </a:lnTo>
                  <a:lnTo>
                    <a:pt x="27029" y="131081"/>
                  </a:lnTo>
                  <a:lnTo>
                    <a:pt x="26963" y="130834"/>
                  </a:lnTo>
                  <a:lnTo>
                    <a:pt x="26897" y="130586"/>
                  </a:lnTo>
                  <a:lnTo>
                    <a:pt x="26835" y="130326"/>
                  </a:lnTo>
                  <a:lnTo>
                    <a:pt x="26773" y="130066"/>
                  </a:lnTo>
                  <a:lnTo>
                    <a:pt x="26716" y="129795"/>
                  </a:lnTo>
                  <a:lnTo>
                    <a:pt x="26659" y="129523"/>
                  </a:lnTo>
                  <a:lnTo>
                    <a:pt x="26607" y="129240"/>
                  </a:lnTo>
                  <a:lnTo>
                    <a:pt x="26555" y="128956"/>
                  </a:lnTo>
                  <a:lnTo>
                    <a:pt x="26507" y="128673"/>
                  </a:lnTo>
                  <a:lnTo>
                    <a:pt x="26460" y="128378"/>
                  </a:lnTo>
                  <a:lnTo>
                    <a:pt x="26384" y="127835"/>
                  </a:lnTo>
                  <a:lnTo>
                    <a:pt x="26317" y="127280"/>
                  </a:lnTo>
                  <a:lnTo>
                    <a:pt x="26261" y="126713"/>
                  </a:lnTo>
                  <a:lnTo>
                    <a:pt x="26218" y="126146"/>
                  </a:lnTo>
                  <a:lnTo>
                    <a:pt x="26180" y="125579"/>
                  </a:lnTo>
                  <a:lnTo>
                    <a:pt x="26156" y="125001"/>
                  </a:lnTo>
                  <a:lnTo>
                    <a:pt x="26142" y="124422"/>
                  </a:lnTo>
                  <a:lnTo>
                    <a:pt x="26137" y="123844"/>
                  </a:lnTo>
                  <a:lnTo>
                    <a:pt x="26142" y="123265"/>
                  </a:lnTo>
                  <a:lnTo>
                    <a:pt x="26156" y="122687"/>
                  </a:lnTo>
                  <a:lnTo>
                    <a:pt x="26180" y="122108"/>
                  </a:lnTo>
                  <a:lnTo>
                    <a:pt x="26213" y="121530"/>
                  </a:lnTo>
                  <a:lnTo>
                    <a:pt x="26256" y="120963"/>
                  </a:lnTo>
                  <a:lnTo>
                    <a:pt x="26308" y="120396"/>
                  </a:lnTo>
                  <a:lnTo>
                    <a:pt x="26370" y="119841"/>
                  </a:lnTo>
                  <a:lnTo>
                    <a:pt x="26441" y="119286"/>
                  </a:lnTo>
                  <a:lnTo>
                    <a:pt x="26522" y="118743"/>
                  </a:lnTo>
                  <a:lnTo>
                    <a:pt x="26607" y="118212"/>
                  </a:lnTo>
                  <a:lnTo>
                    <a:pt x="26707" y="117692"/>
                  </a:lnTo>
                  <a:lnTo>
                    <a:pt x="26811" y="117173"/>
                  </a:lnTo>
                  <a:lnTo>
                    <a:pt x="26925" y="116677"/>
                  </a:lnTo>
                  <a:lnTo>
                    <a:pt x="27048" y="116193"/>
                  </a:lnTo>
                  <a:lnTo>
                    <a:pt x="27181" y="115721"/>
                  </a:lnTo>
                  <a:lnTo>
                    <a:pt x="27319" y="115260"/>
                  </a:lnTo>
                  <a:lnTo>
                    <a:pt x="27471" y="114823"/>
                  </a:lnTo>
                  <a:lnTo>
                    <a:pt x="27623" y="114410"/>
                  </a:lnTo>
                  <a:lnTo>
                    <a:pt x="27789" y="114009"/>
                  </a:lnTo>
                  <a:lnTo>
                    <a:pt x="27874" y="113808"/>
                  </a:lnTo>
                  <a:lnTo>
                    <a:pt x="27960" y="113619"/>
                  </a:lnTo>
                  <a:lnTo>
                    <a:pt x="28050" y="113442"/>
                  </a:lnTo>
                  <a:lnTo>
                    <a:pt x="28140" y="113265"/>
                  </a:lnTo>
                  <a:lnTo>
                    <a:pt x="28235" y="113088"/>
                  </a:lnTo>
                  <a:lnTo>
                    <a:pt x="28330" y="112922"/>
                  </a:lnTo>
                  <a:lnTo>
                    <a:pt x="28425" y="112757"/>
                  </a:lnTo>
                  <a:lnTo>
                    <a:pt x="28524" y="112604"/>
                  </a:lnTo>
                  <a:lnTo>
                    <a:pt x="28624" y="112462"/>
                  </a:lnTo>
                  <a:lnTo>
                    <a:pt x="28724" y="112320"/>
                  </a:lnTo>
                  <a:lnTo>
                    <a:pt x="28762" y="112261"/>
                  </a:lnTo>
                  <a:lnTo>
                    <a:pt x="28800" y="112226"/>
                  </a:lnTo>
                  <a:lnTo>
                    <a:pt x="28876" y="112167"/>
                  </a:lnTo>
                  <a:lnTo>
                    <a:pt x="28952" y="112131"/>
                  </a:lnTo>
                  <a:close/>
                  <a:moveTo>
                    <a:pt x="48" y="1"/>
                  </a:moveTo>
                  <a:lnTo>
                    <a:pt x="0" y="36"/>
                  </a:lnTo>
                  <a:lnTo>
                    <a:pt x="33" y="225"/>
                  </a:lnTo>
                  <a:lnTo>
                    <a:pt x="67" y="402"/>
                  </a:lnTo>
                  <a:lnTo>
                    <a:pt x="90" y="591"/>
                  </a:lnTo>
                  <a:lnTo>
                    <a:pt x="105" y="697"/>
                  </a:lnTo>
                  <a:lnTo>
                    <a:pt x="109" y="792"/>
                  </a:lnTo>
                  <a:lnTo>
                    <a:pt x="323" y="4074"/>
                  </a:lnTo>
                  <a:lnTo>
                    <a:pt x="537" y="7356"/>
                  </a:lnTo>
                  <a:lnTo>
                    <a:pt x="741" y="10639"/>
                  </a:lnTo>
                  <a:lnTo>
                    <a:pt x="940" y="13933"/>
                  </a:lnTo>
                  <a:lnTo>
                    <a:pt x="1130" y="17239"/>
                  </a:lnTo>
                  <a:lnTo>
                    <a:pt x="1320" y="20533"/>
                  </a:lnTo>
                  <a:lnTo>
                    <a:pt x="1500" y="23851"/>
                  </a:lnTo>
                  <a:lnTo>
                    <a:pt x="1680" y="27168"/>
                  </a:lnTo>
                  <a:lnTo>
                    <a:pt x="1851" y="30486"/>
                  </a:lnTo>
                  <a:lnTo>
                    <a:pt x="2017" y="33816"/>
                  </a:lnTo>
                  <a:lnTo>
                    <a:pt x="2174" y="37157"/>
                  </a:lnTo>
                  <a:lnTo>
                    <a:pt x="2331" y="40487"/>
                  </a:lnTo>
                  <a:lnTo>
                    <a:pt x="2482" y="43840"/>
                  </a:lnTo>
                  <a:lnTo>
                    <a:pt x="2625" y="47181"/>
                  </a:lnTo>
                  <a:lnTo>
                    <a:pt x="2767" y="50534"/>
                  </a:lnTo>
                  <a:lnTo>
                    <a:pt x="2900" y="53899"/>
                  </a:lnTo>
                  <a:lnTo>
                    <a:pt x="3057" y="57914"/>
                  </a:lnTo>
                  <a:lnTo>
                    <a:pt x="3204" y="61940"/>
                  </a:lnTo>
                  <a:lnTo>
                    <a:pt x="3341" y="65966"/>
                  </a:lnTo>
                  <a:lnTo>
                    <a:pt x="3474" y="70004"/>
                  </a:lnTo>
                  <a:lnTo>
                    <a:pt x="3603" y="74042"/>
                  </a:lnTo>
                  <a:lnTo>
                    <a:pt x="3721" y="78080"/>
                  </a:lnTo>
                  <a:lnTo>
                    <a:pt x="3830" y="82118"/>
                  </a:lnTo>
                  <a:lnTo>
                    <a:pt x="3940" y="86168"/>
                  </a:lnTo>
                  <a:lnTo>
                    <a:pt x="4034" y="90218"/>
                  </a:lnTo>
                  <a:lnTo>
                    <a:pt x="4125" y="94267"/>
                  </a:lnTo>
                  <a:lnTo>
                    <a:pt x="4210" y="98317"/>
                  </a:lnTo>
                  <a:lnTo>
                    <a:pt x="4291" y="102367"/>
                  </a:lnTo>
                  <a:lnTo>
                    <a:pt x="4362" y="106429"/>
                  </a:lnTo>
                  <a:lnTo>
                    <a:pt x="4424" y="110478"/>
                  </a:lnTo>
                  <a:lnTo>
                    <a:pt x="4481" y="114528"/>
                  </a:lnTo>
                  <a:lnTo>
                    <a:pt x="4533" y="118590"/>
                  </a:lnTo>
                  <a:lnTo>
                    <a:pt x="4575" y="122639"/>
                  </a:lnTo>
                  <a:lnTo>
                    <a:pt x="4613" y="126689"/>
                  </a:lnTo>
                  <a:lnTo>
                    <a:pt x="4647" y="130739"/>
                  </a:lnTo>
                  <a:lnTo>
                    <a:pt x="4670" y="134789"/>
                  </a:lnTo>
                  <a:lnTo>
                    <a:pt x="4689" y="138839"/>
                  </a:lnTo>
                  <a:lnTo>
                    <a:pt x="4699" y="142877"/>
                  </a:lnTo>
                  <a:lnTo>
                    <a:pt x="4704" y="146915"/>
                  </a:lnTo>
                  <a:lnTo>
                    <a:pt x="4704" y="150953"/>
                  </a:lnTo>
                  <a:lnTo>
                    <a:pt x="4699" y="154991"/>
                  </a:lnTo>
                  <a:lnTo>
                    <a:pt x="4685" y="159017"/>
                  </a:lnTo>
                  <a:lnTo>
                    <a:pt x="4666" y="163043"/>
                  </a:lnTo>
                  <a:lnTo>
                    <a:pt x="4642" y="167057"/>
                  </a:lnTo>
                  <a:lnTo>
                    <a:pt x="4609" y="171072"/>
                  </a:lnTo>
                  <a:lnTo>
                    <a:pt x="4571" y="175074"/>
                  </a:lnTo>
                  <a:lnTo>
                    <a:pt x="4528" y="179077"/>
                  </a:lnTo>
                  <a:lnTo>
                    <a:pt x="4476" y="183068"/>
                  </a:lnTo>
                  <a:lnTo>
                    <a:pt x="4500" y="183256"/>
                  </a:lnTo>
                  <a:lnTo>
                    <a:pt x="4514" y="183457"/>
                  </a:lnTo>
                  <a:lnTo>
                    <a:pt x="4523" y="183658"/>
                  </a:lnTo>
                  <a:lnTo>
                    <a:pt x="4523" y="183859"/>
                  </a:lnTo>
                  <a:lnTo>
                    <a:pt x="4519" y="184059"/>
                  </a:lnTo>
                  <a:lnTo>
                    <a:pt x="4509" y="184260"/>
                  </a:lnTo>
                  <a:lnTo>
                    <a:pt x="4490" y="184461"/>
                  </a:lnTo>
                  <a:lnTo>
                    <a:pt x="4462" y="184650"/>
                  </a:lnTo>
                  <a:lnTo>
                    <a:pt x="4348" y="193092"/>
                  </a:lnTo>
                  <a:lnTo>
                    <a:pt x="4281" y="197307"/>
                  </a:lnTo>
                  <a:lnTo>
                    <a:pt x="4248" y="199408"/>
                  </a:lnTo>
                  <a:lnTo>
                    <a:pt x="4205" y="201510"/>
                  </a:lnTo>
                  <a:lnTo>
                    <a:pt x="4201" y="201593"/>
                  </a:lnTo>
                  <a:lnTo>
                    <a:pt x="4191" y="201664"/>
                  </a:lnTo>
                  <a:lnTo>
                    <a:pt x="4182" y="201723"/>
                  </a:lnTo>
                  <a:lnTo>
                    <a:pt x="4177" y="201782"/>
                  </a:lnTo>
                  <a:lnTo>
                    <a:pt x="5862" y="201640"/>
                  </a:lnTo>
                  <a:lnTo>
                    <a:pt x="7547" y="201522"/>
                  </a:lnTo>
                  <a:lnTo>
                    <a:pt x="9231" y="201404"/>
                  </a:lnTo>
                  <a:lnTo>
                    <a:pt x="10921" y="201309"/>
                  </a:lnTo>
                  <a:lnTo>
                    <a:pt x="12606" y="201238"/>
                  </a:lnTo>
                  <a:lnTo>
                    <a:pt x="14296" y="201179"/>
                  </a:lnTo>
                  <a:lnTo>
                    <a:pt x="15985" y="201132"/>
                  </a:lnTo>
                  <a:lnTo>
                    <a:pt x="17675" y="201097"/>
                  </a:lnTo>
                  <a:lnTo>
                    <a:pt x="19364" y="201073"/>
                  </a:lnTo>
                  <a:lnTo>
                    <a:pt x="22744" y="201073"/>
                  </a:lnTo>
                  <a:lnTo>
                    <a:pt x="24433" y="201085"/>
                  </a:lnTo>
                  <a:lnTo>
                    <a:pt x="26123" y="201120"/>
                  </a:lnTo>
                  <a:lnTo>
                    <a:pt x="27817" y="201156"/>
                  </a:lnTo>
                  <a:lnTo>
                    <a:pt x="29507" y="201191"/>
                  </a:lnTo>
                  <a:lnTo>
                    <a:pt x="31196" y="201250"/>
                  </a:lnTo>
                  <a:lnTo>
                    <a:pt x="32891" y="201309"/>
                  </a:lnTo>
                  <a:lnTo>
                    <a:pt x="34580" y="201380"/>
                  </a:lnTo>
                  <a:lnTo>
                    <a:pt x="37964" y="201534"/>
                  </a:lnTo>
                  <a:lnTo>
                    <a:pt x="41348" y="201711"/>
                  </a:lnTo>
                  <a:lnTo>
                    <a:pt x="44728" y="201911"/>
                  </a:lnTo>
                  <a:lnTo>
                    <a:pt x="48107" y="202112"/>
                  </a:lnTo>
                  <a:lnTo>
                    <a:pt x="51486" y="202325"/>
                  </a:lnTo>
                  <a:lnTo>
                    <a:pt x="58235" y="202738"/>
                  </a:lnTo>
                  <a:lnTo>
                    <a:pt x="58164" y="202360"/>
                  </a:lnTo>
                  <a:lnTo>
                    <a:pt x="58140" y="202159"/>
                  </a:lnTo>
                  <a:lnTo>
                    <a:pt x="58131" y="202053"/>
                  </a:lnTo>
                  <a:lnTo>
                    <a:pt x="58121" y="201947"/>
                  </a:lnTo>
                  <a:lnTo>
                    <a:pt x="57988" y="199349"/>
                  </a:lnTo>
                  <a:lnTo>
                    <a:pt x="57860" y="196752"/>
                  </a:lnTo>
                  <a:lnTo>
                    <a:pt x="57737" y="194131"/>
                  </a:lnTo>
                  <a:lnTo>
                    <a:pt x="57618" y="191510"/>
                  </a:lnTo>
                  <a:lnTo>
                    <a:pt x="57500" y="188888"/>
                  </a:lnTo>
                  <a:lnTo>
                    <a:pt x="57390" y="186255"/>
                  </a:lnTo>
                  <a:lnTo>
                    <a:pt x="57286" y="183611"/>
                  </a:lnTo>
                  <a:lnTo>
                    <a:pt x="57182" y="180966"/>
                  </a:lnTo>
                  <a:lnTo>
                    <a:pt x="57182" y="180907"/>
                  </a:lnTo>
                  <a:lnTo>
                    <a:pt x="57172" y="180836"/>
                  </a:lnTo>
                  <a:lnTo>
                    <a:pt x="57167" y="180765"/>
                  </a:lnTo>
                  <a:lnTo>
                    <a:pt x="57167" y="180683"/>
                  </a:lnTo>
                  <a:lnTo>
                    <a:pt x="57025" y="176928"/>
                  </a:lnTo>
                  <a:lnTo>
                    <a:pt x="56897" y="173173"/>
                  </a:lnTo>
                  <a:lnTo>
                    <a:pt x="56778" y="169395"/>
                  </a:lnTo>
                  <a:lnTo>
                    <a:pt x="56669" y="165605"/>
                  </a:lnTo>
                  <a:lnTo>
                    <a:pt x="56565" y="161815"/>
                  </a:lnTo>
                  <a:lnTo>
                    <a:pt x="56474" y="158013"/>
                  </a:lnTo>
                  <a:lnTo>
                    <a:pt x="56389" y="154200"/>
                  </a:lnTo>
                  <a:lnTo>
                    <a:pt x="56318" y="150374"/>
                  </a:lnTo>
                  <a:lnTo>
                    <a:pt x="56251" y="146549"/>
                  </a:lnTo>
                  <a:lnTo>
                    <a:pt x="56194" y="142711"/>
                  </a:lnTo>
                  <a:lnTo>
                    <a:pt x="56147" y="138874"/>
                  </a:lnTo>
                  <a:lnTo>
                    <a:pt x="56109" y="135025"/>
                  </a:lnTo>
                  <a:lnTo>
                    <a:pt x="56080" y="131176"/>
                  </a:lnTo>
                  <a:lnTo>
                    <a:pt x="56057" y="127327"/>
                  </a:lnTo>
                  <a:lnTo>
                    <a:pt x="56047" y="123466"/>
                  </a:lnTo>
                  <a:lnTo>
                    <a:pt x="56042" y="119605"/>
                  </a:lnTo>
                  <a:lnTo>
                    <a:pt x="56047" y="115732"/>
                  </a:lnTo>
                  <a:lnTo>
                    <a:pt x="56061" y="111872"/>
                  </a:lnTo>
                  <a:lnTo>
                    <a:pt x="56080" y="107999"/>
                  </a:lnTo>
                  <a:lnTo>
                    <a:pt x="56114" y="104138"/>
                  </a:lnTo>
                  <a:lnTo>
                    <a:pt x="56152" y="100265"/>
                  </a:lnTo>
                  <a:lnTo>
                    <a:pt x="56199" y="96404"/>
                  </a:lnTo>
                  <a:lnTo>
                    <a:pt x="56256" y="92532"/>
                  </a:lnTo>
                  <a:lnTo>
                    <a:pt x="56318" y="88671"/>
                  </a:lnTo>
                  <a:lnTo>
                    <a:pt x="56389" y="84798"/>
                  </a:lnTo>
                  <a:lnTo>
                    <a:pt x="56470" y="80937"/>
                  </a:lnTo>
                  <a:lnTo>
                    <a:pt x="56560" y="77088"/>
                  </a:lnTo>
                  <a:lnTo>
                    <a:pt x="56655" y="73227"/>
                  </a:lnTo>
                  <a:lnTo>
                    <a:pt x="56759" y="69378"/>
                  </a:lnTo>
                  <a:lnTo>
                    <a:pt x="56868" y="65541"/>
                  </a:lnTo>
                  <a:lnTo>
                    <a:pt x="56992" y="61692"/>
                  </a:lnTo>
                  <a:lnTo>
                    <a:pt x="57120" y="57866"/>
                  </a:lnTo>
                  <a:lnTo>
                    <a:pt x="57248" y="54218"/>
                  </a:lnTo>
                  <a:lnTo>
                    <a:pt x="57381" y="50593"/>
                  </a:lnTo>
                  <a:lnTo>
                    <a:pt x="57528" y="46957"/>
                  </a:lnTo>
                  <a:lnTo>
                    <a:pt x="57675" y="43344"/>
                  </a:lnTo>
                  <a:lnTo>
                    <a:pt x="57832" y="39731"/>
                  </a:lnTo>
                  <a:lnTo>
                    <a:pt x="57998" y="36118"/>
                  </a:lnTo>
                  <a:lnTo>
                    <a:pt x="58169" y="32529"/>
                  </a:lnTo>
                  <a:lnTo>
                    <a:pt x="58349" y="28939"/>
                  </a:lnTo>
                  <a:lnTo>
                    <a:pt x="58534" y="25362"/>
                  </a:lnTo>
                  <a:lnTo>
                    <a:pt x="58724" y="21796"/>
                  </a:lnTo>
                  <a:lnTo>
                    <a:pt x="58923" y="18242"/>
                  </a:lnTo>
                  <a:lnTo>
                    <a:pt x="59127" y="14688"/>
                  </a:lnTo>
                  <a:lnTo>
                    <a:pt x="59341" y="11158"/>
                  </a:lnTo>
                  <a:lnTo>
                    <a:pt x="59559" y="7640"/>
                  </a:lnTo>
                  <a:lnTo>
                    <a:pt x="59787" y="4133"/>
                  </a:lnTo>
                  <a:lnTo>
                    <a:pt x="60020" y="638"/>
                  </a:lnTo>
                  <a:lnTo>
                    <a:pt x="58192" y="839"/>
                  </a:lnTo>
                  <a:lnTo>
                    <a:pt x="56356" y="1051"/>
                  </a:lnTo>
                  <a:lnTo>
                    <a:pt x="54509" y="1264"/>
                  </a:lnTo>
                  <a:lnTo>
                    <a:pt x="52658" y="1500"/>
                  </a:lnTo>
                  <a:lnTo>
                    <a:pt x="48942" y="1984"/>
                  </a:lnTo>
                  <a:lnTo>
                    <a:pt x="45202" y="2456"/>
                  </a:lnTo>
                  <a:lnTo>
                    <a:pt x="43328" y="2693"/>
                  </a:lnTo>
                  <a:lnTo>
                    <a:pt x="41448" y="2929"/>
                  </a:lnTo>
                  <a:lnTo>
                    <a:pt x="39564" y="3141"/>
                  </a:lnTo>
                  <a:lnTo>
                    <a:pt x="37680" y="3342"/>
                  </a:lnTo>
                  <a:lnTo>
                    <a:pt x="35795" y="3531"/>
                  </a:lnTo>
                  <a:lnTo>
                    <a:pt x="33907" y="3696"/>
                  </a:lnTo>
                  <a:lnTo>
                    <a:pt x="32018" y="3850"/>
                  </a:lnTo>
                  <a:lnTo>
                    <a:pt x="30129" y="3968"/>
                  </a:lnTo>
                  <a:lnTo>
                    <a:pt x="29184" y="4015"/>
                  </a:lnTo>
                  <a:lnTo>
                    <a:pt x="28244" y="4062"/>
                  </a:lnTo>
                  <a:lnTo>
                    <a:pt x="27300" y="4098"/>
                  </a:lnTo>
                  <a:lnTo>
                    <a:pt x="26355" y="4133"/>
                  </a:lnTo>
                  <a:lnTo>
                    <a:pt x="25411" y="4145"/>
                  </a:lnTo>
                  <a:lnTo>
                    <a:pt x="24471" y="4168"/>
                  </a:lnTo>
                  <a:lnTo>
                    <a:pt x="23527" y="4168"/>
                  </a:lnTo>
                  <a:lnTo>
                    <a:pt x="22587" y="4157"/>
                  </a:lnTo>
                  <a:lnTo>
                    <a:pt x="21647" y="4145"/>
                  </a:lnTo>
                  <a:lnTo>
                    <a:pt x="20708" y="4121"/>
                  </a:lnTo>
                  <a:lnTo>
                    <a:pt x="19768" y="4086"/>
                  </a:lnTo>
                  <a:lnTo>
                    <a:pt x="18828" y="4039"/>
                  </a:lnTo>
                  <a:lnTo>
                    <a:pt x="17893" y="3980"/>
                  </a:lnTo>
                  <a:lnTo>
                    <a:pt x="16958" y="3920"/>
                  </a:lnTo>
                  <a:lnTo>
                    <a:pt x="16018" y="3838"/>
                  </a:lnTo>
                  <a:lnTo>
                    <a:pt x="15088" y="3743"/>
                  </a:lnTo>
                  <a:lnTo>
                    <a:pt x="14153" y="3649"/>
                  </a:lnTo>
                  <a:lnTo>
                    <a:pt x="13223" y="3531"/>
                  </a:lnTo>
                  <a:lnTo>
                    <a:pt x="12293" y="3401"/>
                  </a:lnTo>
                  <a:lnTo>
                    <a:pt x="11362" y="3259"/>
                  </a:lnTo>
                  <a:lnTo>
                    <a:pt x="10437" y="3106"/>
                  </a:lnTo>
                  <a:lnTo>
                    <a:pt x="9507" y="2929"/>
                  </a:lnTo>
                  <a:lnTo>
                    <a:pt x="8586" y="2752"/>
                  </a:lnTo>
                  <a:lnTo>
                    <a:pt x="7660" y="2551"/>
                  </a:lnTo>
                  <a:lnTo>
                    <a:pt x="6740" y="2338"/>
                  </a:lnTo>
                  <a:lnTo>
                    <a:pt x="5824" y="2114"/>
                  </a:lnTo>
                  <a:lnTo>
                    <a:pt x="4903" y="1866"/>
                  </a:lnTo>
                  <a:lnTo>
                    <a:pt x="3992" y="1606"/>
                  </a:lnTo>
                  <a:lnTo>
                    <a:pt x="3076" y="1335"/>
                  </a:lnTo>
                  <a:lnTo>
                    <a:pt x="2164" y="1040"/>
                  </a:lnTo>
                  <a:lnTo>
                    <a:pt x="1258" y="721"/>
                  </a:lnTo>
                  <a:lnTo>
                    <a:pt x="347" y="402"/>
                  </a:lnTo>
                  <a:lnTo>
                    <a:pt x="299" y="378"/>
                  </a:lnTo>
                  <a:lnTo>
                    <a:pt x="252" y="343"/>
                  </a:lnTo>
                  <a:lnTo>
                    <a:pt x="209" y="308"/>
                  </a:lnTo>
                  <a:lnTo>
                    <a:pt x="166" y="260"/>
                  </a:lnTo>
                  <a:lnTo>
                    <a:pt x="133" y="201"/>
                  </a:lnTo>
                  <a:lnTo>
                    <a:pt x="100" y="142"/>
                  </a:lnTo>
                  <a:lnTo>
                    <a:pt x="71" y="71"/>
                  </a:lnTo>
                  <a:lnTo>
                    <a:pt x="48"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65"/>
            <p:cNvSpPr/>
            <p:nvPr/>
          </p:nvSpPr>
          <p:spPr>
            <a:xfrm>
              <a:off x="-656125" y="-8012600"/>
              <a:ext cx="1132225" cy="1492725"/>
            </a:xfrm>
            <a:custGeom>
              <a:avLst/>
              <a:gdLst/>
              <a:ahLst/>
              <a:cxnLst/>
              <a:rect l="l" t="t" r="r" b="b"/>
              <a:pathLst>
                <a:path w="45289" h="59709" extrusionOk="0">
                  <a:moveTo>
                    <a:pt x="23143" y="46237"/>
                  </a:moveTo>
                  <a:lnTo>
                    <a:pt x="23618" y="46272"/>
                  </a:lnTo>
                  <a:lnTo>
                    <a:pt x="24092" y="46319"/>
                  </a:lnTo>
                  <a:lnTo>
                    <a:pt x="24567" y="46390"/>
                  </a:lnTo>
                  <a:lnTo>
                    <a:pt x="25041" y="46473"/>
                  </a:lnTo>
                  <a:lnTo>
                    <a:pt x="25516" y="46591"/>
                  </a:lnTo>
                  <a:lnTo>
                    <a:pt x="25991" y="46709"/>
                  </a:lnTo>
                  <a:lnTo>
                    <a:pt x="26465" y="46863"/>
                  </a:lnTo>
                  <a:lnTo>
                    <a:pt x="26935" y="47040"/>
                  </a:lnTo>
                  <a:lnTo>
                    <a:pt x="27410" y="47229"/>
                  </a:lnTo>
                  <a:lnTo>
                    <a:pt x="27884" y="47441"/>
                  </a:lnTo>
                  <a:lnTo>
                    <a:pt x="28359" y="47677"/>
                  </a:lnTo>
                  <a:lnTo>
                    <a:pt x="28834" y="47925"/>
                  </a:lnTo>
                  <a:lnTo>
                    <a:pt x="29308" y="48209"/>
                  </a:lnTo>
                  <a:lnTo>
                    <a:pt x="29783" y="48504"/>
                  </a:lnTo>
                  <a:lnTo>
                    <a:pt x="30262" y="48823"/>
                  </a:lnTo>
                  <a:lnTo>
                    <a:pt x="30737" y="49165"/>
                  </a:lnTo>
                  <a:lnTo>
                    <a:pt x="31211" y="49531"/>
                  </a:lnTo>
                  <a:lnTo>
                    <a:pt x="31686" y="49909"/>
                  </a:lnTo>
                  <a:lnTo>
                    <a:pt x="32165" y="50322"/>
                  </a:lnTo>
                  <a:lnTo>
                    <a:pt x="32640" y="50747"/>
                  </a:lnTo>
                  <a:lnTo>
                    <a:pt x="33119" y="51208"/>
                  </a:lnTo>
                  <a:lnTo>
                    <a:pt x="33599" y="51680"/>
                  </a:lnTo>
                  <a:lnTo>
                    <a:pt x="34078" y="52176"/>
                  </a:lnTo>
                  <a:lnTo>
                    <a:pt x="34557" y="52695"/>
                  </a:lnTo>
                  <a:lnTo>
                    <a:pt x="35037" y="53238"/>
                  </a:lnTo>
                  <a:lnTo>
                    <a:pt x="35516" y="53805"/>
                  </a:lnTo>
                  <a:lnTo>
                    <a:pt x="35996" y="54395"/>
                  </a:lnTo>
                  <a:lnTo>
                    <a:pt x="34320" y="54325"/>
                  </a:lnTo>
                  <a:lnTo>
                    <a:pt x="32645" y="54254"/>
                  </a:lnTo>
                  <a:lnTo>
                    <a:pt x="30969" y="54195"/>
                  </a:lnTo>
                  <a:lnTo>
                    <a:pt x="29289" y="54159"/>
                  </a:lnTo>
                  <a:lnTo>
                    <a:pt x="27614" y="54136"/>
                  </a:lnTo>
                  <a:lnTo>
                    <a:pt x="24254" y="54136"/>
                  </a:lnTo>
                  <a:lnTo>
                    <a:pt x="22573" y="54159"/>
                  </a:lnTo>
                  <a:lnTo>
                    <a:pt x="21667" y="50287"/>
                  </a:lnTo>
                  <a:lnTo>
                    <a:pt x="21216" y="48350"/>
                  </a:lnTo>
                  <a:lnTo>
                    <a:pt x="20770" y="46390"/>
                  </a:lnTo>
                  <a:lnTo>
                    <a:pt x="21245" y="46319"/>
                  </a:lnTo>
                  <a:lnTo>
                    <a:pt x="21724" y="46272"/>
                  </a:lnTo>
                  <a:lnTo>
                    <a:pt x="22199" y="46237"/>
                  </a:lnTo>
                  <a:close/>
                  <a:moveTo>
                    <a:pt x="18905" y="46827"/>
                  </a:moveTo>
                  <a:lnTo>
                    <a:pt x="19166" y="47795"/>
                  </a:lnTo>
                  <a:lnTo>
                    <a:pt x="19422" y="48752"/>
                  </a:lnTo>
                  <a:lnTo>
                    <a:pt x="19683" y="49696"/>
                  </a:lnTo>
                  <a:lnTo>
                    <a:pt x="19944" y="50629"/>
                  </a:lnTo>
                  <a:lnTo>
                    <a:pt x="20471" y="52447"/>
                  </a:lnTo>
                  <a:lnTo>
                    <a:pt x="20993" y="54242"/>
                  </a:lnTo>
                  <a:lnTo>
                    <a:pt x="19346" y="54289"/>
                  </a:lnTo>
                  <a:lnTo>
                    <a:pt x="17699" y="54360"/>
                  </a:lnTo>
                  <a:lnTo>
                    <a:pt x="16052" y="54443"/>
                  </a:lnTo>
                  <a:lnTo>
                    <a:pt x="14405" y="54537"/>
                  </a:lnTo>
                  <a:lnTo>
                    <a:pt x="12758" y="54643"/>
                  </a:lnTo>
                  <a:lnTo>
                    <a:pt x="11116" y="54761"/>
                  </a:lnTo>
                  <a:lnTo>
                    <a:pt x="9469" y="54891"/>
                  </a:lnTo>
                  <a:lnTo>
                    <a:pt x="7827" y="55033"/>
                  </a:lnTo>
                  <a:lnTo>
                    <a:pt x="8530" y="54266"/>
                  </a:lnTo>
                  <a:lnTo>
                    <a:pt x="8881" y="53888"/>
                  </a:lnTo>
                  <a:lnTo>
                    <a:pt x="9232" y="53522"/>
                  </a:lnTo>
                  <a:lnTo>
                    <a:pt x="9583" y="53168"/>
                  </a:lnTo>
                  <a:lnTo>
                    <a:pt x="9935" y="52813"/>
                  </a:lnTo>
                  <a:lnTo>
                    <a:pt x="10286" y="52483"/>
                  </a:lnTo>
                  <a:lnTo>
                    <a:pt x="10632" y="52152"/>
                  </a:lnTo>
                  <a:lnTo>
                    <a:pt x="10983" y="51822"/>
                  </a:lnTo>
                  <a:lnTo>
                    <a:pt x="11330" y="51503"/>
                  </a:lnTo>
                  <a:lnTo>
                    <a:pt x="11681" y="51208"/>
                  </a:lnTo>
                  <a:lnTo>
                    <a:pt x="12028" y="50901"/>
                  </a:lnTo>
                  <a:lnTo>
                    <a:pt x="12374" y="50617"/>
                  </a:lnTo>
                  <a:lnTo>
                    <a:pt x="12721" y="50334"/>
                  </a:lnTo>
                  <a:lnTo>
                    <a:pt x="13067" y="50062"/>
                  </a:lnTo>
                  <a:lnTo>
                    <a:pt x="13413" y="49803"/>
                  </a:lnTo>
                  <a:lnTo>
                    <a:pt x="13760" y="49543"/>
                  </a:lnTo>
                  <a:lnTo>
                    <a:pt x="14106" y="49307"/>
                  </a:lnTo>
                  <a:lnTo>
                    <a:pt x="14453" y="49070"/>
                  </a:lnTo>
                  <a:lnTo>
                    <a:pt x="14795" y="48834"/>
                  </a:lnTo>
                  <a:lnTo>
                    <a:pt x="15141" y="48622"/>
                  </a:lnTo>
                  <a:lnTo>
                    <a:pt x="15483" y="48409"/>
                  </a:lnTo>
                  <a:lnTo>
                    <a:pt x="15829" y="48209"/>
                  </a:lnTo>
                  <a:lnTo>
                    <a:pt x="16171" y="48020"/>
                  </a:lnTo>
                  <a:lnTo>
                    <a:pt x="16513" y="47843"/>
                  </a:lnTo>
                  <a:lnTo>
                    <a:pt x="16854" y="47665"/>
                  </a:lnTo>
                  <a:lnTo>
                    <a:pt x="17201" y="47500"/>
                  </a:lnTo>
                  <a:lnTo>
                    <a:pt x="17543" y="47347"/>
                  </a:lnTo>
                  <a:lnTo>
                    <a:pt x="17884" y="47205"/>
                  </a:lnTo>
                  <a:lnTo>
                    <a:pt x="18226" y="47063"/>
                  </a:lnTo>
                  <a:lnTo>
                    <a:pt x="18568" y="46945"/>
                  </a:lnTo>
                  <a:lnTo>
                    <a:pt x="18905" y="46827"/>
                  </a:lnTo>
                  <a:close/>
                  <a:moveTo>
                    <a:pt x="22298" y="1"/>
                  </a:moveTo>
                  <a:lnTo>
                    <a:pt x="21866" y="13"/>
                  </a:lnTo>
                  <a:lnTo>
                    <a:pt x="21430" y="36"/>
                  </a:lnTo>
                  <a:lnTo>
                    <a:pt x="20998" y="72"/>
                  </a:lnTo>
                  <a:lnTo>
                    <a:pt x="20566" y="107"/>
                  </a:lnTo>
                  <a:lnTo>
                    <a:pt x="20134" y="154"/>
                  </a:lnTo>
                  <a:lnTo>
                    <a:pt x="19707" y="213"/>
                  </a:lnTo>
                  <a:lnTo>
                    <a:pt x="19275" y="284"/>
                  </a:lnTo>
                  <a:lnTo>
                    <a:pt x="18843" y="355"/>
                  </a:lnTo>
                  <a:lnTo>
                    <a:pt x="18416" y="438"/>
                  </a:lnTo>
                  <a:lnTo>
                    <a:pt x="17984" y="532"/>
                  </a:lnTo>
                  <a:lnTo>
                    <a:pt x="17557" y="627"/>
                  </a:lnTo>
                  <a:lnTo>
                    <a:pt x="17130" y="733"/>
                  </a:lnTo>
                  <a:lnTo>
                    <a:pt x="16703" y="851"/>
                  </a:lnTo>
                  <a:lnTo>
                    <a:pt x="16275" y="969"/>
                  </a:lnTo>
                  <a:lnTo>
                    <a:pt x="15848" y="1099"/>
                  </a:lnTo>
                  <a:lnTo>
                    <a:pt x="15421" y="1240"/>
                  </a:lnTo>
                  <a:lnTo>
                    <a:pt x="14994" y="1394"/>
                  </a:lnTo>
                  <a:lnTo>
                    <a:pt x="14572" y="1547"/>
                  </a:lnTo>
                  <a:lnTo>
                    <a:pt x="14144" y="1713"/>
                  </a:lnTo>
                  <a:lnTo>
                    <a:pt x="13722" y="1890"/>
                  </a:lnTo>
                  <a:lnTo>
                    <a:pt x="13300" y="2067"/>
                  </a:lnTo>
                  <a:lnTo>
                    <a:pt x="12877" y="2256"/>
                  </a:lnTo>
                  <a:lnTo>
                    <a:pt x="12455" y="2457"/>
                  </a:lnTo>
                  <a:lnTo>
                    <a:pt x="12032" y="2669"/>
                  </a:lnTo>
                  <a:lnTo>
                    <a:pt x="11610" y="2882"/>
                  </a:lnTo>
                  <a:lnTo>
                    <a:pt x="11188" y="3106"/>
                  </a:lnTo>
                  <a:lnTo>
                    <a:pt x="10770" y="3330"/>
                  </a:lnTo>
                  <a:lnTo>
                    <a:pt x="10352" y="3566"/>
                  </a:lnTo>
                  <a:lnTo>
                    <a:pt x="9930" y="3814"/>
                  </a:lnTo>
                  <a:lnTo>
                    <a:pt x="9512" y="4074"/>
                  </a:lnTo>
                  <a:lnTo>
                    <a:pt x="9094" y="4334"/>
                  </a:lnTo>
                  <a:lnTo>
                    <a:pt x="8682" y="4605"/>
                  </a:lnTo>
                  <a:lnTo>
                    <a:pt x="8264" y="4889"/>
                  </a:lnTo>
                  <a:lnTo>
                    <a:pt x="7846" y="5172"/>
                  </a:lnTo>
                  <a:lnTo>
                    <a:pt x="7433" y="5467"/>
                  </a:lnTo>
                  <a:lnTo>
                    <a:pt x="7020" y="5774"/>
                  </a:lnTo>
                  <a:lnTo>
                    <a:pt x="6608" y="6081"/>
                  </a:lnTo>
                  <a:lnTo>
                    <a:pt x="6195" y="6400"/>
                  </a:lnTo>
                  <a:lnTo>
                    <a:pt x="5782" y="6731"/>
                  </a:lnTo>
                  <a:lnTo>
                    <a:pt x="5369" y="7073"/>
                  </a:lnTo>
                  <a:lnTo>
                    <a:pt x="4961" y="7416"/>
                  </a:lnTo>
                  <a:lnTo>
                    <a:pt x="4548" y="7770"/>
                  </a:lnTo>
                  <a:lnTo>
                    <a:pt x="4140" y="8124"/>
                  </a:lnTo>
                  <a:lnTo>
                    <a:pt x="3731" y="8490"/>
                  </a:lnTo>
                  <a:lnTo>
                    <a:pt x="3323" y="8868"/>
                  </a:lnTo>
                  <a:lnTo>
                    <a:pt x="2915" y="9257"/>
                  </a:lnTo>
                  <a:lnTo>
                    <a:pt x="2512" y="9647"/>
                  </a:lnTo>
                  <a:lnTo>
                    <a:pt x="2103" y="10048"/>
                  </a:lnTo>
                  <a:lnTo>
                    <a:pt x="1700" y="10450"/>
                  </a:lnTo>
                  <a:lnTo>
                    <a:pt x="1297" y="10863"/>
                  </a:lnTo>
                  <a:lnTo>
                    <a:pt x="893" y="11288"/>
                  </a:lnTo>
                  <a:lnTo>
                    <a:pt x="836" y="11359"/>
                  </a:lnTo>
                  <a:lnTo>
                    <a:pt x="784" y="11442"/>
                  </a:lnTo>
                  <a:lnTo>
                    <a:pt x="741" y="11524"/>
                  </a:lnTo>
                  <a:lnTo>
                    <a:pt x="699" y="11607"/>
                  </a:lnTo>
                  <a:lnTo>
                    <a:pt x="665" y="11713"/>
                  </a:lnTo>
                  <a:lnTo>
                    <a:pt x="632" y="11820"/>
                  </a:lnTo>
                  <a:lnTo>
                    <a:pt x="608" y="11926"/>
                  </a:lnTo>
                  <a:lnTo>
                    <a:pt x="585" y="12044"/>
                  </a:lnTo>
                  <a:lnTo>
                    <a:pt x="570" y="12162"/>
                  </a:lnTo>
                  <a:lnTo>
                    <a:pt x="556" y="12280"/>
                  </a:lnTo>
                  <a:lnTo>
                    <a:pt x="547" y="12410"/>
                  </a:lnTo>
                  <a:lnTo>
                    <a:pt x="542" y="12540"/>
                  </a:lnTo>
                  <a:lnTo>
                    <a:pt x="542" y="12670"/>
                  </a:lnTo>
                  <a:lnTo>
                    <a:pt x="542" y="12800"/>
                  </a:lnTo>
                  <a:lnTo>
                    <a:pt x="551" y="12929"/>
                  </a:lnTo>
                  <a:lnTo>
                    <a:pt x="561" y="13059"/>
                  </a:lnTo>
                  <a:lnTo>
                    <a:pt x="570" y="13189"/>
                  </a:lnTo>
                  <a:lnTo>
                    <a:pt x="589" y="13319"/>
                  </a:lnTo>
                  <a:lnTo>
                    <a:pt x="608" y="13437"/>
                  </a:lnTo>
                  <a:lnTo>
                    <a:pt x="632" y="13567"/>
                  </a:lnTo>
                  <a:lnTo>
                    <a:pt x="656" y="13685"/>
                  </a:lnTo>
                  <a:lnTo>
                    <a:pt x="684" y="13803"/>
                  </a:lnTo>
                  <a:lnTo>
                    <a:pt x="718" y="13909"/>
                  </a:lnTo>
                  <a:lnTo>
                    <a:pt x="751" y="14016"/>
                  </a:lnTo>
                  <a:lnTo>
                    <a:pt x="789" y="14110"/>
                  </a:lnTo>
                  <a:lnTo>
                    <a:pt x="827" y="14205"/>
                  </a:lnTo>
                  <a:lnTo>
                    <a:pt x="865" y="14287"/>
                  </a:lnTo>
                  <a:lnTo>
                    <a:pt x="907" y="14370"/>
                  </a:lnTo>
                  <a:lnTo>
                    <a:pt x="955" y="14441"/>
                  </a:lnTo>
                  <a:lnTo>
                    <a:pt x="1002" y="14500"/>
                  </a:lnTo>
                  <a:lnTo>
                    <a:pt x="1050" y="14547"/>
                  </a:lnTo>
                  <a:lnTo>
                    <a:pt x="1097" y="14582"/>
                  </a:lnTo>
                  <a:lnTo>
                    <a:pt x="1135" y="14606"/>
                  </a:lnTo>
                  <a:lnTo>
                    <a:pt x="1173" y="14618"/>
                  </a:lnTo>
                  <a:lnTo>
                    <a:pt x="1292" y="14618"/>
                  </a:lnTo>
                  <a:lnTo>
                    <a:pt x="1344" y="14594"/>
                  </a:lnTo>
                  <a:lnTo>
                    <a:pt x="1448" y="14547"/>
                  </a:lnTo>
                  <a:lnTo>
                    <a:pt x="2217" y="13909"/>
                  </a:lnTo>
                  <a:lnTo>
                    <a:pt x="2981" y="13295"/>
                  </a:lnTo>
                  <a:lnTo>
                    <a:pt x="3750" y="12705"/>
                  </a:lnTo>
                  <a:lnTo>
                    <a:pt x="4519" y="12115"/>
                  </a:lnTo>
                  <a:lnTo>
                    <a:pt x="5288" y="11560"/>
                  </a:lnTo>
                  <a:lnTo>
                    <a:pt x="6057" y="11017"/>
                  </a:lnTo>
                  <a:lnTo>
                    <a:pt x="6831" y="10497"/>
                  </a:lnTo>
                  <a:lnTo>
                    <a:pt x="7599" y="9989"/>
                  </a:lnTo>
                  <a:lnTo>
                    <a:pt x="8378" y="9505"/>
                  </a:lnTo>
                  <a:lnTo>
                    <a:pt x="9151" y="9045"/>
                  </a:lnTo>
                  <a:lnTo>
                    <a:pt x="9930" y="8608"/>
                  </a:lnTo>
                  <a:lnTo>
                    <a:pt x="10708" y="8195"/>
                  </a:lnTo>
                  <a:lnTo>
                    <a:pt x="11487" y="7805"/>
                  </a:lnTo>
                  <a:lnTo>
                    <a:pt x="12270" y="7427"/>
                  </a:lnTo>
                  <a:lnTo>
                    <a:pt x="13053" y="7085"/>
                  </a:lnTo>
                  <a:lnTo>
                    <a:pt x="13836" y="6766"/>
                  </a:lnTo>
                  <a:lnTo>
                    <a:pt x="13883" y="6743"/>
                  </a:lnTo>
                  <a:lnTo>
                    <a:pt x="13926" y="6731"/>
                  </a:lnTo>
                  <a:lnTo>
                    <a:pt x="13969" y="6719"/>
                  </a:lnTo>
                  <a:lnTo>
                    <a:pt x="14011" y="6695"/>
                  </a:lnTo>
                  <a:lnTo>
                    <a:pt x="14453" y="6530"/>
                  </a:lnTo>
                  <a:lnTo>
                    <a:pt x="14894" y="6377"/>
                  </a:lnTo>
                  <a:lnTo>
                    <a:pt x="15336" y="6235"/>
                  </a:lnTo>
                  <a:lnTo>
                    <a:pt x="15777" y="6093"/>
                  </a:lnTo>
                  <a:lnTo>
                    <a:pt x="16218" y="5975"/>
                  </a:lnTo>
                  <a:lnTo>
                    <a:pt x="16665" y="5845"/>
                  </a:lnTo>
                  <a:lnTo>
                    <a:pt x="17106" y="5739"/>
                  </a:lnTo>
                  <a:lnTo>
                    <a:pt x="17552" y="5633"/>
                  </a:lnTo>
                  <a:lnTo>
                    <a:pt x="17998" y="5538"/>
                  </a:lnTo>
                  <a:lnTo>
                    <a:pt x="18449" y="5456"/>
                  </a:lnTo>
                  <a:lnTo>
                    <a:pt x="18895" y="5385"/>
                  </a:lnTo>
                  <a:lnTo>
                    <a:pt x="19346" y="5314"/>
                  </a:lnTo>
                  <a:lnTo>
                    <a:pt x="19797" y="5255"/>
                  </a:lnTo>
                  <a:lnTo>
                    <a:pt x="20248" y="5208"/>
                  </a:lnTo>
                  <a:lnTo>
                    <a:pt x="20699" y="5172"/>
                  </a:lnTo>
                  <a:lnTo>
                    <a:pt x="21154" y="5149"/>
                  </a:lnTo>
                  <a:lnTo>
                    <a:pt x="22213" y="5101"/>
                  </a:lnTo>
                  <a:lnTo>
                    <a:pt x="22811" y="5078"/>
                  </a:lnTo>
                  <a:lnTo>
                    <a:pt x="24125" y="5078"/>
                  </a:lnTo>
                  <a:lnTo>
                    <a:pt x="24837" y="5090"/>
                  </a:lnTo>
                  <a:lnTo>
                    <a:pt x="25578" y="5125"/>
                  </a:lnTo>
                  <a:lnTo>
                    <a:pt x="26342" y="5184"/>
                  </a:lnTo>
                  <a:lnTo>
                    <a:pt x="27134" y="5255"/>
                  </a:lnTo>
                  <a:lnTo>
                    <a:pt x="27941" y="5349"/>
                  </a:lnTo>
                  <a:lnTo>
                    <a:pt x="28762" y="5467"/>
                  </a:lnTo>
                  <a:lnTo>
                    <a:pt x="29598" y="5621"/>
                  </a:lnTo>
                  <a:lnTo>
                    <a:pt x="30020" y="5704"/>
                  </a:lnTo>
                  <a:lnTo>
                    <a:pt x="30443" y="5798"/>
                  </a:lnTo>
                  <a:lnTo>
                    <a:pt x="30865" y="5904"/>
                  </a:lnTo>
                  <a:lnTo>
                    <a:pt x="31287" y="6010"/>
                  </a:lnTo>
                  <a:lnTo>
                    <a:pt x="31715" y="6129"/>
                  </a:lnTo>
                  <a:lnTo>
                    <a:pt x="32137" y="6258"/>
                  </a:lnTo>
                  <a:lnTo>
                    <a:pt x="32559" y="6400"/>
                  </a:lnTo>
                  <a:lnTo>
                    <a:pt x="32982" y="6554"/>
                  </a:lnTo>
                  <a:lnTo>
                    <a:pt x="33399" y="6707"/>
                  </a:lnTo>
                  <a:lnTo>
                    <a:pt x="33817" y="6872"/>
                  </a:lnTo>
                  <a:lnTo>
                    <a:pt x="34235" y="7061"/>
                  </a:lnTo>
                  <a:lnTo>
                    <a:pt x="34648" y="7250"/>
                  </a:lnTo>
                  <a:lnTo>
                    <a:pt x="35056" y="7451"/>
                  </a:lnTo>
                  <a:lnTo>
                    <a:pt x="35459" y="7663"/>
                  </a:lnTo>
                  <a:lnTo>
                    <a:pt x="35858" y="7888"/>
                  </a:lnTo>
                  <a:lnTo>
                    <a:pt x="36257" y="8136"/>
                  </a:lnTo>
                  <a:lnTo>
                    <a:pt x="36646" y="8384"/>
                  </a:lnTo>
                  <a:lnTo>
                    <a:pt x="37030" y="8643"/>
                  </a:lnTo>
                  <a:lnTo>
                    <a:pt x="37405" y="8927"/>
                  </a:lnTo>
                  <a:lnTo>
                    <a:pt x="37780" y="9222"/>
                  </a:lnTo>
                  <a:lnTo>
                    <a:pt x="38141" y="9529"/>
                  </a:lnTo>
                  <a:lnTo>
                    <a:pt x="38497" y="9848"/>
                  </a:lnTo>
                  <a:lnTo>
                    <a:pt x="38848" y="10178"/>
                  </a:lnTo>
                  <a:lnTo>
                    <a:pt x="39185" y="10533"/>
                  </a:lnTo>
                  <a:lnTo>
                    <a:pt x="39517" y="10887"/>
                  </a:lnTo>
                  <a:lnTo>
                    <a:pt x="39835" y="11276"/>
                  </a:lnTo>
                  <a:lnTo>
                    <a:pt x="40148" y="11666"/>
                  </a:lnTo>
                  <a:lnTo>
                    <a:pt x="40447" y="12079"/>
                  </a:lnTo>
                  <a:lnTo>
                    <a:pt x="40595" y="12292"/>
                  </a:lnTo>
                  <a:lnTo>
                    <a:pt x="40737" y="12504"/>
                  </a:lnTo>
                  <a:lnTo>
                    <a:pt x="40879" y="12729"/>
                  </a:lnTo>
                  <a:lnTo>
                    <a:pt x="41017" y="12953"/>
                  </a:lnTo>
                  <a:lnTo>
                    <a:pt x="41150" y="13177"/>
                  </a:lnTo>
                  <a:lnTo>
                    <a:pt x="41283" y="13413"/>
                  </a:lnTo>
                  <a:lnTo>
                    <a:pt x="41411" y="13650"/>
                  </a:lnTo>
                  <a:lnTo>
                    <a:pt x="41539" y="13898"/>
                  </a:lnTo>
                  <a:lnTo>
                    <a:pt x="41658" y="14145"/>
                  </a:lnTo>
                  <a:lnTo>
                    <a:pt x="41776" y="14393"/>
                  </a:lnTo>
                  <a:lnTo>
                    <a:pt x="41895" y="14641"/>
                  </a:lnTo>
                  <a:lnTo>
                    <a:pt x="42009" y="14901"/>
                  </a:lnTo>
                  <a:lnTo>
                    <a:pt x="42118" y="15173"/>
                  </a:lnTo>
                  <a:lnTo>
                    <a:pt x="42222" y="15444"/>
                  </a:lnTo>
                  <a:lnTo>
                    <a:pt x="42322" y="15716"/>
                  </a:lnTo>
                  <a:lnTo>
                    <a:pt x="42422" y="15987"/>
                  </a:lnTo>
                  <a:lnTo>
                    <a:pt x="42517" y="16271"/>
                  </a:lnTo>
                  <a:lnTo>
                    <a:pt x="42607" y="16566"/>
                  </a:lnTo>
                  <a:lnTo>
                    <a:pt x="42697" y="16849"/>
                  </a:lnTo>
                  <a:lnTo>
                    <a:pt x="42778" y="17156"/>
                  </a:lnTo>
                  <a:lnTo>
                    <a:pt x="42858" y="17451"/>
                  </a:lnTo>
                  <a:lnTo>
                    <a:pt x="42934" y="17758"/>
                  </a:lnTo>
                  <a:lnTo>
                    <a:pt x="43006" y="18077"/>
                  </a:lnTo>
                  <a:lnTo>
                    <a:pt x="43072" y="18396"/>
                  </a:lnTo>
                  <a:lnTo>
                    <a:pt x="43110" y="18549"/>
                  </a:lnTo>
                  <a:lnTo>
                    <a:pt x="43148" y="18691"/>
                  </a:lnTo>
                  <a:lnTo>
                    <a:pt x="43191" y="18821"/>
                  </a:lnTo>
                  <a:lnTo>
                    <a:pt x="43233" y="18939"/>
                  </a:lnTo>
                  <a:lnTo>
                    <a:pt x="43286" y="19045"/>
                  </a:lnTo>
                  <a:lnTo>
                    <a:pt x="43338" y="19140"/>
                  </a:lnTo>
                  <a:lnTo>
                    <a:pt x="43390" y="19222"/>
                  </a:lnTo>
                  <a:lnTo>
                    <a:pt x="43447" y="19293"/>
                  </a:lnTo>
                  <a:lnTo>
                    <a:pt x="43504" y="19352"/>
                  </a:lnTo>
                  <a:lnTo>
                    <a:pt x="43561" y="19400"/>
                  </a:lnTo>
                  <a:lnTo>
                    <a:pt x="43623" y="19447"/>
                  </a:lnTo>
                  <a:lnTo>
                    <a:pt x="43684" y="19470"/>
                  </a:lnTo>
                  <a:lnTo>
                    <a:pt x="43746" y="19482"/>
                  </a:lnTo>
                  <a:lnTo>
                    <a:pt x="43874" y="19482"/>
                  </a:lnTo>
                  <a:lnTo>
                    <a:pt x="43936" y="19459"/>
                  </a:lnTo>
                  <a:lnTo>
                    <a:pt x="43865" y="19600"/>
                  </a:lnTo>
                  <a:lnTo>
                    <a:pt x="43793" y="19754"/>
                  </a:lnTo>
                  <a:lnTo>
                    <a:pt x="43722" y="19931"/>
                  </a:lnTo>
                  <a:lnTo>
                    <a:pt x="43646" y="20132"/>
                  </a:lnTo>
                  <a:lnTo>
                    <a:pt x="43418" y="20923"/>
                  </a:lnTo>
                  <a:lnTo>
                    <a:pt x="43186" y="21749"/>
                  </a:lnTo>
                  <a:lnTo>
                    <a:pt x="42958" y="22587"/>
                  </a:lnTo>
                  <a:lnTo>
                    <a:pt x="42730" y="23461"/>
                  </a:lnTo>
                  <a:lnTo>
                    <a:pt x="42502" y="24370"/>
                  </a:lnTo>
                  <a:lnTo>
                    <a:pt x="42279" y="25291"/>
                  </a:lnTo>
                  <a:lnTo>
                    <a:pt x="42056" y="26236"/>
                  </a:lnTo>
                  <a:lnTo>
                    <a:pt x="41843" y="27204"/>
                  </a:lnTo>
                  <a:lnTo>
                    <a:pt x="41624" y="28196"/>
                  </a:lnTo>
                  <a:lnTo>
                    <a:pt x="41416" y="29199"/>
                  </a:lnTo>
                  <a:lnTo>
                    <a:pt x="41212" y="30215"/>
                  </a:lnTo>
                  <a:lnTo>
                    <a:pt x="41007" y="31254"/>
                  </a:lnTo>
                  <a:lnTo>
                    <a:pt x="40813" y="32316"/>
                  </a:lnTo>
                  <a:lnTo>
                    <a:pt x="40623" y="33379"/>
                  </a:lnTo>
                  <a:lnTo>
                    <a:pt x="40438" y="34453"/>
                  </a:lnTo>
                  <a:lnTo>
                    <a:pt x="40258" y="35540"/>
                  </a:lnTo>
                  <a:lnTo>
                    <a:pt x="40087" y="36638"/>
                  </a:lnTo>
                  <a:lnTo>
                    <a:pt x="39921" y="37736"/>
                  </a:lnTo>
                  <a:lnTo>
                    <a:pt x="39764" y="38846"/>
                  </a:lnTo>
                  <a:lnTo>
                    <a:pt x="39617" y="39956"/>
                  </a:lnTo>
                  <a:lnTo>
                    <a:pt x="39474" y="41065"/>
                  </a:lnTo>
                  <a:lnTo>
                    <a:pt x="39342" y="42175"/>
                  </a:lnTo>
                  <a:lnTo>
                    <a:pt x="39218" y="43285"/>
                  </a:lnTo>
                  <a:lnTo>
                    <a:pt x="39104" y="44407"/>
                  </a:lnTo>
                  <a:lnTo>
                    <a:pt x="39000" y="45505"/>
                  </a:lnTo>
                  <a:lnTo>
                    <a:pt x="38905" y="46615"/>
                  </a:lnTo>
                  <a:lnTo>
                    <a:pt x="38824" y="47713"/>
                  </a:lnTo>
                  <a:lnTo>
                    <a:pt x="38748" y="48799"/>
                  </a:lnTo>
                  <a:lnTo>
                    <a:pt x="38691" y="49885"/>
                  </a:lnTo>
                  <a:lnTo>
                    <a:pt x="38663" y="50416"/>
                  </a:lnTo>
                  <a:lnTo>
                    <a:pt x="38639" y="50948"/>
                  </a:lnTo>
                  <a:lnTo>
                    <a:pt x="38620" y="51479"/>
                  </a:lnTo>
                  <a:lnTo>
                    <a:pt x="38601" y="52010"/>
                  </a:lnTo>
                  <a:lnTo>
                    <a:pt x="38587" y="52530"/>
                  </a:lnTo>
                  <a:lnTo>
                    <a:pt x="38577" y="53049"/>
                  </a:lnTo>
                  <a:lnTo>
                    <a:pt x="38558" y="53014"/>
                  </a:lnTo>
                  <a:lnTo>
                    <a:pt x="38539" y="52979"/>
                  </a:lnTo>
                  <a:lnTo>
                    <a:pt x="38520" y="52931"/>
                  </a:lnTo>
                  <a:lnTo>
                    <a:pt x="38497" y="52896"/>
                  </a:lnTo>
                  <a:lnTo>
                    <a:pt x="38245" y="52471"/>
                  </a:lnTo>
                  <a:lnTo>
                    <a:pt x="37994" y="52058"/>
                  </a:lnTo>
                  <a:lnTo>
                    <a:pt x="37737" y="51644"/>
                  </a:lnTo>
                  <a:lnTo>
                    <a:pt x="37481" y="51255"/>
                  </a:lnTo>
                  <a:lnTo>
                    <a:pt x="37220" y="50853"/>
                  </a:lnTo>
                  <a:lnTo>
                    <a:pt x="36959" y="50476"/>
                  </a:lnTo>
                  <a:lnTo>
                    <a:pt x="36693" y="50098"/>
                  </a:lnTo>
                  <a:lnTo>
                    <a:pt x="36427" y="49720"/>
                  </a:lnTo>
                  <a:lnTo>
                    <a:pt x="36157" y="49354"/>
                  </a:lnTo>
                  <a:lnTo>
                    <a:pt x="35886" y="49000"/>
                  </a:lnTo>
                  <a:lnTo>
                    <a:pt x="35616" y="48657"/>
                  </a:lnTo>
                  <a:lnTo>
                    <a:pt x="35341" y="48315"/>
                  </a:lnTo>
                  <a:lnTo>
                    <a:pt x="35065" y="47984"/>
                  </a:lnTo>
                  <a:lnTo>
                    <a:pt x="34790" y="47654"/>
                  </a:lnTo>
                  <a:lnTo>
                    <a:pt x="34510" y="47335"/>
                  </a:lnTo>
                  <a:lnTo>
                    <a:pt x="34225" y="47028"/>
                  </a:lnTo>
                  <a:lnTo>
                    <a:pt x="33945" y="46721"/>
                  </a:lnTo>
                  <a:lnTo>
                    <a:pt x="33660" y="46426"/>
                  </a:lnTo>
                  <a:lnTo>
                    <a:pt x="33376" y="46142"/>
                  </a:lnTo>
                  <a:lnTo>
                    <a:pt x="33086" y="45859"/>
                  </a:lnTo>
                  <a:lnTo>
                    <a:pt x="32801" y="45587"/>
                  </a:lnTo>
                  <a:lnTo>
                    <a:pt x="32512" y="45316"/>
                  </a:lnTo>
                  <a:lnTo>
                    <a:pt x="32218" y="45056"/>
                  </a:lnTo>
                  <a:lnTo>
                    <a:pt x="31928" y="44808"/>
                  </a:lnTo>
                  <a:lnTo>
                    <a:pt x="31634" y="44572"/>
                  </a:lnTo>
                  <a:lnTo>
                    <a:pt x="31335" y="44336"/>
                  </a:lnTo>
                  <a:lnTo>
                    <a:pt x="31041" y="44112"/>
                  </a:lnTo>
                  <a:lnTo>
                    <a:pt x="30742" y="43887"/>
                  </a:lnTo>
                  <a:lnTo>
                    <a:pt x="30447" y="43675"/>
                  </a:lnTo>
                  <a:lnTo>
                    <a:pt x="30144" y="43474"/>
                  </a:lnTo>
                  <a:lnTo>
                    <a:pt x="29845" y="43273"/>
                  </a:lnTo>
                  <a:lnTo>
                    <a:pt x="29546" y="43084"/>
                  </a:lnTo>
                  <a:lnTo>
                    <a:pt x="29242" y="42907"/>
                  </a:lnTo>
                  <a:lnTo>
                    <a:pt x="28938" y="42742"/>
                  </a:lnTo>
                  <a:lnTo>
                    <a:pt x="28634" y="42577"/>
                  </a:lnTo>
                  <a:lnTo>
                    <a:pt x="28331" y="42411"/>
                  </a:lnTo>
                  <a:lnTo>
                    <a:pt x="28022" y="42270"/>
                  </a:lnTo>
                  <a:lnTo>
                    <a:pt x="27718" y="42128"/>
                  </a:lnTo>
                  <a:lnTo>
                    <a:pt x="27410" y="41998"/>
                  </a:lnTo>
                  <a:lnTo>
                    <a:pt x="27101" y="41868"/>
                  </a:lnTo>
                  <a:lnTo>
                    <a:pt x="26793" y="41750"/>
                  </a:lnTo>
                  <a:lnTo>
                    <a:pt x="26484" y="41644"/>
                  </a:lnTo>
                  <a:lnTo>
                    <a:pt x="26176" y="41538"/>
                  </a:lnTo>
                  <a:lnTo>
                    <a:pt x="25867" y="41455"/>
                  </a:lnTo>
                  <a:lnTo>
                    <a:pt x="25559" y="41361"/>
                  </a:lnTo>
                  <a:lnTo>
                    <a:pt x="25246" y="41290"/>
                  </a:lnTo>
                  <a:lnTo>
                    <a:pt x="24937" y="41219"/>
                  </a:lnTo>
                  <a:lnTo>
                    <a:pt x="24629" y="41160"/>
                  </a:lnTo>
                  <a:lnTo>
                    <a:pt x="24315" y="41113"/>
                  </a:lnTo>
                  <a:lnTo>
                    <a:pt x="24007" y="41065"/>
                  </a:lnTo>
                  <a:lnTo>
                    <a:pt x="23694" y="41030"/>
                  </a:lnTo>
                  <a:lnTo>
                    <a:pt x="23380" y="40995"/>
                  </a:lnTo>
                  <a:lnTo>
                    <a:pt x="23072" y="40983"/>
                  </a:lnTo>
                  <a:lnTo>
                    <a:pt x="22759" y="40971"/>
                  </a:lnTo>
                  <a:lnTo>
                    <a:pt x="22137" y="40971"/>
                  </a:lnTo>
                  <a:lnTo>
                    <a:pt x="21824" y="40983"/>
                  </a:lnTo>
                  <a:lnTo>
                    <a:pt x="21515" y="41006"/>
                  </a:lnTo>
                  <a:lnTo>
                    <a:pt x="21202" y="41042"/>
                  </a:lnTo>
                  <a:lnTo>
                    <a:pt x="20893" y="41077"/>
                  </a:lnTo>
                  <a:lnTo>
                    <a:pt x="20585" y="41124"/>
                  </a:lnTo>
                  <a:lnTo>
                    <a:pt x="20272" y="41183"/>
                  </a:lnTo>
                  <a:lnTo>
                    <a:pt x="19963" y="41242"/>
                  </a:lnTo>
                  <a:lnTo>
                    <a:pt x="19655" y="41313"/>
                  </a:lnTo>
                  <a:lnTo>
                    <a:pt x="19479" y="40499"/>
                  </a:lnTo>
                  <a:lnTo>
                    <a:pt x="19303" y="39672"/>
                  </a:lnTo>
                  <a:lnTo>
                    <a:pt x="18962" y="38019"/>
                  </a:lnTo>
                  <a:lnTo>
                    <a:pt x="18625" y="36354"/>
                  </a:lnTo>
                  <a:lnTo>
                    <a:pt x="18302" y="34690"/>
                  </a:lnTo>
                  <a:lnTo>
                    <a:pt x="18069" y="33426"/>
                  </a:lnTo>
                  <a:lnTo>
                    <a:pt x="17846" y="32151"/>
                  </a:lnTo>
                  <a:lnTo>
                    <a:pt x="17628" y="30876"/>
                  </a:lnTo>
                  <a:lnTo>
                    <a:pt x="17419" y="29589"/>
                  </a:lnTo>
                  <a:lnTo>
                    <a:pt x="17215" y="28290"/>
                  </a:lnTo>
                  <a:lnTo>
                    <a:pt x="17011" y="26991"/>
                  </a:lnTo>
                  <a:lnTo>
                    <a:pt x="16608" y="24394"/>
                  </a:lnTo>
                  <a:lnTo>
                    <a:pt x="16404" y="23107"/>
                  </a:lnTo>
                  <a:lnTo>
                    <a:pt x="16199" y="21808"/>
                  </a:lnTo>
                  <a:lnTo>
                    <a:pt x="15991" y="20521"/>
                  </a:lnTo>
                  <a:lnTo>
                    <a:pt x="15777" y="19246"/>
                  </a:lnTo>
                  <a:lnTo>
                    <a:pt x="15554" y="17971"/>
                  </a:lnTo>
                  <a:lnTo>
                    <a:pt x="15326" y="16708"/>
                  </a:lnTo>
                  <a:lnTo>
                    <a:pt x="15207" y="16082"/>
                  </a:lnTo>
                  <a:lnTo>
                    <a:pt x="15089" y="15456"/>
                  </a:lnTo>
                  <a:lnTo>
                    <a:pt x="14965" y="14842"/>
                  </a:lnTo>
                  <a:lnTo>
                    <a:pt x="14842" y="14228"/>
                  </a:lnTo>
                  <a:lnTo>
                    <a:pt x="14795" y="14027"/>
                  </a:lnTo>
                  <a:lnTo>
                    <a:pt x="14747" y="13850"/>
                  </a:lnTo>
                  <a:lnTo>
                    <a:pt x="14690" y="13697"/>
                  </a:lnTo>
                  <a:lnTo>
                    <a:pt x="14633" y="13567"/>
                  </a:lnTo>
                  <a:lnTo>
                    <a:pt x="14572" y="13461"/>
                  </a:lnTo>
                  <a:lnTo>
                    <a:pt x="14510" y="13366"/>
                  </a:lnTo>
                  <a:lnTo>
                    <a:pt x="14443" y="13284"/>
                  </a:lnTo>
                  <a:lnTo>
                    <a:pt x="14377" y="13236"/>
                  </a:lnTo>
                  <a:lnTo>
                    <a:pt x="14329" y="13189"/>
                  </a:lnTo>
                  <a:lnTo>
                    <a:pt x="14282" y="13166"/>
                  </a:lnTo>
                  <a:lnTo>
                    <a:pt x="14235" y="13154"/>
                  </a:lnTo>
                  <a:lnTo>
                    <a:pt x="14187" y="13154"/>
                  </a:lnTo>
                  <a:lnTo>
                    <a:pt x="14097" y="13166"/>
                  </a:lnTo>
                  <a:lnTo>
                    <a:pt x="14007" y="13213"/>
                  </a:lnTo>
                  <a:lnTo>
                    <a:pt x="13921" y="13284"/>
                  </a:lnTo>
                  <a:lnTo>
                    <a:pt x="13836" y="13366"/>
                  </a:lnTo>
                  <a:lnTo>
                    <a:pt x="13755" y="13484"/>
                  </a:lnTo>
                  <a:lnTo>
                    <a:pt x="13674" y="13626"/>
                  </a:lnTo>
                  <a:lnTo>
                    <a:pt x="13603" y="13779"/>
                  </a:lnTo>
                  <a:lnTo>
                    <a:pt x="13537" y="13945"/>
                  </a:lnTo>
                  <a:lnTo>
                    <a:pt x="13475" y="14145"/>
                  </a:lnTo>
                  <a:lnTo>
                    <a:pt x="13423" y="14346"/>
                  </a:lnTo>
                  <a:lnTo>
                    <a:pt x="13380" y="14559"/>
                  </a:lnTo>
                  <a:lnTo>
                    <a:pt x="13347" y="14795"/>
                  </a:lnTo>
                  <a:lnTo>
                    <a:pt x="13333" y="14913"/>
                  </a:lnTo>
                  <a:lnTo>
                    <a:pt x="13323" y="15043"/>
                  </a:lnTo>
                  <a:lnTo>
                    <a:pt x="13319" y="15161"/>
                  </a:lnTo>
                  <a:lnTo>
                    <a:pt x="13314" y="15291"/>
                  </a:lnTo>
                  <a:lnTo>
                    <a:pt x="13309" y="15421"/>
                  </a:lnTo>
                  <a:lnTo>
                    <a:pt x="13314" y="15551"/>
                  </a:lnTo>
                  <a:lnTo>
                    <a:pt x="13319" y="15680"/>
                  </a:lnTo>
                  <a:lnTo>
                    <a:pt x="13328" y="15810"/>
                  </a:lnTo>
                  <a:lnTo>
                    <a:pt x="13394" y="16637"/>
                  </a:lnTo>
                  <a:lnTo>
                    <a:pt x="13466" y="17463"/>
                  </a:lnTo>
                  <a:lnTo>
                    <a:pt x="13542" y="18290"/>
                  </a:lnTo>
                  <a:lnTo>
                    <a:pt x="13622" y="19128"/>
                  </a:lnTo>
                  <a:lnTo>
                    <a:pt x="13712" y="19955"/>
                  </a:lnTo>
                  <a:lnTo>
                    <a:pt x="13803" y="20781"/>
                  </a:lnTo>
                  <a:lnTo>
                    <a:pt x="13902" y="21619"/>
                  </a:lnTo>
                  <a:lnTo>
                    <a:pt x="14007" y="22446"/>
                  </a:lnTo>
                  <a:lnTo>
                    <a:pt x="14116" y="23272"/>
                  </a:lnTo>
                  <a:lnTo>
                    <a:pt x="14230" y="24111"/>
                  </a:lnTo>
                  <a:lnTo>
                    <a:pt x="14344" y="24937"/>
                  </a:lnTo>
                  <a:lnTo>
                    <a:pt x="14467" y="25764"/>
                  </a:lnTo>
                  <a:lnTo>
                    <a:pt x="14595" y="26602"/>
                  </a:lnTo>
                  <a:lnTo>
                    <a:pt x="14728" y="27428"/>
                  </a:lnTo>
                  <a:lnTo>
                    <a:pt x="14861" y="28255"/>
                  </a:lnTo>
                  <a:lnTo>
                    <a:pt x="14999" y="29081"/>
                  </a:lnTo>
                  <a:lnTo>
                    <a:pt x="15146" y="29908"/>
                  </a:lnTo>
                  <a:lnTo>
                    <a:pt x="15293" y="30722"/>
                  </a:lnTo>
                  <a:lnTo>
                    <a:pt x="15440" y="31549"/>
                  </a:lnTo>
                  <a:lnTo>
                    <a:pt x="15597" y="32364"/>
                  </a:lnTo>
                  <a:lnTo>
                    <a:pt x="15753" y="33190"/>
                  </a:lnTo>
                  <a:lnTo>
                    <a:pt x="15915" y="34005"/>
                  </a:lnTo>
                  <a:lnTo>
                    <a:pt x="16081" y="34808"/>
                  </a:lnTo>
                  <a:lnTo>
                    <a:pt x="16247" y="35622"/>
                  </a:lnTo>
                  <a:lnTo>
                    <a:pt x="16418" y="36425"/>
                  </a:lnTo>
                  <a:lnTo>
                    <a:pt x="16589" y="37240"/>
                  </a:lnTo>
                  <a:lnTo>
                    <a:pt x="16764" y="38031"/>
                  </a:lnTo>
                  <a:lnTo>
                    <a:pt x="16945" y="38834"/>
                  </a:lnTo>
                  <a:lnTo>
                    <a:pt x="17305" y="40416"/>
                  </a:lnTo>
                  <a:lnTo>
                    <a:pt x="17680" y="41986"/>
                  </a:lnTo>
                  <a:lnTo>
                    <a:pt x="17339" y="42140"/>
                  </a:lnTo>
                  <a:lnTo>
                    <a:pt x="16997" y="42305"/>
                  </a:lnTo>
                  <a:lnTo>
                    <a:pt x="16655" y="42470"/>
                  </a:lnTo>
                  <a:lnTo>
                    <a:pt x="16318" y="42659"/>
                  </a:lnTo>
                  <a:lnTo>
                    <a:pt x="15981" y="42848"/>
                  </a:lnTo>
                  <a:lnTo>
                    <a:pt x="15644" y="43049"/>
                  </a:lnTo>
                  <a:lnTo>
                    <a:pt x="15307" y="43261"/>
                  </a:lnTo>
                  <a:lnTo>
                    <a:pt x="14975" y="43498"/>
                  </a:lnTo>
                  <a:lnTo>
                    <a:pt x="14643" y="43734"/>
                  </a:lnTo>
                  <a:lnTo>
                    <a:pt x="14315" y="43982"/>
                  </a:lnTo>
                  <a:lnTo>
                    <a:pt x="13983" y="44241"/>
                  </a:lnTo>
                  <a:lnTo>
                    <a:pt x="13656" y="44513"/>
                  </a:lnTo>
                  <a:lnTo>
                    <a:pt x="13333" y="44796"/>
                  </a:lnTo>
                  <a:lnTo>
                    <a:pt x="13005" y="45080"/>
                  </a:lnTo>
                  <a:lnTo>
                    <a:pt x="12683" y="45387"/>
                  </a:lnTo>
                  <a:lnTo>
                    <a:pt x="12365" y="45706"/>
                  </a:lnTo>
                  <a:lnTo>
                    <a:pt x="12047" y="46036"/>
                  </a:lnTo>
                  <a:lnTo>
                    <a:pt x="11729" y="46367"/>
                  </a:lnTo>
                  <a:lnTo>
                    <a:pt x="11415" y="46721"/>
                  </a:lnTo>
                  <a:lnTo>
                    <a:pt x="11102" y="47087"/>
                  </a:lnTo>
                  <a:lnTo>
                    <a:pt x="10794" y="47453"/>
                  </a:lnTo>
                  <a:lnTo>
                    <a:pt x="10485" y="47843"/>
                  </a:lnTo>
                  <a:lnTo>
                    <a:pt x="10177" y="48244"/>
                  </a:lnTo>
                  <a:lnTo>
                    <a:pt x="9873" y="48645"/>
                  </a:lnTo>
                  <a:lnTo>
                    <a:pt x="9574" y="49070"/>
                  </a:lnTo>
                  <a:lnTo>
                    <a:pt x="9275" y="49496"/>
                  </a:lnTo>
                  <a:lnTo>
                    <a:pt x="8981" y="49944"/>
                  </a:lnTo>
                  <a:lnTo>
                    <a:pt x="8686" y="50393"/>
                  </a:lnTo>
                  <a:lnTo>
                    <a:pt x="8397" y="50865"/>
                  </a:lnTo>
                  <a:lnTo>
                    <a:pt x="8107" y="51349"/>
                  </a:lnTo>
                  <a:lnTo>
                    <a:pt x="7823" y="51833"/>
                  </a:lnTo>
                  <a:lnTo>
                    <a:pt x="7538" y="52341"/>
                  </a:lnTo>
                  <a:lnTo>
                    <a:pt x="7234" y="50098"/>
                  </a:lnTo>
                  <a:lnTo>
                    <a:pt x="6916" y="47854"/>
                  </a:lnTo>
                  <a:lnTo>
                    <a:pt x="6598" y="45611"/>
                  </a:lnTo>
                  <a:lnTo>
                    <a:pt x="6271" y="43380"/>
                  </a:lnTo>
                  <a:lnTo>
                    <a:pt x="5938" y="41148"/>
                  </a:lnTo>
                  <a:lnTo>
                    <a:pt x="5601" y="38917"/>
                  </a:lnTo>
                  <a:lnTo>
                    <a:pt x="5264" y="36697"/>
                  </a:lnTo>
                  <a:lnTo>
                    <a:pt x="4918" y="34477"/>
                  </a:lnTo>
                  <a:lnTo>
                    <a:pt x="4567" y="32257"/>
                  </a:lnTo>
                  <a:lnTo>
                    <a:pt x="4215" y="30038"/>
                  </a:lnTo>
                  <a:lnTo>
                    <a:pt x="3864" y="27830"/>
                  </a:lnTo>
                  <a:lnTo>
                    <a:pt x="3504" y="25622"/>
                  </a:lnTo>
                  <a:lnTo>
                    <a:pt x="2782" y="21230"/>
                  </a:lnTo>
                  <a:lnTo>
                    <a:pt x="2056" y="16849"/>
                  </a:lnTo>
                  <a:lnTo>
                    <a:pt x="2023" y="16672"/>
                  </a:lnTo>
                  <a:lnTo>
                    <a:pt x="1985" y="16507"/>
                  </a:lnTo>
                  <a:lnTo>
                    <a:pt x="1942" y="16353"/>
                  </a:lnTo>
                  <a:lnTo>
                    <a:pt x="1899" y="16212"/>
                  </a:lnTo>
                  <a:lnTo>
                    <a:pt x="1852" y="16082"/>
                  </a:lnTo>
                  <a:lnTo>
                    <a:pt x="1804" y="15952"/>
                  </a:lnTo>
                  <a:lnTo>
                    <a:pt x="1752" y="15834"/>
                  </a:lnTo>
                  <a:lnTo>
                    <a:pt x="1700" y="15739"/>
                  </a:lnTo>
                  <a:lnTo>
                    <a:pt x="1643" y="15633"/>
                  </a:lnTo>
                  <a:lnTo>
                    <a:pt x="1586" y="15551"/>
                  </a:lnTo>
                  <a:lnTo>
                    <a:pt x="1529" y="15480"/>
                  </a:lnTo>
                  <a:lnTo>
                    <a:pt x="1467" y="15409"/>
                  </a:lnTo>
                  <a:lnTo>
                    <a:pt x="1406" y="15350"/>
                  </a:lnTo>
                  <a:lnTo>
                    <a:pt x="1339" y="15291"/>
                  </a:lnTo>
                  <a:lnTo>
                    <a:pt x="1278" y="15255"/>
                  </a:lnTo>
                  <a:lnTo>
                    <a:pt x="1211" y="15220"/>
                  </a:lnTo>
                  <a:lnTo>
                    <a:pt x="1183" y="15196"/>
                  </a:lnTo>
                  <a:lnTo>
                    <a:pt x="1154" y="15185"/>
                  </a:lnTo>
                  <a:lnTo>
                    <a:pt x="1083" y="15185"/>
                  </a:lnTo>
                  <a:lnTo>
                    <a:pt x="983" y="15173"/>
                  </a:lnTo>
                  <a:lnTo>
                    <a:pt x="879" y="15185"/>
                  </a:lnTo>
                  <a:lnTo>
                    <a:pt x="784" y="15220"/>
                  </a:lnTo>
                  <a:lnTo>
                    <a:pt x="684" y="15279"/>
                  </a:lnTo>
                  <a:lnTo>
                    <a:pt x="594" y="15350"/>
                  </a:lnTo>
                  <a:lnTo>
                    <a:pt x="504" y="15444"/>
                  </a:lnTo>
                  <a:lnTo>
                    <a:pt x="419" y="15551"/>
                  </a:lnTo>
                  <a:lnTo>
                    <a:pt x="338" y="15680"/>
                  </a:lnTo>
                  <a:lnTo>
                    <a:pt x="267" y="15822"/>
                  </a:lnTo>
                  <a:lnTo>
                    <a:pt x="200" y="15987"/>
                  </a:lnTo>
                  <a:lnTo>
                    <a:pt x="143" y="16164"/>
                  </a:lnTo>
                  <a:lnTo>
                    <a:pt x="91" y="16353"/>
                  </a:lnTo>
                  <a:lnTo>
                    <a:pt x="72" y="16460"/>
                  </a:lnTo>
                  <a:lnTo>
                    <a:pt x="53" y="16566"/>
                  </a:lnTo>
                  <a:lnTo>
                    <a:pt x="39" y="16672"/>
                  </a:lnTo>
                  <a:lnTo>
                    <a:pt x="25" y="16790"/>
                  </a:lnTo>
                  <a:lnTo>
                    <a:pt x="15" y="16908"/>
                  </a:lnTo>
                  <a:lnTo>
                    <a:pt x="6" y="17026"/>
                  </a:lnTo>
                  <a:lnTo>
                    <a:pt x="1" y="17156"/>
                  </a:lnTo>
                  <a:lnTo>
                    <a:pt x="1" y="17286"/>
                  </a:lnTo>
                  <a:lnTo>
                    <a:pt x="6" y="17499"/>
                  </a:lnTo>
                  <a:lnTo>
                    <a:pt x="20" y="17723"/>
                  </a:lnTo>
                  <a:lnTo>
                    <a:pt x="48" y="17971"/>
                  </a:lnTo>
                  <a:lnTo>
                    <a:pt x="77" y="18231"/>
                  </a:lnTo>
                  <a:lnTo>
                    <a:pt x="812" y="22953"/>
                  </a:lnTo>
                  <a:lnTo>
                    <a:pt x="1187" y="25315"/>
                  </a:lnTo>
                  <a:lnTo>
                    <a:pt x="1562" y="27676"/>
                  </a:lnTo>
                  <a:lnTo>
                    <a:pt x="1942" y="30038"/>
                  </a:lnTo>
                  <a:lnTo>
                    <a:pt x="2327" y="32387"/>
                  </a:lnTo>
                  <a:lnTo>
                    <a:pt x="2711" y="34749"/>
                  </a:lnTo>
                  <a:lnTo>
                    <a:pt x="3105" y="37098"/>
                  </a:lnTo>
                  <a:lnTo>
                    <a:pt x="3499" y="39448"/>
                  </a:lnTo>
                  <a:lnTo>
                    <a:pt x="3902" y="41786"/>
                  </a:lnTo>
                  <a:lnTo>
                    <a:pt x="4310" y="44123"/>
                  </a:lnTo>
                  <a:lnTo>
                    <a:pt x="4723" y="46449"/>
                  </a:lnTo>
                  <a:lnTo>
                    <a:pt x="5146" y="48775"/>
                  </a:lnTo>
                  <a:lnTo>
                    <a:pt x="5568" y="51078"/>
                  </a:lnTo>
                  <a:lnTo>
                    <a:pt x="6000" y="53380"/>
                  </a:lnTo>
                  <a:lnTo>
                    <a:pt x="6441" y="55671"/>
                  </a:lnTo>
                  <a:lnTo>
                    <a:pt x="6408" y="55765"/>
                  </a:lnTo>
                  <a:lnTo>
                    <a:pt x="6375" y="55871"/>
                  </a:lnTo>
                  <a:lnTo>
                    <a:pt x="6351" y="55978"/>
                  </a:lnTo>
                  <a:lnTo>
                    <a:pt x="6327" y="56084"/>
                  </a:lnTo>
                  <a:lnTo>
                    <a:pt x="6309" y="56190"/>
                  </a:lnTo>
                  <a:lnTo>
                    <a:pt x="6290" y="56308"/>
                  </a:lnTo>
                  <a:lnTo>
                    <a:pt x="6275" y="56426"/>
                  </a:lnTo>
                  <a:lnTo>
                    <a:pt x="6266" y="56544"/>
                  </a:lnTo>
                  <a:lnTo>
                    <a:pt x="6256" y="56674"/>
                  </a:lnTo>
                  <a:lnTo>
                    <a:pt x="6252" y="56792"/>
                  </a:lnTo>
                  <a:lnTo>
                    <a:pt x="6247" y="56910"/>
                  </a:lnTo>
                  <a:lnTo>
                    <a:pt x="6252" y="57040"/>
                  </a:lnTo>
                  <a:lnTo>
                    <a:pt x="6256" y="57158"/>
                  </a:lnTo>
                  <a:lnTo>
                    <a:pt x="6261" y="57288"/>
                  </a:lnTo>
                  <a:lnTo>
                    <a:pt x="6271" y="57406"/>
                  </a:lnTo>
                  <a:lnTo>
                    <a:pt x="6285" y="57524"/>
                  </a:lnTo>
                  <a:lnTo>
                    <a:pt x="6304" y="57631"/>
                  </a:lnTo>
                  <a:lnTo>
                    <a:pt x="6323" y="57749"/>
                  </a:lnTo>
                  <a:lnTo>
                    <a:pt x="6346" y="57855"/>
                  </a:lnTo>
                  <a:lnTo>
                    <a:pt x="6375" y="57961"/>
                  </a:lnTo>
                  <a:lnTo>
                    <a:pt x="6403" y="58056"/>
                  </a:lnTo>
                  <a:lnTo>
                    <a:pt x="6437" y="58150"/>
                  </a:lnTo>
                  <a:lnTo>
                    <a:pt x="6470" y="58233"/>
                  </a:lnTo>
                  <a:lnTo>
                    <a:pt x="6508" y="58315"/>
                  </a:lnTo>
                  <a:lnTo>
                    <a:pt x="6551" y="58398"/>
                  </a:lnTo>
                  <a:lnTo>
                    <a:pt x="6598" y="58457"/>
                  </a:lnTo>
                  <a:lnTo>
                    <a:pt x="6645" y="58516"/>
                  </a:lnTo>
                  <a:lnTo>
                    <a:pt x="6698" y="58575"/>
                  </a:lnTo>
                  <a:lnTo>
                    <a:pt x="6750" y="58611"/>
                  </a:lnTo>
                  <a:lnTo>
                    <a:pt x="6807" y="58646"/>
                  </a:lnTo>
                  <a:lnTo>
                    <a:pt x="6869" y="58670"/>
                  </a:lnTo>
                  <a:lnTo>
                    <a:pt x="6935" y="58681"/>
                  </a:lnTo>
                  <a:lnTo>
                    <a:pt x="8871" y="58870"/>
                  </a:lnTo>
                  <a:lnTo>
                    <a:pt x="10813" y="59036"/>
                  </a:lnTo>
                  <a:lnTo>
                    <a:pt x="12754" y="59189"/>
                  </a:lnTo>
                  <a:lnTo>
                    <a:pt x="14695" y="59319"/>
                  </a:lnTo>
                  <a:lnTo>
                    <a:pt x="16641" y="59437"/>
                  </a:lnTo>
                  <a:lnTo>
                    <a:pt x="18587" y="59531"/>
                  </a:lnTo>
                  <a:lnTo>
                    <a:pt x="20533" y="59614"/>
                  </a:lnTo>
                  <a:lnTo>
                    <a:pt x="22479" y="59661"/>
                  </a:lnTo>
                  <a:lnTo>
                    <a:pt x="24424" y="59697"/>
                  </a:lnTo>
                  <a:lnTo>
                    <a:pt x="26370" y="59709"/>
                  </a:lnTo>
                  <a:lnTo>
                    <a:pt x="28312" y="59697"/>
                  </a:lnTo>
                  <a:lnTo>
                    <a:pt x="30257" y="59661"/>
                  </a:lnTo>
                  <a:lnTo>
                    <a:pt x="32203" y="59602"/>
                  </a:lnTo>
                  <a:lnTo>
                    <a:pt x="34145" y="59520"/>
                  </a:lnTo>
                  <a:lnTo>
                    <a:pt x="36081" y="59413"/>
                  </a:lnTo>
                  <a:lnTo>
                    <a:pt x="38022" y="59284"/>
                  </a:lnTo>
                  <a:lnTo>
                    <a:pt x="38112" y="59260"/>
                  </a:lnTo>
                  <a:lnTo>
                    <a:pt x="38198" y="59236"/>
                  </a:lnTo>
                  <a:lnTo>
                    <a:pt x="38278" y="59189"/>
                  </a:lnTo>
                  <a:lnTo>
                    <a:pt x="38354" y="59130"/>
                  </a:lnTo>
                  <a:lnTo>
                    <a:pt x="38426" y="59047"/>
                  </a:lnTo>
                  <a:lnTo>
                    <a:pt x="38492" y="58965"/>
                  </a:lnTo>
                  <a:lnTo>
                    <a:pt x="38554" y="58870"/>
                  </a:lnTo>
                  <a:lnTo>
                    <a:pt x="38611" y="58764"/>
                  </a:lnTo>
                  <a:lnTo>
                    <a:pt x="38663" y="58646"/>
                  </a:lnTo>
                  <a:lnTo>
                    <a:pt x="38710" y="58516"/>
                  </a:lnTo>
                  <a:lnTo>
                    <a:pt x="38753" y="58374"/>
                  </a:lnTo>
                  <a:lnTo>
                    <a:pt x="38791" y="58233"/>
                  </a:lnTo>
                  <a:lnTo>
                    <a:pt x="38824" y="58091"/>
                  </a:lnTo>
                  <a:lnTo>
                    <a:pt x="38853" y="57938"/>
                  </a:lnTo>
                  <a:lnTo>
                    <a:pt x="38876" y="57772"/>
                  </a:lnTo>
                  <a:lnTo>
                    <a:pt x="38895" y="57619"/>
                  </a:lnTo>
                  <a:lnTo>
                    <a:pt x="38957" y="57631"/>
                  </a:lnTo>
                  <a:lnTo>
                    <a:pt x="39019" y="57642"/>
                  </a:lnTo>
                  <a:lnTo>
                    <a:pt x="39085" y="57619"/>
                  </a:lnTo>
                  <a:lnTo>
                    <a:pt x="39147" y="57583"/>
                  </a:lnTo>
                  <a:lnTo>
                    <a:pt x="39175" y="57560"/>
                  </a:lnTo>
                  <a:lnTo>
                    <a:pt x="39204" y="57512"/>
                  </a:lnTo>
                  <a:lnTo>
                    <a:pt x="39232" y="57477"/>
                  </a:lnTo>
                  <a:lnTo>
                    <a:pt x="39256" y="57430"/>
                  </a:lnTo>
                  <a:lnTo>
                    <a:pt x="39280" y="57371"/>
                  </a:lnTo>
                  <a:lnTo>
                    <a:pt x="39304" y="57300"/>
                  </a:lnTo>
                  <a:lnTo>
                    <a:pt x="39323" y="57217"/>
                  </a:lnTo>
                  <a:lnTo>
                    <a:pt x="39346" y="57135"/>
                  </a:lnTo>
                  <a:lnTo>
                    <a:pt x="39441" y="56674"/>
                  </a:lnTo>
                  <a:lnTo>
                    <a:pt x="39536" y="56202"/>
                  </a:lnTo>
                  <a:lnTo>
                    <a:pt x="39631" y="55730"/>
                  </a:lnTo>
                  <a:lnTo>
                    <a:pt x="39721" y="55246"/>
                  </a:lnTo>
                  <a:lnTo>
                    <a:pt x="39807" y="54773"/>
                  </a:lnTo>
                  <a:lnTo>
                    <a:pt x="39892" y="54289"/>
                  </a:lnTo>
                  <a:lnTo>
                    <a:pt x="40049" y="53321"/>
                  </a:lnTo>
                  <a:lnTo>
                    <a:pt x="40205" y="52329"/>
                  </a:lnTo>
                  <a:lnTo>
                    <a:pt x="40348" y="51349"/>
                  </a:lnTo>
                  <a:lnTo>
                    <a:pt x="40490" y="50346"/>
                  </a:lnTo>
                  <a:lnTo>
                    <a:pt x="40623" y="49354"/>
                  </a:lnTo>
                  <a:lnTo>
                    <a:pt x="40884" y="47347"/>
                  </a:lnTo>
                  <a:lnTo>
                    <a:pt x="41140" y="45328"/>
                  </a:lnTo>
                  <a:lnTo>
                    <a:pt x="41273" y="44324"/>
                  </a:lnTo>
                  <a:lnTo>
                    <a:pt x="41406" y="43332"/>
                  </a:lnTo>
                  <a:lnTo>
                    <a:pt x="41544" y="42341"/>
                  </a:lnTo>
                  <a:lnTo>
                    <a:pt x="41686" y="41349"/>
                  </a:lnTo>
                  <a:lnTo>
                    <a:pt x="41876" y="40121"/>
                  </a:lnTo>
                  <a:lnTo>
                    <a:pt x="42075" y="38917"/>
                  </a:lnTo>
                  <a:lnTo>
                    <a:pt x="42284" y="37712"/>
                  </a:lnTo>
                  <a:lnTo>
                    <a:pt x="42498" y="36520"/>
                  </a:lnTo>
                  <a:lnTo>
                    <a:pt x="42716" y="35327"/>
                  </a:lnTo>
                  <a:lnTo>
                    <a:pt x="42939" y="34158"/>
                  </a:lnTo>
                  <a:lnTo>
                    <a:pt x="43167" y="32978"/>
                  </a:lnTo>
                  <a:lnTo>
                    <a:pt x="43399" y="31809"/>
                  </a:lnTo>
                  <a:lnTo>
                    <a:pt x="43860" y="29471"/>
                  </a:lnTo>
                  <a:lnTo>
                    <a:pt x="44092" y="28302"/>
                  </a:lnTo>
                  <a:lnTo>
                    <a:pt x="44320" y="27121"/>
                  </a:lnTo>
                  <a:lnTo>
                    <a:pt x="44548" y="25941"/>
                  </a:lnTo>
                  <a:lnTo>
                    <a:pt x="44766" y="24760"/>
                  </a:lnTo>
                  <a:lnTo>
                    <a:pt x="44985" y="23567"/>
                  </a:lnTo>
                  <a:lnTo>
                    <a:pt x="45194" y="22351"/>
                  </a:lnTo>
                  <a:lnTo>
                    <a:pt x="45217" y="22233"/>
                  </a:lnTo>
                  <a:lnTo>
                    <a:pt x="45236" y="22092"/>
                  </a:lnTo>
                  <a:lnTo>
                    <a:pt x="45255" y="21950"/>
                  </a:lnTo>
                  <a:lnTo>
                    <a:pt x="45274" y="21796"/>
                  </a:lnTo>
                  <a:lnTo>
                    <a:pt x="45279" y="21678"/>
                  </a:lnTo>
                  <a:lnTo>
                    <a:pt x="45284" y="21560"/>
                  </a:lnTo>
                  <a:lnTo>
                    <a:pt x="45288" y="21430"/>
                  </a:lnTo>
                  <a:lnTo>
                    <a:pt x="45288" y="21289"/>
                  </a:lnTo>
                  <a:lnTo>
                    <a:pt x="45284" y="21041"/>
                  </a:lnTo>
                  <a:lnTo>
                    <a:pt x="45269" y="20816"/>
                  </a:lnTo>
                  <a:lnTo>
                    <a:pt x="45246" y="20592"/>
                  </a:lnTo>
                  <a:lnTo>
                    <a:pt x="45212" y="20380"/>
                  </a:lnTo>
                  <a:lnTo>
                    <a:pt x="45170" y="20191"/>
                  </a:lnTo>
                  <a:lnTo>
                    <a:pt x="45118" y="20002"/>
                  </a:lnTo>
                  <a:lnTo>
                    <a:pt x="45061" y="19836"/>
                  </a:lnTo>
                  <a:lnTo>
                    <a:pt x="44999" y="19683"/>
                  </a:lnTo>
                  <a:lnTo>
                    <a:pt x="44928" y="19541"/>
                  </a:lnTo>
                  <a:lnTo>
                    <a:pt x="44852" y="19423"/>
                  </a:lnTo>
                  <a:lnTo>
                    <a:pt x="44776" y="19329"/>
                  </a:lnTo>
                  <a:lnTo>
                    <a:pt x="44690" y="19246"/>
                  </a:lnTo>
                  <a:lnTo>
                    <a:pt x="44605" y="19187"/>
                  </a:lnTo>
                  <a:lnTo>
                    <a:pt x="44515" y="19152"/>
                  </a:lnTo>
                  <a:lnTo>
                    <a:pt x="44425" y="19140"/>
                  </a:lnTo>
                  <a:lnTo>
                    <a:pt x="44334" y="19140"/>
                  </a:lnTo>
                  <a:lnTo>
                    <a:pt x="44401" y="19045"/>
                  </a:lnTo>
                  <a:lnTo>
                    <a:pt x="44463" y="18939"/>
                  </a:lnTo>
                  <a:lnTo>
                    <a:pt x="44524" y="18833"/>
                  </a:lnTo>
                  <a:lnTo>
                    <a:pt x="44581" y="18703"/>
                  </a:lnTo>
                  <a:lnTo>
                    <a:pt x="44633" y="18573"/>
                  </a:lnTo>
                  <a:lnTo>
                    <a:pt x="44676" y="18420"/>
                  </a:lnTo>
                  <a:lnTo>
                    <a:pt x="44719" y="18278"/>
                  </a:lnTo>
                  <a:lnTo>
                    <a:pt x="44752" y="18113"/>
                  </a:lnTo>
                  <a:lnTo>
                    <a:pt x="44785" y="17947"/>
                  </a:lnTo>
                  <a:lnTo>
                    <a:pt x="44804" y="17770"/>
                  </a:lnTo>
                  <a:lnTo>
                    <a:pt x="44823" y="17593"/>
                  </a:lnTo>
                  <a:lnTo>
                    <a:pt x="44828" y="17404"/>
                  </a:lnTo>
                  <a:lnTo>
                    <a:pt x="44828" y="17215"/>
                  </a:lnTo>
                  <a:lnTo>
                    <a:pt x="44823" y="17015"/>
                  </a:lnTo>
                  <a:lnTo>
                    <a:pt x="44804" y="16814"/>
                  </a:lnTo>
                  <a:lnTo>
                    <a:pt x="44781" y="16601"/>
                  </a:lnTo>
                  <a:lnTo>
                    <a:pt x="44728" y="16283"/>
                  </a:lnTo>
                  <a:lnTo>
                    <a:pt x="44676" y="15952"/>
                  </a:lnTo>
                  <a:lnTo>
                    <a:pt x="44619" y="15633"/>
                  </a:lnTo>
                  <a:lnTo>
                    <a:pt x="44558" y="15314"/>
                  </a:lnTo>
                  <a:lnTo>
                    <a:pt x="44496" y="15007"/>
                  </a:lnTo>
                  <a:lnTo>
                    <a:pt x="44434" y="14700"/>
                  </a:lnTo>
                  <a:lnTo>
                    <a:pt x="44368" y="14405"/>
                  </a:lnTo>
                  <a:lnTo>
                    <a:pt x="44296" y="14110"/>
                  </a:lnTo>
                  <a:lnTo>
                    <a:pt x="44225" y="13815"/>
                  </a:lnTo>
                  <a:lnTo>
                    <a:pt x="44149" y="13532"/>
                  </a:lnTo>
                  <a:lnTo>
                    <a:pt x="44073" y="13248"/>
                  </a:lnTo>
                  <a:lnTo>
                    <a:pt x="43997" y="12965"/>
                  </a:lnTo>
                  <a:lnTo>
                    <a:pt x="43917" y="12693"/>
                  </a:lnTo>
                  <a:lnTo>
                    <a:pt x="43831" y="12433"/>
                  </a:lnTo>
                  <a:lnTo>
                    <a:pt x="43661" y="11902"/>
                  </a:lnTo>
                  <a:lnTo>
                    <a:pt x="43480" y="11394"/>
                  </a:lnTo>
                  <a:lnTo>
                    <a:pt x="43290" y="10910"/>
                  </a:lnTo>
                  <a:lnTo>
                    <a:pt x="43091" y="10438"/>
                  </a:lnTo>
                  <a:lnTo>
                    <a:pt x="42887" y="9978"/>
                  </a:lnTo>
                  <a:lnTo>
                    <a:pt x="42673" y="9529"/>
                  </a:lnTo>
                  <a:lnTo>
                    <a:pt x="42455" y="9104"/>
                  </a:lnTo>
                  <a:lnTo>
                    <a:pt x="42227" y="8702"/>
                  </a:lnTo>
                  <a:lnTo>
                    <a:pt x="41995" y="8301"/>
                  </a:lnTo>
                  <a:lnTo>
                    <a:pt x="41753" y="7923"/>
                  </a:lnTo>
                  <a:lnTo>
                    <a:pt x="41506" y="7557"/>
                  </a:lnTo>
                  <a:lnTo>
                    <a:pt x="41254" y="7203"/>
                  </a:lnTo>
                  <a:lnTo>
                    <a:pt x="40993" y="6861"/>
                  </a:lnTo>
                  <a:lnTo>
                    <a:pt x="40732" y="6542"/>
                  </a:lnTo>
                  <a:lnTo>
                    <a:pt x="40462" y="6223"/>
                  </a:lnTo>
                  <a:lnTo>
                    <a:pt x="40191" y="5928"/>
                  </a:lnTo>
                  <a:lnTo>
                    <a:pt x="39911" y="5644"/>
                  </a:lnTo>
                  <a:lnTo>
                    <a:pt x="39626" y="5361"/>
                  </a:lnTo>
                  <a:lnTo>
                    <a:pt x="39342" y="5101"/>
                  </a:lnTo>
                  <a:lnTo>
                    <a:pt x="39052" y="4853"/>
                  </a:lnTo>
                  <a:lnTo>
                    <a:pt x="38758" y="4605"/>
                  </a:lnTo>
                  <a:lnTo>
                    <a:pt x="38459" y="4381"/>
                  </a:lnTo>
                  <a:lnTo>
                    <a:pt x="38160" y="4157"/>
                  </a:lnTo>
                  <a:lnTo>
                    <a:pt x="37856" y="3944"/>
                  </a:lnTo>
                  <a:lnTo>
                    <a:pt x="37547" y="3744"/>
                  </a:lnTo>
                  <a:lnTo>
                    <a:pt x="37239" y="3555"/>
                  </a:lnTo>
                  <a:lnTo>
                    <a:pt x="36930" y="3378"/>
                  </a:lnTo>
                  <a:lnTo>
                    <a:pt x="36617" y="3200"/>
                  </a:lnTo>
                  <a:lnTo>
                    <a:pt x="36304" y="3035"/>
                  </a:lnTo>
                  <a:lnTo>
                    <a:pt x="35991" y="2882"/>
                  </a:lnTo>
                  <a:lnTo>
                    <a:pt x="35673" y="2740"/>
                  </a:lnTo>
                  <a:lnTo>
                    <a:pt x="35355" y="2598"/>
                  </a:lnTo>
                  <a:lnTo>
                    <a:pt x="35037" y="2457"/>
                  </a:lnTo>
                  <a:lnTo>
                    <a:pt x="34406" y="2220"/>
                  </a:lnTo>
                  <a:lnTo>
                    <a:pt x="33770" y="1996"/>
                  </a:lnTo>
                  <a:lnTo>
                    <a:pt x="33138" y="1795"/>
                  </a:lnTo>
                  <a:lnTo>
                    <a:pt x="32517" y="1618"/>
                  </a:lnTo>
                  <a:lnTo>
                    <a:pt x="31900" y="1453"/>
                  </a:lnTo>
                  <a:lnTo>
                    <a:pt x="31292" y="1311"/>
                  </a:lnTo>
                  <a:lnTo>
                    <a:pt x="30694" y="1170"/>
                  </a:lnTo>
                  <a:lnTo>
                    <a:pt x="30110" y="1040"/>
                  </a:lnTo>
                  <a:lnTo>
                    <a:pt x="28995" y="815"/>
                  </a:lnTo>
                  <a:lnTo>
                    <a:pt x="27960" y="579"/>
                  </a:lnTo>
                  <a:lnTo>
                    <a:pt x="27524" y="485"/>
                  </a:lnTo>
                  <a:lnTo>
                    <a:pt x="27087" y="402"/>
                  </a:lnTo>
                  <a:lnTo>
                    <a:pt x="26650" y="320"/>
                  </a:lnTo>
                  <a:lnTo>
                    <a:pt x="26214" y="249"/>
                  </a:lnTo>
                  <a:lnTo>
                    <a:pt x="25777" y="190"/>
                  </a:lnTo>
                  <a:lnTo>
                    <a:pt x="25340" y="131"/>
                  </a:lnTo>
                  <a:lnTo>
                    <a:pt x="24904" y="95"/>
                  </a:lnTo>
                  <a:lnTo>
                    <a:pt x="24467" y="60"/>
                  </a:lnTo>
                  <a:lnTo>
                    <a:pt x="24035" y="24"/>
                  </a:lnTo>
                  <a:lnTo>
                    <a:pt x="23599" y="13"/>
                  </a:lnTo>
                  <a:lnTo>
                    <a:pt x="23167"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65"/>
            <p:cNvSpPr/>
            <p:nvPr/>
          </p:nvSpPr>
          <p:spPr>
            <a:xfrm>
              <a:off x="293000" y="-11413600"/>
              <a:ext cx="150100" cy="377850"/>
            </a:xfrm>
            <a:custGeom>
              <a:avLst/>
              <a:gdLst/>
              <a:ahLst/>
              <a:cxnLst/>
              <a:rect l="l" t="t" r="r" b="b"/>
              <a:pathLst>
                <a:path w="6004" h="15114" extrusionOk="0">
                  <a:moveTo>
                    <a:pt x="2724" y="1"/>
                  </a:moveTo>
                  <a:lnTo>
                    <a:pt x="2606" y="13"/>
                  </a:lnTo>
                  <a:lnTo>
                    <a:pt x="2487" y="36"/>
                  </a:lnTo>
                  <a:lnTo>
                    <a:pt x="2373" y="72"/>
                  </a:lnTo>
                  <a:lnTo>
                    <a:pt x="2259" y="131"/>
                  </a:lnTo>
                  <a:lnTo>
                    <a:pt x="2145" y="190"/>
                  </a:lnTo>
                  <a:lnTo>
                    <a:pt x="2031" y="261"/>
                  </a:lnTo>
                  <a:lnTo>
                    <a:pt x="1922" y="343"/>
                  </a:lnTo>
                  <a:lnTo>
                    <a:pt x="1818" y="450"/>
                  </a:lnTo>
                  <a:lnTo>
                    <a:pt x="1714" y="556"/>
                  </a:lnTo>
                  <a:lnTo>
                    <a:pt x="1609" y="674"/>
                  </a:lnTo>
                  <a:lnTo>
                    <a:pt x="1509" y="804"/>
                  </a:lnTo>
                  <a:lnTo>
                    <a:pt x="1410" y="945"/>
                  </a:lnTo>
                  <a:lnTo>
                    <a:pt x="1315" y="1087"/>
                  </a:lnTo>
                  <a:lnTo>
                    <a:pt x="1220" y="1252"/>
                  </a:lnTo>
                  <a:lnTo>
                    <a:pt x="1130" y="1418"/>
                  </a:lnTo>
                  <a:lnTo>
                    <a:pt x="1044" y="1595"/>
                  </a:lnTo>
                  <a:lnTo>
                    <a:pt x="959" y="1784"/>
                  </a:lnTo>
                  <a:lnTo>
                    <a:pt x="873" y="1973"/>
                  </a:lnTo>
                  <a:lnTo>
                    <a:pt x="798" y="2173"/>
                  </a:lnTo>
                  <a:lnTo>
                    <a:pt x="722" y="2386"/>
                  </a:lnTo>
                  <a:lnTo>
                    <a:pt x="646" y="2610"/>
                  </a:lnTo>
                  <a:lnTo>
                    <a:pt x="579" y="2835"/>
                  </a:lnTo>
                  <a:lnTo>
                    <a:pt x="513" y="3071"/>
                  </a:lnTo>
                  <a:lnTo>
                    <a:pt x="451" y="3307"/>
                  </a:lnTo>
                  <a:lnTo>
                    <a:pt x="389" y="3555"/>
                  </a:lnTo>
                  <a:lnTo>
                    <a:pt x="337" y="3803"/>
                  </a:lnTo>
                  <a:lnTo>
                    <a:pt x="285" y="4063"/>
                  </a:lnTo>
                  <a:lnTo>
                    <a:pt x="237" y="4334"/>
                  </a:lnTo>
                  <a:lnTo>
                    <a:pt x="195" y="4606"/>
                  </a:lnTo>
                  <a:lnTo>
                    <a:pt x="157" y="4877"/>
                  </a:lnTo>
                  <a:lnTo>
                    <a:pt x="119" y="5161"/>
                  </a:lnTo>
                  <a:lnTo>
                    <a:pt x="86" y="5491"/>
                  </a:lnTo>
                  <a:lnTo>
                    <a:pt x="62" y="5834"/>
                  </a:lnTo>
                  <a:lnTo>
                    <a:pt x="38" y="6176"/>
                  </a:lnTo>
                  <a:lnTo>
                    <a:pt x="24" y="6507"/>
                  </a:lnTo>
                  <a:lnTo>
                    <a:pt x="14" y="6825"/>
                  </a:lnTo>
                  <a:lnTo>
                    <a:pt x="5" y="7132"/>
                  </a:lnTo>
                  <a:lnTo>
                    <a:pt x="0" y="7416"/>
                  </a:lnTo>
                  <a:lnTo>
                    <a:pt x="10" y="7699"/>
                  </a:lnTo>
                  <a:lnTo>
                    <a:pt x="14" y="7841"/>
                  </a:lnTo>
                  <a:lnTo>
                    <a:pt x="24" y="7971"/>
                  </a:lnTo>
                  <a:lnTo>
                    <a:pt x="43" y="8112"/>
                  </a:lnTo>
                  <a:lnTo>
                    <a:pt x="57" y="8254"/>
                  </a:lnTo>
                  <a:lnTo>
                    <a:pt x="81" y="8644"/>
                  </a:lnTo>
                  <a:lnTo>
                    <a:pt x="100" y="8844"/>
                  </a:lnTo>
                  <a:lnTo>
                    <a:pt x="119" y="9045"/>
                  </a:lnTo>
                  <a:lnTo>
                    <a:pt x="143" y="9258"/>
                  </a:lnTo>
                  <a:lnTo>
                    <a:pt x="171" y="9482"/>
                  </a:lnTo>
                  <a:lnTo>
                    <a:pt x="237" y="9895"/>
                  </a:lnTo>
                  <a:lnTo>
                    <a:pt x="313" y="10308"/>
                  </a:lnTo>
                  <a:lnTo>
                    <a:pt x="394" y="10710"/>
                  </a:lnTo>
                  <a:lnTo>
                    <a:pt x="489" y="11099"/>
                  </a:lnTo>
                  <a:lnTo>
                    <a:pt x="589" y="11477"/>
                  </a:lnTo>
                  <a:lnTo>
                    <a:pt x="698" y="11843"/>
                  </a:lnTo>
                  <a:lnTo>
                    <a:pt x="816" y="12186"/>
                  </a:lnTo>
                  <a:lnTo>
                    <a:pt x="940" y="12516"/>
                  </a:lnTo>
                  <a:lnTo>
                    <a:pt x="1073" y="12835"/>
                  </a:lnTo>
                  <a:lnTo>
                    <a:pt x="1210" y="13130"/>
                  </a:lnTo>
                  <a:lnTo>
                    <a:pt x="1353" y="13402"/>
                  </a:lnTo>
                  <a:lnTo>
                    <a:pt x="1500" y="13662"/>
                  </a:lnTo>
                  <a:lnTo>
                    <a:pt x="1652" y="13898"/>
                  </a:lnTo>
                  <a:lnTo>
                    <a:pt x="1808" y="14122"/>
                  </a:lnTo>
                  <a:lnTo>
                    <a:pt x="1970" y="14323"/>
                  </a:lnTo>
                  <a:lnTo>
                    <a:pt x="2069" y="14429"/>
                  </a:lnTo>
                  <a:lnTo>
                    <a:pt x="2174" y="14535"/>
                  </a:lnTo>
                  <a:lnTo>
                    <a:pt x="2278" y="14642"/>
                  </a:lnTo>
                  <a:lnTo>
                    <a:pt x="2387" y="14724"/>
                  </a:lnTo>
                  <a:lnTo>
                    <a:pt x="2492" y="14807"/>
                  </a:lnTo>
                  <a:lnTo>
                    <a:pt x="2601" y="14878"/>
                  </a:lnTo>
                  <a:lnTo>
                    <a:pt x="2705" y="14937"/>
                  </a:lnTo>
                  <a:lnTo>
                    <a:pt x="2815" y="14996"/>
                  </a:lnTo>
                  <a:lnTo>
                    <a:pt x="2924" y="15031"/>
                  </a:lnTo>
                  <a:lnTo>
                    <a:pt x="3033" y="15067"/>
                  </a:lnTo>
                  <a:lnTo>
                    <a:pt x="3142" y="15090"/>
                  </a:lnTo>
                  <a:lnTo>
                    <a:pt x="3251" y="15114"/>
                  </a:lnTo>
                  <a:lnTo>
                    <a:pt x="3470" y="15114"/>
                  </a:lnTo>
                  <a:lnTo>
                    <a:pt x="3579" y="15102"/>
                  </a:lnTo>
                  <a:lnTo>
                    <a:pt x="3688" y="15078"/>
                  </a:lnTo>
                  <a:lnTo>
                    <a:pt x="3797" y="15043"/>
                  </a:lnTo>
                  <a:lnTo>
                    <a:pt x="3901" y="14996"/>
                  </a:lnTo>
                  <a:lnTo>
                    <a:pt x="4011" y="14949"/>
                  </a:lnTo>
                  <a:lnTo>
                    <a:pt x="4115" y="14878"/>
                  </a:lnTo>
                  <a:lnTo>
                    <a:pt x="4219" y="14807"/>
                  </a:lnTo>
                  <a:lnTo>
                    <a:pt x="4319" y="14712"/>
                  </a:lnTo>
                  <a:lnTo>
                    <a:pt x="4424" y="14618"/>
                  </a:lnTo>
                  <a:lnTo>
                    <a:pt x="4523" y="14512"/>
                  </a:lnTo>
                  <a:lnTo>
                    <a:pt x="4618" y="14394"/>
                  </a:lnTo>
                  <a:lnTo>
                    <a:pt x="4718" y="14264"/>
                  </a:lnTo>
                  <a:lnTo>
                    <a:pt x="4813" y="14122"/>
                  </a:lnTo>
                  <a:lnTo>
                    <a:pt x="4903" y="13969"/>
                  </a:lnTo>
                  <a:lnTo>
                    <a:pt x="4993" y="13803"/>
                  </a:lnTo>
                  <a:lnTo>
                    <a:pt x="5083" y="13626"/>
                  </a:lnTo>
                  <a:lnTo>
                    <a:pt x="5169" y="13449"/>
                  </a:lnTo>
                  <a:lnTo>
                    <a:pt x="5254" y="13248"/>
                  </a:lnTo>
                  <a:lnTo>
                    <a:pt x="5335" y="13036"/>
                  </a:lnTo>
                  <a:lnTo>
                    <a:pt x="5411" y="12811"/>
                  </a:lnTo>
                  <a:lnTo>
                    <a:pt x="5487" y="12587"/>
                  </a:lnTo>
                  <a:lnTo>
                    <a:pt x="5553" y="12351"/>
                  </a:lnTo>
                  <a:lnTo>
                    <a:pt x="5615" y="12115"/>
                  </a:lnTo>
                  <a:lnTo>
                    <a:pt x="5672" y="11867"/>
                  </a:lnTo>
                  <a:lnTo>
                    <a:pt x="5724" y="11619"/>
                  </a:lnTo>
                  <a:lnTo>
                    <a:pt x="5776" y="11359"/>
                  </a:lnTo>
                  <a:lnTo>
                    <a:pt x="5819" y="11111"/>
                  </a:lnTo>
                  <a:lnTo>
                    <a:pt x="5857" y="10852"/>
                  </a:lnTo>
                  <a:lnTo>
                    <a:pt x="5890" y="10580"/>
                  </a:lnTo>
                  <a:lnTo>
                    <a:pt x="5919" y="10308"/>
                  </a:lnTo>
                  <a:lnTo>
                    <a:pt x="5947" y="10049"/>
                  </a:lnTo>
                  <a:lnTo>
                    <a:pt x="5966" y="9777"/>
                  </a:lnTo>
                  <a:lnTo>
                    <a:pt x="5980" y="9494"/>
                  </a:lnTo>
                  <a:lnTo>
                    <a:pt x="5995" y="9222"/>
                  </a:lnTo>
                  <a:lnTo>
                    <a:pt x="6004" y="8939"/>
                  </a:lnTo>
                  <a:lnTo>
                    <a:pt x="6004" y="8667"/>
                  </a:lnTo>
                  <a:lnTo>
                    <a:pt x="6004" y="8384"/>
                  </a:lnTo>
                  <a:lnTo>
                    <a:pt x="5999" y="8100"/>
                  </a:lnTo>
                  <a:lnTo>
                    <a:pt x="5990" y="7829"/>
                  </a:lnTo>
                  <a:lnTo>
                    <a:pt x="5976" y="7546"/>
                  </a:lnTo>
                  <a:lnTo>
                    <a:pt x="5961" y="7262"/>
                  </a:lnTo>
                  <a:lnTo>
                    <a:pt x="5938" y="6991"/>
                  </a:lnTo>
                  <a:lnTo>
                    <a:pt x="5914" y="6707"/>
                  </a:lnTo>
                  <a:lnTo>
                    <a:pt x="5885" y="6436"/>
                  </a:lnTo>
                  <a:lnTo>
                    <a:pt x="5852" y="6164"/>
                  </a:lnTo>
                  <a:lnTo>
                    <a:pt x="5814" y="5893"/>
                  </a:lnTo>
                  <a:lnTo>
                    <a:pt x="5776" y="5621"/>
                  </a:lnTo>
                  <a:lnTo>
                    <a:pt x="5733" y="5361"/>
                  </a:lnTo>
                  <a:lnTo>
                    <a:pt x="5686" y="5102"/>
                  </a:lnTo>
                  <a:lnTo>
                    <a:pt x="5634" y="4842"/>
                  </a:lnTo>
                  <a:lnTo>
                    <a:pt x="5586" y="4594"/>
                  </a:lnTo>
                  <a:lnTo>
                    <a:pt x="5529" y="4358"/>
                  </a:lnTo>
                  <a:lnTo>
                    <a:pt x="5472" y="4122"/>
                  </a:lnTo>
                  <a:lnTo>
                    <a:pt x="5415" y="3885"/>
                  </a:lnTo>
                  <a:lnTo>
                    <a:pt x="5349" y="3649"/>
                  </a:lnTo>
                  <a:lnTo>
                    <a:pt x="5287" y="3425"/>
                  </a:lnTo>
                  <a:lnTo>
                    <a:pt x="5216" y="3201"/>
                  </a:lnTo>
                  <a:lnTo>
                    <a:pt x="5145" y="2988"/>
                  </a:lnTo>
                  <a:lnTo>
                    <a:pt x="5074" y="2776"/>
                  </a:lnTo>
                  <a:lnTo>
                    <a:pt x="4998" y="2575"/>
                  </a:lnTo>
                  <a:lnTo>
                    <a:pt x="4917" y="2374"/>
                  </a:lnTo>
                  <a:lnTo>
                    <a:pt x="4836" y="2173"/>
                  </a:lnTo>
                  <a:lnTo>
                    <a:pt x="4756" y="1996"/>
                  </a:lnTo>
                  <a:lnTo>
                    <a:pt x="4670" y="1807"/>
                  </a:lnTo>
                  <a:lnTo>
                    <a:pt x="4580" y="1630"/>
                  </a:lnTo>
                  <a:lnTo>
                    <a:pt x="4490" y="1465"/>
                  </a:lnTo>
                  <a:lnTo>
                    <a:pt x="4400" y="1311"/>
                  </a:lnTo>
                  <a:lnTo>
                    <a:pt x="4305" y="1158"/>
                  </a:lnTo>
                  <a:lnTo>
                    <a:pt x="4210" y="1016"/>
                  </a:lnTo>
                  <a:lnTo>
                    <a:pt x="4115" y="875"/>
                  </a:lnTo>
                  <a:lnTo>
                    <a:pt x="4015" y="745"/>
                  </a:lnTo>
                  <a:lnTo>
                    <a:pt x="3916" y="627"/>
                  </a:lnTo>
                  <a:lnTo>
                    <a:pt x="3816" y="520"/>
                  </a:lnTo>
                  <a:lnTo>
                    <a:pt x="3712" y="426"/>
                  </a:lnTo>
                  <a:lnTo>
                    <a:pt x="3607" y="332"/>
                  </a:lnTo>
                  <a:lnTo>
                    <a:pt x="3503" y="249"/>
                  </a:lnTo>
                  <a:lnTo>
                    <a:pt x="3394" y="178"/>
                  </a:lnTo>
                  <a:lnTo>
                    <a:pt x="3289" y="119"/>
                  </a:lnTo>
                  <a:lnTo>
                    <a:pt x="3180" y="72"/>
                  </a:lnTo>
                  <a:lnTo>
                    <a:pt x="3066" y="36"/>
                  </a:lnTo>
                  <a:lnTo>
                    <a:pt x="2957" y="13"/>
                  </a:lnTo>
                  <a:lnTo>
                    <a:pt x="284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5"/>
            <p:cNvSpPr/>
            <p:nvPr/>
          </p:nvSpPr>
          <p:spPr>
            <a:xfrm>
              <a:off x="201625" y="-6105775"/>
              <a:ext cx="237325" cy="598050"/>
            </a:xfrm>
            <a:custGeom>
              <a:avLst/>
              <a:gdLst/>
              <a:ahLst/>
              <a:cxnLst/>
              <a:rect l="l" t="t" r="r" b="b"/>
              <a:pathLst>
                <a:path w="9493" h="23922" extrusionOk="0">
                  <a:moveTo>
                    <a:pt x="4486" y="4440"/>
                  </a:moveTo>
                  <a:lnTo>
                    <a:pt x="4619" y="4452"/>
                  </a:lnTo>
                  <a:lnTo>
                    <a:pt x="4752" y="4476"/>
                  </a:lnTo>
                  <a:lnTo>
                    <a:pt x="4884" y="4511"/>
                  </a:lnTo>
                  <a:lnTo>
                    <a:pt x="5013" y="4558"/>
                  </a:lnTo>
                  <a:lnTo>
                    <a:pt x="5145" y="4605"/>
                  </a:lnTo>
                  <a:lnTo>
                    <a:pt x="5274" y="4676"/>
                  </a:lnTo>
                  <a:lnTo>
                    <a:pt x="5402" y="4759"/>
                  </a:lnTo>
                  <a:lnTo>
                    <a:pt x="5530" y="4853"/>
                  </a:lnTo>
                  <a:lnTo>
                    <a:pt x="5653" y="4960"/>
                  </a:lnTo>
                  <a:lnTo>
                    <a:pt x="5781" y="5090"/>
                  </a:lnTo>
                  <a:lnTo>
                    <a:pt x="5905" y="5219"/>
                  </a:lnTo>
                  <a:lnTo>
                    <a:pt x="6028" y="5361"/>
                  </a:lnTo>
                  <a:lnTo>
                    <a:pt x="6147" y="5526"/>
                  </a:lnTo>
                  <a:lnTo>
                    <a:pt x="6270" y="5703"/>
                  </a:lnTo>
                  <a:lnTo>
                    <a:pt x="6384" y="5892"/>
                  </a:lnTo>
                  <a:lnTo>
                    <a:pt x="6503" y="6093"/>
                  </a:lnTo>
                  <a:lnTo>
                    <a:pt x="6617" y="6306"/>
                  </a:lnTo>
                  <a:lnTo>
                    <a:pt x="6731" y="6542"/>
                  </a:lnTo>
                  <a:lnTo>
                    <a:pt x="6840" y="6778"/>
                  </a:lnTo>
                  <a:lnTo>
                    <a:pt x="6954" y="7038"/>
                  </a:lnTo>
                  <a:lnTo>
                    <a:pt x="7058" y="7321"/>
                  </a:lnTo>
                  <a:lnTo>
                    <a:pt x="7125" y="7498"/>
                  </a:lnTo>
                  <a:lnTo>
                    <a:pt x="7191" y="7687"/>
                  </a:lnTo>
                  <a:lnTo>
                    <a:pt x="7248" y="7876"/>
                  </a:lnTo>
                  <a:lnTo>
                    <a:pt x="7305" y="8065"/>
                  </a:lnTo>
                  <a:lnTo>
                    <a:pt x="7362" y="8266"/>
                  </a:lnTo>
                  <a:lnTo>
                    <a:pt x="7409" y="8455"/>
                  </a:lnTo>
                  <a:lnTo>
                    <a:pt x="7457" y="8655"/>
                  </a:lnTo>
                  <a:lnTo>
                    <a:pt x="7504" y="8844"/>
                  </a:lnTo>
                  <a:lnTo>
                    <a:pt x="7542" y="9045"/>
                  </a:lnTo>
                  <a:lnTo>
                    <a:pt x="7580" y="9246"/>
                  </a:lnTo>
                  <a:lnTo>
                    <a:pt x="7618" y="9446"/>
                  </a:lnTo>
                  <a:lnTo>
                    <a:pt x="7647" y="9647"/>
                  </a:lnTo>
                  <a:lnTo>
                    <a:pt x="7680" y="9848"/>
                  </a:lnTo>
                  <a:lnTo>
                    <a:pt x="7704" y="10048"/>
                  </a:lnTo>
                  <a:lnTo>
                    <a:pt x="7727" y="10249"/>
                  </a:lnTo>
                  <a:lnTo>
                    <a:pt x="7746" y="10462"/>
                  </a:lnTo>
                  <a:lnTo>
                    <a:pt x="7780" y="10863"/>
                  </a:lnTo>
                  <a:lnTo>
                    <a:pt x="7799" y="11276"/>
                  </a:lnTo>
                  <a:lnTo>
                    <a:pt x="7808" y="11690"/>
                  </a:lnTo>
                  <a:lnTo>
                    <a:pt x="7803" y="12091"/>
                  </a:lnTo>
                  <a:lnTo>
                    <a:pt x="7794" y="12504"/>
                  </a:lnTo>
                  <a:lnTo>
                    <a:pt x="7770" y="12906"/>
                  </a:lnTo>
                  <a:lnTo>
                    <a:pt x="7737" y="13307"/>
                  </a:lnTo>
                  <a:lnTo>
                    <a:pt x="7694" y="13709"/>
                  </a:lnTo>
                  <a:lnTo>
                    <a:pt x="7647" y="14098"/>
                  </a:lnTo>
                  <a:lnTo>
                    <a:pt x="7585" y="14488"/>
                  </a:lnTo>
                  <a:lnTo>
                    <a:pt x="7514" y="14866"/>
                  </a:lnTo>
                  <a:lnTo>
                    <a:pt x="7433" y="15244"/>
                  </a:lnTo>
                  <a:lnTo>
                    <a:pt x="7348" y="15598"/>
                  </a:lnTo>
                  <a:lnTo>
                    <a:pt x="7253" y="15952"/>
                  </a:lnTo>
                  <a:lnTo>
                    <a:pt x="7148" y="16306"/>
                  </a:lnTo>
                  <a:lnTo>
                    <a:pt x="7034" y="16637"/>
                  </a:lnTo>
                  <a:lnTo>
                    <a:pt x="6916" y="16956"/>
                  </a:lnTo>
                  <a:lnTo>
                    <a:pt x="6792" y="17263"/>
                  </a:lnTo>
                  <a:lnTo>
                    <a:pt x="6659" y="17569"/>
                  </a:lnTo>
                  <a:lnTo>
                    <a:pt x="6517" y="17853"/>
                  </a:lnTo>
                  <a:lnTo>
                    <a:pt x="6370" y="18113"/>
                  </a:lnTo>
                  <a:lnTo>
                    <a:pt x="6218" y="18361"/>
                  </a:lnTo>
                  <a:lnTo>
                    <a:pt x="6061" y="18597"/>
                  </a:lnTo>
                  <a:lnTo>
                    <a:pt x="5895" y="18821"/>
                  </a:lnTo>
                  <a:lnTo>
                    <a:pt x="5729" y="19010"/>
                  </a:lnTo>
                  <a:lnTo>
                    <a:pt x="5568" y="19175"/>
                  </a:lnTo>
                  <a:lnTo>
                    <a:pt x="5402" y="19329"/>
                  </a:lnTo>
                  <a:lnTo>
                    <a:pt x="5231" y="19447"/>
                  </a:lnTo>
                  <a:lnTo>
                    <a:pt x="5065" y="19553"/>
                  </a:lnTo>
                  <a:lnTo>
                    <a:pt x="4899" y="19636"/>
                  </a:lnTo>
                  <a:lnTo>
                    <a:pt x="4733" y="19695"/>
                  </a:lnTo>
                  <a:lnTo>
                    <a:pt x="4566" y="19742"/>
                  </a:lnTo>
                  <a:lnTo>
                    <a:pt x="4400" y="19766"/>
                  </a:lnTo>
                  <a:lnTo>
                    <a:pt x="4234" y="19754"/>
                  </a:lnTo>
                  <a:lnTo>
                    <a:pt x="4073" y="19742"/>
                  </a:lnTo>
                  <a:lnTo>
                    <a:pt x="3916" y="19695"/>
                  </a:lnTo>
                  <a:lnTo>
                    <a:pt x="3755" y="19624"/>
                  </a:lnTo>
                  <a:lnTo>
                    <a:pt x="3603" y="19541"/>
                  </a:lnTo>
                  <a:lnTo>
                    <a:pt x="3451" y="19435"/>
                  </a:lnTo>
                  <a:lnTo>
                    <a:pt x="3304" y="19305"/>
                  </a:lnTo>
                  <a:lnTo>
                    <a:pt x="3157" y="19152"/>
                  </a:lnTo>
                  <a:lnTo>
                    <a:pt x="3019" y="18986"/>
                  </a:lnTo>
                  <a:lnTo>
                    <a:pt x="2882" y="18786"/>
                  </a:lnTo>
                  <a:lnTo>
                    <a:pt x="2753" y="18573"/>
                  </a:lnTo>
                  <a:lnTo>
                    <a:pt x="2625" y="18337"/>
                  </a:lnTo>
                  <a:lnTo>
                    <a:pt x="2507" y="18089"/>
                  </a:lnTo>
                  <a:lnTo>
                    <a:pt x="2393" y="17806"/>
                  </a:lnTo>
                  <a:lnTo>
                    <a:pt x="2288" y="17510"/>
                  </a:lnTo>
                  <a:lnTo>
                    <a:pt x="2189" y="17192"/>
                  </a:lnTo>
                  <a:lnTo>
                    <a:pt x="2094" y="16849"/>
                  </a:lnTo>
                  <a:lnTo>
                    <a:pt x="2008" y="16495"/>
                  </a:lnTo>
                  <a:lnTo>
                    <a:pt x="1932" y="16117"/>
                  </a:lnTo>
                  <a:lnTo>
                    <a:pt x="1861" y="15704"/>
                  </a:lnTo>
                  <a:lnTo>
                    <a:pt x="1799" y="15291"/>
                  </a:lnTo>
                  <a:lnTo>
                    <a:pt x="1747" y="14842"/>
                  </a:lnTo>
                  <a:lnTo>
                    <a:pt x="1700" y="14382"/>
                  </a:lnTo>
                  <a:lnTo>
                    <a:pt x="1676" y="14051"/>
                  </a:lnTo>
                  <a:lnTo>
                    <a:pt x="1657" y="13720"/>
                  </a:lnTo>
                  <a:lnTo>
                    <a:pt x="1638" y="13390"/>
                  </a:lnTo>
                  <a:lnTo>
                    <a:pt x="1624" y="13059"/>
                  </a:lnTo>
                  <a:lnTo>
                    <a:pt x="1619" y="12729"/>
                  </a:lnTo>
                  <a:lnTo>
                    <a:pt x="1614" y="12398"/>
                  </a:lnTo>
                  <a:lnTo>
                    <a:pt x="1619" y="12067"/>
                  </a:lnTo>
                  <a:lnTo>
                    <a:pt x="1624" y="11749"/>
                  </a:lnTo>
                  <a:lnTo>
                    <a:pt x="1633" y="11418"/>
                  </a:lnTo>
                  <a:lnTo>
                    <a:pt x="1652" y="11087"/>
                  </a:lnTo>
                  <a:lnTo>
                    <a:pt x="1671" y="10769"/>
                  </a:lnTo>
                  <a:lnTo>
                    <a:pt x="1695" y="10450"/>
                  </a:lnTo>
                  <a:lnTo>
                    <a:pt x="1723" y="10131"/>
                  </a:lnTo>
                  <a:lnTo>
                    <a:pt x="1752" y="9812"/>
                  </a:lnTo>
                  <a:lnTo>
                    <a:pt x="1790" y="9505"/>
                  </a:lnTo>
                  <a:lnTo>
                    <a:pt x="1833" y="9198"/>
                  </a:lnTo>
                  <a:lnTo>
                    <a:pt x="1875" y="8891"/>
                  </a:lnTo>
                  <a:lnTo>
                    <a:pt x="1928" y="8596"/>
                  </a:lnTo>
                  <a:lnTo>
                    <a:pt x="1980" y="8301"/>
                  </a:lnTo>
                  <a:lnTo>
                    <a:pt x="2037" y="8006"/>
                  </a:lnTo>
                  <a:lnTo>
                    <a:pt x="2098" y="7722"/>
                  </a:lnTo>
                  <a:lnTo>
                    <a:pt x="2165" y="7451"/>
                  </a:lnTo>
                  <a:lnTo>
                    <a:pt x="2231" y="7179"/>
                  </a:lnTo>
                  <a:lnTo>
                    <a:pt x="2307" y="6908"/>
                  </a:lnTo>
                  <a:lnTo>
                    <a:pt x="2383" y="6648"/>
                  </a:lnTo>
                  <a:lnTo>
                    <a:pt x="2464" y="6400"/>
                  </a:lnTo>
                  <a:lnTo>
                    <a:pt x="2549" y="6152"/>
                  </a:lnTo>
                  <a:lnTo>
                    <a:pt x="2635" y="5916"/>
                  </a:lnTo>
                  <a:lnTo>
                    <a:pt x="2730" y="5692"/>
                  </a:lnTo>
                  <a:lnTo>
                    <a:pt x="2825" y="5467"/>
                  </a:lnTo>
                  <a:lnTo>
                    <a:pt x="2924" y="5255"/>
                  </a:lnTo>
                  <a:lnTo>
                    <a:pt x="3024" y="5054"/>
                  </a:lnTo>
                  <a:lnTo>
                    <a:pt x="3157" y="4948"/>
                  </a:lnTo>
                  <a:lnTo>
                    <a:pt x="3290" y="4853"/>
                  </a:lnTo>
                  <a:lnTo>
                    <a:pt x="3423" y="4771"/>
                  </a:lnTo>
                  <a:lnTo>
                    <a:pt x="3555" y="4688"/>
                  </a:lnTo>
                  <a:lnTo>
                    <a:pt x="3688" y="4617"/>
                  </a:lnTo>
                  <a:lnTo>
                    <a:pt x="3821" y="4570"/>
                  </a:lnTo>
                  <a:lnTo>
                    <a:pt x="3954" y="4523"/>
                  </a:lnTo>
                  <a:lnTo>
                    <a:pt x="4087" y="4487"/>
                  </a:lnTo>
                  <a:lnTo>
                    <a:pt x="4220" y="4464"/>
                  </a:lnTo>
                  <a:lnTo>
                    <a:pt x="4353" y="4452"/>
                  </a:lnTo>
                  <a:lnTo>
                    <a:pt x="4486" y="4440"/>
                  </a:lnTo>
                  <a:close/>
                  <a:moveTo>
                    <a:pt x="3930" y="1"/>
                  </a:moveTo>
                  <a:lnTo>
                    <a:pt x="3802" y="24"/>
                  </a:lnTo>
                  <a:lnTo>
                    <a:pt x="3674" y="36"/>
                  </a:lnTo>
                  <a:lnTo>
                    <a:pt x="3546" y="72"/>
                  </a:lnTo>
                  <a:lnTo>
                    <a:pt x="3418" y="119"/>
                  </a:lnTo>
                  <a:lnTo>
                    <a:pt x="3294" y="166"/>
                  </a:lnTo>
                  <a:lnTo>
                    <a:pt x="3171" y="225"/>
                  </a:lnTo>
                  <a:lnTo>
                    <a:pt x="3048" y="296"/>
                  </a:lnTo>
                  <a:lnTo>
                    <a:pt x="2924" y="367"/>
                  </a:lnTo>
                  <a:lnTo>
                    <a:pt x="2806" y="461"/>
                  </a:lnTo>
                  <a:lnTo>
                    <a:pt x="2682" y="556"/>
                  </a:lnTo>
                  <a:lnTo>
                    <a:pt x="2568" y="662"/>
                  </a:lnTo>
                  <a:lnTo>
                    <a:pt x="2450" y="780"/>
                  </a:lnTo>
                  <a:lnTo>
                    <a:pt x="2336" y="910"/>
                  </a:lnTo>
                  <a:lnTo>
                    <a:pt x="2222" y="1040"/>
                  </a:lnTo>
                  <a:lnTo>
                    <a:pt x="2108" y="1193"/>
                  </a:lnTo>
                  <a:lnTo>
                    <a:pt x="1999" y="1347"/>
                  </a:lnTo>
                  <a:lnTo>
                    <a:pt x="1890" y="1524"/>
                  </a:lnTo>
                  <a:lnTo>
                    <a:pt x="1785" y="1701"/>
                  </a:lnTo>
                  <a:lnTo>
                    <a:pt x="1681" y="1890"/>
                  </a:lnTo>
                  <a:lnTo>
                    <a:pt x="1581" y="2091"/>
                  </a:lnTo>
                  <a:lnTo>
                    <a:pt x="1481" y="2303"/>
                  </a:lnTo>
                  <a:lnTo>
                    <a:pt x="1382" y="2527"/>
                  </a:lnTo>
                  <a:lnTo>
                    <a:pt x="1287" y="2752"/>
                  </a:lnTo>
                  <a:lnTo>
                    <a:pt x="1244" y="2882"/>
                  </a:lnTo>
                  <a:lnTo>
                    <a:pt x="1201" y="3012"/>
                  </a:lnTo>
                  <a:lnTo>
                    <a:pt x="1168" y="3141"/>
                  </a:lnTo>
                  <a:lnTo>
                    <a:pt x="1140" y="3283"/>
                  </a:lnTo>
                  <a:lnTo>
                    <a:pt x="1116" y="3413"/>
                  </a:lnTo>
                  <a:lnTo>
                    <a:pt x="1097" y="3555"/>
                  </a:lnTo>
                  <a:lnTo>
                    <a:pt x="1083" y="3685"/>
                  </a:lnTo>
                  <a:lnTo>
                    <a:pt x="1069" y="3826"/>
                  </a:lnTo>
                  <a:lnTo>
                    <a:pt x="1064" y="3968"/>
                  </a:lnTo>
                  <a:lnTo>
                    <a:pt x="1064" y="4098"/>
                  </a:lnTo>
                  <a:lnTo>
                    <a:pt x="1064" y="4239"/>
                  </a:lnTo>
                  <a:lnTo>
                    <a:pt x="1069" y="4369"/>
                  </a:lnTo>
                  <a:lnTo>
                    <a:pt x="1078" y="4511"/>
                  </a:lnTo>
                  <a:lnTo>
                    <a:pt x="1092" y="4641"/>
                  </a:lnTo>
                  <a:lnTo>
                    <a:pt x="1106" y="4771"/>
                  </a:lnTo>
                  <a:lnTo>
                    <a:pt x="1130" y="4901"/>
                  </a:lnTo>
                  <a:lnTo>
                    <a:pt x="1035" y="5184"/>
                  </a:lnTo>
                  <a:lnTo>
                    <a:pt x="950" y="5491"/>
                  </a:lnTo>
                  <a:lnTo>
                    <a:pt x="864" y="5798"/>
                  </a:lnTo>
                  <a:lnTo>
                    <a:pt x="788" y="6105"/>
                  </a:lnTo>
                  <a:lnTo>
                    <a:pt x="708" y="6424"/>
                  </a:lnTo>
                  <a:lnTo>
                    <a:pt x="637" y="6754"/>
                  </a:lnTo>
                  <a:lnTo>
                    <a:pt x="570" y="7085"/>
                  </a:lnTo>
                  <a:lnTo>
                    <a:pt x="504" y="7427"/>
                  </a:lnTo>
                  <a:lnTo>
                    <a:pt x="442" y="7770"/>
                  </a:lnTo>
                  <a:lnTo>
                    <a:pt x="385" y="8112"/>
                  </a:lnTo>
                  <a:lnTo>
                    <a:pt x="333" y="8466"/>
                  </a:lnTo>
                  <a:lnTo>
                    <a:pt x="281" y="8821"/>
                  </a:lnTo>
                  <a:lnTo>
                    <a:pt x="233" y="9187"/>
                  </a:lnTo>
                  <a:lnTo>
                    <a:pt x="195" y="9541"/>
                  </a:lnTo>
                  <a:lnTo>
                    <a:pt x="157" y="9907"/>
                  </a:lnTo>
                  <a:lnTo>
                    <a:pt x="124" y="10285"/>
                  </a:lnTo>
                  <a:lnTo>
                    <a:pt x="91" y="10651"/>
                  </a:lnTo>
                  <a:lnTo>
                    <a:pt x="67" y="11028"/>
                  </a:lnTo>
                  <a:lnTo>
                    <a:pt x="43" y="11394"/>
                  </a:lnTo>
                  <a:lnTo>
                    <a:pt x="29" y="11772"/>
                  </a:lnTo>
                  <a:lnTo>
                    <a:pt x="15" y="12150"/>
                  </a:lnTo>
                  <a:lnTo>
                    <a:pt x="5" y="12528"/>
                  </a:lnTo>
                  <a:lnTo>
                    <a:pt x="1" y="12906"/>
                  </a:lnTo>
                  <a:lnTo>
                    <a:pt x="1" y="13272"/>
                  </a:lnTo>
                  <a:lnTo>
                    <a:pt x="5" y="13650"/>
                  </a:lnTo>
                  <a:lnTo>
                    <a:pt x="15" y="14016"/>
                  </a:lnTo>
                  <a:lnTo>
                    <a:pt x="24" y="14393"/>
                  </a:lnTo>
                  <a:lnTo>
                    <a:pt x="43" y="14759"/>
                  </a:lnTo>
                  <a:lnTo>
                    <a:pt x="62" y="15125"/>
                  </a:lnTo>
                  <a:lnTo>
                    <a:pt x="91" y="15491"/>
                  </a:lnTo>
                  <a:lnTo>
                    <a:pt x="119" y="15846"/>
                  </a:lnTo>
                  <a:lnTo>
                    <a:pt x="157" y="16200"/>
                  </a:lnTo>
                  <a:lnTo>
                    <a:pt x="190" y="16530"/>
                  </a:lnTo>
                  <a:lnTo>
                    <a:pt x="233" y="16861"/>
                  </a:lnTo>
                  <a:lnTo>
                    <a:pt x="276" y="17168"/>
                  </a:lnTo>
                  <a:lnTo>
                    <a:pt x="323" y="17487"/>
                  </a:lnTo>
                  <a:lnTo>
                    <a:pt x="376" y="17782"/>
                  </a:lnTo>
                  <a:lnTo>
                    <a:pt x="428" y="18077"/>
                  </a:lnTo>
                  <a:lnTo>
                    <a:pt x="485" y="18372"/>
                  </a:lnTo>
                  <a:lnTo>
                    <a:pt x="546" y="18656"/>
                  </a:lnTo>
                  <a:lnTo>
                    <a:pt x="608" y="18927"/>
                  </a:lnTo>
                  <a:lnTo>
                    <a:pt x="675" y="19187"/>
                  </a:lnTo>
                  <a:lnTo>
                    <a:pt x="741" y="19459"/>
                  </a:lnTo>
                  <a:lnTo>
                    <a:pt x="812" y="19707"/>
                  </a:lnTo>
                  <a:lnTo>
                    <a:pt x="888" y="19955"/>
                  </a:lnTo>
                  <a:lnTo>
                    <a:pt x="964" y="20191"/>
                  </a:lnTo>
                  <a:lnTo>
                    <a:pt x="1045" y="20427"/>
                  </a:lnTo>
                  <a:lnTo>
                    <a:pt x="1125" y="20639"/>
                  </a:lnTo>
                  <a:lnTo>
                    <a:pt x="1211" y="20864"/>
                  </a:lnTo>
                  <a:lnTo>
                    <a:pt x="1296" y="21076"/>
                  </a:lnTo>
                  <a:lnTo>
                    <a:pt x="1387" y="21277"/>
                  </a:lnTo>
                  <a:lnTo>
                    <a:pt x="1477" y="21466"/>
                  </a:lnTo>
                  <a:lnTo>
                    <a:pt x="1572" y="21655"/>
                  </a:lnTo>
                  <a:lnTo>
                    <a:pt x="1667" y="21832"/>
                  </a:lnTo>
                  <a:lnTo>
                    <a:pt x="1761" y="22009"/>
                  </a:lnTo>
                  <a:lnTo>
                    <a:pt x="1861" y="22174"/>
                  </a:lnTo>
                  <a:lnTo>
                    <a:pt x="1966" y="22328"/>
                  </a:lnTo>
                  <a:lnTo>
                    <a:pt x="2065" y="22481"/>
                  </a:lnTo>
                  <a:lnTo>
                    <a:pt x="2170" y="22623"/>
                  </a:lnTo>
                  <a:lnTo>
                    <a:pt x="2279" y="22765"/>
                  </a:lnTo>
                  <a:lnTo>
                    <a:pt x="2388" y="22894"/>
                  </a:lnTo>
                  <a:lnTo>
                    <a:pt x="2497" y="23013"/>
                  </a:lnTo>
                  <a:lnTo>
                    <a:pt x="2606" y="23119"/>
                  </a:lnTo>
                  <a:lnTo>
                    <a:pt x="2720" y="23225"/>
                  </a:lnTo>
                  <a:lnTo>
                    <a:pt x="2834" y="23331"/>
                  </a:lnTo>
                  <a:lnTo>
                    <a:pt x="2948" y="23414"/>
                  </a:lnTo>
                  <a:lnTo>
                    <a:pt x="3062" y="23508"/>
                  </a:lnTo>
                  <a:lnTo>
                    <a:pt x="3181" y="23579"/>
                  </a:lnTo>
                  <a:lnTo>
                    <a:pt x="3299" y="23650"/>
                  </a:lnTo>
                  <a:lnTo>
                    <a:pt x="3418" y="23709"/>
                  </a:lnTo>
                  <a:lnTo>
                    <a:pt x="3536" y="23756"/>
                  </a:lnTo>
                  <a:lnTo>
                    <a:pt x="3655" y="23804"/>
                  </a:lnTo>
                  <a:lnTo>
                    <a:pt x="3779" y="23851"/>
                  </a:lnTo>
                  <a:lnTo>
                    <a:pt x="3897" y="23874"/>
                  </a:lnTo>
                  <a:lnTo>
                    <a:pt x="4021" y="23898"/>
                  </a:lnTo>
                  <a:lnTo>
                    <a:pt x="4144" y="23910"/>
                  </a:lnTo>
                  <a:lnTo>
                    <a:pt x="4267" y="23922"/>
                  </a:lnTo>
                  <a:lnTo>
                    <a:pt x="4391" y="23922"/>
                  </a:lnTo>
                  <a:lnTo>
                    <a:pt x="4514" y="23910"/>
                  </a:lnTo>
                  <a:lnTo>
                    <a:pt x="4638" y="23898"/>
                  </a:lnTo>
                  <a:lnTo>
                    <a:pt x="4766" y="23874"/>
                  </a:lnTo>
                  <a:lnTo>
                    <a:pt x="4889" y="23839"/>
                  </a:lnTo>
                  <a:lnTo>
                    <a:pt x="5013" y="23804"/>
                  </a:lnTo>
                  <a:lnTo>
                    <a:pt x="5136" y="23756"/>
                  </a:lnTo>
                  <a:lnTo>
                    <a:pt x="5259" y="23697"/>
                  </a:lnTo>
                  <a:lnTo>
                    <a:pt x="5383" y="23638"/>
                  </a:lnTo>
                  <a:lnTo>
                    <a:pt x="5506" y="23567"/>
                  </a:lnTo>
                  <a:lnTo>
                    <a:pt x="5630" y="23497"/>
                  </a:lnTo>
                  <a:lnTo>
                    <a:pt x="5753" y="23402"/>
                  </a:lnTo>
                  <a:lnTo>
                    <a:pt x="5876" y="23308"/>
                  </a:lnTo>
                  <a:lnTo>
                    <a:pt x="6000" y="23213"/>
                  </a:lnTo>
                  <a:lnTo>
                    <a:pt x="6118" y="23107"/>
                  </a:lnTo>
                  <a:lnTo>
                    <a:pt x="6242" y="22989"/>
                  </a:lnTo>
                  <a:lnTo>
                    <a:pt x="6360" y="22859"/>
                  </a:lnTo>
                  <a:lnTo>
                    <a:pt x="6479" y="22729"/>
                  </a:lnTo>
                  <a:lnTo>
                    <a:pt x="6598" y="22587"/>
                  </a:lnTo>
                  <a:lnTo>
                    <a:pt x="6716" y="22434"/>
                  </a:lnTo>
                  <a:lnTo>
                    <a:pt x="6835" y="22269"/>
                  </a:lnTo>
                  <a:lnTo>
                    <a:pt x="6954" y="22103"/>
                  </a:lnTo>
                  <a:lnTo>
                    <a:pt x="7068" y="21938"/>
                  </a:lnTo>
                  <a:lnTo>
                    <a:pt x="7182" y="21761"/>
                  </a:lnTo>
                  <a:lnTo>
                    <a:pt x="7291" y="21572"/>
                  </a:lnTo>
                  <a:lnTo>
                    <a:pt x="7400" y="21383"/>
                  </a:lnTo>
                  <a:lnTo>
                    <a:pt x="7504" y="21182"/>
                  </a:lnTo>
                  <a:lnTo>
                    <a:pt x="7609" y="20982"/>
                  </a:lnTo>
                  <a:lnTo>
                    <a:pt x="7713" y="20769"/>
                  </a:lnTo>
                  <a:lnTo>
                    <a:pt x="7813" y="20557"/>
                  </a:lnTo>
                  <a:lnTo>
                    <a:pt x="7908" y="20344"/>
                  </a:lnTo>
                  <a:lnTo>
                    <a:pt x="8003" y="20120"/>
                  </a:lnTo>
                  <a:lnTo>
                    <a:pt x="8093" y="19884"/>
                  </a:lnTo>
                  <a:lnTo>
                    <a:pt x="8183" y="19648"/>
                  </a:lnTo>
                  <a:lnTo>
                    <a:pt x="8268" y="19411"/>
                  </a:lnTo>
                  <a:lnTo>
                    <a:pt x="8354" y="19163"/>
                  </a:lnTo>
                  <a:lnTo>
                    <a:pt x="8434" y="18915"/>
                  </a:lnTo>
                  <a:lnTo>
                    <a:pt x="8515" y="18668"/>
                  </a:lnTo>
                  <a:lnTo>
                    <a:pt x="8591" y="18408"/>
                  </a:lnTo>
                  <a:lnTo>
                    <a:pt x="8667" y="18148"/>
                  </a:lnTo>
                  <a:lnTo>
                    <a:pt x="8738" y="17888"/>
                  </a:lnTo>
                  <a:lnTo>
                    <a:pt x="8805" y="17617"/>
                  </a:lnTo>
                  <a:lnTo>
                    <a:pt x="8871" y="17345"/>
                  </a:lnTo>
                  <a:lnTo>
                    <a:pt x="8933" y="17074"/>
                  </a:lnTo>
                  <a:lnTo>
                    <a:pt x="8990" y="16790"/>
                  </a:lnTo>
                  <a:lnTo>
                    <a:pt x="9047" y="16507"/>
                  </a:lnTo>
                  <a:lnTo>
                    <a:pt x="9099" y="16224"/>
                  </a:lnTo>
                  <a:lnTo>
                    <a:pt x="9146" y="15940"/>
                  </a:lnTo>
                  <a:lnTo>
                    <a:pt x="9194" y="15657"/>
                  </a:lnTo>
                  <a:lnTo>
                    <a:pt x="9237" y="15362"/>
                  </a:lnTo>
                  <a:lnTo>
                    <a:pt x="9279" y="15066"/>
                  </a:lnTo>
                  <a:lnTo>
                    <a:pt x="9317" y="14771"/>
                  </a:lnTo>
                  <a:lnTo>
                    <a:pt x="9351" y="14476"/>
                  </a:lnTo>
                  <a:lnTo>
                    <a:pt x="9379" y="14169"/>
                  </a:lnTo>
                  <a:lnTo>
                    <a:pt x="9407" y="13874"/>
                  </a:lnTo>
                  <a:lnTo>
                    <a:pt x="9426" y="13567"/>
                  </a:lnTo>
                  <a:lnTo>
                    <a:pt x="9450" y="13260"/>
                  </a:lnTo>
                  <a:lnTo>
                    <a:pt x="9464" y="12953"/>
                  </a:lnTo>
                  <a:lnTo>
                    <a:pt x="9479" y="12646"/>
                  </a:lnTo>
                  <a:lnTo>
                    <a:pt x="9488" y="12339"/>
                  </a:lnTo>
                  <a:lnTo>
                    <a:pt x="9493" y="12032"/>
                  </a:lnTo>
                  <a:lnTo>
                    <a:pt x="9493" y="11725"/>
                  </a:lnTo>
                  <a:lnTo>
                    <a:pt x="9493" y="11418"/>
                  </a:lnTo>
                  <a:lnTo>
                    <a:pt x="9483" y="11111"/>
                  </a:lnTo>
                  <a:lnTo>
                    <a:pt x="9474" y="10792"/>
                  </a:lnTo>
                  <a:lnTo>
                    <a:pt x="9460" y="10485"/>
                  </a:lnTo>
                  <a:lnTo>
                    <a:pt x="9445" y="10178"/>
                  </a:lnTo>
                  <a:lnTo>
                    <a:pt x="9422" y="9871"/>
                  </a:lnTo>
                  <a:lnTo>
                    <a:pt x="9398" y="9564"/>
                  </a:lnTo>
                  <a:lnTo>
                    <a:pt x="9365" y="9246"/>
                  </a:lnTo>
                  <a:lnTo>
                    <a:pt x="9332" y="8939"/>
                  </a:lnTo>
                  <a:lnTo>
                    <a:pt x="9294" y="8632"/>
                  </a:lnTo>
                  <a:lnTo>
                    <a:pt x="9251" y="8336"/>
                  </a:lnTo>
                  <a:lnTo>
                    <a:pt x="9203" y="8029"/>
                  </a:lnTo>
                  <a:lnTo>
                    <a:pt x="9156" y="7722"/>
                  </a:lnTo>
                  <a:lnTo>
                    <a:pt x="9099" y="7427"/>
                  </a:lnTo>
                  <a:lnTo>
                    <a:pt x="9042" y="7120"/>
                  </a:lnTo>
                  <a:lnTo>
                    <a:pt x="8976" y="6825"/>
                  </a:lnTo>
                  <a:lnTo>
                    <a:pt x="8909" y="6530"/>
                  </a:lnTo>
                  <a:lnTo>
                    <a:pt x="8833" y="6235"/>
                  </a:lnTo>
                  <a:lnTo>
                    <a:pt x="8757" y="5951"/>
                  </a:lnTo>
                  <a:lnTo>
                    <a:pt x="8677" y="5656"/>
                  </a:lnTo>
                  <a:lnTo>
                    <a:pt x="8591" y="5373"/>
                  </a:lnTo>
                  <a:lnTo>
                    <a:pt x="8515" y="5137"/>
                  </a:lnTo>
                  <a:lnTo>
                    <a:pt x="8434" y="4901"/>
                  </a:lnTo>
                  <a:lnTo>
                    <a:pt x="8354" y="4676"/>
                  </a:lnTo>
                  <a:lnTo>
                    <a:pt x="8268" y="4452"/>
                  </a:lnTo>
                  <a:lnTo>
                    <a:pt x="8183" y="4228"/>
                  </a:lnTo>
                  <a:lnTo>
                    <a:pt x="8093" y="4015"/>
                  </a:lnTo>
                  <a:lnTo>
                    <a:pt x="7998" y="3803"/>
                  </a:lnTo>
                  <a:lnTo>
                    <a:pt x="7903" y="3590"/>
                  </a:lnTo>
                  <a:lnTo>
                    <a:pt x="7808" y="3389"/>
                  </a:lnTo>
                  <a:lnTo>
                    <a:pt x="7708" y="3189"/>
                  </a:lnTo>
                  <a:lnTo>
                    <a:pt x="7604" y="3000"/>
                  </a:lnTo>
                  <a:lnTo>
                    <a:pt x="7500" y="2811"/>
                  </a:lnTo>
                  <a:lnTo>
                    <a:pt x="7286" y="2445"/>
                  </a:lnTo>
                  <a:lnTo>
                    <a:pt x="7063" y="2102"/>
                  </a:lnTo>
                  <a:lnTo>
                    <a:pt x="6835" y="1784"/>
                  </a:lnTo>
                  <a:lnTo>
                    <a:pt x="6598" y="1488"/>
                  </a:lnTo>
                  <a:lnTo>
                    <a:pt x="6356" y="1217"/>
                  </a:lnTo>
                  <a:lnTo>
                    <a:pt x="6109" y="969"/>
                  </a:lnTo>
                  <a:lnTo>
                    <a:pt x="5862" y="745"/>
                  </a:lnTo>
                  <a:lnTo>
                    <a:pt x="5734" y="638"/>
                  </a:lnTo>
                  <a:lnTo>
                    <a:pt x="5606" y="544"/>
                  </a:lnTo>
                  <a:lnTo>
                    <a:pt x="5478" y="461"/>
                  </a:lnTo>
                  <a:lnTo>
                    <a:pt x="5350" y="379"/>
                  </a:lnTo>
                  <a:lnTo>
                    <a:pt x="5221" y="308"/>
                  </a:lnTo>
                  <a:lnTo>
                    <a:pt x="5093" y="249"/>
                  </a:lnTo>
                  <a:lnTo>
                    <a:pt x="4965" y="190"/>
                  </a:lnTo>
                  <a:lnTo>
                    <a:pt x="4837" y="131"/>
                  </a:lnTo>
                  <a:lnTo>
                    <a:pt x="4704" y="95"/>
                  </a:lnTo>
                  <a:lnTo>
                    <a:pt x="4576" y="60"/>
                  </a:lnTo>
                  <a:lnTo>
                    <a:pt x="4443" y="24"/>
                  </a:lnTo>
                  <a:lnTo>
                    <a:pt x="4315" y="13"/>
                  </a:lnTo>
                  <a:lnTo>
                    <a:pt x="4187"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5"/>
            <p:cNvSpPr/>
            <p:nvPr/>
          </p:nvSpPr>
          <p:spPr>
            <a:xfrm>
              <a:off x="241975" y="-5994775"/>
              <a:ext cx="154875" cy="383150"/>
            </a:xfrm>
            <a:custGeom>
              <a:avLst/>
              <a:gdLst/>
              <a:ahLst/>
              <a:cxnLst/>
              <a:rect l="l" t="t" r="r" b="b"/>
              <a:pathLst>
                <a:path w="6195" h="15326" extrusionOk="0">
                  <a:moveTo>
                    <a:pt x="2872" y="0"/>
                  </a:moveTo>
                  <a:lnTo>
                    <a:pt x="2739" y="12"/>
                  </a:lnTo>
                  <a:lnTo>
                    <a:pt x="2606" y="24"/>
                  </a:lnTo>
                  <a:lnTo>
                    <a:pt x="2473" y="47"/>
                  </a:lnTo>
                  <a:lnTo>
                    <a:pt x="2340" y="83"/>
                  </a:lnTo>
                  <a:lnTo>
                    <a:pt x="2207" y="130"/>
                  </a:lnTo>
                  <a:lnTo>
                    <a:pt x="2074" y="177"/>
                  </a:lnTo>
                  <a:lnTo>
                    <a:pt x="1941" y="248"/>
                  </a:lnTo>
                  <a:lnTo>
                    <a:pt x="1809" y="331"/>
                  </a:lnTo>
                  <a:lnTo>
                    <a:pt x="1676" y="413"/>
                  </a:lnTo>
                  <a:lnTo>
                    <a:pt x="1543" y="508"/>
                  </a:lnTo>
                  <a:lnTo>
                    <a:pt x="1410" y="614"/>
                  </a:lnTo>
                  <a:lnTo>
                    <a:pt x="1310" y="815"/>
                  </a:lnTo>
                  <a:lnTo>
                    <a:pt x="1211" y="1027"/>
                  </a:lnTo>
                  <a:lnTo>
                    <a:pt x="1116" y="1252"/>
                  </a:lnTo>
                  <a:lnTo>
                    <a:pt x="1021" y="1476"/>
                  </a:lnTo>
                  <a:lnTo>
                    <a:pt x="935" y="1712"/>
                  </a:lnTo>
                  <a:lnTo>
                    <a:pt x="850" y="1960"/>
                  </a:lnTo>
                  <a:lnTo>
                    <a:pt x="769" y="2208"/>
                  </a:lnTo>
                  <a:lnTo>
                    <a:pt x="693" y="2468"/>
                  </a:lnTo>
                  <a:lnTo>
                    <a:pt x="617" y="2739"/>
                  </a:lnTo>
                  <a:lnTo>
                    <a:pt x="551" y="3011"/>
                  </a:lnTo>
                  <a:lnTo>
                    <a:pt x="484" y="3282"/>
                  </a:lnTo>
                  <a:lnTo>
                    <a:pt x="423" y="3566"/>
                  </a:lnTo>
                  <a:lnTo>
                    <a:pt x="366" y="3861"/>
                  </a:lnTo>
                  <a:lnTo>
                    <a:pt x="314" y="4156"/>
                  </a:lnTo>
                  <a:lnTo>
                    <a:pt x="261" y="4451"/>
                  </a:lnTo>
                  <a:lnTo>
                    <a:pt x="219" y="4758"/>
                  </a:lnTo>
                  <a:lnTo>
                    <a:pt x="176" y="5065"/>
                  </a:lnTo>
                  <a:lnTo>
                    <a:pt x="138" y="5372"/>
                  </a:lnTo>
                  <a:lnTo>
                    <a:pt x="109" y="5691"/>
                  </a:lnTo>
                  <a:lnTo>
                    <a:pt x="81" y="6010"/>
                  </a:lnTo>
                  <a:lnTo>
                    <a:pt x="57" y="6329"/>
                  </a:lnTo>
                  <a:lnTo>
                    <a:pt x="38" y="6647"/>
                  </a:lnTo>
                  <a:lnTo>
                    <a:pt x="19" y="6978"/>
                  </a:lnTo>
                  <a:lnTo>
                    <a:pt x="10" y="7309"/>
                  </a:lnTo>
                  <a:lnTo>
                    <a:pt x="5" y="7627"/>
                  </a:lnTo>
                  <a:lnTo>
                    <a:pt x="0" y="7958"/>
                  </a:lnTo>
                  <a:lnTo>
                    <a:pt x="5" y="8289"/>
                  </a:lnTo>
                  <a:lnTo>
                    <a:pt x="10" y="8619"/>
                  </a:lnTo>
                  <a:lnTo>
                    <a:pt x="24" y="8950"/>
                  </a:lnTo>
                  <a:lnTo>
                    <a:pt x="43" y="9280"/>
                  </a:lnTo>
                  <a:lnTo>
                    <a:pt x="62" y="9611"/>
                  </a:lnTo>
                  <a:lnTo>
                    <a:pt x="86" y="9942"/>
                  </a:lnTo>
                  <a:lnTo>
                    <a:pt x="133" y="10402"/>
                  </a:lnTo>
                  <a:lnTo>
                    <a:pt x="185" y="10851"/>
                  </a:lnTo>
                  <a:lnTo>
                    <a:pt x="247" y="11264"/>
                  </a:lnTo>
                  <a:lnTo>
                    <a:pt x="318" y="11677"/>
                  </a:lnTo>
                  <a:lnTo>
                    <a:pt x="394" y="12055"/>
                  </a:lnTo>
                  <a:lnTo>
                    <a:pt x="480" y="12409"/>
                  </a:lnTo>
                  <a:lnTo>
                    <a:pt x="575" y="12752"/>
                  </a:lnTo>
                  <a:lnTo>
                    <a:pt x="674" y="13070"/>
                  </a:lnTo>
                  <a:lnTo>
                    <a:pt x="779" y="13366"/>
                  </a:lnTo>
                  <a:lnTo>
                    <a:pt x="893" y="13649"/>
                  </a:lnTo>
                  <a:lnTo>
                    <a:pt x="1011" y="13897"/>
                  </a:lnTo>
                  <a:lnTo>
                    <a:pt x="1139" y="14133"/>
                  </a:lnTo>
                  <a:lnTo>
                    <a:pt x="1268" y="14346"/>
                  </a:lnTo>
                  <a:lnTo>
                    <a:pt x="1405" y="14546"/>
                  </a:lnTo>
                  <a:lnTo>
                    <a:pt x="1543" y="14712"/>
                  </a:lnTo>
                  <a:lnTo>
                    <a:pt x="1690" y="14865"/>
                  </a:lnTo>
                  <a:lnTo>
                    <a:pt x="1837" y="14995"/>
                  </a:lnTo>
                  <a:lnTo>
                    <a:pt x="1989" y="15101"/>
                  </a:lnTo>
                  <a:lnTo>
                    <a:pt x="2141" y="15184"/>
                  </a:lnTo>
                  <a:lnTo>
                    <a:pt x="2302" y="15255"/>
                  </a:lnTo>
                  <a:lnTo>
                    <a:pt x="2459" y="15302"/>
                  </a:lnTo>
                  <a:lnTo>
                    <a:pt x="2620" y="15314"/>
                  </a:lnTo>
                  <a:lnTo>
                    <a:pt x="2786" y="15326"/>
                  </a:lnTo>
                  <a:lnTo>
                    <a:pt x="2952" y="15302"/>
                  </a:lnTo>
                  <a:lnTo>
                    <a:pt x="3119" y="15255"/>
                  </a:lnTo>
                  <a:lnTo>
                    <a:pt x="3285" y="15196"/>
                  </a:lnTo>
                  <a:lnTo>
                    <a:pt x="3451" y="15113"/>
                  </a:lnTo>
                  <a:lnTo>
                    <a:pt x="3617" y="15007"/>
                  </a:lnTo>
                  <a:lnTo>
                    <a:pt x="3788" y="14889"/>
                  </a:lnTo>
                  <a:lnTo>
                    <a:pt x="3954" y="14735"/>
                  </a:lnTo>
                  <a:lnTo>
                    <a:pt x="4115" y="14570"/>
                  </a:lnTo>
                  <a:lnTo>
                    <a:pt x="4281" y="14381"/>
                  </a:lnTo>
                  <a:lnTo>
                    <a:pt x="4447" y="14157"/>
                  </a:lnTo>
                  <a:lnTo>
                    <a:pt x="4604" y="13921"/>
                  </a:lnTo>
                  <a:lnTo>
                    <a:pt x="4756" y="13673"/>
                  </a:lnTo>
                  <a:lnTo>
                    <a:pt x="4903" y="13413"/>
                  </a:lnTo>
                  <a:lnTo>
                    <a:pt x="5045" y="13129"/>
                  </a:lnTo>
                  <a:lnTo>
                    <a:pt x="5178" y="12823"/>
                  </a:lnTo>
                  <a:lnTo>
                    <a:pt x="5302" y="12516"/>
                  </a:lnTo>
                  <a:lnTo>
                    <a:pt x="5420" y="12197"/>
                  </a:lnTo>
                  <a:lnTo>
                    <a:pt x="5534" y="11866"/>
                  </a:lnTo>
                  <a:lnTo>
                    <a:pt x="5639" y="11512"/>
                  </a:lnTo>
                  <a:lnTo>
                    <a:pt x="5734" y="11158"/>
                  </a:lnTo>
                  <a:lnTo>
                    <a:pt x="5819" y="10804"/>
                  </a:lnTo>
                  <a:lnTo>
                    <a:pt x="5900" y="10426"/>
                  </a:lnTo>
                  <a:lnTo>
                    <a:pt x="5971" y="10048"/>
                  </a:lnTo>
                  <a:lnTo>
                    <a:pt x="6033" y="9658"/>
                  </a:lnTo>
                  <a:lnTo>
                    <a:pt x="6080" y="9269"/>
                  </a:lnTo>
                  <a:lnTo>
                    <a:pt x="6123" y="8867"/>
                  </a:lnTo>
                  <a:lnTo>
                    <a:pt x="6156" y="8466"/>
                  </a:lnTo>
                  <a:lnTo>
                    <a:pt x="6180" y="8064"/>
                  </a:lnTo>
                  <a:lnTo>
                    <a:pt x="6189" y="7651"/>
                  </a:lnTo>
                  <a:lnTo>
                    <a:pt x="6194" y="7250"/>
                  </a:lnTo>
                  <a:lnTo>
                    <a:pt x="6185" y="6836"/>
                  </a:lnTo>
                  <a:lnTo>
                    <a:pt x="6166" y="6423"/>
                  </a:lnTo>
                  <a:lnTo>
                    <a:pt x="6132" y="6022"/>
                  </a:lnTo>
                  <a:lnTo>
                    <a:pt x="6113" y="5809"/>
                  </a:lnTo>
                  <a:lnTo>
                    <a:pt x="6090" y="5608"/>
                  </a:lnTo>
                  <a:lnTo>
                    <a:pt x="6066" y="5408"/>
                  </a:lnTo>
                  <a:lnTo>
                    <a:pt x="6033" y="5207"/>
                  </a:lnTo>
                  <a:lnTo>
                    <a:pt x="6004" y="5006"/>
                  </a:lnTo>
                  <a:lnTo>
                    <a:pt x="5966" y="4806"/>
                  </a:lnTo>
                  <a:lnTo>
                    <a:pt x="5928" y="4605"/>
                  </a:lnTo>
                  <a:lnTo>
                    <a:pt x="5890" y="4404"/>
                  </a:lnTo>
                  <a:lnTo>
                    <a:pt x="5843" y="4215"/>
                  </a:lnTo>
                  <a:lnTo>
                    <a:pt x="5795" y="4015"/>
                  </a:lnTo>
                  <a:lnTo>
                    <a:pt x="5748" y="3826"/>
                  </a:lnTo>
                  <a:lnTo>
                    <a:pt x="5691" y="3625"/>
                  </a:lnTo>
                  <a:lnTo>
                    <a:pt x="5634" y="3436"/>
                  </a:lnTo>
                  <a:lnTo>
                    <a:pt x="5577" y="3247"/>
                  </a:lnTo>
                  <a:lnTo>
                    <a:pt x="5511" y="3058"/>
                  </a:lnTo>
                  <a:lnTo>
                    <a:pt x="5444" y="2881"/>
                  </a:lnTo>
                  <a:lnTo>
                    <a:pt x="5340" y="2598"/>
                  </a:lnTo>
                  <a:lnTo>
                    <a:pt x="5226" y="2338"/>
                  </a:lnTo>
                  <a:lnTo>
                    <a:pt x="5117" y="2102"/>
                  </a:lnTo>
                  <a:lnTo>
                    <a:pt x="5003" y="1866"/>
                  </a:lnTo>
                  <a:lnTo>
                    <a:pt x="4889" y="1653"/>
                  </a:lnTo>
                  <a:lnTo>
                    <a:pt x="4770" y="1452"/>
                  </a:lnTo>
                  <a:lnTo>
                    <a:pt x="4656" y="1263"/>
                  </a:lnTo>
                  <a:lnTo>
                    <a:pt x="4533" y="1086"/>
                  </a:lnTo>
                  <a:lnTo>
                    <a:pt x="4414" y="921"/>
                  </a:lnTo>
                  <a:lnTo>
                    <a:pt x="4291" y="779"/>
                  </a:lnTo>
                  <a:lnTo>
                    <a:pt x="4167" y="650"/>
                  </a:lnTo>
                  <a:lnTo>
                    <a:pt x="4039" y="520"/>
                  </a:lnTo>
                  <a:lnTo>
                    <a:pt x="3916" y="413"/>
                  </a:lnTo>
                  <a:lnTo>
                    <a:pt x="3788" y="319"/>
                  </a:lnTo>
                  <a:lnTo>
                    <a:pt x="3660" y="236"/>
                  </a:lnTo>
                  <a:lnTo>
                    <a:pt x="3531" y="165"/>
                  </a:lnTo>
                  <a:lnTo>
                    <a:pt x="3399" y="118"/>
                  </a:lnTo>
                  <a:lnTo>
                    <a:pt x="3270" y="71"/>
                  </a:lnTo>
                  <a:lnTo>
                    <a:pt x="3138" y="36"/>
                  </a:lnTo>
                  <a:lnTo>
                    <a:pt x="3005" y="12"/>
                  </a:lnTo>
                  <a:lnTo>
                    <a:pt x="2872"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5"/>
            <p:cNvSpPr/>
            <p:nvPr/>
          </p:nvSpPr>
          <p:spPr>
            <a:xfrm>
              <a:off x="-136900" y="-6856700"/>
              <a:ext cx="380675" cy="204000"/>
            </a:xfrm>
            <a:custGeom>
              <a:avLst/>
              <a:gdLst/>
              <a:ahLst/>
              <a:cxnLst/>
              <a:rect l="l" t="t" r="r" b="b"/>
              <a:pathLst>
                <a:path w="15227" h="8160" extrusionOk="0">
                  <a:moveTo>
                    <a:pt x="1430" y="1"/>
                  </a:moveTo>
                  <a:lnTo>
                    <a:pt x="955" y="36"/>
                  </a:lnTo>
                  <a:lnTo>
                    <a:pt x="476" y="83"/>
                  </a:lnTo>
                  <a:lnTo>
                    <a:pt x="1" y="154"/>
                  </a:lnTo>
                  <a:lnTo>
                    <a:pt x="447" y="2114"/>
                  </a:lnTo>
                  <a:lnTo>
                    <a:pt x="898" y="4051"/>
                  </a:lnTo>
                  <a:lnTo>
                    <a:pt x="1804" y="7923"/>
                  </a:lnTo>
                  <a:lnTo>
                    <a:pt x="3485" y="7900"/>
                  </a:lnTo>
                  <a:lnTo>
                    <a:pt x="6845" y="7900"/>
                  </a:lnTo>
                  <a:lnTo>
                    <a:pt x="8520" y="7923"/>
                  </a:lnTo>
                  <a:lnTo>
                    <a:pt x="10200" y="7959"/>
                  </a:lnTo>
                  <a:lnTo>
                    <a:pt x="11876" y="8018"/>
                  </a:lnTo>
                  <a:lnTo>
                    <a:pt x="13551" y="8089"/>
                  </a:lnTo>
                  <a:lnTo>
                    <a:pt x="15227" y="8159"/>
                  </a:lnTo>
                  <a:lnTo>
                    <a:pt x="14747" y="7569"/>
                  </a:lnTo>
                  <a:lnTo>
                    <a:pt x="14268" y="7002"/>
                  </a:lnTo>
                  <a:lnTo>
                    <a:pt x="13788" y="6459"/>
                  </a:lnTo>
                  <a:lnTo>
                    <a:pt x="13309" y="5940"/>
                  </a:lnTo>
                  <a:lnTo>
                    <a:pt x="12830" y="5444"/>
                  </a:lnTo>
                  <a:lnTo>
                    <a:pt x="12350" y="4972"/>
                  </a:lnTo>
                  <a:lnTo>
                    <a:pt x="11871" y="4511"/>
                  </a:lnTo>
                  <a:lnTo>
                    <a:pt x="11396" y="4086"/>
                  </a:lnTo>
                  <a:lnTo>
                    <a:pt x="10917" y="3673"/>
                  </a:lnTo>
                  <a:lnTo>
                    <a:pt x="10442" y="3295"/>
                  </a:lnTo>
                  <a:lnTo>
                    <a:pt x="9968" y="2929"/>
                  </a:lnTo>
                  <a:lnTo>
                    <a:pt x="9493" y="2587"/>
                  </a:lnTo>
                  <a:lnTo>
                    <a:pt x="9014" y="2268"/>
                  </a:lnTo>
                  <a:lnTo>
                    <a:pt x="8539" y="1973"/>
                  </a:lnTo>
                  <a:lnTo>
                    <a:pt x="8065" y="1689"/>
                  </a:lnTo>
                  <a:lnTo>
                    <a:pt x="7590" y="1441"/>
                  </a:lnTo>
                  <a:lnTo>
                    <a:pt x="7115" y="1205"/>
                  </a:lnTo>
                  <a:lnTo>
                    <a:pt x="6641" y="993"/>
                  </a:lnTo>
                  <a:lnTo>
                    <a:pt x="6166" y="804"/>
                  </a:lnTo>
                  <a:lnTo>
                    <a:pt x="5696" y="627"/>
                  </a:lnTo>
                  <a:lnTo>
                    <a:pt x="5222" y="473"/>
                  </a:lnTo>
                  <a:lnTo>
                    <a:pt x="4747" y="355"/>
                  </a:lnTo>
                  <a:lnTo>
                    <a:pt x="4272" y="237"/>
                  </a:lnTo>
                  <a:lnTo>
                    <a:pt x="3798" y="154"/>
                  </a:lnTo>
                  <a:lnTo>
                    <a:pt x="3323" y="83"/>
                  </a:lnTo>
                  <a:lnTo>
                    <a:pt x="2849" y="36"/>
                  </a:lnTo>
                  <a:lnTo>
                    <a:pt x="2374"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5"/>
            <p:cNvSpPr/>
            <p:nvPr/>
          </p:nvSpPr>
          <p:spPr>
            <a:xfrm>
              <a:off x="-265150" y="-9377175"/>
              <a:ext cx="360725" cy="341225"/>
            </a:xfrm>
            <a:custGeom>
              <a:avLst/>
              <a:gdLst/>
              <a:ahLst/>
              <a:cxnLst/>
              <a:rect l="l" t="t" r="r" b="b"/>
              <a:pathLst>
                <a:path w="14429" h="13649" extrusionOk="0">
                  <a:moveTo>
                    <a:pt x="13835" y="0"/>
                  </a:moveTo>
                  <a:lnTo>
                    <a:pt x="13631" y="47"/>
                  </a:lnTo>
                  <a:lnTo>
                    <a:pt x="13641" y="142"/>
                  </a:lnTo>
                  <a:lnTo>
                    <a:pt x="13645" y="236"/>
                  </a:lnTo>
                  <a:lnTo>
                    <a:pt x="13645" y="437"/>
                  </a:lnTo>
                  <a:lnTo>
                    <a:pt x="13641" y="650"/>
                  </a:lnTo>
                  <a:lnTo>
                    <a:pt x="13631" y="850"/>
                  </a:lnTo>
                  <a:lnTo>
                    <a:pt x="13617" y="1051"/>
                  </a:lnTo>
                  <a:lnTo>
                    <a:pt x="13593" y="1252"/>
                  </a:lnTo>
                  <a:lnTo>
                    <a:pt x="13565" y="1441"/>
                  </a:lnTo>
                  <a:lnTo>
                    <a:pt x="13532" y="1618"/>
                  </a:lnTo>
                  <a:lnTo>
                    <a:pt x="13489" y="1783"/>
                  </a:lnTo>
                  <a:lnTo>
                    <a:pt x="13441" y="1937"/>
                  </a:lnTo>
                  <a:lnTo>
                    <a:pt x="13384" y="2078"/>
                  </a:lnTo>
                  <a:lnTo>
                    <a:pt x="13323" y="2208"/>
                  </a:lnTo>
                  <a:lnTo>
                    <a:pt x="13256" y="2326"/>
                  </a:lnTo>
                  <a:lnTo>
                    <a:pt x="13180" y="2421"/>
                  </a:lnTo>
                  <a:lnTo>
                    <a:pt x="13100" y="2491"/>
                  </a:lnTo>
                  <a:lnTo>
                    <a:pt x="13014" y="2550"/>
                  </a:lnTo>
                  <a:lnTo>
                    <a:pt x="12919" y="2574"/>
                  </a:lnTo>
                  <a:lnTo>
                    <a:pt x="12815" y="2574"/>
                  </a:lnTo>
                  <a:lnTo>
                    <a:pt x="11320" y="2491"/>
                  </a:lnTo>
                  <a:lnTo>
                    <a:pt x="9830" y="2421"/>
                  </a:lnTo>
                  <a:lnTo>
                    <a:pt x="6840" y="2267"/>
                  </a:lnTo>
                  <a:lnTo>
                    <a:pt x="5345" y="2196"/>
                  </a:lnTo>
                  <a:lnTo>
                    <a:pt x="3849" y="2114"/>
                  </a:lnTo>
                  <a:lnTo>
                    <a:pt x="2354" y="2019"/>
                  </a:lnTo>
                  <a:lnTo>
                    <a:pt x="859" y="1901"/>
                  </a:lnTo>
                  <a:lnTo>
                    <a:pt x="793" y="1889"/>
                  </a:lnTo>
                  <a:lnTo>
                    <a:pt x="731" y="1866"/>
                  </a:lnTo>
                  <a:lnTo>
                    <a:pt x="674" y="1818"/>
                  </a:lnTo>
                  <a:lnTo>
                    <a:pt x="617" y="1759"/>
                  </a:lnTo>
                  <a:lnTo>
                    <a:pt x="570" y="1689"/>
                  </a:lnTo>
                  <a:lnTo>
                    <a:pt x="522" y="1618"/>
                  </a:lnTo>
                  <a:lnTo>
                    <a:pt x="480" y="1523"/>
                  </a:lnTo>
                  <a:lnTo>
                    <a:pt x="442" y="1429"/>
                  </a:lnTo>
                  <a:lnTo>
                    <a:pt x="409" y="1323"/>
                  </a:lnTo>
                  <a:lnTo>
                    <a:pt x="380" y="1204"/>
                  </a:lnTo>
                  <a:lnTo>
                    <a:pt x="356" y="1086"/>
                  </a:lnTo>
                  <a:lnTo>
                    <a:pt x="337" y="968"/>
                  </a:lnTo>
                  <a:lnTo>
                    <a:pt x="323" y="838"/>
                  </a:lnTo>
                  <a:lnTo>
                    <a:pt x="309" y="709"/>
                  </a:lnTo>
                  <a:lnTo>
                    <a:pt x="304" y="567"/>
                  </a:lnTo>
                  <a:lnTo>
                    <a:pt x="304" y="437"/>
                  </a:lnTo>
                  <a:lnTo>
                    <a:pt x="129" y="437"/>
                  </a:lnTo>
                  <a:lnTo>
                    <a:pt x="100" y="3743"/>
                  </a:lnTo>
                  <a:lnTo>
                    <a:pt x="67" y="7037"/>
                  </a:lnTo>
                  <a:lnTo>
                    <a:pt x="0" y="13649"/>
                  </a:lnTo>
                  <a:lnTo>
                    <a:pt x="1799" y="13590"/>
                  </a:lnTo>
                  <a:lnTo>
                    <a:pt x="3603" y="13555"/>
                  </a:lnTo>
                  <a:lnTo>
                    <a:pt x="5401" y="13543"/>
                  </a:lnTo>
                  <a:lnTo>
                    <a:pt x="7205" y="13531"/>
                  </a:lnTo>
                  <a:lnTo>
                    <a:pt x="10817" y="13519"/>
                  </a:lnTo>
                  <a:lnTo>
                    <a:pt x="14429" y="13531"/>
                  </a:lnTo>
                  <a:lnTo>
                    <a:pt x="14343" y="11890"/>
                  </a:lnTo>
                  <a:lnTo>
                    <a:pt x="14267" y="10249"/>
                  </a:lnTo>
                  <a:lnTo>
                    <a:pt x="14191" y="8619"/>
                  </a:lnTo>
                  <a:lnTo>
                    <a:pt x="14115" y="6978"/>
                  </a:lnTo>
                  <a:lnTo>
                    <a:pt x="14044" y="5337"/>
                  </a:lnTo>
                  <a:lnTo>
                    <a:pt x="13978" y="3696"/>
                  </a:lnTo>
                  <a:lnTo>
                    <a:pt x="13916" y="2043"/>
                  </a:lnTo>
                  <a:lnTo>
                    <a:pt x="13854" y="402"/>
                  </a:lnTo>
                  <a:lnTo>
                    <a:pt x="13850" y="307"/>
                  </a:lnTo>
                  <a:lnTo>
                    <a:pt x="13845" y="201"/>
                  </a:lnTo>
                  <a:lnTo>
                    <a:pt x="13840" y="95"/>
                  </a:lnTo>
                  <a:lnTo>
                    <a:pt x="13835"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5"/>
            <p:cNvSpPr/>
            <p:nvPr/>
          </p:nvSpPr>
          <p:spPr>
            <a:xfrm>
              <a:off x="-261950" y="-9728150"/>
              <a:ext cx="342700" cy="361900"/>
            </a:xfrm>
            <a:custGeom>
              <a:avLst/>
              <a:gdLst/>
              <a:ahLst/>
              <a:cxnLst/>
              <a:rect l="l" t="t" r="r" b="b"/>
              <a:pathLst>
                <a:path w="13708" h="14476" extrusionOk="0">
                  <a:moveTo>
                    <a:pt x="13214" y="1"/>
                  </a:moveTo>
                  <a:lnTo>
                    <a:pt x="13166" y="119"/>
                  </a:lnTo>
                  <a:lnTo>
                    <a:pt x="13114" y="225"/>
                  </a:lnTo>
                  <a:lnTo>
                    <a:pt x="13057" y="319"/>
                  </a:lnTo>
                  <a:lnTo>
                    <a:pt x="12995" y="402"/>
                  </a:lnTo>
                  <a:lnTo>
                    <a:pt x="12924" y="461"/>
                  </a:lnTo>
                  <a:lnTo>
                    <a:pt x="12853" y="520"/>
                  </a:lnTo>
                  <a:lnTo>
                    <a:pt x="12772" y="544"/>
                  </a:lnTo>
                  <a:lnTo>
                    <a:pt x="12687" y="556"/>
                  </a:lnTo>
                  <a:lnTo>
                    <a:pt x="11116" y="520"/>
                  </a:lnTo>
                  <a:lnTo>
                    <a:pt x="9540" y="485"/>
                  </a:lnTo>
                  <a:lnTo>
                    <a:pt x="7960" y="438"/>
                  </a:lnTo>
                  <a:lnTo>
                    <a:pt x="6384" y="379"/>
                  </a:lnTo>
                  <a:lnTo>
                    <a:pt x="4804" y="308"/>
                  </a:lnTo>
                  <a:lnTo>
                    <a:pt x="3228" y="225"/>
                  </a:lnTo>
                  <a:lnTo>
                    <a:pt x="1652" y="142"/>
                  </a:lnTo>
                  <a:lnTo>
                    <a:pt x="76" y="36"/>
                  </a:lnTo>
                  <a:lnTo>
                    <a:pt x="62" y="3637"/>
                  </a:lnTo>
                  <a:lnTo>
                    <a:pt x="43" y="7250"/>
                  </a:lnTo>
                  <a:lnTo>
                    <a:pt x="1" y="14476"/>
                  </a:lnTo>
                  <a:lnTo>
                    <a:pt x="176" y="14476"/>
                  </a:lnTo>
                  <a:lnTo>
                    <a:pt x="176" y="14346"/>
                  </a:lnTo>
                  <a:lnTo>
                    <a:pt x="181" y="14216"/>
                  </a:lnTo>
                  <a:lnTo>
                    <a:pt x="195" y="14086"/>
                  </a:lnTo>
                  <a:lnTo>
                    <a:pt x="209" y="13957"/>
                  </a:lnTo>
                  <a:lnTo>
                    <a:pt x="228" y="13838"/>
                  </a:lnTo>
                  <a:lnTo>
                    <a:pt x="252" y="13720"/>
                  </a:lnTo>
                  <a:lnTo>
                    <a:pt x="281" y="13614"/>
                  </a:lnTo>
                  <a:lnTo>
                    <a:pt x="314" y="13508"/>
                  </a:lnTo>
                  <a:lnTo>
                    <a:pt x="352" y="13413"/>
                  </a:lnTo>
                  <a:lnTo>
                    <a:pt x="394" y="13331"/>
                  </a:lnTo>
                  <a:lnTo>
                    <a:pt x="442" y="13260"/>
                  </a:lnTo>
                  <a:lnTo>
                    <a:pt x="489" y="13189"/>
                  </a:lnTo>
                  <a:lnTo>
                    <a:pt x="546" y="13130"/>
                  </a:lnTo>
                  <a:lnTo>
                    <a:pt x="603" y="13095"/>
                  </a:lnTo>
                  <a:lnTo>
                    <a:pt x="665" y="13059"/>
                  </a:lnTo>
                  <a:lnTo>
                    <a:pt x="731" y="13047"/>
                  </a:lnTo>
                  <a:lnTo>
                    <a:pt x="2226" y="12929"/>
                  </a:lnTo>
                  <a:lnTo>
                    <a:pt x="3721" y="12823"/>
                  </a:lnTo>
                  <a:lnTo>
                    <a:pt x="5217" y="12729"/>
                  </a:lnTo>
                  <a:lnTo>
                    <a:pt x="6712" y="12646"/>
                  </a:lnTo>
                  <a:lnTo>
                    <a:pt x="9702" y="12492"/>
                  </a:lnTo>
                  <a:lnTo>
                    <a:pt x="11192" y="12422"/>
                  </a:lnTo>
                  <a:lnTo>
                    <a:pt x="12687" y="12339"/>
                  </a:lnTo>
                  <a:lnTo>
                    <a:pt x="12777" y="12339"/>
                  </a:lnTo>
                  <a:lnTo>
                    <a:pt x="12863" y="12363"/>
                  </a:lnTo>
                  <a:lnTo>
                    <a:pt x="12943" y="12410"/>
                  </a:lnTo>
                  <a:lnTo>
                    <a:pt x="13019" y="12469"/>
                  </a:lnTo>
                  <a:lnTo>
                    <a:pt x="13086" y="12540"/>
                  </a:lnTo>
                  <a:lnTo>
                    <a:pt x="13152" y="12634"/>
                  </a:lnTo>
                  <a:lnTo>
                    <a:pt x="13209" y="12740"/>
                  </a:lnTo>
                  <a:lnTo>
                    <a:pt x="13261" y="12847"/>
                  </a:lnTo>
                  <a:lnTo>
                    <a:pt x="13309" y="12977"/>
                  </a:lnTo>
                  <a:lnTo>
                    <a:pt x="13351" y="13118"/>
                  </a:lnTo>
                  <a:lnTo>
                    <a:pt x="13389" y="13260"/>
                  </a:lnTo>
                  <a:lnTo>
                    <a:pt x="13423" y="13413"/>
                  </a:lnTo>
                  <a:lnTo>
                    <a:pt x="13451" y="13579"/>
                  </a:lnTo>
                  <a:lnTo>
                    <a:pt x="13475" y="13744"/>
                  </a:lnTo>
                  <a:lnTo>
                    <a:pt x="13489" y="13909"/>
                  </a:lnTo>
                  <a:lnTo>
                    <a:pt x="13503" y="14086"/>
                  </a:lnTo>
                  <a:lnTo>
                    <a:pt x="13707" y="14039"/>
                  </a:lnTo>
                  <a:lnTo>
                    <a:pt x="13570" y="10532"/>
                  </a:lnTo>
                  <a:lnTo>
                    <a:pt x="13442" y="7026"/>
                  </a:lnTo>
                  <a:lnTo>
                    <a:pt x="13328" y="3507"/>
                  </a:lnTo>
                  <a:lnTo>
                    <a:pt x="13214"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5"/>
            <p:cNvSpPr/>
            <p:nvPr/>
          </p:nvSpPr>
          <p:spPr>
            <a:xfrm>
              <a:off x="-257550" y="-9419700"/>
              <a:ext cx="333550" cy="106900"/>
            </a:xfrm>
            <a:custGeom>
              <a:avLst/>
              <a:gdLst/>
              <a:ahLst/>
              <a:cxnLst/>
              <a:rect l="l" t="t" r="r" b="b"/>
              <a:pathLst>
                <a:path w="13342" h="4276" extrusionOk="0">
                  <a:moveTo>
                    <a:pt x="12511" y="1"/>
                  </a:moveTo>
                  <a:lnTo>
                    <a:pt x="11016" y="84"/>
                  </a:lnTo>
                  <a:lnTo>
                    <a:pt x="9526" y="154"/>
                  </a:lnTo>
                  <a:lnTo>
                    <a:pt x="6536" y="308"/>
                  </a:lnTo>
                  <a:lnTo>
                    <a:pt x="5041" y="391"/>
                  </a:lnTo>
                  <a:lnTo>
                    <a:pt x="3545" y="485"/>
                  </a:lnTo>
                  <a:lnTo>
                    <a:pt x="2050" y="591"/>
                  </a:lnTo>
                  <a:lnTo>
                    <a:pt x="555" y="709"/>
                  </a:lnTo>
                  <a:lnTo>
                    <a:pt x="489" y="721"/>
                  </a:lnTo>
                  <a:lnTo>
                    <a:pt x="427" y="757"/>
                  </a:lnTo>
                  <a:lnTo>
                    <a:pt x="370" y="792"/>
                  </a:lnTo>
                  <a:lnTo>
                    <a:pt x="313" y="851"/>
                  </a:lnTo>
                  <a:lnTo>
                    <a:pt x="266" y="922"/>
                  </a:lnTo>
                  <a:lnTo>
                    <a:pt x="218" y="993"/>
                  </a:lnTo>
                  <a:lnTo>
                    <a:pt x="176" y="1075"/>
                  </a:lnTo>
                  <a:lnTo>
                    <a:pt x="138" y="1170"/>
                  </a:lnTo>
                  <a:lnTo>
                    <a:pt x="105" y="1276"/>
                  </a:lnTo>
                  <a:lnTo>
                    <a:pt x="76" y="1382"/>
                  </a:lnTo>
                  <a:lnTo>
                    <a:pt x="52" y="1500"/>
                  </a:lnTo>
                  <a:lnTo>
                    <a:pt x="33" y="1619"/>
                  </a:lnTo>
                  <a:lnTo>
                    <a:pt x="19" y="1748"/>
                  </a:lnTo>
                  <a:lnTo>
                    <a:pt x="5" y="1878"/>
                  </a:lnTo>
                  <a:lnTo>
                    <a:pt x="0" y="2008"/>
                  </a:lnTo>
                  <a:lnTo>
                    <a:pt x="0" y="2138"/>
                  </a:lnTo>
                  <a:lnTo>
                    <a:pt x="0" y="2268"/>
                  </a:lnTo>
                  <a:lnTo>
                    <a:pt x="5" y="2410"/>
                  </a:lnTo>
                  <a:lnTo>
                    <a:pt x="19" y="2539"/>
                  </a:lnTo>
                  <a:lnTo>
                    <a:pt x="33" y="2669"/>
                  </a:lnTo>
                  <a:lnTo>
                    <a:pt x="52" y="2787"/>
                  </a:lnTo>
                  <a:lnTo>
                    <a:pt x="76" y="2905"/>
                  </a:lnTo>
                  <a:lnTo>
                    <a:pt x="105" y="3024"/>
                  </a:lnTo>
                  <a:lnTo>
                    <a:pt x="138" y="3130"/>
                  </a:lnTo>
                  <a:lnTo>
                    <a:pt x="176" y="3224"/>
                  </a:lnTo>
                  <a:lnTo>
                    <a:pt x="218" y="3319"/>
                  </a:lnTo>
                  <a:lnTo>
                    <a:pt x="266" y="3390"/>
                  </a:lnTo>
                  <a:lnTo>
                    <a:pt x="313" y="3460"/>
                  </a:lnTo>
                  <a:lnTo>
                    <a:pt x="370" y="3519"/>
                  </a:lnTo>
                  <a:lnTo>
                    <a:pt x="427" y="3567"/>
                  </a:lnTo>
                  <a:lnTo>
                    <a:pt x="489" y="3590"/>
                  </a:lnTo>
                  <a:lnTo>
                    <a:pt x="555" y="3602"/>
                  </a:lnTo>
                  <a:lnTo>
                    <a:pt x="2050" y="3720"/>
                  </a:lnTo>
                  <a:lnTo>
                    <a:pt x="3545" y="3815"/>
                  </a:lnTo>
                  <a:lnTo>
                    <a:pt x="5041" y="3897"/>
                  </a:lnTo>
                  <a:lnTo>
                    <a:pt x="6536" y="3968"/>
                  </a:lnTo>
                  <a:lnTo>
                    <a:pt x="9526" y="4122"/>
                  </a:lnTo>
                  <a:lnTo>
                    <a:pt x="11016" y="4192"/>
                  </a:lnTo>
                  <a:lnTo>
                    <a:pt x="12511" y="4275"/>
                  </a:lnTo>
                  <a:lnTo>
                    <a:pt x="12615" y="4275"/>
                  </a:lnTo>
                  <a:lnTo>
                    <a:pt x="12710" y="4251"/>
                  </a:lnTo>
                  <a:lnTo>
                    <a:pt x="12796" y="4192"/>
                  </a:lnTo>
                  <a:lnTo>
                    <a:pt x="12876" y="4122"/>
                  </a:lnTo>
                  <a:lnTo>
                    <a:pt x="12952" y="4027"/>
                  </a:lnTo>
                  <a:lnTo>
                    <a:pt x="13019" y="3909"/>
                  </a:lnTo>
                  <a:lnTo>
                    <a:pt x="13080" y="3779"/>
                  </a:lnTo>
                  <a:lnTo>
                    <a:pt x="13137" y="3638"/>
                  </a:lnTo>
                  <a:lnTo>
                    <a:pt x="13185" y="3484"/>
                  </a:lnTo>
                  <a:lnTo>
                    <a:pt x="13228" y="3319"/>
                  </a:lnTo>
                  <a:lnTo>
                    <a:pt x="13261" y="3142"/>
                  </a:lnTo>
                  <a:lnTo>
                    <a:pt x="13289" y="2953"/>
                  </a:lnTo>
                  <a:lnTo>
                    <a:pt x="13313" y="2752"/>
                  </a:lnTo>
                  <a:lnTo>
                    <a:pt x="13327" y="2551"/>
                  </a:lnTo>
                  <a:lnTo>
                    <a:pt x="13337" y="2351"/>
                  </a:lnTo>
                  <a:lnTo>
                    <a:pt x="13341" y="2138"/>
                  </a:lnTo>
                  <a:lnTo>
                    <a:pt x="13341" y="1937"/>
                  </a:lnTo>
                  <a:lnTo>
                    <a:pt x="13337" y="1843"/>
                  </a:lnTo>
                  <a:lnTo>
                    <a:pt x="13327" y="1748"/>
                  </a:lnTo>
                  <a:lnTo>
                    <a:pt x="13313" y="1571"/>
                  </a:lnTo>
                  <a:lnTo>
                    <a:pt x="13299" y="1406"/>
                  </a:lnTo>
                  <a:lnTo>
                    <a:pt x="13275" y="1241"/>
                  </a:lnTo>
                  <a:lnTo>
                    <a:pt x="13247" y="1075"/>
                  </a:lnTo>
                  <a:lnTo>
                    <a:pt x="13213" y="922"/>
                  </a:lnTo>
                  <a:lnTo>
                    <a:pt x="13175" y="780"/>
                  </a:lnTo>
                  <a:lnTo>
                    <a:pt x="13133" y="639"/>
                  </a:lnTo>
                  <a:lnTo>
                    <a:pt x="13085" y="509"/>
                  </a:lnTo>
                  <a:lnTo>
                    <a:pt x="13033" y="402"/>
                  </a:lnTo>
                  <a:lnTo>
                    <a:pt x="12976" y="296"/>
                  </a:lnTo>
                  <a:lnTo>
                    <a:pt x="12910" y="202"/>
                  </a:lnTo>
                  <a:lnTo>
                    <a:pt x="12843" y="131"/>
                  </a:lnTo>
                  <a:lnTo>
                    <a:pt x="12767" y="72"/>
                  </a:lnTo>
                  <a:lnTo>
                    <a:pt x="12687" y="25"/>
                  </a:lnTo>
                  <a:lnTo>
                    <a:pt x="1260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5"/>
            <p:cNvSpPr/>
            <p:nvPr/>
          </p:nvSpPr>
          <p:spPr>
            <a:xfrm>
              <a:off x="-260050" y="-10079100"/>
              <a:ext cx="326450" cy="281625"/>
            </a:xfrm>
            <a:custGeom>
              <a:avLst/>
              <a:gdLst/>
              <a:ahLst/>
              <a:cxnLst/>
              <a:rect l="l" t="t" r="r" b="b"/>
              <a:pathLst>
                <a:path w="13058" h="11265" extrusionOk="0">
                  <a:moveTo>
                    <a:pt x="34" y="0"/>
                  </a:moveTo>
                  <a:lnTo>
                    <a:pt x="24" y="2798"/>
                  </a:lnTo>
                  <a:lnTo>
                    <a:pt x="19" y="5620"/>
                  </a:lnTo>
                  <a:lnTo>
                    <a:pt x="10" y="8442"/>
                  </a:lnTo>
                  <a:lnTo>
                    <a:pt x="0" y="11264"/>
                  </a:lnTo>
                  <a:lnTo>
                    <a:pt x="1581" y="11158"/>
                  </a:lnTo>
                  <a:lnTo>
                    <a:pt x="3157" y="11052"/>
                  </a:lnTo>
                  <a:lnTo>
                    <a:pt x="4737" y="10969"/>
                  </a:lnTo>
                  <a:lnTo>
                    <a:pt x="6313" y="10898"/>
                  </a:lnTo>
                  <a:lnTo>
                    <a:pt x="7889" y="10851"/>
                  </a:lnTo>
                  <a:lnTo>
                    <a:pt x="9464" y="10804"/>
                  </a:lnTo>
                  <a:lnTo>
                    <a:pt x="11040" y="10768"/>
                  </a:lnTo>
                  <a:lnTo>
                    <a:pt x="12611" y="10745"/>
                  </a:lnTo>
                  <a:lnTo>
                    <a:pt x="12682" y="10756"/>
                  </a:lnTo>
                  <a:lnTo>
                    <a:pt x="12744" y="10780"/>
                  </a:lnTo>
                  <a:lnTo>
                    <a:pt x="12806" y="10804"/>
                  </a:lnTo>
                  <a:lnTo>
                    <a:pt x="12858" y="10851"/>
                  </a:lnTo>
                  <a:lnTo>
                    <a:pt x="12910" y="10910"/>
                  </a:lnTo>
                  <a:lnTo>
                    <a:pt x="12962" y="10969"/>
                  </a:lnTo>
                  <a:lnTo>
                    <a:pt x="13057" y="11111"/>
                  </a:lnTo>
                  <a:lnTo>
                    <a:pt x="13057" y="11111"/>
                  </a:lnTo>
                  <a:lnTo>
                    <a:pt x="12820" y="3011"/>
                  </a:lnTo>
                  <a:lnTo>
                    <a:pt x="12772" y="3046"/>
                  </a:lnTo>
                  <a:lnTo>
                    <a:pt x="12720" y="3070"/>
                  </a:lnTo>
                  <a:lnTo>
                    <a:pt x="12668" y="3070"/>
                  </a:lnTo>
                  <a:lnTo>
                    <a:pt x="12611" y="3058"/>
                  </a:lnTo>
                  <a:lnTo>
                    <a:pt x="11828" y="2834"/>
                  </a:lnTo>
                  <a:lnTo>
                    <a:pt x="11040" y="2633"/>
                  </a:lnTo>
                  <a:lnTo>
                    <a:pt x="10252" y="2444"/>
                  </a:lnTo>
                  <a:lnTo>
                    <a:pt x="9464" y="2255"/>
                  </a:lnTo>
                  <a:lnTo>
                    <a:pt x="7893" y="1913"/>
                  </a:lnTo>
                  <a:lnTo>
                    <a:pt x="6318" y="1571"/>
                  </a:lnTo>
                  <a:lnTo>
                    <a:pt x="4747" y="1228"/>
                  </a:lnTo>
                  <a:lnTo>
                    <a:pt x="3959" y="1051"/>
                  </a:lnTo>
                  <a:lnTo>
                    <a:pt x="3171" y="862"/>
                  </a:lnTo>
                  <a:lnTo>
                    <a:pt x="2388" y="661"/>
                  </a:lnTo>
                  <a:lnTo>
                    <a:pt x="1600" y="461"/>
                  </a:lnTo>
                  <a:lnTo>
                    <a:pt x="817" y="236"/>
                  </a:lnTo>
                  <a:lnTo>
                    <a:pt x="34"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5"/>
            <p:cNvSpPr/>
            <p:nvPr/>
          </p:nvSpPr>
          <p:spPr>
            <a:xfrm>
              <a:off x="-180425" y="-6098975"/>
              <a:ext cx="249300" cy="596850"/>
            </a:xfrm>
            <a:custGeom>
              <a:avLst/>
              <a:gdLst/>
              <a:ahLst/>
              <a:cxnLst/>
              <a:rect l="l" t="t" r="r" b="b"/>
              <a:pathLst>
                <a:path w="9972" h="23874" extrusionOk="0">
                  <a:moveTo>
                    <a:pt x="2909" y="3672"/>
                  </a:moveTo>
                  <a:lnTo>
                    <a:pt x="2924" y="3838"/>
                  </a:lnTo>
                  <a:lnTo>
                    <a:pt x="2947" y="4003"/>
                  </a:lnTo>
                  <a:lnTo>
                    <a:pt x="2981" y="4168"/>
                  </a:lnTo>
                  <a:lnTo>
                    <a:pt x="3014" y="4310"/>
                  </a:lnTo>
                  <a:lnTo>
                    <a:pt x="3057" y="4452"/>
                  </a:lnTo>
                  <a:lnTo>
                    <a:pt x="3104" y="4581"/>
                  </a:lnTo>
                  <a:lnTo>
                    <a:pt x="3156" y="4711"/>
                  </a:lnTo>
                  <a:lnTo>
                    <a:pt x="3213" y="4818"/>
                  </a:lnTo>
                  <a:lnTo>
                    <a:pt x="3275" y="4912"/>
                  </a:lnTo>
                  <a:lnTo>
                    <a:pt x="3341" y="4983"/>
                  </a:lnTo>
                  <a:lnTo>
                    <a:pt x="3408" y="5042"/>
                  </a:lnTo>
                  <a:lnTo>
                    <a:pt x="3484" y="5089"/>
                  </a:lnTo>
                  <a:lnTo>
                    <a:pt x="3560" y="5113"/>
                  </a:lnTo>
                  <a:lnTo>
                    <a:pt x="3645" y="5125"/>
                  </a:lnTo>
                  <a:lnTo>
                    <a:pt x="3726" y="5101"/>
                  </a:lnTo>
                  <a:lnTo>
                    <a:pt x="3816" y="5065"/>
                  </a:lnTo>
                  <a:lnTo>
                    <a:pt x="3982" y="4983"/>
                  </a:lnTo>
                  <a:lnTo>
                    <a:pt x="4153" y="4924"/>
                  </a:lnTo>
                  <a:lnTo>
                    <a:pt x="4324" y="4877"/>
                  </a:lnTo>
                  <a:lnTo>
                    <a:pt x="4495" y="4853"/>
                  </a:lnTo>
                  <a:lnTo>
                    <a:pt x="4666" y="4829"/>
                  </a:lnTo>
                  <a:lnTo>
                    <a:pt x="4836" y="4841"/>
                  </a:lnTo>
                  <a:lnTo>
                    <a:pt x="5007" y="4853"/>
                  </a:lnTo>
                  <a:lnTo>
                    <a:pt x="5178" y="4888"/>
                  </a:lnTo>
                  <a:lnTo>
                    <a:pt x="5344" y="4947"/>
                  </a:lnTo>
                  <a:lnTo>
                    <a:pt x="5515" y="5006"/>
                  </a:lnTo>
                  <a:lnTo>
                    <a:pt x="5676" y="5101"/>
                  </a:lnTo>
                  <a:lnTo>
                    <a:pt x="5843" y="5195"/>
                  </a:lnTo>
                  <a:lnTo>
                    <a:pt x="6004" y="5313"/>
                  </a:lnTo>
                  <a:lnTo>
                    <a:pt x="6161" y="5455"/>
                  </a:lnTo>
                  <a:lnTo>
                    <a:pt x="6317" y="5609"/>
                  </a:lnTo>
                  <a:lnTo>
                    <a:pt x="6464" y="5774"/>
                  </a:lnTo>
                  <a:lnTo>
                    <a:pt x="6616" y="5963"/>
                  </a:lnTo>
                  <a:lnTo>
                    <a:pt x="6759" y="6164"/>
                  </a:lnTo>
                  <a:lnTo>
                    <a:pt x="6896" y="6388"/>
                  </a:lnTo>
                  <a:lnTo>
                    <a:pt x="7029" y="6624"/>
                  </a:lnTo>
                  <a:lnTo>
                    <a:pt x="7157" y="6884"/>
                  </a:lnTo>
                  <a:lnTo>
                    <a:pt x="7281" y="7155"/>
                  </a:lnTo>
                  <a:lnTo>
                    <a:pt x="7399" y="7450"/>
                  </a:lnTo>
                  <a:lnTo>
                    <a:pt x="7508" y="7757"/>
                  </a:lnTo>
                  <a:lnTo>
                    <a:pt x="7613" y="8088"/>
                  </a:lnTo>
                  <a:lnTo>
                    <a:pt x="7713" y="8430"/>
                  </a:lnTo>
                  <a:lnTo>
                    <a:pt x="7803" y="8796"/>
                  </a:lnTo>
                  <a:lnTo>
                    <a:pt x="7888" y="9186"/>
                  </a:lnTo>
                  <a:lnTo>
                    <a:pt x="7959" y="9576"/>
                  </a:lnTo>
                  <a:lnTo>
                    <a:pt x="8031" y="10001"/>
                  </a:lnTo>
                  <a:lnTo>
                    <a:pt x="8088" y="10438"/>
                  </a:lnTo>
                  <a:lnTo>
                    <a:pt x="8135" y="10886"/>
                  </a:lnTo>
                  <a:lnTo>
                    <a:pt x="8168" y="11300"/>
                  </a:lnTo>
                  <a:lnTo>
                    <a:pt x="8192" y="11701"/>
                  </a:lnTo>
                  <a:lnTo>
                    <a:pt x="8201" y="12102"/>
                  </a:lnTo>
                  <a:lnTo>
                    <a:pt x="8201" y="12492"/>
                  </a:lnTo>
                  <a:lnTo>
                    <a:pt x="8192" y="12882"/>
                  </a:lnTo>
                  <a:lnTo>
                    <a:pt x="8173" y="13248"/>
                  </a:lnTo>
                  <a:lnTo>
                    <a:pt x="8144" y="13626"/>
                  </a:lnTo>
                  <a:lnTo>
                    <a:pt x="8106" y="13980"/>
                  </a:lnTo>
                  <a:lnTo>
                    <a:pt x="8059" y="14334"/>
                  </a:lnTo>
                  <a:lnTo>
                    <a:pt x="8002" y="14676"/>
                  </a:lnTo>
                  <a:lnTo>
                    <a:pt x="7940" y="15007"/>
                  </a:lnTo>
                  <a:lnTo>
                    <a:pt x="7869" y="15338"/>
                  </a:lnTo>
                  <a:lnTo>
                    <a:pt x="7793" y="15645"/>
                  </a:lnTo>
                  <a:lnTo>
                    <a:pt x="7703" y="15952"/>
                  </a:lnTo>
                  <a:lnTo>
                    <a:pt x="7613" y="16247"/>
                  </a:lnTo>
                  <a:lnTo>
                    <a:pt x="7513" y="16530"/>
                  </a:lnTo>
                  <a:lnTo>
                    <a:pt x="7409" y="16802"/>
                  </a:lnTo>
                  <a:lnTo>
                    <a:pt x="7300" y="17061"/>
                  </a:lnTo>
                  <a:lnTo>
                    <a:pt x="7186" y="17309"/>
                  </a:lnTo>
                  <a:lnTo>
                    <a:pt x="7062" y="17545"/>
                  </a:lnTo>
                  <a:lnTo>
                    <a:pt x="6939" y="17770"/>
                  </a:lnTo>
                  <a:lnTo>
                    <a:pt x="6811" y="17982"/>
                  </a:lnTo>
                  <a:lnTo>
                    <a:pt x="6678" y="18183"/>
                  </a:lnTo>
                  <a:lnTo>
                    <a:pt x="6540" y="18372"/>
                  </a:lnTo>
                  <a:lnTo>
                    <a:pt x="6403" y="18537"/>
                  </a:lnTo>
                  <a:lnTo>
                    <a:pt x="6256" y="18703"/>
                  </a:lnTo>
                  <a:lnTo>
                    <a:pt x="6113" y="18844"/>
                  </a:lnTo>
                  <a:lnTo>
                    <a:pt x="5966" y="18974"/>
                  </a:lnTo>
                  <a:lnTo>
                    <a:pt x="5819" y="19092"/>
                  </a:lnTo>
                  <a:lnTo>
                    <a:pt x="5667" y="19187"/>
                  </a:lnTo>
                  <a:lnTo>
                    <a:pt x="5515" y="19269"/>
                  </a:lnTo>
                  <a:lnTo>
                    <a:pt x="5363" y="19340"/>
                  </a:lnTo>
                  <a:lnTo>
                    <a:pt x="5188" y="19399"/>
                  </a:lnTo>
                  <a:lnTo>
                    <a:pt x="5012" y="19446"/>
                  </a:lnTo>
                  <a:lnTo>
                    <a:pt x="4846" y="19470"/>
                  </a:lnTo>
                  <a:lnTo>
                    <a:pt x="4685" y="19482"/>
                  </a:lnTo>
                  <a:lnTo>
                    <a:pt x="4523" y="19470"/>
                  </a:lnTo>
                  <a:lnTo>
                    <a:pt x="4371" y="19446"/>
                  </a:lnTo>
                  <a:lnTo>
                    <a:pt x="4219" y="19399"/>
                  </a:lnTo>
                  <a:lnTo>
                    <a:pt x="4077" y="19340"/>
                  </a:lnTo>
                  <a:lnTo>
                    <a:pt x="3935" y="19269"/>
                  </a:lnTo>
                  <a:lnTo>
                    <a:pt x="3802" y="19175"/>
                  </a:lnTo>
                  <a:lnTo>
                    <a:pt x="3669" y="19080"/>
                  </a:lnTo>
                  <a:lnTo>
                    <a:pt x="3545" y="18962"/>
                  </a:lnTo>
                  <a:lnTo>
                    <a:pt x="3422" y="18821"/>
                  </a:lnTo>
                  <a:lnTo>
                    <a:pt x="3303" y="18679"/>
                  </a:lnTo>
                  <a:lnTo>
                    <a:pt x="3194" y="18514"/>
                  </a:lnTo>
                  <a:lnTo>
                    <a:pt x="3085" y="18348"/>
                  </a:lnTo>
                  <a:lnTo>
                    <a:pt x="2981" y="18159"/>
                  </a:lnTo>
                  <a:lnTo>
                    <a:pt x="2881" y="17970"/>
                  </a:lnTo>
                  <a:lnTo>
                    <a:pt x="2786" y="17758"/>
                  </a:lnTo>
                  <a:lnTo>
                    <a:pt x="2696" y="17545"/>
                  </a:lnTo>
                  <a:lnTo>
                    <a:pt x="2610" y="17309"/>
                  </a:lnTo>
                  <a:lnTo>
                    <a:pt x="2530" y="17073"/>
                  </a:lnTo>
                  <a:lnTo>
                    <a:pt x="2454" y="16825"/>
                  </a:lnTo>
                  <a:lnTo>
                    <a:pt x="2378" y="16565"/>
                  </a:lnTo>
                  <a:lnTo>
                    <a:pt x="2311" y="16306"/>
                  </a:lnTo>
                  <a:lnTo>
                    <a:pt x="2245" y="16022"/>
                  </a:lnTo>
                  <a:lnTo>
                    <a:pt x="2188" y="15739"/>
                  </a:lnTo>
                  <a:lnTo>
                    <a:pt x="2131" y="15456"/>
                  </a:lnTo>
                  <a:lnTo>
                    <a:pt x="2079" y="15160"/>
                  </a:lnTo>
                  <a:lnTo>
                    <a:pt x="2031" y="14853"/>
                  </a:lnTo>
                  <a:lnTo>
                    <a:pt x="1989" y="14546"/>
                  </a:lnTo>
                  <a:lnTo>
                    <a:pt x="1951" y="14228"/>
                  </a:lnTo>
                  <a:lnTo>
                    <a:pt x="1918" y="13909"/>
                  </a:lnTo>
                  <a:lnTo>
                    <a:pt x="1889" y="13578"/>
                  </a:lnTo>
                  <a:lnTo>
                    <a:pt x="1865" y="13248"/>
                  </a:lnTo>
                  <a:lnTo>
                    <a:pt x="1842" y="12917"/>
                  </a:lnTo>
                  <a:lnTo>
                    <a:pt x="1827" y="12575"/>
                  </a:lnTo>
                  <a:lnTo>
                    <a:pt x="1813" y="12232"/>
                  </a:lnTo>
                  <a:lnTo>
                    <a:pt x="1804" y="11890"/>
                  </a:lnTo>
                  <a:lnTo>
                    <a:pt x="1799" y="11548"/>
                  </a:lnTo>
                  <a:lnTo>
                    <a:pt x="1799" y="11205"/>
                  </a:lnTo>
                  <a:lnTo>
                    <a:pt x="1804" y="10851"/>
                  </a:lnTo>
                  <a:lnTo>
                    <a:pt x="1813" y="10497"/>
                  </a:lnTo>
                  <a:lnTo>
                    <a:pt x="1823" y="10154"/>
                  </a:lnTo>
                  <a:lnTo>
                    <a:pt x="1842" y="9800"/>
                  </a:lnTo>
                  <a:lnTo>
                    <a:pt x="1861" y="9446"/>
                  </a:lnTo>
                  <a:lnTo>
                    <a:pt x="1884" y="9092"/>
                  </a:lnTo>
                  <a:lnTo>
                    <a:pt x="1913" y="8749"/>
                  </a:lnTo>
                  <a:lnTo>
                    <a:pt x="1946" y="8407"/>
                  </a:lnTo>
                  <a:lnTo>
                    <a:pt x="1979" y="8053"/>
                  </a:lnTo>
                  <a:lnTo>
                    <a:pt x="2022" y="7710"/>
                  </a:lnTo>
                  <a:lnTo>
                    <a:pt x="2065" y="7368"/>
                  </a:lnTo>
                  <a:lnTo>
                    <a:pt x="2117" y="7037"/>
                  </a:lnTo>
                  <a:lnTo>
                    <a:pt x="2169" y="6707"/>
                  </a:lnTo>
                  <a:lnTo>
                    <a:pt x="2221" y="6376"/>
                  </a:lnTo>
                  <a:lnTo>
                    <a:pt x="2283" y="6045"/>
                  </a:lnTo>
                  <a:lnTo>
                    <a:pt x="2349" y="5727"/>
                  </a:lnTo>
                  <a:lnTo>
                    <a:pt x="2416" y="5420"/>
                  </a:lnTo>
                  <a:lnTo>
                    <a:pt x="2487" y="5113"/>
                  </a:lnTo>
                  <a:lnTo>
                    <a:pt x="2563" y="4806"/>
                  </a:lnTo>
                  <a:lnTo>
                    <a:pt x="2644" y="4511"/>
                  </a:lnTo>
                  <a:lnTo>
                    <a:pt x="2729" y="4227"/>
                  </a:lnTo>
                  <a:lnTo>
                    <a:pt x="2815" y="3944"/>
                  </a:lnTo>
                  <a:lnTo>
                    <a:pt x="2909" y="3672"/>
                  </a:lnTo>
                  <a:close/>
                  <a:moveTo>
                    <a:pt x="2815" y="0"/>
                  </a:moveTo>
                  <a:lnTo>
                    <a:pt x="2739" y="36"/>
                  </a:lnTo>
                  <a:lnTo>
                    <a:pt x="2663" y="95"/>
                  </a:lnTo>
                  <a:lnTo>
                    <a:pt x="2625" y="130"/>
                  </a:lnTo>
                  <a:lnTo>
                    <a:pt x="2587" y="189"/>
                  </a:lnTo>
                  <a:lnTo>
                    <a:pt x="2487" y="331"/>
                  </a:lnTo>
                  <a:lnTo>
                    <a:pt x="2387" y="473"/>
                  </a:lnTo>
                  <a:lnTo>
                    <a:pt x="2288" y="626"/>
                  </a:lnTo>
                  <a:lnTo>
                    <a:pt x="2193" y="791"/>
                  </a:lnTo>
                  <a:lnTo>
                    <a:pt x="2098" y="957"/>
                  </a:lnTo>
                  <a:lnTo>
                    <a:pt x="2003" y="1134"/>
                  </a:lnTo>
                  <a:lnTo>
                    <a:pt x="1913" y="1311"/>
                  </a:lnTo>
                  <a:lnTo>
                    <a:pt x="1823" y="1488"/>
                  </a:lnTo>
                  <a:lnTo>
                    <a:pt x="1737" y="1677"/>
                  </a:lnTo>
                  <a:lnTo>
                    <a:pt x="1652" y="1878"/>
                  </a:lnTo>
                  <a:lnTo>
                    <a:pt x="1486" y="2279"/>
                  </a:lnTo>
                  <a:lnTo>
                    <a:pt x="1334" y="2692"/>
                  </a:lnTo>
                  <a:lnTo>
                    <a:pt x="1182" y="3129"/>
                  </a:lnTo>
                  <a:lnTo>
                    <a:pt x="1044" y="3590"/>
                  </a:lnTo>
                  <a:lnTo>
                    <a:pt x="911" y="4062"/>
                  </a:lnTo>
                  <a:lnTo>
                    <a:pt x="788" y="4546"/>
                  </a:lnTo>
                  <a:lnTo>
                    <a:pt x="674" y="5042"/>
                  </a:lnTo>
                  <a:lnTo>
                    <a:pt x="570" y="5561"/>
                  </a:lnTo>
                  <a:lnTo>
                    <a:pt x="470" y="6081"/>
                  </a:lnTo>
                  <a:lnTo>
                    <a:pt x="385" y="6612"/>
                  </a:lnTo>
                  <a:lnTo>
                    <a:pt x="304" y="7155"/>
                  </a:lnTo>
                  <a:lnTo>
                    <a:pt x="233" y="7710"/>
                  </a:lnTo>
                  <a:lnTo>
                    <a:pt x="171" y="8265"/>
                  </a:lnTo>
                  <a:lnTo>
                    <a:pt x="119" y="8832"/>
                  </a:lnTo>
                  <a:lnTo>
                    <a:pt x="76" y="9399"/>
                  </a:lnTo>
                  <a:lnTo>
                    <a:pt x="43" y="9977"/>
                  </a:lnTo>
                  <a:lnTo>
                    <a:pt x="19" y="10556"/>
                  </a:lnTo>
                  <a:lnTo>
                    <a:pt x="5" y="11134"/>
                  </a:lnTo>
                  <a:lnTo>
                    <a:pt x="0" y="11713"/>
                  </a:lnTo>
                  <a:lnTo>
                    <a:pt x="5" y="12291"/>
                  </a:lnTo>
                  <a:lnTo>
                    <a:pt x="19" y="12870"/>
                  </a:lnTo>
                  <a:lnTo>
                    <a:pt x="43" y="13448"/>
                  </a:lnTo>
                  <a:lnTo>
                    <a:pt x="81" y="14015"/>
                  </a:lnTo>
                  <a:lnTo>
                    <a:pt x="124" y="14582"/>
                  </a:lnTo>
                  <a:lnTo>
                    <a:pt x="180" y="15149"/>
                  </a:lnTo>
                  <a:lnTo>
                    <a:pt x="247" y="15704"/>
                  </a:lnTo>
                  <a:lnTo>
                    <a:pt x="323" y="16247"/>
                  </a:lnTo>
                  <a:lnTo>
                    <a:pt x="370" y="16542"/>
                  </a:lnTo>
                  <a:lnTo>
                    <a:pt x="418" y="16825"/>
                  </a:lnTo>
                  <a:lnTo>
                    <a:pt x="470" y="17109"/>
                  </a:lnTo>
                  <a:lnTo>
                    <a:pt x="522" y="17392"/>
                  </a:lnTo>
                  <a:lnTo>
                    <a:pt x="579" y="17664"/>
                  </a:lnTo>
                  <a:lnTo>
                    <a:pt x="636" y="17935"/>
                  </a:lnTo>
                  <a:lnTo>
                    <a:pt x="698" y="18195"/>
                  </a:lnTo>
                  <a:lnTo>
                    <a:pt x="759" y="18455"/>
                  </a:lnTo>
                  <a:lnTo>
                    <a:pt x="826" y="18703"/>
                  </a:lnTo>
                  <a:lnTo>
                    <a:pt x="892" y="18950"/>
                  </a:lnTo>
                  <a:lnTo>
                    <a:pt x="959" y="19187"/>
                  </a:lnTo>
                  <a:lnTo>
                    <a:pt x="1030" y="19423"/>
                  </a:lnTo>
                  <a:lnTo>
                    <a:pt x="1106" y="19647"/>
                  </a:lnTo>
                  <a:lnTo>
                    <a:pt x="1182" y="19871"/>
                  </a:lnTo>
                  <a:lnTo>
                    <a:pt x="1258" y="20084"/>
                  </a:lnTo>
                  <a:lnTo>
                    <a:pt x="1339" y="20296"/>
                  </a:lnTo>
                  <a:lnTo>
                    <a:pt x="1419" y="20497"/>
                  </a:lnTo>
                  <a:lnTo>
                    <a:pt x="1505" y="20698"/>
                  </a:lnTo>
                  <a:lnTo>
                    <a:pt x="1590" y="20899"/>
                  </a:lnTo>
                  <a:lnTo>
                    <a:pt x="1676" y="21088"/>
                  </a:lnTo>
                  <a:lnTo>
                    <a:pt x="1766" y="21265"/>
                  </a:lnTo>
                  <a:lnTo>
                    <a:pt x="1856" y="21442"/>
                  </a:lnTo>
                  <a:lnTo>
                    <a:pt x="1946" y="21607"/>
                  </a:lnTo>
                  <a:lnTo>
                    <a:pt x="2041" y="21772"/>
                  </a:lnTo>
                  <a:lnTo>
                    <a:pt x="2231" y="22079"/>
                  </a:lnTo>
                  <a:lnTo>
                    <a:pt x="2430" y="22374"/>
                  </a:lnTo>
                  <a:lnTo>
                    <a:pt x="2634" y="22634"/>
                  </a:lnTo>
                  <a:lnTo>
                    <a:pt x="2843" y="22870"/>
                  </a:lnTo>
                  <a:lnTo>
                    <a:pt x="3052" y="23083"/>
                  </a:lnTo>
                  <a:lnTo>
                    <a:pt x="3270" y="23272"/>
                  </a:lnTo>
                  <a:lnTo>
                    <a:pt x="3493" y="23437"/>
                  </a:lnTo>
                  <a:lnTo>
                    <a:pt x="3716" y="23567"/>
                  </a:lnTo>
                  <a:lnTo>
                    <a:pt x="3944" y="23685"/>
                  </a:lnTo>
                  <a:lnTo>
                    <a:pt x="4172" y="23768"/>
                  </a:lnTo>
                  <a:lnTo>
                    <a:pt x="4405" y="23827"/>
                  </a:lnTo>
                  <a:lnTo>
                    <a:pt x="4642" y="23862"/>
                  </a:lnTo>
                  <a:lnTo>
                    <a:pt x="4874" y="23874"/>
                  </a:lnTo>
                  <a:lnTo>
                    <a:pt x="5112" y="23850"/>
                  </a:lnTo>
                  <a:lnTo>
                    <a:pt x="5354" y="23815"/>
                  </a:lnTo>
                  <a:lnTo>
                    <a:pt x="5591" y="23744"/>
                  </a:lnTo>
                  <a:lnTo>
                    <a:pt x="5828" y="23638"/>
                  </a:lnTo>
                  <a:lnTo>
                    <a:pt x="6066" y="23520"/>
                  </a:lnTo>
                  <a:lnTo>
                    <a:pt x="6308" y="23366"/>
                  </a:lnTo>
                  <a:lnTo>
                    <a:pt x="6540" y="23189"/>
                  </a:lnTo>
                  <a:lnTo>
                    <a:pt x="6768" y="22988"/>
                  </a:lnTo>
                  <a:lnTo>
                    <a:pt x="6991" y="22752"/>
                  </a:lnTo>
                  <a:lnTo>
                    <a:pt x="7209" y="22504"/>
                  </a:lnTo>
                  <a:lnTo>
                    <a:pt x="7423" y="22233"/>
                  </a:lnTo>
                  <a:lnTo>
                    <a:pt x="7627" y="21938"/>
                  </a:lnTo>
                  <a:lnTo>
                    <a:pt x="7826" y="21631"/>
                  </a:lnTo>
                  <a:lnTo>
                    <a:pt x="8021" y="21288"/>
                  </a:lnTo>
                  <a:lnTo>
                    <a:pt x="8206" y="20934"/>
                  </a:lnTo>
                  <a:lnTo>
                    <a:pt x="8382" y="20568"/>
                  </a:lnTo>
                  <a:lnTo>
                    <a:pt x="8553" y="20178"/>
                  </a:lnTo>
                  <a:lnTo>
                    <a:pt x="8719" y="19765"/>
                  </a:lnTo>
                  <a:lnTo>
                    <a:pt x="8871" y="19340"/>
                  </a:lnTo>
                  <a:lnTo>
                    <a:pt x="9018" y="18903"/>
                  </a:lnTo>
                  <a:lnTo>
                    <a:pt x="9155" y="18443"/>
                  </a:lnTo>
                  <a:lnTo>
                    <a:pt x="9284" y="17982"/>
                  </a:lnTo>
                  <a:lnTo>
                    <a:pt x="9397" y="17498"/>
                  </a:lnTo>
                  <a:lnTo>
                    <a:pt x="9507" y="17002"/>
                  </a:lnTo>
                  <a:lnTo>
                    <a:pt x="9559" y="16743"/>
                  </a:lnTo>
                  <a:lnTo>
                    <a:pt x="9606" y="16495"/>
                  </a:lnTo>
                  <a:lnTo>
                    <a:pt x="9649" y="16235"/>
                  </a:lnTo>
                  <a:lnTo>
                    <a:pt x="9692" y="15975"/>
                  </a:lnTo>
                  <a:lnTo>
                    <a:pt x="9730" y="15715"/>
                  </a:lnTo>
                  <a:lnTo>
                    <a:pt x="9768" y="15444"/>
                  </a:lnTo>
                  <a:lnTo>
                    <a:pt x="9801" y="15184"/>
                  </a:lnTo>
                  <a:lnTo>
                    <a:pt x="9834" y="14912"/>
                  </a:lnTo>
                  <a:lnTo>
                    <a:pt x="9858" y="14641"/>
                  </a:lnTo>
                  <a:lnTo>
                    <a:pt x="9886" y="14358"/>
                  </a:lnTo>
                  <a:lnTo>
                    <a:pt x="9905" y="14086"/>
                  </a:lnTo>
                  <a:lnTo>
                    <a:pt x="9924" y="13814"/>
                  </a:lnTo>
                  <a:lnTo>
                    <a:pt x="9943" y="13531"/>
                  </a:lnTo>
                  <a:lnTo>
                    <a:pt x="9953" y="13248"/>
                  </a:lnTo>
                  <a:lnTo>
                    <a:pt x="9962" y="12964"/>
                  </a:lnTo>
                  <a:lnTo>
                    <a:pt x="9972" y="12681"/>
                  </a:lnTo>
                  <a:lnTo>
                    <a:pt x="9972" y="12398"/>
                  </a:lnTo>
                  <a:lnTo>
                    <a:pt x="9972" y="12102"/>
                  </a:lnTo>
                  <a:lnTo>
                    <a:pt x="9967" y="11819"/>
                  </a:lnTo>
                  <a:lnTo>
                    <a:pt x="9962" y="11524"/>
                  </a:lnTo>
                  <a:lnTo>
                    <a:pt x="9953" y="11241"/>
                  </a:lnTo>
                  <a:lnTo>
                    <a:pt x="9939" y="10945"/>
                  </a:lnTo>
                  <a:lnTo>
                    <a:pt x="9920" y="10650"/>
                  </a:lnTo>
                  <a:lnTo>
                    <a:pt x="9901" y="10355"/>
                  </a:lnTo>
                  <a:lnTo>
                    <a:pt x="9877" y="10072"/>
                  </a:lnTo>
                  <a:lnTo>
                    <a:pt x="9848" y="9776"/>
                  </a:lnTo>
                  <a:lnTo>
                    <a:pt x="9815" y="9481"/>
                  </a:lnTo>
                  <a:lnTo>
                    <a:pt x="9782" y="9186"/>
                  </a:lnTo>
                  <a:lnTo>
                    <a:pt x="9739" y="8891"/>
                  </a:lnTo>
                  <a:lnTo>
                    <a:pt x="9696" y="8596"/>
                  </a:lnTo>
                  <a:lnTo>
                    <a:pt x="9658" y="8324"/>
                  </a:lnTo>
                  <a:lnTo>
                    <a:pt x="9611" y="8064"/>
                  </a:lnTo>
                  <a:lnTo>
                    <a:pt x="9564" y="7805"/>
                  </a:lnTo>
                  <a:lnTo>
                    <a:pt x="9516" y="7545"/>
                  </a:lnTo>
                  <a:lnTo>
                    <a:pt x="9464" y="7285"/>
                  </a:lnTo>
                  <a:lnTo>
                    <a:pt x="9407" y="7037"/>
                  </a:lnTo>
                  <a:lnTo>
                    <a:pt x="9284" y="6530"/>
                  </a:lnTo>
                  <a:lnTo>
                    <a:pt x="9155" y="6045"/>
                  </a:lnTo>
                  <a:lnTo>
                    <a:pt x="9013" y="5561"/>
                  </a:lnTo>
                  <a:lnTo>
                    <a:pt x="8861" y="5089"/>
                  </a:lnTo>
                  <a:lnTo>
                    <a:pt x="8705" y="4640"/>
                  </a:lnTo>
                  <a:lnTo>
                    <a:pt x="8534" y="4192"/>
                  </a:lnTo>
                  <a:lnTo>
                    <a:pt x="8358" y="3779"/>
                  </a:lnTo>
                  <a:lnTo>
                    <a:pt x="8173" y="3365"/>
                  </a:lnTo>
                  <a:lnTo>
                    <a:pt x="7983" y="2987"/>
                  </a:lnTo>
                  <a:lnTo>
                    <a:pt x="7789" y="2621"/>
                  </a:lnTo>
                  <a:lnTo>
                    <a:pt x="7584" y="2267"/>
                  </a:lnTo>
                  <a:lnTo>
                    <a:pt x="7376" y="1948"/>
                  </a:lnTo>
                  <a:lnTo>
                    <a:pt x="7162" y="1653"/>
                  </a:lnTo>
                  <a:lnTo>
                    <a:pt x="6948" y="1382"/>
                  </a:lnTo>
                  <a:lnTo>
                    <a:pt x="6835" y="1264"/>
                  </a:lnTo>
                  <a:lnTo>
                    <a:pt x="6725" y="1146"/>
                  </a:lnTo>
                  <a:lnTo>
                    <a:pt x="6611" y="1028"/>
                  </a:lnTo>
                  <a:lnTo>
                    <a:pt x="6502" y="933"/>
                  </a:lnTo>
                  <a:lnTo>
                    <a:pt x="6388" y="827"/>
                  </a:lnTo>
                  <a:lnTo>
                    <a:pt x="6274" y="744"/>
                  </a:lnTo>
                  <a:lnTo>
                    <a:pt x="6161" y="661"/>
                  </a:lnTo>
                  <a:lnTo>
                    <a:pt x="6047" y="591"/>
                  </a:lnTo>
                  <a:lnTo>
                    <a:pt x="5928" y="520"/>
                  </a:lnTo>
                  <a:lnTo>
                    <a:pt x="5814" y="461"/>
                  </a:lnTo>
                  <a:lnTo>
                    <a:pt x="5700" y="414"/>
                  </a:lnTo>
                  <a:lnTo>
                    <a:pt x="5582" y="378"/>
                  </a:lnTo>
                  <a:lnTo>
                    <a:pt x="5468" y="343"/>
                  </a:lnTo>
                  <a:lnTo>
                    <a:pt x="5349" y="319"/>
                  </a:lnTo>
                  <a:lnTo>
                    <a:pt x="5235" y="307"/>
                  </a:lnTo>
                  <a:lnTo>
                    <a:pt x="5003" y="307"/>
                  </a:lnTo>
                  <a:lnTo>
                    <a:pt x="4884" y="319"/>
                  </a:lnTo>
                  <a:lnTo>
                    <a:pt x="4770" y="343"/>
                  </a:lnTo>
                  <a:lnTo>
                    <a:pt x="4651" y="378"/>
                  </a:lnTo>
                  <a:lnTo>
                    <a:pt x="4537" y="425"/>
                  </a:lnTo>
                  <a:lnTo>
                    <a:pt x="4424" y="473"/>
                  </a:lnTo>
                  <a:lnTo>
                    <a:pt x="4310" y="543"/>
                  </a:lnTo>
                  <a:lnTo>
                    <a:pt x="4196" y="614"/>
                  </a:lnTo>
                  <a:lnTo>
                    <a:pt x="4082" y="697"/>
                  </a:lnTo>
                  <a:lnTo>
                    <a:pt x="3968" y="803"/>
                  </a:lnTo>
                  <a:lnTo>
                    <a:pt x="3859" y="909"/>
                  </a:lnTo>
                  <a:lnTo>
                    <a:pt x="3750" y="1028"/>
                  </a:lnTo>
                  <a:lnTo>
                    <a:pt x="3636" y="1157"/>
                  </a:lnTo>
                  <a:lnTo>
                    <a:pt x="3531" y="1299"/>
                  </a:lnTo>
                  <a:lnTo>
                    <a:pt x="3508" y="1122"/>
                  </a:lnTo>
                  <a:lnTo>
                    <a:pt x="3484" y="957"/>
                  </a:lnTo>
                  <a:lnTo>
                    <a:pt x="3446" y="803"/>
                  </a:lnTo>
                  <a:lnTo>
                    <a:pt x="3403" y="661"/>
                  </a:lnTo>
                  <a:lnTo>
                    <a:pt x="3356" y="520"/>
                  </a:lnTo>
                  <a:lnTo>
                    <a:pt x="3303" y="402"/>
                  </a:lnTo>
                  <a:lnTo>
                    <a:pt x="3242" y="284"/>
                  </a:lnTo>
                  <a:lnTo>
                    <a:pt x="3180" y="189"/>
                  </a:lnTo>
                  <a:lnTo>
                    <a:pt x="3109" y="107"/>
                  </a:lnTo>
                  <a:lnTo>
                    <a:pt x="3042" y="48"/>
                  </a:lnTo>
                  <a:lnTo>
                    <a:pt x="2966" y="12"/>
                  </a:lnTo>
                  <a:lnTo>
                    <a:pt x="2891"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5"/>
            <p:cNvSpPr/>
            <p:nvPr/>
          </p:nvSpPr>
          <p:spPr>
            <a:xfrm>
              <a:off x="-259225" y="-10353625"/>
              <a:ext cx="316475" cy="250625"/>
            </a:xfrm>
            <a:custGeom>
              <a:avLst/>
              <a:gdLst/>
              <a:ahLst/>
              <a:cxnLst/>
              <a:rect l="l" t="t" r="r" b="b"/>
              <a:pathLst>
                <a:path w="12659" h="10025" extrusionOk="0">
                  <a:moveTo>
                    <a:pt x="20" y="1"/>
                  </a:moveTo>
                  <a:lnTo>
                    <a:pt x="15" y="2138"/>
                  </a:lnTo>
                  <a:lnTo>
                    <a:pt x="10" y="4275"/>
                  </a:lnTo>
                  <a:lnTo>
                    <a:pt x="5" y="6400"/>
                  </a:lnTo>
                  <a:lnTo>
                    <a:pt x="1" y="8525"/>
                  </a:lnTo>
                  <a:lnTo>
                    <a:pt x="789" y="8573"/>
                  </a:lnTo>
                  <a:lnTo>
                    <a:pt x="1572" y="8632"/>
                  </a:lnTo>
                  <a:lnTo>
                    <a:pt x="2360" y="8702"/>
                  </a:lnTo>
                  <a:lnTo>
                    <a:pt x="3147" y="8797"/>
                  </a:lnTo>
                  <a:lnTo>
                    <a:pt x="3930" y="8891"/>
                  </a:lnTo>
                  <a:lnTo>
                    <a:pt x="4718" y="8986"/>
                  </a:lnTo>
                  <a:lnTo>
                    <a:pt x="6289" y="9210"/>
                  </a:lnTo>
                  <a:lnTo>
                    <a:pt x="7865" y="9434"/>
                  </a:lnTo>
                  <a:lnTo>
                    <a:pt x="9436" y="9659"/>
                  </a:lnTo>
                  <a:lnTo>
                    <a:pt x="10219" y="9753"/>
                  </a:lnTo>
                  <a:lnTo>
                    <a:pt x="11007" y="9848"/>
                  </a:lnTo>
                  <a:lnTo>
                    <a:pt x="11795" y="9919"/>
                  </a:lnTo>
                  <a:lnTo>
                    <a:pt x="12578" y="9989"/>
                  </a:lnTo>
                  <a:lnTo>
                    <a:pt x="12602" y="10001"/>
                  </a:lnTo>
                  <a:lnTo>
                    <a:pt x="12621" y="10013"/>
                  </a:lnTo>
                  <a:lnTo>
                    <a:pt x="12640" y="10025"/>
                  </a:lnTo>
                  <a:lnTo>
                    <a:pt x="12659" y="10025"/>
                  </a:lnTo>
                  <a:lnTo>
                    <a:pt x="12597" y="7616"/>
                  </a:lnTo>
                  <a:lnTo>
                    <a:pt x="12530" y="5196"/>
                  </a:lnTo>
                  <a:lnTo>
                    <a:pt x="12388" y="355"/>
                  </a:lnTo>
                  <a:lnTo>
                    <a:pt x="10941" y="343"/>
                  </a:lnTo>
                  <a:lnTo>
                    <a:pt x="9498" y="320"/>
                  </a:lnTo>
                  <a:lnTo>
                    <a:pt x="8055" y="284"/>
                  </a:lnTo>
                  <a:lnTo>
                    <a:pt x="6617" y="237"/>
                  </a:lnTo>
                  <a:lnTo>
                    <a:pt x="4984" y="178"/>
                  </a:lnTo>
                  <a:lnTo>
                    <a:pt x="3337" y="131"/>
                  </a:lnTo>
                  <a:lnTo>
                    <a:pt x="1681" y="72"/>
                  </a:lnTo>
                  <a:lnTo>
                    <a:pt x="2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5"/>
            <p:cNvSpPr/>
            <p:nvPr/>
          </p:nvSpPr>
          <p:spPr>
            <a:xfrm>
              <a:off x="-135475" y="-6007175"/>
              <a:ext cx="160100" cy="395250"/>
            </a:xfrm>
            <a:custGeom>
              <a:avLst/>
              <a:gdLst/>
              <a:ahLst/>
              <a:cxnLst/>
              <a:rect l="l" t="t" r="r" b="b"/>
              <a:pathLst>
                <a:path w="6404" h="15810" extrusionOk="0">
                  <a:moveTo>
                    <a:pt x="1111" y="0"/>
                  </a:moveTo>
                  <a:lnTo>
                    <a:pt x="1017" y="272"/>
                  </a:lnTo>
                  <a:lnTo>
                    <a:pt x="931" y="555"/>
                  </a:lnTo>
                  <a:lnTo>
                    <a:pt x="846" y="839"/>
                  </a:lnTo>
                  <a:lnTo>
                    <a:pt x="765" y="1134"/>
                  </a:lnTo>
                  <a:lnTo>
                    <a:pt x="689" y="1441"/>
                  </a:lnTo>
                  <a:lnTo>
                    <a:pt x="618" y="1748"/>
                  </a:lnTo>
                  <a:lnTo>
                    <a:pt x="551" y="2055"/>
                  </a:lnTo>
                  <a:lnTo>
                    <a:pt x="485" y="2373"/>
                  </a:lnTo>
                  <a:lnTo>
                    <a:pt x="423" y="2704"/>
                  </a:lnTo>
                  <a:lnTo>
                    <a:pt x="371" y="3035"/>
                  </a:lnTo>
                  <a:lnTo>
                    <a:pt x="319" y="3365"/>
                  </a:lnTo>
                  <a:lnTo>
                    <a:pt x="267" y="3696"/>
                  </a:lnTo>
                  <a:lnTo>
                    <a:pt x="224" y="4038"/>
                  </a:lnTo>
                  <a:lnTo>
                    <a:pt x="181" y="4381"/>
                  </a:lnTo>
                  <a:lnTo>
                    <a:pt x="148" y="4735"/>
                  </a:lnTo>
                  <a:lnTo>
                    <a:pt x="115" y="5077"/>
                  </a:lnTo>
                  <a:lnTo>
                    <a:pt x="86" y="5420"/>
                  </a:lnTo>
                  <a:lnTo>
                    <a:pt x="63" y="5774"/>
                  </a:lnTo>
                  <a:lnTo>
                    <a:pt x="44" y="6128"/>
                  </a:lnTo>
                  <a:lnTo>
                    <a:pt x="25" y="6482"/>
                  </a:lnTo>
                  <a:lnTo>
                    <a:pt x="15" y="6825"/>
                  </a:lnTo>
                  <a:lnTo>
                    <a:pt x="6" y="7179"/>
                  </a:lnTo>
                  <a:lnTo>
                    <a:pt x="1" y="7533"/>
                  </a:lnTo>
                  <a:lnTo>
                    <a:pt x="1" y="7876"/>
                  </a:lnTo>
                  <a:lnTo>
                    <a:pt x="6" y="8218"/>
                  </a:lnTo>
                  <a:lnTo>
                    <a:pt x="15" y="8560"/>
                  </a:lnTo>
                  <a:lnTo>
                    <a:pt x="29" y="8903"/>
                  </a:lnTo>
                  <a:lnTo>
                    <a:pt x="44" y="9245"/>
                  </a:lnTo>
                  <a:lnTo>
                    <a:pt x="67" y="9576"/>
                  </a:lnTo>
                  <a:lnTo>
                    <a:pt x="91" y="9906"/>
                  </a:lnTo>
                  <a:lnTo>
                    <a:pt x="120" y="10237"/>
                  </a:lnTo>
                  <a:lnTo>
                    <a:pt x="153" y="10556"/>
                  </a:lnTo>
                  <a:lnTo>
                    <a:pt x="191" y="10874"/>
                  </a:lnTo>
                  <a:lnTo>
                    <a:pt x="233" y="11181"/>
                  </a:lnTo>
                  <a:lnTo>
                    <a:pt x="281" y="11488"/>
                  </a:lnTo>
                  <a:lnTo>
                    <a:pt x="333" y="11784"/>
                  </a:lnTo>
                  <a:lnTo>
                    <a:pt x="390" y="12067"/>
                  </a:lnTo>
                  <a:lnTo>
                    <a:pt x="447" y="12350"/>
                  </a:lnTo>
                  <a:lnTo>
                    <a:pt x="513" y="12634"/>
                  </a:lnTo>
                  <a:lnTo>
                    <a:pt x="580" y="12893"/>
                  </a:lnTo>
                  <a:lnTo>
                    <a:pt x="656" y="13153"/>
                  </a:lnTo>
                  <a:lnTo>
                    <a:pt x="732" y="13401"/>
                  </a:lnTo>
                  <a:lnTo>
                    <a:pt x="812" y="13637"/>
                  </a:lnTo>
                  <a:lnTo>
                    <a:pt x="898" y="13873"/>
                  </a:lnTo>
                  <a:lnTo>
                    <a:pt x="988" y="14086"/>
                  </a:lnTo>
                  <a:lnTo>
                    <a:pt x="1083" y="14298"/>
                  </a:lnTo>
                  <a:lnTo>
                    <a:pt x="1183" y="14487"/>
                  </a:lnTo>
                  <a:lnTo>
                    <a:pt x="1287" y="14676"/>
                  </a:lnTo>
                  <a:lnTo>
                    <a:pt x="1396" y="14842"/>
                  </a:lnTo>
                  <a:lnTo>
                    <a:pt x="1505" y="15007"/>
                  </a:lnTo>
                  <a:lnTo>
                    <a:pt x="1624" y="15149"/>
                  </a:lnTo>
                  <a:lnTo>
                    <a:pt x="1747" y="15290"/>
                  </a:lnTo>
                  <a:lnTo>
                    <a:pt x="1871" y="15408"/>
                  </a:lnTo>
                  <a:lnTo>
                    <a:pt x="2004" y="15503"/>
                  </a:lnTo>
                  <a:lnTo>
                    <a:pt x="2137" y="15597"/>
                  </a:lnTo>
                  <a:lnTo>
                    <a:pt x="2279" y="15668"/>
                  </a:lnTo>
                  <a:lnTo>
                    <a:pt x="2421" y="15727"/>
                  </a:lnTo>
                  <a:lnTo>
                    <a:pt x="2573" y="15774"/>
                  </a:lnTo>
                  <a:lnTo>
                    <a:pt x="2725" y="15798"/>
                  </a:lnTo>
                  <a:lnTo>
                    <a:pt x="2887" y="15810"/>
                  </a:lnTo>
                  <a:lnTo>
                    <a:pt x="3048" y="15798"/>
                  </a:lnTo>
                  <a:lnTo>
                    <a:pt x="3214" y="15774"/>
                  </a:lnTo>
                  <a:lnTo>
                    <a:pt x="3390" y="15727"/>
                  </a:lnTo>
                  <a:lnTo>
                    <a:pt x="3565" y="15668"/>
                  </a:lnTo>
                  <a:lnTo>
                    <a:pt x="3717" y="15597"/>
                  </a:lnTo>
                  <a:lnTo>
                    <a:pt x="3869" y="15515"/>
                  </a:lnTo>
                  <a:lnTo>
                    <a:pt x="4021" y="15420"/>
                  </a:lnTo>
                  <a:lnTo>
                    <a:pt x="4168" y="15302"/>
                  </a:lnTo>
                  <a:lnTo>
                    <a:pt x="4315" y="15172"/>
                  </a:lnTo>
                  <a:lnTo>
                    <a:pt x="4458" y="15031"/>
                  </a:lnTo>
                  <a:lnTo>
                    <a:pt x="4605" y="14865"/>
                  </a:lnTo>
                  <a:lnTo>
                    <a:pt x="4742" y="14700"/>
                  </a:lnTo>
                  <a:lnTo>
                    <a:pt x="4880" y="14511"/>
                  </a:lnTo>
                  <a:lnTo>
                    <a:pt x="5013" y="14310"/>
                  </a:lnTo>
                  <a:lnTo>
                    <a:pt x="5141" y="14098"/>
                  </a:lnTo>
                  <a:lnTo>
                    <a:pt x="5264" y="13873"/>
                  </a:lnTo>
                  <a:lnTo>
                    <a:pt x="5388" y="13637"/>
                  </a:lnTo>
                  <a:lnTo>
                    <a:pt x="5502" y="13389"/>
                  </a:lnTo>
                  <a:lnTo>
                    <a:pt x="5611" y="13130"/>
                  </a:lnTo>
                  <a:lnTo>
                    <a:pt x="5715" y="12858"/>
                  </a:lnTo>
                  <a:lnTo>
                    <a:pt x="5815" y="12575"/>
                  </a:lnTo>
                  <a:lnTo>
                    <a:pt x="5905" y="12280"/>
                  </a:lnTo>
                  <a:lnTo>
                    <a:pt x="5995" y="11973"/>
                  </a:lnTo>
                  <a:lnTo>
                    <a:pt x="6071" y="11666"/>
                  </a:lnTo>
                  <a:lnTo>
                    <a:pt x="6142" y="11335"/>
                  </a:lnTo>
                  <a:lnTo>
                    <a:pt x="6204" y="11004"/>
                  </a:lnTo>
                  <a:lnTo>
                    <a:pt x="6261" y="10662"/>
                  </a:lnTo>
                  <a:lnTo>
                    <a:pt x="6308" y="10308"/>
                  </a:lnTo>
                  <a:lnTo>
                    <a:pt x="6346" y="9954"/>
                  </a:lnTo>
                  <a:lnTo>
                    <a:pt x="6375" y="9576"/>
                  </a:lnTo>
                  <a:lnTo>
                    <a:pt x="6394" y="9210"/>
                  </a:lnTo>
                  <a:lnTo>
                    <a:pt x="6403" y="8820"/>
                  </a:lnTo>
                  <a:lnTo>
                    <a:pt x="6403" y="8430"/>
                  </a:lnTo>
                  <a:lnTo>
                    <a:pt x="6394" y="8029"/>
                  </a:lnTo>
                  <a:lnTo>
                    <a:pt x="6370" y="7628"/>
                  </a:lnTo>
                  <a:lnTo>
                    <a:pt x="6337" y="7214"/>
                  </a:lnTo>
                  <a:lnTo>
                    <a:pt x="6290" y="6766"/>
                  </a:lnTo>
                  <a:lnTo>
                    <a:pt x="6233" y="6329"/>
                  </a:lnTo>
                  <a:lnTo>
                    <a:pt x="6161" y="5904"/>
                  </a:lnTo>
                  <a:lnTo>
                    <a:pt x="6090" y="5514"/>
                  </a:lnTo>
                  <a:lnTo>
                    <a:pt x="6005" y="5124"/>
                  </a:lnTo>
                  <a:lnTo>
                    <a:pt x="5915" y="4758"/>
                  </a:lnTo>
                  <a:lnTo>
                    <a:pt x="5815" y="4416"/>
                  </a:lnTo>
                  <a:lnTo>
                    <a:pt x="5710" y="4085"/>
                  </a:lnTo>
                  <a:lnTo>
                    <a:pt x="5601" y="3778"/>
                  </a:lnTo>
                  <a:lnTo>
                    <a:pt x="5483" y="3483"/>
                  </a:lnTo>
                  <a:lnTo>
                    <a:pt x="5359" y="3212"/>
                  </a:lnTo>
                  <a:lnTo>
                    <a:pt x="5231" y="2952"/>
                  </a:lnTo>
                  <a:lnTo>
                    <a:pt x="5098" y="2716"/>
                  </a:lnTo>
                  <a:lnTo>
                    <a:pt x="4961" y="2492"/>
                  </a:lnTo>
                  <a:lnTo>
                    <a:pt x="4818" y="2291"/>
                  </a:lnTo>
                  <a:lnTo>
                    <a:pt x="4666" y="2102"/>
                  </a:lnTo>
                  <a:lnTo>
                    <a:pt x="4519" y="1937"/>
                  </a:lnTo>
                  <a:lnTo>
                    <a:pt x="4363" y="1783"/>
                  </a:lnTo>
                  <a:lnTo>
                    <a:pt x="4206" y="1641"/>
                  </a:lnTo>
                  <a:lnTo>
                    <a:pt x="4045" y="1523"/>
                  </a:lnTo>
                  <a:lnTo>
                    <a:pt x="3878" y="1429"/>
                  </a:lnTo>
                  <a:lnTo>
                    <a:pt x="3717" y="1334"/>
                  </a:lnTo>
                  <a:lnTo>
                    <a:pt x="3546" y="1275"/>
                  </a:lnTo>
                  <a:lnTo>
                    <a:pt x="3380" y="1216"/>
                  </a:lnTo>
                  <a:lnTo>
                    <a:pt x="3209" y="1181"/>
                  </a:lnTo>
                  <a:lnTo>
                    <a:pt x="3038" y="1169"/>
                  </a:lnTo>
                  <a:lnTo>
                    <a:pt x="2868" y="1157"/>
                  </a:lnTo>
                  <a:lnTo>
                    <a:pt x="2697" y="1181"/>
                  </a:lnTo>
                  <a:lnTo>
                    <a:pt x="2526" y="1205"/>
                  </a:lnTo>
                  <a:lnTo>
                    <a:pt x="2355" y="1252"/>
                  </a:lnTo>
                  <a:lnTo>
                    <a:pt x="2184" y="1311"/>
                  </a:lnTo>
                  <a:lnTo>
                    <a:pt x="2018" y="1393"/>
                  </a:lnTo>
                  <a:lnTo>
                    <a:pt x="1928" y="1429"/>
                  </a:lnTo>
                  <a:lnTo>
                    <a:pt x="1847" y="1453"/>
                  </a:lnTo>
                  <a:lnTo>
                    <a:pt x="1762" y="1441"/>
                  </a:lnTo>
                  <a:lnTo>
                    <a:pt x="1686" y="1417"/>
                  </a:lnTo>
                  <a:lnTo>
                    <a:pt x="1610" y="1370"/>
                  </a:lnTo>
                  <a:lnTo>
                    <a:pt x="1543" y="1311"/>
                  </a:lnTo>
                  <a:lnTo>
                    <a:pt x="1477" y="1240"/>
                  </a:lnTo>
                  <a:lnTo>
                    <a:pt x="1415" y="1146"/>
                  </a:lnTo>
                  <a:lnTo>
                    <a:pt x="1358" y="1039"/>
                  </a:lnTo>
                  <a:lnTo>
                    <a:pt x="1306" y="909"/>
                  </a:lnTo>
                  <a:lnTo>
                    <a:pt x="1259" y="780"/>
                  </a:lnTo>
                  <a:lnTo>
                    <a:pt x="1216" y="638"/>
                  </a:lnTo>
                  <a:lnTo>
                    <a:pt x="1183" y="496"/>
                  </a:lnTo>
                  <a:lnTo>
                    <a:pt x="1149" y="331"/>
                  </a:lnTo>
                  <a:lnTo>
                    <a:pt x="1126" y="166"/>
                  </a:lnTo>
                  <a:lnTo>
                    <a:pt x="111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5"/>
            <p:cNvSpPr/>
            <p:nvPr/>
          </p:nvSpPr>
          <p:spPr>
            <a:xfrm>
              <a:off x="-265150" y="-11362225"/>
              <a:ext cx="270200" cy="454600"/>
            </a:xfrm>
            <a:custGeom>
              <a:avLst/>
              <a:gdLst/>
              <a:ahLst/>
              <a:cxnLst/>
              <a:rect l="l" t="t" r="r" b="b"/>
              <a:pathLst>
                <a:path w="10808" h="18184" extrusionOk="0">
                  <a:moveTo>
                    <a:pt x="9640" y="0"/>
                  </a:moveTo>
                  <a:lnTo>
                    <a:pt x="9540" y="12"/>
                  </a:lnTo>
                  <a:lnTo>
                    <a:pt x="9445" y="36"/>
                  </a:lnTo>
                  <a:lnTo>
                    <a:pt x="9350" y="83"/>
                  </a:lnTo>
                  <a:lnTo>
                    <a:pt x="9265" y="154"/>
                  </a:lnTo>
                  <a:lnTo>
                    <a:pt x="9175" y="236"/>
                  </a:lnTo>
                  <a:lnTo>
                    <a:pt x="9094" y="343"/>
                  </a:lnTo>
                  <a:lnTo>
                    <a:pt x="9018" y="473"/>
                  </a:lnTo>
                  <a:lnTo>
                    <a:pt x="8947" y="614"/>
                  </a:lnTo>
                  <a:lnTo>
                    <a:pt x="8885" y="780"/>
                  </a:lnTo>
                  <a:lnTo>
                    <a:pt x="8833" y="957"/>
                  </a:lnTo>
                  <a:lnTo>
                    <a:pt x="8804" y="1063"/>
                  </a:lnTo>
                  <a:lnTo>
                    <a:pt x="8785" y="1169"/>
                  </a:lnTo>
                  <a:lnTo>
                    <a:pt x="8762" y="1275"/>
                  </a:lnTo>
                  <a:lnTo>
                    <a:pt x="8747" y="1382"/>
                  </a:lnTo>
                  <a:lnTo>
                    <a:pt x="8733" y="1500"/>
                  </a:lnTo>
                  <a:lnTo>
                    <a:pt x="8719" y="1630"/>
                  </a:lnTo>
                  <a:lnTo>
                    <a:pt x="8710" y="1760"/>
                  </a:lnTo>
                  <a:lnTo>
                    <a:pt x="8700" y="1889"/>
                  </a:lnTo>
                  <a:lnTo>
                    <a:pt x="8700" y="2019"/>
                  </a:lnTo>
                  <a:lnTo>
                    <a:pt x="8695" y="2173"/>
                  </a:lnTo>
                  <a:lnTo>
                    <a:pt x="8700" y="2314"/>
                  </a:lnTo>
                  <a:lnTo>
                    <a:pt x="8705" y="2468"/>
                  </a:lnTo>
                  <a:lnTo>
                    <a:pt x="8719" y="2928"/>
                  </a:lnTo>
                  <a:lnTo>
                    <a:pt x="8729" y="3401"/>
                  </a:lnTo>
                  <a:lnTo>
                    <a:pt x="8729" y="3861"/>
                  </a:lnTo>
                  <a:lnTo>
                    <a:pt x="8719" y="4322"/>
                  </a:lnTo>
                  <a:lnTo>
                    <a:pt x="8700" y="4794"/>
                  </a:lnTo>
                  <a:lnTo>
                    <a:pt x="8676" y="5243"/>
                  </a:lnTo>
                  <a:lnTo>
                    <a:pt x="8643" y="5703"/>
                  </a:lnTo>
                  <a:lnTo>
                    <a:pt x="8600" y="6152"/>
                  </a:lnTo>
                  <a:lnTo>
                    <a:pt x="8553" y="6600"/>
                  </a:lnTo>
                  <a:lnTo>
                    <a:pt x="8496" y="7037"/>
                  </a:lnTo>
                  <a:lnTo>
                    <a:pt x="8434" y="7462"/>
                  </a:lnTo>
                  <a:lnTo>
                    <a:pt x="8363" y="7887"/>
                  </a:lnTo>
                  <a:lnTo>
                    <a:pt x="8282" y="8301"/>
                  </a:lnTo>
                  <a:lnTo>
                    <a:pt x="8197" y="8702"/>
                  </a:lnTo>
                  <a:lnTo>
                    <a:pt x="8102" y="9092"/>
                  </a:lnTo>
                  <a:lnTo>
                    <a:pt x="8002" y="9470"/>
                  </a:lnTo>
                  <a:lnTo>
                    <a:pt x="7893" y="9836"/>
                  </a:lnTo>
                  <a:lnTo>
                    <a:pt x="7779" y="10178"/>
                  </a:lnTo>
                  <a:lnTo>
                    <a:pt x="7661" y="10520"/>
                  </a:lnTo>
                  <a:lnTo>
                    <a:pt x="7532" y="10839"/>
                  </a:lnTo>
                  <a:lnTo>
                    <a:pt x="7400" y="11146"/>
                  </a:lnTo>
                  <a:lnTo>
                    <a:pt x="7257" y="11429"/>
                  </a:lnTo>
                  <a:lnTo>
                    <a:pt x="7110" y="11701"/>
                  </a:lnTo>
                  <a:lnTo>
                    <a:pt x="6958" y="11949"/>
                  </a:lnTo>
                  <a:lnTo>
                    <a:pt x="6802" y="12173"/>
                  </a:lnTo>
                  <a:lnTo>
                    <a:pt x="6635" y="12386"/>
                  </a:lnTo>
                  <a:lnTo>
                    <a:pt x="6465" y="12563"/>
                  </a:lnTo>
                  <a:lnTo>
                    <a:pt x="6289" y="12728"/>
                  </a:lnTo>
                  <a:lnTo>
                    <a:pt x="6109" y="12870"/>
                  </a:lnTo>
                  <a:lnTo>
                    <a:pt x="5924" y="12988"/>
                  </a:lnTo>
                  <a:lnTo>
                    <a:pt x="5729" y="13071"/>
                  </a:lnTo>
                  <a:lnTo>
                    <a:pt x="5629" y="13106"/>
                  </a:lnTo>
                  <a:lnTo>
                    <a:pt x="5530" y="13130"/>
                  </a:lnTo>
                  <a:lnTo>
                    <a:pt x="5430" y="13153"/>
                  </a:lnTo>
                  <a:lnTo>
                    <a:pt x="5330" y="13165"/>
                  </a:lnTo>
                  <a:lnTo>
                    <a:pt x="5231" y="13177"/>
                  </a:lnTo>
                  <a:lnTo>
                    <a:pt x="5131" y="13177"/>
                  </a:lnTo>
                  <a:lnTo>
                    <a:pt x="5031" y="13165"/>
                  </a:lnTo>
                  <a:lnTo>
                    <a:pt x="4936" y="13153"/>
                  </a:lnTo>
                  <a:lnTo>
                    <a:pt x="4742" y="13094"/>
                  </a:lnTo>
                  <a:lnTo>
                    <a:pt x="4557" y="13012"/>
                  </a:lnTo>
                  <a:lnTo>
                    <a:pt x="4372" y="12917"/>
                  </a:lnTo>
                  <a:lnTo>
                    <a:pt x="4186" y="12787"/>
                  </a:lnTo>
                  <a:lnTo>
                    <a:pt x="4011" y="12634"/>
                  </a:lnTo>
                  <a:lnTo>
                    <a:pt x="3840" y="12457"/>
                  </a:lnTo>
                  <a:lnTo>
                    <a:pt x="3669" y="12256"/>
                  </a:lnTo>
                  <a:lnTo>
                    <a:pt x="3508" y="12032"/>
                  </a:lnTo>
                  <a:lnTo>
                    <a:pt x="3346" y="11795"/>
                  </a:lnTo>
                  <a:lnTo>
                    <a:pt x="3190" y="11536"/>
                  </a:lnTo>
                  <a:lnTo>
                    <a:pt x="3043" y="11252"/>
                  </a:lnTo>
                  <a:lnTo>
                    <a:pt x="2896" y="10957"/>
                  </a:lnTo>
                  <a:lnTo>
                    <a:pt x="2758" y="10650"/>
                  </a:lnTo>
                  <a:lnTo>
                    <a:pt x="2625" y="10320"/>
                  </a:lnTo>
                  <a:lnTo>
                    <a:pt x="2497" y="9977"/>
                  </a:lnTo>
                  <a:lnTo>
                    <a:pt x="2373" y="9611"/>
                  </a:lnTo>
                  <a:lnTo>
                    <a:pt x="2255" y="9245"/>
                  </a:lnTo>
                  <a:lnTo>
                    <a:pt x="2146" y="8856"/>
                  </a:lnTo>
                  <a:lnTo>
                    <a:pt x="2041" y="8454"/>
                  </a:lnTo>
                  <a:lnTo>
                    <a:pt x="1942" y="8053"/>
                  </a:lnTo>
                  <a:lnTo>
                    <a:pt x="1851" y="7639"/>
                  </a:lnTo>
                  <a:lnTo>
                    <a:pt x="1766" y="7214"/>
                  </a:lnTo>
                  <a:lnTo>
                    <a:pt x="1685" y="6778"/>
                  </a:lnTo>
                  <a:lnTo>
                    <a:pt x="1614" y="6329"/>
                  </a:lnTo>
                  <a:lnTo>
                    <a:pt x="1552" y="5892"/>
                  </a:lnTo>
                  <a:lnTo>
                    <a:pt x="1495" y="5432"/>
                  </a:lnTo>
                  <a:lnTo>
                    <a:pt x="1448" y="4983"/>
                  </a:lnTo>
                  <a:lnTo>
                    <a:pt x="1405" y="4511"/>
                  </a:lnTo>
                  <a:lnTo>
                    <a:pt x="1372" y="4050"/>
                  </a:lnTo>
                  <a:lnTo>
                    <a:pt x="1353" y="3873"/>
                  </a:lnTo>
                  <a:lnTo>
                    <a:pt x="1334" y="3708"/>
                  </a:lnTo>
                  <a:lnTo>
                    <a:pt x="1306" y="3554"/>
                  </a:lnTo>
                  <a:lnTo>
                    <a:pt x="1277" y="3424"/>
                  </a:lnTo>
                  <a:lnTo>
                    <a:pt x="1239" y="3306"/>
                  </a:lnTo>
                  <a:lnTo>
                    <a:pt x="1196" y="3188"/>
                  </a:lnTo>
                  <a:lnTo>
                    <a:pt x="1149" y="3094"/>
                  </a:lnTo>
                  <a:lnTo>
                    <a:pt x="1101" y="3011"/>
                  </a:lnTo>
                  <a:lnTo>
                    <a:pt x="1049" y="2952"/>
                  </a:lnTo>
                  <a:lnTo>
                    <a:pt x="997" y="2893"/>
                  </a:lnTo>
                  <a:lnTo>
                    <a:pt x="940" y="2846"/>
                  </a:lnTo>
                  <a:lnTo>
                    <a:pt x="878" y="2822"/>
                  </a:lnTo>
                  <a:lnTo>
                    <a:pt x="821" y="2799"/>
                  </a:lnTo>
                  <a:lnTo>
                    <a:pt x="760" y="2787"/>
                  </a:lnTo>
                  <a:lnTo>
                    <a:pt x="698" y="2799"/>
                  </a:lnTo>
                  <a:lnTo>
                    <a:pt x="636" y="2810"/>
                  </a:lnTo>
                  <a:lnTo>
                    <a:pt x="575" y="2846"/>
                  </a:lnTo>
                  <a:lnTo>
                    <a:pt x="518" y="2881"/>
                  </a:lnTo>
                  <a:lnTo>
                    <a:pt x="456" y="2928"/>
                  </a:lnTo>
                  <a:lnTo>
                    <a:pt x="399" y="2987"/>
                  </a:lnTo>
                  <a:lnTo>
                    <a:pt x="342" y="3058"/>
                  </a:lnTo>
                  <a:lnTo>
                    <a:pt x="290" y="3141"/>
                  </a:lnTo>
                  <a:lnTo>
                    <a:pt x="242" y="3235"/>
                  </a:lnTo>
                  <a:lnTo>
                    <a:pt x="195" y="3342"/>
                  </a:lnTo>
                  <a:lnTo>
                    <a:pt x="152" y="3448"/>
                  </a:lnTo>
                  <a:lnTo>
                    <a:pt x="114" y="3566"/>
                  </a:lnTo>
                  <a:lnTo>
                    <a:pt x="81" y="3708"/>
                  </a:lnTo>
                  <a:lnTo>
                    <a:pt x="53" y="3838"/>
                  </a:lnTo>
                  <a:lnTo>
                    <a:pt x="29" y="3991"/>
                  </a:lnTo>
                  <a:lnTo>
                    <a:pt x="15" y="4145"/>
                  </a:lnTo>
                  <a:lnTo>
                    <a:pt x="5" y="4310"/>
                  </a:lnTo>
                  <a:lnTo>
                    <a:pt x="0" y="4487"/>
                  </a:lnTo>
                  <a:lnTo>
                    <a:pt x="0" y="4841"/>
                  </a:lnTo>
                  <a:lnTo>
                    <a:pt x="5" y="5195"/>
                  </a:lnTo>
                  <a:lnTo>
                    <a:pt x="15" y="5550"/>
                  </a:lnTo>
                  <a:lnTo>
                    <a:pt x="24" y="5892"/>
                  </a:lnTo>
                  <a:lnTo>
                    <a:pt x="43" y="6246"/>
                  </a:lnTo>
                  <a:lnTo>
                    <a:pt x="62" y="6589"/>
                  </a:lnTo>
                  <a:lnTo>
                    <a:pt x="86" y="6931"/>
                  </a:lnTo>
                  <a:lnTo>
                    <a:pt x="110" y="7273"/>
                  </a:lnTo>
                  <a:lnTo>
                    <a:pt x="143" y="7604"/>
                  </a:lnTo>
                  <a:lnTo>
                    <a:pt x="176" y="7935"/>
                  </a:lnTo>
                  <a:lnTo>
                    <a:pt x="214" y="8265"/>
                  </a:lnTo>
                  <a:lnTo>
                    <a:pt x="252" y="8596"/>
                  </a:lnTo>
                  <a:lnTo>
                    <a:pt x="295" y="8926"/>
                  </a:lnTo>
                  <a:lnTo>
                    <a:pt x="342" y="9245"/>
                  </a:lnTo>
                  <a:lnTo>
                    <a:pt x="390" y="9564"/>
                  </a:lnTo>
                  <a:lnTo>
                    <a:pt x="447" y="9883"/>
                  </a:lnTo>
                  <a:lnTo>
                    <a:pt x="499" y="10190"/>
                  </a:lnTo>
                  <a:lnTo>
                    <a:pt x="560" y="10497"/>
                  </a:lnTo>
                  <a:lnTo>
                    <a:pt x="622" y="10804"/>
                  </a:lnTo>
                  <a:lnTo>
                    <a:pt x="684" y="11099"/>
                  </a:lnTo>
                  <a:lnTo>
                    <a:pt x="750" y="11394"/>
                  </a:lnTo>
                  <a:lnTo>
                    <a:pt x="821" y="11689"/>
                  </a:lnTo>
                  <a:lnTo>
                    <a:pt x="897" y="11973"/>
                  </a:lnTo>
                  <a:lnTo>
                    <a:pt x="973" y="12256"/>
                  </a:lnTo>
                  <a:lnTo>
                    <a:pt x="1049" y="12528"/>
                  </a:lnTo>
                  <a:lnTo>
                    <a:pt x="1130" y="12799"/>
                  </a:lnTo>
                  <a:lnTo>
                    <a:pt x="1215" y="13071"/>
                  </a:lnTo>
                  <a:lnTo>
                    <a:pt x="1301" y="13330"/>
                  </a:lnTo>
                  <a:lnTo>
                    <a:pt x="1391" y="13578"/>
                  </a:lnTo>
                  <a:lnTo>
                    <a:pt x="1481" y="13838"/>
                  </a:lnTo>
                  <a:lnTo>
                    <a:pt x="1571" y="14074"/>
                  </a:lnTo>
                  <a:lnTo>
                    <a:pt x="1671" y="14322"/>
                  </a:lnTo>
                  <a:lnTo>
                    <a:pt x="1766" y="14558"/>
                  </a:lnTo>
                  <a:lnTo>
                    <a:pt x="1866" y="14783"/>
                  </a:lnTo>
                  <a:lnTo>
                    <a:pt x="1970" y="15007"/>
                  </a:lnTo>
                  <a:lnTo>
                    <a:pt x="2074" y="15220"/>
                  </a:lnTo>
                  <a:lnTo>
                    <a:pt x="2179" y="15432"/>
                  </a:lnTo>
                  <a:lnTo>
                    <a:pt x="2288" y="15633"/>
                  </a:lnTo>
                  <a:lnTo>
                    <a:pt x="2397" y="15822"/>
                  </a:lnTo>
                  <a:lnTo>
                    <a:pt x="2511" y="16011"/>
                  </a:lnTo>
                  <a:lnTo>
                    <a:pt x="2625" y="16199"/>
                  </a:lnTo>
                  <a:lnTo>
                    <a:pt x="2744" y="16365"/>
                  </a:lnTo>
                  <a:lnTo>
                    <a:pt x="2858" y="16542"/>
                  </a:lnTo>
                  <a:lnTo>
                    <a:pt x="2981" y="16695"/>
                  </a:lnTo>
                  <a:lnTo>
                    <a:pt x="3100" y="16849"/>
                  </a:lnTo>
                  <a:lnTo>
                    <a:pt x="3223" y="17002"/>
                  </a:lnTo>
                  <a:lnTo>
                    <a:pt x="3346" y="17132"/>
                  </a:lnTo>
                  <a:lnTo>
                    <a:pt x="3475" y="17262"/>
                  </a:lnTo>
                  <a:lnTo>
                    <a:pt x="3603" y="17392"/>
                  </a:lnTo>
                  <a:lnTo>
                    <a:pt x="3731" y="17498"/>
                  </a:lnTo>
                  <a:lnTo>
                    <a:pt x="3859" y="17605"/>
                  </a:lnTo>
                  <a:lnTo>
                    <a:pt x="3992" y="17699"/>
                  </a:lnTo>
                  <a:lnTo>
                    <a:pt x="4125" y="17793"/>
                  </a:lnTo>
                  <a:lnTo>
                    <a:pt x="4258" y="17876"/>
                  </a:lnTo>
                  <a:lnTo>
                    <a:pt x="4395" y="17947"/>
                  </a:lnTo>
                  <a:lnTo>
                    <a:pt x="4533" y="18006"/>
                  </a:lnTo>
                  <a:lnTo>
                    <a:pt x="4671" y="18065"/>
                  </a:lnTo>
                  <a:lnTo>
                    <a:pt x="4808" y="18100"/>
                  </a:lnTo>
                  <a:lnTo>
                    <a:pt x="4946" y="18136"/>
                  </a:lnTo>
                  <a:lnTo>
                    <a:pt x="5088" y="18171"/>
                  </a:lnTo>
                  <a:lnTo>
                    <a:pt x="5231" y="18183"/>
                  </a:lnTo>
                  <a:lnTo>
                    <a:pt x="5515" y="18183"/>
                  </a:lnTo>
                  <a:lnTo>
                    <a:pt x="5658" y="18171"/>
                  </a:lnTo>
                  <a:lnTo>
                    <a:pt x="5805" y="18148"/>
                  </a:lnTo>
                  <a:lnTo>
                    <a:pt x="5952" y="18112"/>
                  </a:lnTo>
                  <a:lnTo>
                    <a:pt x="6094" y="18065"/>
                  </a:lnTo>
                  <a:lnTo>
                    <a:pt x="6242" y="18006"/>
                  </a:lnTo>
                  <a:lnTo>
                    <a:pt x="6384" y="17935"/>
                  </a:lnTo>
                  <a:lnTo>
                    <a:pt x="6522" y="17864"/>
                  </a:lnTo>
                  <a:lnTo>
                    <a:pt x="6659" y="17770"/>
                  </a:lnTo>
                  <a:lnTo>
                    <a:pt x="6797" y="17675"/>
                  </a:lnTo>
                  <a:lnTo>
                    <a:pt x="6934" y="17569"/>
                  </a:lnTo>
                  <a:lnTo>
                    <a:pt x="7067" y="17463"/>
                  </a:lnTo>
                  <a:lnTo>
                    <a:pt x="7200" y="17333"/>
                  </a:lnTo>
                  <a:lnTo>
                    <a:pt x="7328" y="17203"/>
                  </a:lnTo>
                  <a:lnTo>
                    <a:pt x="7461" y="17061"/>
                  </a:lnTo>
                  <a:lnTo>
                    <a:pt x="7585" y="16908"/>
                  </a:lnTo>
                  <a:lnTo>
                    <a:pt x="7713" y="16754"/>
                  </a:lnTo>
                  <a:lnTo>
                    <a:pt x="7836" y="16589"/>
                  </a:lnTo>
                  <a:lnTo>
                    <a:pt x="7955" y="16412"/>
                  </a:lnTo>
                  <a:lnTo>
                    <a:pt x="8074" y="16235"/>
                  </a:lnTo>
                  <a:lnTo>
                    <a:pt x="8192" y="16046"/>
                  </a:lnTo>
                  <a:lnTo>
                    <a:pt x="8306" y="15845"/>
                  </a:lnTo>
                  <a:lnTo>
                    <a:pt x="8420" y="15645"/>
                  </a:lnTo>
                  <a:lnTo>
                    <a:pt x="8534" y="15432"/>
                  </a:lnTo>
                  <a:lnTo>
                    <a:pt x="8643" y="15208"/>
                  </a:lnTo>
                  <a:lnTo>
                    <a:pt x="8747" y="14983"/>
                  </a:lnTo>
                  <a:lnTo>
                    <a:pt x="8852" y="14759"/>
                  </a:lnTo>
                  <a:lnTo>
                    <a:pt x="8956" y="14523"/>
                  </a:lnTo>
                  <a:lnTo>
                    <a:pt x="9056" y="14275"/>
                  </a:lnTo>
                  <a:lnTo>
                    <a:pt x="9156" y="14027"/>
                  </a:lnTo>
                  <a:lnTo>
                    <a:pt x="9251" y="13767"/>
                  </a:lnTo>
                  <a:lnTo>
                    <a:pt x="9341" y="13507"/>
                  </a:lnTo>
                  <a:lnTo>
                    <a:pt x="9431" y="13236"/>
                  </a:lnTo>
                  <a:lnTo>
                    <a:pt x="9521" y="12964"/>
                  </a:lnTo>
                  <a:lnTo>
                    <a:pt x="9607" y="12693"/>
                  </a:lnTo>
                  <a:lnTo>
                    <a:pt x="9687" y="12409"/>
                  </a:lnTo>
                  <a:lnTo>
                    <a:pt x="9768" y="12114"/>
                  </a:lnTo>
                  <a:lnTo>
                    <a:pt x="9849" y="11831"/>
                  </a:lnTo>
                  <a:lnTo>
                    <a:pt x="9920" y="11524"/>
                  </a:lnTo>
                  <a:lnTo>
                    <a:pt x="9996" y="11229"/>
                  </a:lnTo>
                  <a:lnTo>
                    <a:pt x="10062" y="10922"/>
                  </a:lnTo>
                  <a:lnTo>
                    <a:pt x="10129" y="10615"/>
                  </a:lnTo>
                  <a:lnTo>
                    <a:pt x="10195" y="10296"/>
                  </a:lnTo>
                  <a:lnTo>
                    <a:pt x="10252" y="9989"/>
                  </a:lnTo>
                  <a:lnTo>
                    <a:pt x="10314" y="9670"/>
                  </a:lnTo>
                  <a:lnTo>
                    <a:pt x="10366" y="9340"/>
                  </a:lnTo>
                  <a:lnTo>
                    <a:pt x="10418" y="9021"/>
                  </a:lnTo>
                  <a:lnTo>
                    <a:pt x="10466" y="8690"/>
                  </a:lnTo>
                  <a:lnTo>
                    <a:pt x="10513" y="8360"/>
                  </a:lnTo>
                  <a:lnTo>
                    <a:pt x="10556" y="8017"/>
                  </a:lnTo>
                  <a:lnTo>
                    <a:pt x="10594" y="7687"/>
                  </a:lnTo>
                  <a:lnTo>
                    <a:pt x="10632" y="7344"/>
                  </a:lnTo>
                  <a:lnTo>
                    <a:pt x="10665" y="7002"/>
                  </a:lnTo>
                  <a:lnTo>
                    <a:pt x="10693" y="6659"/>
                  </a:lnTo>
                  <a:lnTo>
                    <a:pt x="10717" y="6317"/>
                  </a:lnTo>
                  <a:lnTo>
                    <a:pt x="10741" y="5975"/>
                  </a:lnTo>
                  <a:lnTo>
                    <a:pt x="10760" y="5620"/>
                  </a:lnTo>
                  <a:lnTo>
                    <a:pt x="10779" y="5278"/>
                  </a:lnTo>
                  <a:lnTo>
                    <a:pt x="10788" y="4924"/>
                  </a:lnTo>
                  <a:lnTo>
                    <a:pt x="10798" y="4570"/>
                  </a:lnTo>
                  <a:lnTo>
                    <a:pt x="10803" y="4227"/>
                  </a:lnTo>
                  <a:lnTo>
                    <a:pt x="10807" y="3873"/>
                  </a:lnTo>
                  <a:lnTo>
                    <a:pt x="10803" y="3519"/>
                  </a:lnTo>
                  <a:lnTo>
                    <a:pt x="10798" y="3165"/>
                  </a:lnTo>
                  <a:lnTo>
                    <a:pt x="10788" y="2822"/>
                  </a:lnTo>
                  <a:lnTo>
                    <a:pt x="10774" y="2468"/>
                  </a:lnTo>
                  <a:lnTo>
                    <a:pt x="10769" y="2314"/>
                  </a:lnTo>
                  <a:lnTo>
                    <a:pt x="10760" y="2173"/>
                  </a:lnTo>
                  <a:lnTo>
                    <a:pt x="10746" y="2019"/>
                  </a:lnTo>
                  <a:lnTo>
                    <a:pt x="10731" y="1889"/>
                  </a:lnTo>
                  <a:lnTo>
                    <a:pt x="10712" y="1760"/>
                  </a:lnTo>
                  <a:lnTo>
                    <a:pt x="10693" y="1630"/>
                  </a:lnTo>
                  <a:lnTo>
                    <a:pt x="10670" y="1500"/>
                  </a:lnTo>
                  <a:lnTo>
                    <a:pt x="10646" y="1382"/>
                  </a:lnTo>
                  <a:lnTo>
                    <a:pt x="10589" y="1169"/>
                  </a:lnTo>
                  <a:lnTo>
                    <a:pt x="10527" y="957"/>
                  </a:lnTo>
                  <a:lnTo>
                    <a:pt x="10456" y="780"/>
                  </a:lnTo>
                  <a:lnTo>
                    <a:pt x="10380" y="614"/>
                  </a:lnTo>
                  <a:lnTo>
                    <a:pt x="10295" y="473"/>
                  </a:lnTo>
                  <a:lnTo>
                    <a:pt x="10209" y="343"/>
                  </a:lnTo>
                  <a:lnTo>
                    <a:pt x="10119" y="236"/>
                  </a:lnTo>
                  <a:lnTo>
                    <a:pt x="10024" y="154"/>
                  </a:lnTo>
                  <a:lnTo>
                    <a:pt x="9929" y="83"/>
                  </a:lnTo>
                  <a:lnTo>
                    <a:pt x="9834" y="36"/>
                  </a:lnTo>
                  <a:lnTo>
                    <a:pt x="9735" y="12"/>
                  </a:lnTo>
                  <a:lnTo>
                    <a:pt x="9640"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5"/>
            <p:cNvSpPr/>
            <p:nvPr/>
          </p:nvSpPr>
          <p:spPr>
            <a:xfrm>
              <a:off x="-460450" y="-6841925"/>
              <a:ext cx="329175" cy="205150"/>
            </a:xfrm>
            <a:custGeom>
              <a:avLst/>
              <a:gdLst/>
              <a:ahLst/>
              <a:cxnLst/>
              <a:rect l="l" t="t" r="r" b="b"/>
              <a:pathLst>
                <a:path w="13167" h="8206" extrusionOk="0">
                  <a:moveTo>
                    <a:pt x="11078" y="0"/>
                  </a:moveTo>
                  <a:lnTo>
                    <a:pt x="10741" y="118"/>
                  </a:lnTo>
                  <a:lnTo>
                    <a:pt x="10399" y="236"/>
                  </a:lnTo>
                  <a:lnTo>
                    <a:pt x="10057" y="378"/>
                  </a:lnTo>
                  <a:lnTo>
                    <a:pt x="9716" y="520"/>
                  </a:lnTo>
                  <a:lnTo>
                    <a:pt x="9374" y="673"/>
                  </a:lnTo>
                  <a:lnTo>
                    <a:pt x="9027" y="838"/>
                  </a:lnTo>
                  <a:lnTo>
                    <a:pt x="8686" y="1016"/>
                  </a:lnTo>
                  <a:lnTo>
                    <a:pt x="8344" y="1193"/>
                  </a:lnTo>
                  <a:lnTo>
                    <a:pt x="8002" y="1382"/>
                  </a:lnTo>
                  <a:lnTo>
                    <a:pt x="7656" y="1582"/>
                  </a:lnTo>
                  <a:lnTo>
                    <a:pt x="7314" y="1795"/>
                  </a:lnTo>
                  <a:lnTo>
                    <a:pt x="6968" y="2007"/>
                  </a:lnTo>
                  <a:lnTo>
                    <a:pt x="6626" y="2243"/>
                  </a:lnTo>
                  <a:lnTo>
                    <a:pt x="6279" y="2480"/>
                  </a:lnTo>
                  <a:lnTo>
                    <a:pt x="5933" y="2716"/>
                  </a:lnTo>
                  <a:lnTo>
                    <a:pt x="5586" y="2976"/>
                  </a:lnTo>
                  <a:lnTo>
                    <a:pt x="5240" y="3235"/>
                  </a:lnTo>
                  <a:lnTo>
                    <a:pt x="4894" y="3507"/>
                  </a:lnTo>
                  <a:lnTo>
                    <a:pt x="4547" y="3790"/>
                  </a:lnTo>
                  <a:lnTo>
                    <a:pt x="4201" y="4074"/>
                  </a:lnTo>
                  <a:lnTo>
                    <a:pt x="3854" y="4381"/>
                  </a:lnTo>
                  <a:lnTo>
                    <a:pt x="3503" y="4676"/>
                  </a:lnTo>
                  <a:lnTo>
                    <a:pt x="3156" y="4995"/>
                  </a:lnTo>
                  <a:lnTo>
                    <a:pt x="2805" y="5325"/>
                  </a:lnTo>
                  <a:lnTo>
                    <a:pt x="2459" y="5656"/>
                  </a:lnTo>
                  <a:lnTo>
                    <a:pt x="2108" y="5986"/>
                  </a:lnTo>
                  <a:lnTo>
                    <a:pt x="1756" y="6341"/>
                  </a:lnTo>
                  <a:lnTo>
                    <a:pt x="1405" y="6695"/>
                  </a:lnTo>
                  <a:lnTo>
                    <a:pt x="1054" y="7061"/>
                  </a:lnTo>
                  <a:lnTo>
                    <a:pt x="703" y="7439"/>
                  </a:lnTo>
                  <a:lnTo>
                    <a:pt x="0" y="8206"/>
                  </a:lnTo>
                  <a:lnTo>
                    <a:pt x="1642" y="8064"/>
                  </a:lnTo>
                  <a:lnTo>
                    <a:pt x="3289" y="7934"/>
                  </a:lnTo>
                  <a:lnTo>
                    <a:pt x="4931" y="7816"/>
                  </a:lnTo>
                  <a:lnTo>
                    <a:pt x="6578" y="7710"/>
                  </a:lnTo>
                  <a:lnTo>
                    <a:pt x="8225" y="7616"/>
                  </a:lnTo>
                  <a:lnTo>
                    <a:pt x="9872" y="7533"/>
                  </a:lnTo>
                  <a:lnTo>
                    <a:pt x="11519" y="7462"/>
                  </a:lnTo>
                  <a:lnTo>
                    <a:pt x="13166" y="7415"/>
                  </a:lnTo>
                  <a:lnTo>
                    <a:pt x="12644" y="5620"/>
                  </a:lnTo>
                  <a:lnTo>
                    <a:pt x="12117" y="3802"/>
                  </a:lnTo>
                  <a:lnTo>
                    <a:pt x="11856" y="2869"/>
                  </a:lnTo>
                  <a:lnTo>
                    <a:pt x="11595" y="1925"/>
                  </a:lnTo>
                  <a:lnTo>
                    <a:pt x="11339" y="968"/>
                  </a:lnTo>
                  <a:lnTo>
                    <a:pt x="11078"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5"/>
            <p:cNvSpPr/>
            <p:nvPr/>
          </p:nvSpPr>
          <p:spPr>
            <a:xfrm>
              <a:off x="-629050" y="-7885675"/>
              <a:ext cx="1071325" cy="1199325"/>
            </a:xfrm>
            <a:custGeom>
              <a:avLst/>
              <a:gdLst/>
              <a:ahLst/>
              <a:cxnLst/>
              <a:rect l="l" t="t" r="r" b="b"/>
              <a:pathLst>
                <a:path w="42853" h="47973" extrusionOk="0">
                  <a:moveTo>
                    <a:pt x="21728" y="1"/>
                  </a:moveTo>
                  <a:lnTo>
                    <a:pt x="21130" y="24"/>
                  </a:lnTo>
                  <a:lnTo>
                    <a:pt x="20071" y="72"/>
                  </a:lnTo>
                  <a:lnTo>
                    <a:pt x="19616" y="95"/>
                  </a:lnTo>
                  <a:lnTo>
                    <a:pt x="19165" y="131"/>
                  </a:lnTo>
                  <a:lnTo>
                    <a:pt x="18714" y="178"/>
                  </a:lnTo>
                  <a:lnTo>
                    <a:pt x="18263" y="237"/>
                  </a:lnTo>
                  <a:lnTo>
                    <a:pt x="17812" y="308"/>
                  </a:lnTo>
                  <a:lnTo>
                    <a:pt x="17366" y="379"/>
                  </a:lnTo>
                  <a:lnTo>
                    <a:pt x="16915" y="461"/>
                  </a:lnTo>
                  <a:lnTo>
                    <a:pt x="16469" y="556"/>
                  </a:lnTo>
                  <a:lnTo>
                    <a:pt x="16023" y="662"/>
                  </a:lnTo>
                  <a:lnTo>
                    <a:pt x="15582" y="768"/>
                  </a:lnTo>
                  <a:lnTo>
                    <a:pt x="15135" y="898"/>
                  </a:lnTo>
                  <a:lnTo>
                    <a:pt x="14694" y="1016"/>
                  </a:lnTo>
                  <a:lnTo>
                    <a:pt x="14253" y="1158"/>
                  </a:lnTo>
                  <a:lnTo>
                    <a:pt x="13811" y="1300"/>
                  </a:lnTo>
                  <a:lnTo>
                    <a:pt x="13370" y="1453"/>
                  </a:lnTo>
                  <a:lnTo>
                    <a:pt x="12928" y="1618"/>
                  </a:lnTo>
                  <a:lnTo>
                    <a:pt x="12886" y="1642"/>
                  </a:lnTo>
                  <a:lnTo>
                    <a:pt x="12843" y="1654"/>
                  </a:lnTo>
                  <a:lnTo>
                    <a:pt x="12800" y="1666"/>
                  </a:lnTo>
                  <a:lnTo>
                    <a:pt x="12753" y="1689"/>
                  </a:lnTo>
                  <a:lnTo>
                    <a:pt x="11970" y="2008"/>
                  </a:lnTo>
                  <a:lnTo>
                    <a:pt x="11187" y="2350"/>
                  </a:lnTo>
                  <a:lnTo>
                    <a:pt x="10404" y="2728"/>
                  </a:lnTo>
                  <a:lnTo>
                    <a:pt x="9625" y="3118"/>
                  </a:lnTo>
                  <a:lnTo>
                    <a:pt x="8847" y="3531"/>
                  </a:lnTo>
                  <a:lnTo>
                    <a:pt x="8068" y="3968"/>
                  </a:lnTo>
                  <a:lnTo>
                    <a:pt x="7295" y="4428"/>
                  </a:lnTo>
                  <a:lnTo>
                    <a:pt x="6516" y="4912"/>
                  </a:lnTo>
                  <a:lnTo>
                    <a:pt x="5748" y="5420"/>
                  </a:lnTo>
                  <a:lnTo>
                    <a:pt x="4974" y="5940"/>
                  </a:lnTo>
                  <a:lnTo>
                    <a:pt x="4205" y="6483"/>
                  </a:lnTo>
                  <a:lnTo>
                    <a:pt x="3436" y="7038"/>
                  </a:lnTo>
                  <a:lnTo>
                    <a:pt x="2667" y="7628"/>
                  </a:lnTo>
                  <a:lnTo>
                    <a:pt x="1898" y="8218"/>
                  </a:lnTo>
                  <a:lnTo>
                    <a:pt x="1134" y="8832"/>
                  </a:lnTo>
                  <a:lnTo>
                    <a:pt x="365" y="9470"/>
                  </a:lnTo>
                  <a:lnTo>
                    <a:pt x="261" y="9517"/>
                  </a:lnTo>
                  <a:lnTo>
                    <a:pt x="209" y="9541"/>
                  </a:lnTo>
                  <a:lnTo>
                    <a:pt x="90" y="9541"/>
                  </a:lnTo>
                  <a:lnTo>
                    <a:pt x="52" y="9529"/>
                  </a:lnTo>
                  <a:lnTo>
                    <a:pt x="14" y="9505"/>
                  </a:lnTo>
                  <a:lnTo>
                    <a:pt x="0" y="10108"/>
                  </a:lnTo>
                  <a:lnTo>
                    <a:pt x="71" y="10108"/>
                  </a:lnTo>
                  <a:lnTo>
                    <a:pt x="100" y="10119"/>
                  </a:lnTo>
                  <a:lnTo>
                    <a:pt x="128" y="10143"/>
                  </a:lnTo>
                  <a:lnTo>
                    <a:pt x="195" y="10178"/>
                  </a:lnTo>
                  <a:lnTo>
                    <a:pt x="256" y="10214"/>
                  </a:lnTo>
                  <a:lnTo>
                    <a:pt x="323" y="10273"/>
                  </a:lnTo>
                  <a:lnTo>
                    <a:pt x="384" y="10332"/>
                  </a:lnTo>
                  <a:lnTo>
                    <a:pt x="446" y="10403"/>
                  </a:lnTo>
                  <a:lnTo>
                    <a:pt x="503" y="10474"/>
                  </a:lnTo>
                  <a:lnTo>
                    <a:pt x="560" y="10556"/>
                  </a:lnTo>
                  <a:lnTo>
                    <a:pt x="617" y="10662"/>
                  </a:lnTo>
                  <a:lnTo>
                    <a:pt x="669" y="10757"/>
                  </a:lnTo>
                  <a:lnTo>
                    <a:pt x="721" y="10875"/>
                  </a:lnTo>
                  <a:lnTo>
                    <a:pt x="769" y="11005"/>
                  </a:lnTo>
                  <a:lnTo>
                    <a:pt x="816" y="11135"/>
                  </a:lnTo>
                  <a:lnTo>
                    <a:pt x="859" y="11276"/>
                  </a:lnTo>
                  <a:lnTo>
                    <a:pt x="902" y="11430"/>
                  </a:lnTo>
                  <a:lnTo>
                    <a:pt x="940" y="11595"/>
                  </a:lnTo>
                  <a:lnTo>
                    <a:pt x="973" y="11772"/>
                  </a:lnTo>
                  <a:lnTo>
                    <a:pt x="1699" y="16153"/>
                  </a:lnTo>
                  <a:lnTo>
                    <a:pt x="2421" y="20545"/>
                  </a:lnTo>
                  <a:lnTo>
                    <a:pt x="2781" y="22753"/>
                  </a:lnTo>
                  <a:lnTo>
                    <a:pt x="3132" y="24961"/>
                  </a:lnTo>
                  <a:lnTo>
                    <a:pt x="3484" y="27180"/>
                  </a:lnTo>
                  <a:lnTo>
                    <a:pt x="3835" y="29400"/>
                  </a:lnTo>
                  <a:lnTo>
                    <a:pt x="4181" y="31620"/>
                  </a:lnTo>
                  <a:lnTo>
                    <a:pt x="4518" y="33840"/>
                  </a:lnTo>
                  <a:lnTo>
                    <a:pt x="4855" y="36071"/>
                  </a:lnTo>
                  <a:lnTo>
                    <a:pt x="5188" y="38303"/>
                  </a:lnTo>
                  <a:lnTo>
                    <a:pt x="5515" y="40534"/>
                  </a:lnTo>
                  <a:lnTo>
                    <a:pt x="5833" y="42777"/>
                  </a:lnTo>
                  <a:lnTo>
                    <a:pt x="6151" y="45021"/>
                  </a:lnTo>
                  <a:lnTo>
                    <a:pt x="6455" y="47264"/>
                  </a:lnTo>
                  <a:lnTo>
                    <a:pt x="6740" y="46756"/>
                  </a:lnTo>
                  <a:lnTo>
                    <a:pt x="7024" y="46272"/>
                  </a:lnTo>
                  <a:lnTo>
                    <a:pt x="7314" y="45788"/>
                  </a:lnTo>
                  <a:lnTo>
                    <a:pt x="7603" y="45316"/>
                  </a:lnTo>
                  <a:lnTo>
                    <a:pt x="7898" y="44867"/>
                  </a:lnTo>
                  <a:lnTo>
                    <a:pt x="8192" y="44419"/>
                  </a:lnTo>
                  <a:lnTo>
                    <a:pt x="8491" y="43993"/>
                  </a:lnTo>
                  <a:lnTo>
                    <a:pt x="8790" y="43568"/>
                  </a:lnTo>
                  <a:lnTo>
                    <a:pt x="9094" y="43167"/>
                  </a:lnTo>
                  <a:lnTo>
                    <a:pt x="9402" y="42766"/>
                  </a:lnTo>
                  <a:lnTo>
                    <a:pt x="9711" y="42376"/>
                  </a:lnTo>
                  <a:lnTo>
                    <a:pt x="10019" y="42010"/>
                  </a:lnTo>
                  <a:lnTo>
                    <a:pt x="10332" y="41644"/>
                  </a:lnTo>
                  <a:lnTo>
                    <a:pt x="10646" y="41290"/>
                  </a:lnTo>
                  <a:lnTo>
                    <a:pt x="10964" y="40959"/>
                  </a:lnTo>
                  <a:lnTo>
                    <a:pt x="11282" y="40629"/>
                  </a:lnTo>
                  <a:lnTo>
                    <a:pt x="11600" y="40310"/>
                  </a:lnTo>
                  <a:lnTo>
                    <a:pt x="11922" y="40003"/>
                  </a:lnTo>
                  <a:lnTo>
                    <a:pt x="12250" y="39719"/>
                  </a:lnTo>
                  <a:lnTo>
                    <a:pt x="12573" y="39436"/>
                  </a:lnTo>
                  <a:lnTo>
                    <a:pt x="12900" y="39164"/>
                  </a:lnTo>
                  <a:lnTo>
                    <a:pt x="13232" y="38905"/>
                  </a:lnTo>
                  <a:lnTo>
                    <a:pt x="13560" y="38657"/>
                  </a:lnTo>
                  <a:lnTo>
                    <a:pt x="13892" y="38421"/>
                  </a:lnTo>
                  <a:lnTo>
                    <a:pt x="14224" y="38184"/>
                  </a:lnTo>
                  <a:lnTo>
                    <a:pt x="14561" y="37972"/>
                  </a:lnTo>
                  <a:lnTo>
                    <a:pt x="14898" y="37771"/>
                  </a:lnTo>
                  <a:lnTo>
                    <a:pt x="15235" y="37582"/>
                  </a:lnTo>
                  <a:lnTo>
                    <a:pt x="15572" y="37393"/>
                  </a:lnTo>
                  <a:lnTo>
                    <a:pt x="15914" y="37228"/>
                  </a:lnTo>
                  <a:lnTo>
                    <a:pt x="16255" y="37063"/>
                  </a:lnTo>
                  <a:lnTo>
                    <a:pt x="16597" y="36909"/>
                  </a:lnTo>
                  <a:lnTo>
                    <a:pt x="16222" y="35339"/>
                  </a:lnTo>
                  <a:lnTo>
                    <a:pt x="15862" y="33757"/>
                  </a:lnTo>
                  <a:lnTo>
                    <a:pt x="15681" y="32954"/>
                  </a:lnTo>
                  <a:lnTo>
                    <a:pt x="15506" y="32163"/>
                  </a:lnTo>
                  <a:lnTo>
                    <a:pt x="15335" y="31348"/>
                  </a:lnTo>
                  <a:lnTo>
                    <a:pt x="15164" y="30545"/>
                  </a:lnTo>
                  <a:lnTo>
                    <a:pt x="14998" y="29731"/>
                  </a:lnTo>
                  <a:lnTo>
                    <a:pt x="14832" y="28928"/>
                  </a:lnTo>
                  <a:lnTo>
                    <a:pt x="14670" y="28113"/>
                  </a:lnTo>
                  <a:lnTo>
                    <a:pt x="14514" y="27287"/>
                  </a:lnTo>
                  <a:lnTo>
                    <a:pt x="14357" y="26472"/>
                  </a:lnTo>
                  <a:lnTo>
                    <a:pt x="14210" y="25645"/>
                  </a:lnTo>
                  <a:lnTo>
                    <a:pt x="14063" y="24831"/>
                  </a:lnTo>
                  <a:lnTo>
                    <a:pt x="13916" y="24004"/>
                  </a:lnTo>
                  <a:lnTo>
                    <a:pt x="13778" y="23178"/>
                  </a:lnTo>
                  <a:lnTo>
                    <a:pt x="13645" y="22351"/>
                  </a:lnTo>
                  <a:lnTo>
                    <a:pt x="13512" y="21525"/>
                  </a:lnTo>
                  <a:lnTo>
                    <a:pt x="13384" y="20687"/>
                  </a:lnTo>
                  <a:lnTo>
                    <a:pt x="13261" y="19860"/>
                  </a:lnTo>
                  <a:lnTo>
                    <a:pt x="13147" y="19034"/>
                  </a:lnTo>
                  <a:lnTo>
                    <a:pt x="13033" y="18195"/>
                  </a:lnTo>
                  <a:lnTo>
                    <a:pt x="12924" y="17369"/>
                  </a:lnTo>
                  <a:lnTo>
                    <a:pt x="12819" y="16542"/>
                  </a:lnTo>
                  <a:lnTo>
                    <a:pt x="12720" y="15704"/>
                  </a:lnTo>
                  <a:lnTo>
                    <a:pt x="12629" y="14878"/>
                  </a:lnTo>
                  <a:lnTo>
                    <a:pt x="12539" y="14051"/>
                  </a:lnTo>
                  <a:lnTo>
                    <a:pt x="12459" y="13213"/>
                  </a:lnTo>
                  <a:lnTo>
                    <a:pt x="12383" y="12386"/>
                  </a:lnTo>
                  <a:lnTo>
                    <a:pt x="12311" y="11560"/>
                  </a:lnTo>
                  <a:lnTo>
                    <a:pt x="12245" y="10733"/>
                  </a:lnTo>
                  <a:lnTo>
                    <a:pt x="12236" y="10603"/>
                  </a:lnTo>
                  <a:lnTo>
                    <a:pt x="12231" y="10474"/>
                  </a:lnTo>
                  <a:lnTo>
                    <a:pt x="12226" y="10344"/>
                  </a:lnTo>
                  <a:lnTo>
                    <a:pt x="12231" y="10214"/>
                  </a:lnTo>
                  <a:lnTo>
                    <a:pt x="12236" y="10084"/>
                  </a:lnTo>
                  <a:lnTo>
                    <a:pt x="12240" y="9966"/>
                  </a:lnTo>
                  <a:lnTo>
                    <a:pt x="12250" y="9836"/>
                  </a:lnTo>
                  <a:lnTo>
                    <a:pt x="12264" y="9718"/>
                  </a:lnTo>
                  <a:lnTo>
                    <a:pt x="12297" y="9482"/>
                  </a:lnTo>
                  <a:lnTo>
                    <a:pt x="12340" y="9269"/>
                  </a:lnTo>
                  <a:lnTo>
                    <a:pt x="12392" y="9068"/>
                  </a:lnTo>
                  <a:lnTo>
                    <a:pt x="12454" y="8868"/>
                  </a:lnTo>
                  <a:lnTo>
                    <a:pt x="12520" y="8702"/>
                  </a:lnTo>
                  <a:lnTo>
                    <a:pt x="12591" y="8549"/>
                  </a:lnTo>
                  <a:lnTo>
                    <a:pt x="12672" y="8407"/>
                  </a:lnTo>
                  <a:lnTo>
                    <a:pt x="12753" y="8289"/>
                  </a:lnTo>
                  <a:lnTo>
                    <a:pt x="12838" y="8207"/>
                  </a:lnTo>
                  <a:lnTo>
                    <a:pt x="12924" y="8136"/>
                  </a:lnTo>
                  <a:lnTo>
                    <a:pt x="13014" y="8089"/>
                  </a:lnTo>
                  <a:lnTo>
                    <a:pt x="13104" y="8077"/>
                  </a:lnTo>
                  <a:lnTo>
                    <a:pt x="13152" y="8077"/>
                  </a:lnTo>
                  <a:lnTo>
                    <a:pt x="13199" y="8089"/>
                  </a:lnTo>
                  <a:lnTo>
                    <a:pt x="13246" y="8112"/>
                  </a:lnTo>
                  <a:lnTo>
                    <a:pt x="13294" y="8159"/>
                  </a:lnTo>
                  <a:lnTo>
                    <a:pt x="13360" y="8207"/>
                  </a:lnTo>
                  <a:lnTo>
                    <a:pt x="13427" y="8289"/>
                  </a:lnTo>
                  <a:lnTo>
                    <a:pt x="13489" y="8384"/>
                  </a:lnTo>
                  <a:lnTo>
                    <a:pt x="13550" y="8490"/>
                  </a:lnTo>
                  <a:lnTo>
                    <a:pt x="13607" y="8620"/>
                  </a:lnTo>
                  <a:lnTo>
                    <a:pt x="13664" y="8773"/>
                  </a:lnTo>
                  <a:lnTo>
                    <a:pt x="13712" y="8950"/>
                  </a:lnTo>
                  <a:lnTo>
                    <a:pt x="13759" y="9151"/>
                  </a:lnTo>
                  <a:lnTo>
                    <a:pt x="13882" y="9765"/>
                  </a:lnTo>
                  <a:lnTo>
                    <a:pt x="14006" y="10379"/>
                  </a:lnTo>
                  <a:lnTo>
                    <a:pt x="14124" y="11005"/>
                  </a:lnTo>
                  <a:lnTo>
                    <a:pt x="14243" y="11631"/>
                  </a:lnTo>
                  <a:lnTo>
                    <a:pt x="14471" y="12894"/>
                  </a:lnTo>
                  <a:lnTo>
                    <a:pt x="14694" y="14169"/>
                  </a:lnTo>
                  <a:lnTo>
                    <a:pt x="14908" y="15444"/>
                  </a:lnTo>
                  <a:lnTo>
                    <a:pt x="15116" y="16731"/>
                  </a:lnTo>
                  <a:lnTo>
                    <a:pt x="15321" y="18030"/>
                  </a:lnTo>
                  <a:lnTo>
                    <a:pt x="15525" y="19317"/>
                  </a:lnTo>
                  <a:lnTo>
                    <a:pt x="15928" y="21914"/>
                  </a:lnTo>
                  <a:lnTo>
                    <a:pt x="16132" y="23213"/>
                  </a:lnTo>
                  <a:lnTo>
                    <a:pt x="16336" y="24512"/>
                  </a:lnTo>
                  <a:lnTo>
                    <a:pt x="16545" y="25799"/>
                  </a:lnTo>
                  <a:lnTo>
                    <a:pt x="16763" y="27074"/>
                  </a:lnTo>
                  <a:lnTo>
                    <a:pt x="16986" y="28349"/>
                  </a:lnTo>
                  <a:lnTo>
                    <a:pt x="17219" y="29613"/>
                  </a:lnTo>
                  <a:lnTo>
                    <a:pt x="17542" y="31277"/>
                  </a:lnTo>
                  <a:lnTo>
                    <a:pt x="17879" y="32942"/>
                  </a:lnTo>
                  <a:lnTo>
                    <a:pt x="18220" y="34595"/>
                  </a:lnTo>
                  <a:lnTo>
                    <a:pt x="18396" y="35422"/>
                  </a:lnTo>
                  <a:lnTo>
                    <a:pt x="18572" y="36236"/>
                  </a:lnTo>
                  <a:lnTo>
                    <a:pt x="18880" y="36165"/>
                  </a:lnTo>
                  <a:lnTo>
                    <a:pt x="19189" y="36106"/>
                  </a:lnTo>
                  <a:lnTo>
                    <a:pt x="19502" y="36047"/>
                  </a:lnTo>
                  <a:lnTo>
                    <a:pt x="19810" y="36000"/>
                  </a:lnTo>
                  <a:lnTo>
                    <a:pt x="20119" y="35965"/>
                  </a:lnTo>
                  <a:lnTo>
                    <a:pt x="20432" y="35929"/>
                  </a:lnTo>
                  <a:lnTo>
                    <a:pt x="20741" y="35906"/>
                  </a:lnTo>
                  <a:lnTo>
                    <a:pt x="21054" y="35894"/>
                  </a:lnTo>
                  <a:lnTo>
                    <a:pt x="21676" y="35894"/>
                  </a:lnTo>
                  <a:lnTo>
                    <a:pt x="21989" y="35906"/>
                  </a:lnTo>
                  <a:lnTo>
                    <a:pt x="22297" y="35918"/>
                  </a:lnTo>
                  <a:lnTo>
                    <a:pt x="22611" y="35953"/>
                  </a:lnTo>
                  <a:lnTo>
                    <a:pt x="22924" y="35988"/>
                  </a:lnTo>
                  <a:lnTo>
                    <a:pt x="23232" y="36036"/>
                  </a:lnTo>
                  <a:lnTo>
                    <a:pt x="23546" y="36083"/>
                  </a:lnTo>
                  <a:lnTo>
                    <a:pt x="23854" y="36142"/>
                  </a:lnTo>
                  <a:lnTo>
                    <a:pt x="24163" y="36213"/>
                  </a:lnTo>
                  <a:lnTo>
                    <a:pt x="24476" y="36284"/>
                  </a:lnTo>
                  <a:lnTo>
                    <a:pt x="24784" y="36378"/>
                  </a:lnTo>
                  <a:lnTo>
                    <a:pt x="25093" y="36461"/>
                  </a:lnTo>
                  <a:lnTo>
                    <a:pt x="25401" y="36567"/>
                  </a:lnTo>
                  <a:lnTo>
                    <a:pt x="25710" y="36673"/>
                  </a:lnTo>
                  <a:lnTo>
                    <a:pt x="26018" y="36791"/>
                  </a:lnTo>
                  <a:lnTo>
                    <a:pt x="26327" y="36921"/>
                  </a:lnTo>
                  <a:lnTo>
                    <a:pt x="26635" y="37051"/>
                  </a:lnTo>
                  <a:lnTo>
                    <a:pt x="26939" y="37193"/>
                  </a:lnTo>
                  <a:lnTo>
                    <a:pt x="27248" y="37334"/>
                  </a:lnTo>
                  <a:lnTo>
                    <a:pt x="27551" y="37500"/>
                  </a:lnTo>
                  <a:lnTo>
                    <a:pt x="27855" y="37665"/>
                  </a:lnTo>
                  <a:lnTo>
                    <a:pt x="28159" y="37830"/>
                  </a:lnTo>
                  <a:lnTo>
                    <a:pt x="28463" y="38007"/>
                  </a:lnTo>
                  <a:lnTo>
                    <a:pt x="28762" y="38196"/>
                  </a:lnTo>
                  <a:lnTo>
                    <a:pt x="29061" y="38397"/>
                  </a:lnTo>
                  <a:lnTo>
                    <a:pt x="29364" y="38598"/>
                  </a:lnTo>
                  <a:lnTo>
                    <a:pt x="29659" y="38810"/>
                  </a:lnTo>
                  <a:lnTo>
                    <a:pt x="29958" y="39035"/>
                  </a:lnTo>
                  <a:lnTo>
                    <a:pt x="30252" y="39259"/>
                  </a:lnTo>
                  <a:lnTo>
                    <a:pt x="30551" y="39495"/>
                  </a:lnTo>
                  <a:lnTo>
                    <a:pt x="30845" y="39731"/>
                  </a:lnTo>
                  <a:lnTo>
                    <a:pt x="31135" y="39979"/>
                  </a:lnTo>
                  <a:lnTo>
                    <a:pt x="31429" y="40239"/>
                  </a:lnTo>
                  <a:lnTo>
                    <a:pt x="31718" y="40510"/>
                  </a:lnTo>
                  <a:lnTo>
                    <a:pt x="32003" y="40782"/>
                  </a:lnTo>
                  <a:lnTo>
                    <a:pt x="32293" y="41065"/>
                  </a:lnTo>
                  <a:lnTo>
                    <a:pt x="32577" y="41349"/>
                  </a:lnTo>
                  <a:lnTo>
                    <a:pt x="32862" y="41644"/>
                  </a:lnTo>
                  <a:lnTo>
                    <a:pt x="33142" y="41951"/>
                  </a:lnTo>
                  <a:lnTo>
                    <a:pt x="33427" y="42258"/>
                  </a:lnTo>
                  <a:lnTo>
                    <a:pt x="33707" y="42577"/>
                  </a:lnTo>
                  <a:lnTo>
                    <a:pt x="33982" y="42907"/>
                  </a:lnTo>
                  <a:lnTo>
                    <a:pt x="34258" y="43238"/>
                  </a:lnTo>
                  <a:lnTo>
                    <a:pt x="34533" y="43580"/>
                  </a:lnTo>
                  <a:lnTo>
                    <a:pt x="34803" y="43923"/>
                  </a:lnTo>
                  <a:lnTo>
                    <a:pt x="35074" y="44277"/>
                  </a:lnTo>
                  <a:lnTo>
                    <a:pt x="35344" y="44643"/>
                  </a:lnTo>
                  <a:lnTo>
                    <a:pt x="35610" y="45021"/>
                  </a:lnTo>
                  <a:lnTo>
                    <a:pt x="35876" y="45399"/>
                  </a:lnTo>
                  <a:lnTo>
                    <a:pt x="36137" y="45776"/>
                  </a:lnTo>
                  <a:lnTo>
                    <a:pt x="36398" y="46178"/>
                  </a:lnTo>
                  <a:lnTo>
                    <a:pt x="36654" y="46567"/>
                  </a:lnTo>
                  <a:lnTo>
                    <a:pt x="36911" y="46981"/>
                  </a:lnTo>
                  <a:lnTo>
                    <a:pt x="37162" y="47394"/>
                  </a:lnTo>
                  <a:lnTo>
                    <a:pt x="37414" y="47819"/>
                  </a:lnTo>
                  <a:lnTo>
                    <a:pt x="37437" y="47854"/>
                  </a:lnTo>
                  <a:lnTo>
                    <a:pt x="37456" y="47902"/>
                  </a:lnTo>
                  <a:lnTo>
                    <a:pt x="37475" y="47937"/>
                  </a:lnTo>
                  <a:lnTo>
                    <a:pt x="37494" y="47972"/>
                  </a:lnTo>
                  <a:lnTo>
                    <a:pt x="37504" y="47453"/>
                  </a:lnTo>
                  <a:lnTo>
                    <a:pt x="37518" y="46933"/>
                  </a:lnTo>
                  <a:lnTo>
                    <a:pt x="37537" y="46402"/>
                  </a:lnTo>
                  <a:lnTo>
                    <a:pt x="37556" y="45871"/>
                  </a:lnTo>
                  <a:lnTo>
                    <a:pt x="37580" y="45339"/>
                  </a:lnTo>
                  <a:lnTo>
                    <a:pt x="37608" y="44808"/>
                  </a:lnTo>
                  <a:lnTo>
                    <a:pt x="37665" y="43722"/>
                  </a:lnTo>
                  <a:lnTo>
                    <a:pt x="37741" y="42636"/>
                  </a:lnTo>
                  <a:lnTo>
                    <a:pt x="37822" y="41538"/>
                  </a:lnTo>
                  <a:lnTo>
                    <a:pt x="37917" y="40428"/>
                  </a:lnTo>
                  <a:lnTo>
                    <a:pt x="38021" y="39330"/>
                  </a:lnTo>
                  <a:lnTo>
                    <a:pt x="38135" y="38208"/>
                  </a:lnTo>
                  <a:lnTo>
                    <a:pt x="38259" y="37098"/>
                  </a:lnTo>
                  <a:lnTo>
                    <a:pt x="38391" y="35988"/>
                  </a:lnTo>
                  <a:lnTo>
                    <a:pt x="38534" y="34879"/>
                  </a:lnTo>
                  <a:lnTo>
                    <a:pt x="38681" y="33769"/>
                  </a:lnTo>
                  <a:lnTo>
                    <a:pt x="38838" y="32659"/>
                  </a:lnTo>
                  <a:lnTo>
                    <a:pt x="39004" y="31561"/>
                  </a:lnTo>
                  <a:lnTo>
                    <a:pt x="39175" y="30463"/>
                  </a:lnTo>
                  <a:lnTo>
                    <a:pt x="39355" y="29376"/>
                  </a:lnTo>
                  <a:lnTo>
                    <a:pt x="39540" y="28302"/>
                  </a:lnTo>
                  <a:lnTo>
                    <a:pt x="39730" y="27239"/>
                  </a:lnTo>
                  <a:lnTo>
                    <a:pt x="39924" y="26177"/>
                  </a:lnTo>
                  <a:lnTo>
                    <a:pt x="40129" y="25138"/>
                  </a:lnTo>
                  <a:lnTo>
                    <a:pt x="40333" y="24122"/>
                  </a:lnTo>
                  <a:lnTo>
                    <a:pt x="40541" y="23119"/>
                  </a:lnTo>
                  <a:lnTo>
                    <a:pt x="40760" y="22127"/>
                  </a:lnTo>
                  <a:lnTo>
                    <a:pt x="40973" y="21159"/>
                  </a:lnTo>
                  <a:lnTo>
                    <a:pt x="41196" y="20214"/>
                  </a:lnTo>
                  <a:lnTo>
                    <a:pt x="41419" y="19293"/>
                  </a:lnTo>
                  <a:lnTo>
                    <a:pt x="41647" y="18384"/>
                  </a:lnTo>
                  <a:lnTo>
                    <a:pt x="41875" y="17510"/>
                  </a:lnTo>
                  <a:lnTo>
                    <a:pt x="42103" y="16672"/>
                  </a:lnTo>
                  <a:lnTo>
                    <a:pt x="42335" y="15846"/>
                  </a:lnTo>
                  <a:lnTo>
                    <a:pt x="42563" y="15055"/>
                  </a:lnTo>
                  <a:lnTo>
                    <a:pt x="42639" y="14854"/>
                  </a:lnTo>
                  <a:lnTo>
                    <a:pt x="42710" y="14677"/>
                  </a:lnTo>
                  <a:lnTo>
                    <a:pt x="42782" y="14523"/>
                  </a:lnTo>
                  <a:lnTo>
                    <a:pt x="42853" y="14382"/>
                  </a:lnTo>
                  <a:lnTo>
                    <a:pt x="42791" y="14405"/>
                  </a:lnTo>
                  <a:lnTo>
                    <a:pt x="42663" y="14405"/>
                  </a:lnTo>
                  <a:lnTo>
                    <a:pt x="42601" y="14393"/>
                  </a:lnTo>
                  <a:lnTo>
                    <a:pt x="42540" y="14370"/>
                  </a:lnTo>
                  <a:lnTo>
                    <a:pt x="42478" y="14323"/>
                  </a:lnTo>
                  <a:lnTo>
                    <a:pt x="42421" y="14275"/>
                  </a:lnTo>
                  <a:lnTo>
                    <a:pt x="42364" y="14216"/>
                  </a:lnTo>
                  <a:lnTo>
                    <a:pt x="42307" y="14145"/>
                  </a:lnTo>
                  <a:lnTo>
                    <a:pt x="42255" y="14063"/>
                  </a:lnTo>
                  <a:lnTo>
                    <a:pt x="42203" y="13968"/>
                  </a:lnTo>
                  <a:lnTo>
                    <a:pt x="42150" y="13862"/>
                  </a:lnTo>
                  <a:lnTo>
                    <a:pt x="42108" y="13744"/>
                  </a:lnTo>
                  <a:lnTo>
                    <a:pt x="42065" y="13614"/>
                  </a:lnTo>
                  <a:lnTo>
                    <a:pt x="42027" y="13472"/>
                  </a:lnTo>
                  <a:lnTo>
                    <a:pt x="41989" y="13319"/>
                  </a:lnTo>
                  <a:lnTo>
                    <a:pt x="41923" y="13000"/>
                  </a:lnTo>
                  <a:lnTo>
                    <a:pt x="41851" y="12681"/>
                  </a:lnTo>
                  <a:lnTo>
                    <a:pt x="41775" y="12374"/>
                  </a:lnTo>
                  <a:lnTo>
                    <a:pt x="41695" y="12079"/>
                  </a:lnTo>
                  <a:lnTo>
                    <a:pt x="41614" y="11772"/>
                  </a:lnTo>
                  <a:lnTo>
                    <a:pt x="41524" y="11489"/>
                  </a:lnTo>
                  <a:lnTo>
                    <a:pt x="41434" y="11194"/>
                  </a:lnTo>
                  <a:lnTo>
                    <a:pt x="41339" y="10910"/>
                  </a:lnTo>
                  <a:lnTo>
                    <a:pt x="41239" y="10639"/>
                  </a:lnTo>
                  <a:lnTo>
                    <a:pt x="41139" y="10367"/>
                  </a:lnTo>
                  <a:lnTo>
                    <a:pt x="41035" y="10096"/>
                  </a:lnTo>
                  <a:lnTo>
                    <a:pt x="40926" y="9824"/>
                  </a:lnTo>
                  <a:lnTo>
                    <a:pt x="40812" y="9564"/>
                  </a:lnTo>
                  <a:lnTo>
                    <a:pt x="40693" y="9316"/>
                  </a:lnTo>
                  <a:lnTo>
                    <a:pt x="40575" y="9068"/>
                  </a:lnTo>
                  <a:lnTo>
                    <a:pt x="40456" y="8821"/>
                  </a:lnTo>
                  <a:lnTo>
                    <a:pt x="40328" y="8573"/>
                  </a:lnTo>
                  <a:lnTo>
                    <a:pt x="40200" y="8336"/>
                  </a:lnTo>
                  <a:lnTo>
                    <a:pt x="40067" y="8100"/>
                  </a:lnTo>
                  <a:lnTo>
                    <a:pt x="39934" y="7876"/>
                  </a:lnTo>
                  <a:lnTo>
                    <a:pt x="39796" y="7652"/>
                  </a:lnTo>
                  <a:lnTo>
                    <a:pt x="39654" y="7427"/>
                  </a:lnTo>
                  <a:lnTo>
                    <a:pt x="39512" y="7215"/>
                  </a:lnTo>
                  <a:lnTo>
                    <a:pt x="39364" y="7002"/>
                  </a:lnTo>
                  <a:lnTo>
                    <a:pt x="39065" y="6589"/>
                  </a:lnTo>
                  <a:lnTo>
                    <a:pt x="38752" y="6199"/>
                  </a:lnTo>
                  <a:lnTo>
                    <a:pt x="38434" y="5810"/>
                  </a:lnTo>
                  <a:lnTo>
                    <a:pt x="38102" y="5456"/>
                  </a:lnTo>
                  <a:lnTo>
                    <a:pt x="37765" y="5101"/>
                  </a:lnTo>
                  <a:lnTo>
                    <a:pt x="37414" y="4771"/>
                  </a:lnTo>
                  <a:lnTo>
                    <a:pt x="37058" y="4452"/>
                  </a:lnTo>
                  <a:lnTo>
                    <a:pt x="36697" y="4145"/>
                  </a:lnTo>
                  <a:lnTo>
                    <a:pt x="36322" y="3850"/>
                  </a:lnTo>
                  <a:lnTo>
                    <a:pt x="35947" y="3566"/>
                  </a:lnTo>
                  <a:lnTo>
                    <a:pt x="35563" y="3307"/>
                  </a:lnTo>
                  <a:lnTo>
                    <a:pt x="35174" y="3059"/>
                  </a:lnTo>
                  <a:lnTo>
                    <a:pt x="34775" y="2811"/>
                  </a:lnTo>
                  <a:lnTo>
                    <a:pt x="34376" y="2586"/>
                  </a:lnTo>
                  <a:lnTo>
                    <a:pt x="33973" y="2374"/>
                  </a:lnTo>
                  <a:lnTo>
                    <a:pt x="33565" y="2173"/>
                  </a:lnTo>
                  <a:lnTo>
                    <a:pt x="33152" y="1984"/>
                  </a:lnTo>
                  <a:lnTo>
                    <a:pt x="32734" y="1795"/>
                  </a:lnTo>
                  <a:lnTo>
                    <a:pt x="32316" y="1630"/>
                  </a:lnTo>
                  <a:lnTo>
                    <a:pt x="31899" y="1477"/>
                  </a:lnTo>
                  <a:lnTo>
                    <a:pt x="31476" y="1323"/>
                  </a:lnTo>
                  <a:lnTo>
                    <a:pt x="31054" y="1181"/>
                  </a:lnTo>
                  <a:lnTo>
                    <a:pt x="30632" y="1052"/>
                  </a:lnTo>
                  <a:lnTo>
                    <a:pt x="30204" y="933"/>
                  </a:lnTo>
                  <a:lnTo>
                    <a:pt x="29782" y="827"/>
                  </a:lnTo>
                  <a:lnTo>
                    <a:pt x="29360" y="721"/>
                  </a:lnTo>
                  <a:lnTo>
                    <a:pt x="28937" y="627"/>
                  </a:lnTo>
                  <a:lnTo>
                    <a:pt x="28515" y="544"/>
                  </a:lnTo>
                  <a:lnTo>
                    <a:pt x="27679" y="390"/>
                  </a:lnTo>
                  <a:lnTo>
                    <a:pt x="26858" y="272"/>
                  </a:lnTo>
                  <a:lnTo>
                    <a:pt x="26051" y="178"/>
                  </a:lnTo>
                  <a:lnTo>
                    <a:pt x="25259" y="107"/>
                  </a:lnTo>
                  <a:lnTo>
                    <a:pt x="24495" y="48"/>
                  </a:lnTo>
                  <a:lnTo>
                    <a:pt x="23754" y="13"/>
                  </a:lnTo>
                  <a:lnTo>
                    <a:pt x="23042"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5"/>
            <p:cNvSpPr/>
            <p:nvPr/>
          </p:nvSpPr>
          <p:spPr>
            <a:xfrm>
              <a:off x="-549200" y="-6224125"/>
              <a:ext cx="234250" cy="582400"/>
            </a:xfrm>
            <a:custGeom>
              <a:avLst/>
              <a:gdLst/>
              <a:ahLst/>
              <a:cxnLst/>
              <a:rect l="l" t="t" r="r" b="b"/>
              <a:pathLst>
                <a:path w="9370" h="23296" extrusionOk="0">
                  <a:moveTo>
                    <a:pt x="4950" y="2846"/>
                  </a:moveTo>
                  <a:lnTo>
                    <a:pt x="5112" y="2964"/>
                  </a:lnTo>
                  <a:lnTo>
                    <a:pt x="5268" y="3094"/>
                  </a:lnTo>
                  <a:lnTo>
                    <a:pt x="5420" y="3235"/>
                  </a:lnTo>
                  <a:lnTo>
                    <a:pt x="5567" y="3389"/>
                  </a:lnTo>
                  <a:lnTo>
                    <a:pt x="5710" y="3566"/>
                  </a:lnTo>
                  <a:lnTo>
                    <a:pt x="5847" y="3755"/>
                  </a:lnTo>
                  <a:lnTo>
                    <a:pt x="5985" y="3955"/>
                  </a:lnTo>
                  <a:lnTo>
                    <a:pt x="6113" y="4168"/>
                  </a:lnTo>
                  <a:lnTo>
                    <a:pt x="6237" y="4392"/>
                  </a:lnTo>
                  <a:lnTo>
                    <a:pt x="6355" y="4640"/>
                  </a:lnTo>
                  <a:lnTo>
                    <a:pt x="6469" y="4888"/>
                  </a:lnTo>
                  <a:lnTo>
                    <a:pt x="6583" y="5148"/>
                  </a:lnTo>
                  <a:lnTo>
                    <a:pt x="6687" y="5420"/>
                  </a:lnTo>
                  <a:lnTo>
                    <a:pt x="6787" y="5703"/>
                  </a:lnTo>
                  <a:lnTo>
                    <a:pt x="6882" y="5986"/>
                  </a:lnTo>
                  <a:lnTo>
                    <a:pt x="6972" y="6293"/>
                  </a:lnTo>
                  <a:lnTo>
                    <a:pt x="7058" y="6600"/>
                  </a:lnTo>
                  <a:lnTo>
                    <a:pt x="7138" y="6907"/>
                  </a:lnTo>
                  <a:lnTo>
                    <a:pt x="7214" y="7238"/>
                  </a:lnTo>
                  <a:lnTo>
                    <a:pt x="7285" y="7557"/>
                  </a:lnTo>
                  <a:lnTo>
                    <a:pt x="7347" y="7887"/>
                  </a:lnTo>
                  <a:lnTo>
                    <a:pt x="7409" y="8230"/>
                  </a:lnTo>
                  <a:lnTo>
                    <a:pt x="7466" y="8572"/>
                  </a:lnTo>
                  <a:lnTo>
                    <a:pt x="7513" y="8914"/>
                  </a:lnTo>
                  <a:lnTo>
                    <a:pt x="7556" y="9269"/>
                  </a:lnTo>
                  <a:lnTo>
                    <a:pt x="7599" y="9623"/>
                  </a:lnTo>
                  <a:lnTo>
                    <a:pt x="7632" y="9977"/>
                  </a:lnTo>
                  <a:lnTo>
                    <a:pt x="7660" y="10331"/>
                  </a:lnTo>
                  <a:lnTo>
                    <a:pt x="7684" y="10685"/>
                  </a:lnTo>
                  <a:lnTo>
                    <a:pt x="7698" y="11040"/>
                  </a:lnTo>
                  <a:lnTo>
                    <a:pt x="7713" y="11394"/>
                  </a:lnTo>
                  <a:lnTo>
                    <a:pt x="7717" y="11748"/>
                  </a:lnTo>
                  <a:lnTo>
                    <a:pt x="7717" y="12102"/>
                  </a:lnTo>
                  <a:lnTo>
                    <a:pt x="7713" y="12456"/>
                  </a:lnTo>
                  <a:lnTo>
                    <a:pt x="7703" y="12811"/>
                  </a:lnTo>
                  <a:lnTo>
                    <a:pt x="7689" y="13153"/>
                  </a:lnTo>
                  <a:lnTo>
                    <a:pt x="7665" y="13496"/>
                  </a:lnTo>
                  <a:lnTo>
                    <a:pt x="7641" y="13838"/>
                  </a:lnTo>
                  <a:lnTo>
                    <a:pt x="7608" y="14168"/>
                  </a:lnTo>
                  <a:lnTo>
                    <a:pt x="7565" y="14499"/>
                  </a:lnTo>
                  <a:lnTo>
                    <a:pt x="7523" y="14818"/>
                  </a:lnTo>
                  <a:lnTo>
                    <a:pt x="7471" y="15137"/>
                  </a:lnTo>
                  <a:lnTo>
                    <a:pt x="7414" y="15444"/>
                  </a:lnTo>
                  <a:lnTo>
                    <a:pt x="7352" y="15751"/>
                  </a:lnTo>
                  <a:lnTo>
                    <a:pt x="7285" y="16034"/>
                  </a:lnTo>
                  <a:lnTo>
                    <a:pt x="7210" y="16317"/>
                  </a:lnTo>
                  <a:lnTo>
                    <a:pt x="7129" y="16601"/>
                  </a:lnTo>
                  <a:lnTo>
                    <a:pt x="7043" y="16860"/>
                  </a:lnTo>
                  <a:lnTo>
                    <a:pt x="6948" y="17108"/>
                  </a:lnTo>
                  <a:lnTo>
                    <a:pt x="6849" y="17356"/>
                  </a:lnTo>
                  <a:lnTo>
                    <a:pt x="6744" y="17581"/>
                  </a:lnTo>
                  <a:lnTo>
                    <a:pt x="6635" y="17805"/>
                  </a:lnTo>
                  <a:lnTo>
                    <a:pt x="6517" y="18006"/>
                  </a:lnTo>
                  <a:lnTo>
                    <a:pt x="6393" y="18195"/>
                  </a:lnTo>
                  <a:lnTo>
                    <a:pt x="6260" y="18372"/>
                  </a:lnTo>
                  <a:lnTo>
                    <a:pt x="6123" y="18537"/>
                  </a:lnTo>
                  <a:lnTo>
                    <a:pt x="5980" y="18679"/>
                  </a:lnTo>
                  <a:lnTo>
                    <a:pt x="5828" y="18809"/>
                  </a:lnTo>
                  <a:lnTo>
                    <a:pt x="5672" y="18927"/>
                  </a:lnTo>
                  <a:lnTo>
                    <a:pt x="5510" y="19021"/>
                  </a:lnTo>
                  <a:lnTo>
                    <a:pt x="5340" y="19104"/>
                  </a:lnTo>
                  <a:lnTo>
                    <a:pt x="5164" y="19163"/>
                  </a:lnTo>
                  <a:lnTo>
                    <a:pt x="4984" y="19210"/>
                  </a:lnTo>
                  <a:lnTo>
                    <a:pt x="4794" y="19234"/>
                  </a:lnTo>
                  <a:lnTo>
                    <a:pt x="4609" y="19234"/>
                  </a:lnTo>
                  <a:lnTo>
                    <a:pt x="4433" y="19210"/>
                  </a:lnTo>
                  <a:lnTo>
                    <a:pt x="4257" y="19175"/>
                  </a:lnTo>
                  <a:lnTo>
                    <a:pt x="4091" y="19116"/>
                  </a:lnTo>
                  <a:lnTo>
                    <a:pt x="3930" y="19045"/>
                  </a:lnTo>
                  <a:lnTo>
                    <a:pt x="3778" y="18950"/>
                  </a:lnTo>
                  <a:lnTo>
                    <a:pt x="3626" y="18832"/>
                  </a:lnTo>
                  <a:lnTo>
                    <a:pt x="3484" y="18714"/>
                  </a:lnTo>
                  <a:lnTo>
                    <a:pt x="3346" y="18572"/>
                  </a:lnTo>
                  <a:lnTo>
                    <a:pt x="3213" y="18407"/>
                  </a:lnTo>
                  <a:lnTo>
                    <a:pt x="3090" y="18242"/>
                  </a:lnTo>
                  <a:lnTo>
                    <a:pt x="2966" y="18053"/>
                  </a:lnTo>
                  <a:lnTo>
                    <a:pt x="2853" y="17852"/>
                  </a:lnTo>
                  <a:lnTo>
                    <a:pt x="2743" y="17640"/>
                  </a:lnTo>
                  <a:lnTo>
                    <a:pt x="2639" y="17415"/>
                  </a:lnTo>
                  <a:lnTo>
                    <a:pt x="2544" y="17179"/>
                  </a:lnTo>
                  <a:lnTo>
                    <a:pt x="2449" y="16931"/>
                  </a:lnTo>
                  <a:lnTo>
                    <a:pt x="2364" y="16672"/>
                  </a:lnTo>
                  <a:lnTo>
                    <a:pt x="2283" y="16412"/>
                  </a:lnTo>
                  <a:lnTo>
                    <a:pt x="2212" y="16128"/>
                  </a:lnTo>
                  <a:lnTo>
                    <a:pt x="2141" y="15845"/>
                  </a:lnTo>
                  <a:lnTo>
                    <a:pt x="2079" y="15550"/>
                  </a:lnTo>
                  <a:lnTo>
                    <a:pt x="2017" y="15255"/>
                  </a:lnTo>
                  <a:lnTo>
                    <a:pt x="1965" y="14948"/>
                  </a:lnTo>
                  <a:lnTo>
                    <a:pt x="1918" y="14629"/>
                  </a:lnTo>
                  <a:lnTo>
                    <a:pt x="1880" y="14310"/>
                  </a:lnTo>
                  <a:lnTo>
                    <a:pt x="1842" y="13991"/>
                  </a:lnTo>
                  <a:lnTo>
                    <a:pt x="1813" y="13661"/>
                  </a:lnTo>
                  <a:lnTo>
                    <a:pt x="1789" y="13330"/>
                  </a:lnTo>
                  <a:lnTo>
                    <a:pt x="1770" y="12988"/>
                  </a:lnTo>
                  <a:lnTo>
                    <a:pt x="1756" y="12657"/>
                  </a:lnTo>
                  <a:lnTo>
                    <a:pt x="1751" y="12315"/>
                  </a:lnTo>
                  <a:lnTo>
                    <a:pt x="1747" y="11972"/>
                  </a:lnTo>
                  <a:lnTo>
                    <a:pt x="1751" y="11630"/>
                  </a:lnTo>
                  <a:lnTo>
                    <a:pt x="1761" y="11288"/>
                  </a:lnTo>
                  <a:lnTo>
                    <a:pt x="1775" y="10945"/>
                  </a:lnTo>
                  <a:lnTo>
                    <a:pt x="1794" y="10603"/>
                  </a:lnTo>
                  <a:lnTo>
                    <a:pt x="1823" y="10272"/>
                  </a:lnTo>
                  <a:lnTo>
                    <a:pt x="1856" y="9930"/>
                  </a:lnTo>
                  <a:lnTo>
                    <a:pt x="1889" y="9599"/>
                  </a:lnTo>
                  <a:lnTo>
                    <a:pt x="1932" y="9269"/>
                  </a:lnTo>
                  <a:lnTo>
                    <a:pt x="1979" y="8938"/>
                  </a:lnTo>
                  <a:lnTo>
                    <a:pt x="2036" y="8619"/>
                  </a:lnTo>
                  <a:lnTo>
                    <a:pt x="2093" y="8300"/>
                  </a:lnTo>
                  <a:lnTo>
                    <a:pt x="2160" y="7993"/>
                  </a:lnTo>
                  <a:lnTo>
                    <a:pt x="2226" y="7686"/>
                  </a:lnTo>
                  <a:lnTo>
                    <a:pt x="2302" y="7391"/>
                  </a:lnTo>
                  <a:lnTo>
                    <a:pt x="2383" y="7096"/>
                  </a:lnTo>
                  <a:lnTo>
                    <a:pt x="2468" y="6813"/>
                  </a:lnTo>
                  <a:lnTo>
                    <a:pt x="2563" y="6541"/>
                  </a:lnTo>
                  <a:lnTo>
                    <a:pt x="2658" y="6281"/>
                  </a:lnTo>
                  <a:lnTo>
                    <a:pt x="2762" y="6034"/>
                  </a:lnTo>
                  <a:lnTo>
                    <a:pt x="2867" y="5786"/>
                  </a:lnTo>
                  <a:lnTo>
                    <a:pt x="2981" y="5561"/>
                  </a:lnTo>
                  <a:lnTo>
                    <a:pt x="3099" y="5337"/>
                  </a:lnTo>
                  <a:lnTo>
                    <a:pt x="3223" y="5136"/>
                  </a:lnTo>
                  <a:lnTo>
                    <a:pt x="3356" y="4935"/>
                  </a:lnTo>
                  <a:lnTo>
                    <a:pt x="3489" y="4758"/>
                  </a:lnTo>
                  <a:lnTo>
                    <a:pt x="3631" y="4593"/>
                  </a:lnTo>
                  <a:lnTo>
                    <a:pt x="3773" y="4440"/>
                  </a:lnTo>
                  <a:lnTo>
                    <a:pt x="3925" y="4310"/>
                  </a:lnTo>
                  <a:lnTo>
                    <a:pt x="4082" y="4192"/>
                  </a:lnTo>
                  <a:lnTo>
                    <a:pt x="4243" y="4085"/>
                  </a:lnTo>
                  <a:lnTo>
                    <a:pt x="4409" y="4003"/>
                  </a:lnTo>
                  <a:lnTo>
                    <a:pt x="4466" y="3967"/>
                  </a:lnTo>
                  <a:lnTo>
                    <a:pt x="4518" y="3932"/>
                  </a:lnTo>
                  <a:lnTo>
                    <a:pt x="4566" y="3885"/>
                  </a:lnTo>
                  <a:lnTo>
                    <a:pt x="4613" y="3837"/>
                  </a:lnTo>
                  <a:lnTo>
                    <a:pt x="4656" y="3778"/>
                  </a:lnTo>
                  <a:lnTo>
                    <a:pt x="4699" y="3708"/>
                  </a:lnTo>
                  <a:lnTo>
                    <a:pt x="4737" y="3648"/>
                  </a:lnTo>
                  <a:lnTo>
                    <a:pt x="4770" y="3578"/>
                  </a:lnTo>
                  <a:lnTo>
                    <a:pt x="4803" y="3495"/>
                  </a:lnTo>
                  <a:lnTo>
                    <a:pt x="4832" y="3412"/>
                  </a:lnTo>
                  <a:lnTo>
                    <a:pt x="4860" y="3330"/>
                  </a:lnTo>
                  <a:lnTo>
                    <a:pt x="4884" y="3247"/>
                  </a:lnTo>
                  <a:lnTo>
                    <a:pt x="4903" y="3153"/>
                  </a:lnTo>
                  <a:lnTo>
                    <a:pt x="4922" y="3058"/>
                  </a:lnTo>
                  <a:lnTo>
                    <a:pt x="4941" y="2952"/>
                  </a:lnTo>
                  <a:lnTo>
                    <a:pt x="4950" y="2846"/>
                  </a:lnTo>
                  <a:close/>
                  <a:moveTo>
                    <a:pt x="4125" y="0"/>
                  </a:moveTo>
                  <a:lnTo>
                    <a:pt x="4049" y="12"/>
                  </a:lnTo>
                  <a:lnTo>
                    <a:pt x="3963" y="36"/>
                  </a:lnTo>
                  <a:lnTo>
                    <a:pt x="3849" y="95"/>
                  </a:lnTo>
                  <a:lnTo>
                    <a:pt x="3735" y="154"/>
                  </a:lnTo>
                  <a:lnTo>
                    <a:pt x="3621" y="224"/>
                  </a:lnTo>
                  <a:lnTo>
                    <a:pt x="3512" y="307"/>
                  </a:lnTo>
                  <a:lnTo>
                    <a:pt x="3398" y="390"/>
                  </a:lnTo>
                  <a:lnTo>
                    <a:pt x="3289" y="484"/>
                  </a:lnTo>
                  <a:lnTo>
                    <a:pt x="3180" y="579"/>
                  </a:lnTo>
                  <a:lnTo>
                    <a:pt x="3076" y="685"/>
                  </a:lnTo>
                  <a:lnTo>
                    <a:pt x="2971" y="791"/>
                  </a:lnTo>
                  <a:lnTo>
                    <a:pt x="2867" y="909"/>
                  </a:lnTo>
                  <a:lnTo>
                    <a:pt x="2762" y="1039"/>
                  </a:lnTo>
                  <a:lnTo>
                    <a:pt x="2663" y="1169"/>
                  </a:lnTo>
                  <a:lnTo>
                    <a:pt x="2463" y="1452"/>
                  </a:lnTo>
                  <a:lnTo>
                    <a:pt x="2269" y="1759"/>
                  </a:lnTo>
                  <a:lnTo>
                    <a:pt x="2084" y="2090"/>
                  </a:lnTo>
                  <a:lnTo>
                    <a:pt x="1903" y="2432"/>
                  </a:lnTo>
                  <a:lnTo>
                    <a:pt x="1733" y="2798"/>
                  </a:lnTo>
                  <a:lnTo>
                    <a:pt x="1566" y="3188"/>
                  </a:lnTo>
                  <a:lnTo>
                    <a:pt x="1405" y="3601"/>
                  </a:lnTo>
                  <a:lnTo>
                    <a:pt x="1253" y="4026"/>
                  </a:lnTo>
                  <a:lnTo>
                    <a:pt x="1111" y="4475"/>
                  </a:lnTo>
                  <a:lnTo>
                    <a:pt x="973" y="4924"/>
                  </a:lnTo>
                  <a:lnTo>
                    <a:pt x="845" y="5396"/>
                  </a:lnTo>
                  <a:lnTo>
                    <a:pt x="726" y="5892"/>
                  </a:lnTo>
                  <a:lnTo>
                    <a:pt x="612" y="6388"/>
                  </a:lnTo>
                  <a:lnTo>
                    <a:pt x="508" y="6895"/>
                  </a:lnTo>
                  <a:lnTo>
                    <a:pt x="413" y="7415"/>
                  </a:lnTo>
                  <a:lnTo>
                    <a:pt x="328" y="7946"/>
                  </a:lnTo>
                  <a:lnTo>
                    <a:pt x="252" y="8489"/>
                  </a:lnTo>
                  <a:lnTo>
                    <a:pt x="185" y="9044"/>
                  </a:lnTo>
                  <a:lnTo>
                    <a:pt x="128" y="9599"/>
                  </a:lnTo>
                  <a:lnTo>
                    <a:pt x="86" y="10154"/>
                  </a:lnTo>
                  <a:lnTo>
                    <a:pt x="48" y="10721"/>
                  </a:lnTo>
                  <a:lnTo>
                    <a:pt x="19" y="11299"/>
                  </a:lnTo>
                  <a:lnTo>
                    <a:pt x="5" y="11866"/>
                  </a:lnTo>
                  <a:lnTo>
                    <a:pt x="0" y="12445"/>
                  </a:lnTo>
                  <a:lnTo>
                    <a:pt x="10" y="13023"/>
                  </a:lnTo>
                  <a:lnTo>
                    <a:pt x="14" y="13307"/>
                  </a:lnTo>
                  <a:lnTo>
                    <a:pt x="29" y="13602"/>
                  </a:lnTo>
                  <a:lnTo>
                    <a:pt x="43" y="13885"/>
                  </a:lnTo>
                  <a:lnTo>
                    <a:pt x="57" y="14168"/>
                  </a:lnTo>
                  <a:lnTo>
                    <a:pt x="76" y="14452"/>
                  </a:lnTo>
                  <a:lnTo>
                    <a:pt x="100" y="14723"/>
                  </a:lnTo>
                  <a:lnTo>
                    <a:pt x="124" y="14995"/>
                  </a:lnTo>
                  <a:lnTo>
                    <a:pt x="152" y="15267"/>
                  </a:lnTo>
                  <a:lnTo>
                    <a:pt x="185" y="15526"/>
                  </a:lnTo>
                  <a:lnTo>
                    <a:pt x="218" y="15798"/>
                  </a:lnTo>
                  <a:lnTo>
                    <a:pt x="252" y="16046"/>
                  </a:lnTo>
                  <a:lnTo>
                    <a:pt x="290" y="16306"/>
                  </a:lnTo>
                  <a:lnTo>
                    <a:pt x="332" y="16554"/>
                  </a:lnTo>
                  <a:lnTo>
                    <a:pt x="375" y="16801"/>
                  </a:lnTo>
                  <a:lnTo>
                    <a:pt x="470" y="17286"/>
                  </a:lnTo>
                  <a:lnTo>
                    <a:pt x="574" y="17758"/>
                  </a:lnTo>
                  <a:lnTo>
                    <a:pt x="684" y="18206"/>
                  </a:lnTo>
                  <a:lnTo>
                    <a:pt x="802" y="18643"/>
                  </a:lnTo>
                  <a:lnTo>
                    <a:pt x="935" y="19057"/>
                  </a:lnTo>
                  <a:lnTo>
                    <a:pt x="1068" y="19458"/>
                  </a:lnTo>
                  <a:lnTo>
                    <a:pt x="1215" y="19836"/>
                  </a:lnTo>
                  <a:lnTo>
                    <a:pt x="1367" y="20202"/>
                  </a:lnTo>
                  <a:lnTo>
                    <a:pt x="1524" y="20544"/>
                  </a:lnTo>
                  <a:lnTo>
                    <a:pt x="1690" y="20875"/>
                  </a:lnTo>
                  <a:lnTo>
                    <a:pt x="1861" y="21182"/>
                  </a:lnTo>
                  <a:lnTo>
                    <a:pt x="2036" y="21477"/>
                  </a:lnTo>
                  <a:lnTo>
                    <a:pt x="2221" y="21737"/>
                  </a:lnTo>
                  <a:lnTo>
                    <a:pt x="2406" y="21985"/>
                  </a:lnTo>
                  <a:lnTo>
                    <a:pt x="2601" y="22221"/>
                  </a:lnTo>
                  <a:lnTo>
                    <a:pt x="2800" y="22422"/>
                  </a:lnTo>
                  <a:lnTo>
                    <a:pt x="3000" y="22610"/>
                  </a:lnTo>
                  <a:lnTo>
                    <a:pt x="3204" y="22776"/>
                  </a:lnTo>
                  <a:lnTo>
                    <a:pt x="3413" y="22917"/>
                  </a:lnTo>
                  <a:lnTo>
                    <a:pt x="3626" y="23036"/>
                  </a:lnTo>
                  <a:lnTo>
                    <a:pt x="3845" y="23142"/>
                  </a:lnTo>
                  <a:lnTo>
                    <a:pt x="4063" y="23213"/>
                  </a:lnTo>
                  <a:lnTo>
                    <a:pt x="4281" y="23260"/>
                  </a:lnTo>
                  <a:lnTo>
                    <a:pt x="4504" y="23295"/>
                  </a:lnTo>
                  <a:lnTo>
                    <a:pt x="4727" y="23295"/>
                  </a:lnTo>
                  <a:lnTo>
                    <a:pt x="4950" y="23272"/>
                  </a:lnTo>
                  <a:lnTo>
                    <a:pt x="5173" y="23236"/>
                  </a:lnTo>
                  <a:lnTo>
                    <a:pt x="5397" y="23165"/>
                  </a:lnTo>
                  <a:lnTo>
                    <a:pt x="5610" y="23083"/>
                  </a:lnTo>
                  <a:lnTo>
                    <a:pt x="5828" y="22965"/>
                  </a:lnTo>
                  <a:lnTo>
                    <a:pt x="6037" y="22835"/>
                  </a:lnTo>
                  <a:lnTo>
                    <a:pt x="6246" y="22681"/>
                  </a:lnTo>
                  <a:lnTo>
                    <a:pt x="6455" y="22504"/>
                  </a:lnTo>
                  <a:lnTo>
                    <a:pt x="6654" y="22303"/>
                  </a:lnTo>
                  <a:lnTo>
                    <a:pt x="6849" y="22091"/>
                  </a:lnTo>
                  <a:lnTo>
                    <a:pt x="7043" y="21855"/>
                  </a:lnTo>
                  <a:lnTo>
                    <a:pt x="7229" y="21595"/>
                  </a:lnTo>
                  <a:lnTo>
                    <a:pt x="7409" y="21312"/>
                  </a:lnTo>
                  <a:lnTo>
                    <a:pt x="7584" y="21017"/>
                  </a:lnTo>
                  <a:lnTo>
                    <a:pt x="7755" y="20710"/>
                  </a:lnTo>
                  <a:lnTo>
                    <a:pt x="7917" y="20367"/>
                  </a:lnTo>
                  <a:lnTo>
                    <a:pt x="8073" y="20025"/>
                  </a:lnTo>
                  <a:lnTo>
                    <a:pt x="8225" y="19659"/>
                  </a:lnTo>
                  <a:lnTo>
                    <a:pt x="8368" y="19269"/>
                  </a:lnTo>
                  <a:lnTo>
                    <a:pt x="8500" y="18868"/>
                  </a:lnTo>
                  <a:lnTo>
                    <a:pt x="8624" y="18454"/>
                  </a:lnTo>
                  <a:lnTo>
                    <a:pt x="8743" y="18018"/>
                  </a:lnTo>
                  <a:lnTo>
                    <a:pt x="8852" y="17581"/>
                  </a:lnTo>
                  <a:lnTo>
                    <a:pt x="8951" y="17108"/>
                  </a:lnTo>
                  <a:lnTo>
                    <a:pt x="9042" y="16636"/>
                  </a:lnTo>
                  <a:lnTo>
                    <a:pt x="9080" y="16400"/>
                  </a:lnTo>
                  <a:lnTo>
                    <a:pt x="9117" y="16152"/>
                  </a:lnTo>
                  <a:lnTo>
                    <a:pt x="9155" y="15892"/>
                  </a:lnTo>
                  <a:lnTo>
                    <a:pt x="9189" y="15644"/>
                  </a:lnTo>
                  <a:lnTo>
                    <a:pt x="9217" y="15385"/>
                  </a:lnTo>
                  <a:lnTo>
                    <a:pt x="9246" y="15125"/>
                  </a:lnTo>
                  <a:lnTo>
                    <a:pt x="9274" y="14865"/>
                  </a:lnTo>
                  <a:lnTo>
                    <a:pt x="9293" y="14605"/>
                  </a:lnTo>
                  <a:lnTo>
                    <a:pt x="9312" y="14334"/>
                  </a:lnTo>
                  <a:lnTo>
                    <a:pt x="9331" y="14062"/>
                  </a:lnTo>
                  <a:lnTo>
                    <a:pt x="9345" y="13779"/>
                  </a:lnTo>
                  <a:lnTo>
                    <a:pt x="9355" y="13507"/>
                  </a:lnTo>
                  <a:lnTo>
                    <a:pt x="9364" y="13224"/>
                  </a:lnTo>
                  <a:lnTo>
                    <a:pt x="9369" y="12941"/>
                  </a:lnTo>
                  <a:lnTo>
                    <a:pt x="9369" y="12657"/>
                  </a:lnTo>
                  <a:lnTo>
                    <a:pt x="9369" y="12374"/>
                  </a:lnTo>
                  <a:lnTo>
                    <a:pt x="9355" y="11807"/>
                  </a:lnTo>
                  <a:lnTo>
                    <a:pt x="9331" y="11240"/>
                  </a:lnTo>
                  <a:lnTo>
                    <a:pt x="9303" y="10685"/>
                  </a:lnTo>
                  <a:lnTo>
                    <a:pt x="9260" y="10142"/>
                  </a:lnTo>
                  <a:lnTo>
                    <a:pt x="9208" y="9611"/>
                  </a:lnTo>
                  <a:lnTo>
                    <a:pt x="9146" y="9080"/>
                  </a:lnTo>
                  <a:lnTo>
                    <a:pt x="9075" y="8560"/>
                  </a:lnTo>
                  <a:lnTo>
                    <a:pt x="8999" y="8064"/>
                  </a:lnTo>
                  <a:lnTo>
                    <a:pt x="8913" y="7568"/>
                  </a:lnTo>
                  <a:lnTo>
                    <a:pt x="8814" y="7084"/>
                  </a:lnTo>
                  <a:lnTo>
                    <a:pt x="8714" y="6612"/>
                  </a:lnTo>
                  <a:lnTo>
                    <a:pt x="8600" y="6152"/>
                  </a:lnTo>
                  <a:lnTo>
                    <a:pt x="8481" y="5715"/>
                  </a:lnTo>
                  <a:lnTo>
                    <a:pt x="8353" y="5290"/>
                  </a:lnTo>
                  <a:lnTo>
                    <a:pt x="8220" y="4876"/>
                  </a:lnTo>
                  <a:lnTo>
                    <a:pt x="8078" y="4487"/>
                  </a:lnTo>
                  <a:lnTo>
                    <a:pt x="7931" y="4109"/>
                  </a:lnTo>
                  <a:lnTo>
                    <a:pt x="7774" y="3755"/>
                  </a:lnTo>
                  <a:lnTo>
                    <a:pt x="7618" y="3412"/>
                  </a:lnTo>
                  <a:lnTo>
                    <a:pt x="7447" y="3094"/>
                  </a:lnTo>
                  <a:lnTo>
                    <a:pt x="7276" y="2798"/>
                  </a:lnTo>
                  <a:lnTo>
                    <a:pt x="7096" y="2515"/>
                  </a:lnTo>
                  <a:lnTo>
                    <a:pt x="6911" y="2267"/>
                  </a:lnTo>
                  <a:lnTo>
                    <a:pt x="6721" y="2031"/>
                  </a:lnTo>
                  <a:lnTo>
                    <a:pt x="6526" y="1818"/>
                  </a:lnTo>
                  <a:lnTo>
                    <a:pt x="6327" y="1630"/>
                  </a:lnTo>
                  <a:lnTo>
                    <a:pt x="6123" y="1476"/>
                  </a:lnTo>
                  <a:lnTo>
                    <a:pt x="5909" y="1334"/>
                  </a:lnTo>
                  <a:lnTo>
                    <a:pt x="5805" y="1275"/>
                  </a:lnTo>
                  <a:lnTo>
                    <a:pt x="5696" y="1228"/>
                  </a:lnTo>
                  <a:lnTo>
                    <a:pt x="5591" y="1181"/>
                  </a:lnTo>
                  <a:lnTo>
                    <a:pt x="5477" y="1145"/>
                  </a:lnTo>
                  <a:lnTo>
                    <a:pt x="5368" y="1110"/>
                  </a:lnTo>
                  <a:lnTo>
                    <a:pt x="5259" y="1086"/>
                  </a:lnTo>
                  <a:lnTo>
                    <a:pt x="5145" y="1075"/>
                  </a:lnTo>
                  <a:lnTo>
                    <a:pt x="5031" y="1063"/>
                  </a:lnTo>
                  <a:lnTo>
                    <a:pt x="5012" y="1075"/>
                  </a:lnTo>
                  <a:lnTo>
                    <a:pt x="4988" y="1075"/>
                  </a:lnTo>
                  <a:lnTo>
                    <a:pt x="4955" y="1110"/>
                  </a:lnTo>
                  <a:lnTo>
                    <a:pt x="4922" y="1145"/>
                  </a:lnTo>
                  <a:lnTo>
                    <a:pt x="4889" y="1181"/>
                  </a:lnTo>
                  <a:lnTo>
                    <a:pt x="4855" y="1051"/>
                  </a:lnTo>
                  <a:lnTo>
                    <a:pt x="4822" y="909"/>
                  </a:lnTo>
                  <a:lnTo>
                    <a:pt x="4784" y="779"/>
                  </a:lnTo>
                  <a:lnTo>
                    <a:pt x="4742" y="661"/>
                  </a:lnTo>
                  <a:lnTo>
                    <a:pt x="4694" y="543"/>
                  </a:lnTo>
                  <a:lnTo>
                    <a:pt x="4642" y="437"/>
                  </a:lnTo>
                  <a:lnTo>
                    <a:pt x="4590" y="343"/>
                  </a:lnTo>
                  <a:lnTo>
                    <a:pt x="4533" y="248"/>
                  </a:lnTo>
                  <a:lnTo>
                    <a:pt x="4476" y="177"/>
                  </a:lnTo>
                  <a:lnTo>
                    <a:pt x="4409" y="118"/>
                  </a:lnTo>
                  <a:lnTo>
                    <a:pt x="4343" y="59"/>
                  </a:lnTo>
                  <a:lnTo>
                    <a:pt x="4276" y="24"/>
                  </a:lnTo>
                  <a:lnTo>
                    <a:pt x="4200"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5"/>
            <p:cNvSpPr/>
            <p:nvPr/>
          </p:nvSpPr>
          <p:spPr>
            <a:xfrm>
              <a:off x="-505550" y="-6153000"/>
              <a:ext cx="149300" cy="409725"/>
            </a:xfrm>
            <a:custGeom>
              <a:avLst/>
              <a:gdLst/>
              <a:ahLst/>
              <a:cxnLst/>
              <a:rect l="l" t="t" r="r" b="b"/>
              <a:pathLst>
                <a:path w="5972" h="16389" extrusionOk="0">
                  <a:moveTo>
                    <a:pt x="3204" y="1"/>
                  </a:moveTo>
                  <a:lnTo>
                    <a:pt x="3195" y="107"/>
                  </a:lnTo>
                  <a:lnTo>
                    <a:pt x="3176" y="213"/>
                  </a:lnTo>
                  <a:lnTo>
                    <a:pt x="3157" y="308"/>
                  </a:lnTo>
                  <a:lnTo>
                    <a:pt x="3138" y="402"/>
                  </a:lnTo>
                  <a:lnTo>
                    <a:pt x="3114" y="485"/>
                  </a:lnTo>
                  <a:lnTo>
                    <a:pt x="3086" y="567"/>
                  </a:lnTo>
                  <a:lnTo>
                    <a:pt x="3057" y="650"/>
                  </a:lnTo>
                  <a:lnTo>
                    <a:pt x="3024" y="733"/>
                  </a:lnTo>
                  <a:lnTo>
                    <a:pt x="2991" y="803"/>
                  </a:lnTo>
                  <a:lnTo>
                    <a:pt x="2953" y="863"/>
                  </a:lnTo>
                  <a:lnTo>
                    <a:pt x="2910" y="933"/>
                  </a:lnTo>
                  <a:lnTo>
                    <a:pt x="2867" y="992"/>
                  </a:lnTo>
                  <a:lnTo>
                    <a:pt x="2820" y="1040"/>
                  </a:lnTo>
                  <a:lnTo>
                    <a:pt x="2772" y="1087"/>
                  </a:lnTo>
                  <a:lnTo>
                    <a:pt x="2720" y="1122"/>
                  </a:lnTo>
                  <a:lnTo>
                    <a:pt x="2663" y="1158"/>
                  </a:lnTo>
                  <a:lnTo>
                    <a:pt x="2497" y="1240"/>
                  </a:lnTo>
                  <a:lnTo>
                    <a:pt x="2336" y="1347"/>
                  </a:lnTo>
                  <a:lnTo>
                    <a:pt x="2179" y="1465"/>
                  </a:lnTo>
                  <a:lnTo>
                    <a:pt x="2027" y="1595"/>
                  </a:lnTo>
                  <a:lnTo>
                    <a:pt x="1885" y="1748"/>
                  </a:lnTo>
                  <a:lnTo>
                    <a:pt x="1743" y="1913"/>
                  </a:lnTo>
                  <a:lnTo>
                    <a:pt x="1610" y="2090"/>
                  </a:lnTo>
                  <a:lnTo>
                    <a:pt x="1477" y="2291"/>
                  </a:lnTo>
                  <a:lnTo>
                    <a:pt x="1353" y="2492"/>
                  </a:lnTo>
                  <a:lnTo>
                    <a:pt x="1235" y="2716"/>
                  </a:lnTo>
                  <a:lnTo>
                    <a:pt x="1121" y="2941"/>
                  </a:lnTo>
                  <a:lnTo>
                    <a:pt x="1016" y="3189"/>
                  </a:lnTo>
                  <a:lnTo>
                    <a:pt x="912" y="3436"/>
                  </a:lnTo>
                  <a:lnTo>
                    <a:pt x="817" y="3696"/>
                  </a:lnTo>
                  <a:lnTo>
                    <a:pt x="722" y="3968"/>
                  </a:lnTo>
                  <a:lnTo>
                    <a:pt x="637" y="4251"/>
                  </a:lnTo>
                  <a:lnTo>
                    <a:pt x="556" y="4546"/>
                  </a:lnTo>
                  <a:lnTo>
                    <a:pt x="480" y="4841"/>
                  </a:lnTo>
                  <a:lnTo>
                    <a:pt x="414" y="5148"/>
                  </a:lnTo>
                  <a:lnTo>
                    <a:pt x="347" y="5455"/>
                  </a:lnTo>
                  <a:lnTo>
                    <a:pt x="290" y="5774"/>
                  </a:lnTo>
                  <a:lnTo>
                    <a:pt x="233" y="6093"/>
                  </a:lnTo>
                  <a:lnTo>
                    <a:pt x="186" y="6424"/>
                  </a:lnTo>
                  <a:lnTo>
                    <a:pt x="143" y="6754"/>
                  </a:lnTo>
                  <a:lnTo>
                    <a:pt x="110" y="7085"/>
                  </a:lnTo>
                  <a:lnTo>
                    <a:pt x="77" y="7427"/>
                  </a:lnTo>
                  <a:lnTo>
                    <a:pt x="48" y="7758"/>
                  </a:lnTo>
                  <a:lnTo>
                    <a:pt x="29" y="8100"/>
                  </a:lnTo>
                  <a:lnTo>
                    <a:pt x="15" y="8443"/>
                  </a:lnTo>
                  <a:lnTo>
                    <a:pt x="5" y="8785"/>
                  </a:lnTo>
                  <a:lnTo>
                    <a:pt x="1" y="9127"/>
                  </a:lnTo>
                  <a:lnTo>
                    <a:pt x="5" y="9470"/>
                  </a:lnTo>
                  <a:lnTo>
                    <a:pt x="10" y="9812"/>
                  </a:lnTo>
                  <a:lnTo>
                    <a:pt x="24" y="10143"/>
                  </a:lnTo>
                  <a:lnTo>
                    <a:pt x="43" y="10485"/>
                  </a:lnTo>
                  <a:lnTo>
                    <a:pt x="67" y="10816"/>
                  </a:lnTo>
                  <a:lnTo>
                    <a:pt x="96" y="11146"/>
                  </a:lnTo>
                  <a:lnTo>
                    <a:pt x="134" y="11465"/>
                  </a:lnTo>
                  <a:lnTo>
                    <a:pt x="172" y="11784"/>
                  </a:lnTo>
                  <a:lnTo>
                    <a:pt x="219" y="12103"/>
                  </a:lnTo>
                  <a:lnTo>
                    <a:pt x="271" y="12410"/>
                  </a:lnTo>
                  <a:lnTo>
                    <a:pt x="333" y="12705"/>
                  </a:lnTo>
                  <a:lnTo>
                    <a:pt x="395" y="13000"/>
                  </a:lnTo>
                  <a:lnTo>
                    <a:pt x="466" y="13283"/>
                  </a:lnTo>
                  <a:lnTo>
                    <a:pt x="537" y="13567"/>
                  </a:lnTo>
                  <a:lnTo>
                    <a:pt x="618" y="13827"/>
                  </a:lnTo>
                  <a:lnTo>
                    <a:pt x="703" y="14086"/>
                  </a:lnTo>
                  <a:lnTo>
                    <a:pt x="798" y="14334"/>
                  </a:lnTo>
                  <a:lnTo>
                    <a:pt x="893" y="14570"/>
                  </a:lnTo>
                  <a:lnTo>
                    <a:pt x="997" y="14795"/>
                  </a:lnTo>
                  <a:lnTo>
                    <a:pt x="1107" y="15007"/>
                  </a:lnTo>
                  <a:lnTo>
                    <a:pt x="1220" y="15208"/>
                  </a:lnTo>
                  <a:lnTo>
                    <a:pt x="1344" y="15397"/>
                  </a:lnTo>
                  <a:lnTo>
                    <a:pt x="1467" y="15562"/>
                  </a:lnTo>
                  <a:lnTo>
                    <a:pt x="1600" y="15727"/>
                  </a:lnTo>
                  <a:lnTo>
                    <a:pt x="1738" y="15869"/>
                  </a:lnTo>
                  <a:lnTo>
                    <a:pt x="1880" y="15987"/>
                  </a:lnTo>
                  <a:lnTo>
                    <a:pt x="2032" y="16105"/>
                  </a:lnTo>
                  <a:lnTo>
                    <a:pt x="2184" y="16200"/>
                  </a:lnTo>
                  <a:lnTo>
                    <a:pt x="2345" y="16271"/>
                  </a:lnTo>
                  <a:lnTo>
                    <a:pt x="2511" y="16330"/>
                  </a:lnTo>
                  <a:lnTo>
                    <a:pt x="2687" y="16365"/>
                  </a:lnTo>
                  <a:lnTo>
                    <a:pt x="2863" y="16389"/>
                  </a:lnTo>
                  <a:lnTo>
                    <a:pt x="3048" y="16389"/>
                  </a:lnTo>
                  <a:lnTo>
                    <a:pt x="3238" y="16365"/>
                  </a:lnTo>
                  <a:lnTo>
                    <a:pt x="3418" y="16318"/>
                  </a:lnTo>
                  <a:lnTo>
                    <a:pt x="3594" y="16259"/>
                  </a:lnTo>
                  <a:lnTo>
                    <a:pt x="3764" y="16176"/>
                  </a:lnTo>
                  <a:lnTo>
                    <a:pt x="3926" y="16082"/>
                  </a:lnTo>
                  <a:lnTo>
                    <a:pt x="4082" y="15964"/>
                  </a:lnTo>
                  <a:lnTo>
                    <a:pt x="4234" y="15834"/>
                  </a:lnTo>
                  <a:lnTo>
                    <a:pt x="4377" y="15692"/>
                  </a:lnTo>
                  <a:lnTo>
                    <a:pt x="4514" y="15527"/>
                  </a:lnTo>
                  <a:lnTo>
                    <a:pt x="4647" y="15350"/>
                  </a:lnTo>
                  <a:lnTo>
                    <a:pt x="4771" y="15161"/>
                  </a:lnTo>
                  <a:lnTo>
                    <a:pt x="4889" y="14960"/>
                  </a:lnTo>
                  <a:lnTo>
                    <a:pt x="4998" y="14736"/>
                  </a:lnTo>
                  <a:lnTo>
                    <a:pt x="5103" y="14511"/>
                  </a:lnTo>
                  <a:lnTo>
                    <a:pt x="5202" y="14263"/>
                  </a:lnTo>
                  <a:lnTo>
                    <a:pt x="5297" y="14015"/>
                  </a:lnTo>
                  <a:lnTo>
                    <a:pt x="5383" y="13756"/>
                  </a:lnTo>
                  <a:lnTo>
                    <a:pt x="5464" y="13472"/>
                  </a:lnTo>
                  <a:lnTo>
                    <a:pt x="5539" y="13189"/>
                  </a:lnTo>
                  <a:lnTo>
                    <a:pt x="5606" y="12906"/>
                  </a:lnTo>
                  <a:lnTo>
                    <a:pt x="5668" y="12599"/>
                  </a:lnTo>
                  <a:lnTo>
                    <a:pt x="5725" y="12292"/>
                  </a:lnTo>
                  <a:lnTo>
                    <a:pt x="5777" y="11973"/>
                  </a:lnTo>
                  <a:lnTo>
                    <a:pt x="5819" y="11654"/>
                  </a:lnTo>
                  <a:lnTo>
                    <a:pt x="5862" y="11323"/>
                  </a:lnTo>
                  <a:lnTo>
                    <a:pt x="5895" y="10993"/>
                  </a:lnTo>
                  <a:lnTo>
                    <a:pt x="5919" y="10651"/>
                  </a:lnTo>
                  <a:lnTo>
                    <a:pt x="5943" y="10308"/>
                  </a:lnTo>
                  <a:lnTo>
                    <a:pt x="5957" y="9966"/>
                  </a:lnTo>
                  <a:lnTo>
                    <a:pt x="5967" y="9611"/>
                  </a:lnTo>
                  <a:lnTo>
                    <a:pt x="5971" y="9257"/>
                  </a:lnTo>
                  <a:lnTo>
                    <a:pt x="5971" y="8903"/>
                  </a:lnTo>
                  <a:lnTo>
                    <a:pt x="5967" y="8549"/>
                  </a:lnTo>
                  <a:lnTo>
                    <a:pt x="5952" y="8195"/>
                  </a:lnTo>
                  <a:lnTo>
                    <a:pt x="5938" y="7840"/>
                  </a:lnTo>
                  <a:lnTo>
                    <a:pt x="5914" y="7486"/>
                  </a:lnTo>
                  <a:lnTo>
                    <a:pt x="5886" y="7132"/>
                  </a:lnTo>
                  <a:lnTo>
                    <a:pt x="5853" y="6778"/>
                  </a:lnTo>
                  <a:lnTo>
                    <a:pt x="5810" y="6424"/>
                  </a:lnTo>
                  <a:lnTo>
                    <a:pt x="5767" y="6069"/>
                  </a:lnTo>
                  <a:lnTo>
                    <a:pt x="5720" y="5727"/>
                  </a:lnTo>
                  <a:lnTo>
                    <a:pt x="5663" y="5385"/>
                  </a:lnTo>
                  <a:lnTo>
                    <a:pt x="5601" y="5042"/>
                  </a:lnTo>
                  <a:lnTo>
                    <a:pt x="5539" y="4712"/>
                  </a:lnTo>
                  <a:lnTo>
                    <a:pt x="5468" y="4393"/>
                  </a:lnTo>
                  <a:lnTo>
                    <a:pt x="5392" y="4062"/>
                  </a:lnTo>
                  <a:lnTo>
                    <a:pt x="5312" y="3755"/>
                  </a:lnTo>
                  <a:lnTo>
                    <a:pt x="5226" y="3448"/>
                  </a:lnTo>
                  <a:lnTo>
                    <a:pt x="5136" y="3141"/>
                  </a:lnTo>
                  <a:lnTo>
                    <a:pt x="5041" y="2858"/>
                  </a:lnTo>
                  <a:lnTo>
                    <a:pt x="4941" y="2575"/>
                  </a:lnTo>
                  <a:lnTo>
                    <a:pt x="4837" y="2303"/>
                  </a:lnTo>
                  <a:lnTo>
                    <a:pt x="4723" y="2043"/>
                  </a:lnTo>
                  <a:lnTo>
                    <a:pt x="4609" y="1795"/>
                  </a:lnTo>
                  <a:lnTo>
                    <a:pt x="4491" y="1547"/>
                  </a:lnTo>
                  <a:lnTo>
                    <a:pt x="4367" y="1323"/>
                  </a:lnTo>
                  <a:lnTo>
                    <a:pt x="4239" y="1110"/>
                  </a:lnTo>
                  <a:lnTo>
                    <a:pt x="4101" y="910"/>
                  </a:lnTo>
                  <a:lnTo>
                    <a:pt x="3964" y="721"/>
                  </a:lnTo>
                  <a:lnTo>
                    <a:pt x="3821" y="544"/>
                  </a:lnTo>
                  <a:lnTo>
                    <a:pt x="3674" y="390"/>
                  </a:lnTo>
                  <a:lnTo>
                    <a:pt x="3522" y="249"/>
                  </a:lnTo>
                  <a:lnTo>
                    <a:pt x="3366" y="119"/>
                  </a:lnTo>
                  <a:lnTo>
                    <a:pt x="3204"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5"/>
            <p:cNvSpPr/>
            <p:nvPr/>
          </p:nvSpPr>
          <p:spPr>
            <a:xfrm>
              <a:off x="-726350" y="-11491225"/>
              <a:ext cx="143600" cy="371075"/>
            </a:xfrm>
            <a:custGeom>
              <a:avLst/>
              <a:gdLst/>
              <a:ahLst/>
              <a:cxnLst/>
              <a:rect l="l" t="t" r="r" b="b"/>
              <a:pathLst>
                <a:path w="5744" h="14843" extrusionOk="0">
                  <a:moveTo>
                    <a:pt x="3161" y="1"/>
                  </a:moveTo>
                  <a:lnTo>
                    <a:pt x="3000" y="24"/>
                  </a:lnTo>
                  <a:lnTo>
                    <a:pt x="2843" y="60"/>
                  </a:lnTo>
                  <a:lnTo>
                    <a:pt x="2687" y="119"/>
                  </a:lnTo>
                  <a:lnTo>
                    <a:pt x="2535" y="201"/>
                  </a:lnTo>
                  <a:lnTo>
                    <a:pt x="2378" y="308"/>
                  </a:lnTo>
                  <a:lnTo>
                    <a:pt x="2226" y="426"/>
                  </a:lnTo>
                  <a:lnTo>
                    <a:pt x="2079" y="556"/>
                  </a:lnTo>
                  <a:lnTo>
                    <a:pt x="1932" y="709"/>
                  </a:lnTo>
                  <a:lnTo>
                    <a:pt x="1785" y="886"/>
                  </a:lnTo>
                  <a:lnTo>
                    <a:pt x="1642" y="1075"/>
                  </a:lnTo>
                  <a:lnTo>
                    <a:pt x="1505" y="1276"/>
                  </a:lnTo>
                  <a:lnTo>
                    <a:pt x="1372" y="1488"/>
                  </a:lnTo>
                  <a:lnTo>
                    <a:pt x="1244" y="1724"/>
                  </a:lnTo>
                  <a:lnTo>
                    <a:pt x="1116" y="1972"/>
                  </a:lnTo>
                  <a:lnTo>
                    <a:pt x="997" y="2232"/>
                  </a:lnTo>
                  <a:lnTo>
                    <a:pt x="878" y="2504"/>
                  </a:lnTo>
                  <a:lnTo>
                    <a:pt x="769" y="2787"/>
                  </a:lnTo>
                  <a:lnTo>
                    <a:pt x="665" y="3094"/>
                  </a:lnTo>
                  <a:lnTo>
                    <a:pt x="570" y="3401"/>
                  </a:lnTo>
                  <a:lnTo>
                    <a:pt x="475" y="3720"/>
                  </a:lnTo>
                  <a:lnTo>
                    <a:pt x="394" y="4050"/>
                  </a:lnTo>
                  <a:lnTo>
                    <a:pt x="313" y="4393"/>
                  </a:lnTo>
                  <a:lnTo>
                    <a:pt x="247" y="4747"/>
                  </a:lnTo>
                  <a:lnTo>
                    <a:pt x="185" y="5113"/>
                  </a:lnTo>
                  <a:lnTo>
                    <a:pt x="128" y="5479"/>
                  </a:lnTo>
                  <a:lnTo>
                    <a:pt x="81" y="5881"/>
                  </a:lnTo>
                  <a:lnTo>
                    <a:pt x="48" y="6282"/>
                  </a:lnTo>
                  <a:lnTo>
                    <a:pt x="19" y="6683"/>
                  </a:lnTo>
                  <a:lnTo>
                    <a:pt x="5" y="7073"/>
                  </a:lnTo>
                  <a:lnTo>
                    <a:pt x="0" y="7474"/>
                  </a:lnTo>
                  <a:lnTo>
                    <a:pt x="0" y="7864"/>
                  </a:lnTo>
                  <a:lnTo>
                    <a:pt x="14" y="8242"/>
                  </a:lnTo>
                  <a:lnTo>
                    <a:pt x="33" y="8620"/>
                  </a:lnTo>
                  <a:lnTo>
                    <a:pt x="67" y="8998"/>
                  </a:lnTo>
                  <a:lnTo>
                    <a:pt x="105" y="9364"/>
                  </a:lnTo>
                  <a:lnTo>
                    <a:pt x="152" y="9730"/>
                  </a:lnTo>
                  <a:lnTo>
                    <a:pt x="204" y="10084"/>
                  </a:lnTo>
                  <a:lnTo>
                    <a:pt x="271" y="10426"/>
                  </a:lnTo>
                  <a:lnTo>
                    <a:pt x="337" y="10769"/>
                  </a:lnTo>
                  <a:lnTo>
                    <a:pt x="413" y="11099"/>
                  </a:lnTo>
                  <a:lnTo>
                    <a:pt x="499" y="11418"/>
                  </a:lnTo>
                  <a:lnTo>
                    <a:pt x="589" y="11725"/>
                  </a:lnTo>
                  <a:lnTo>
                    <a:pt x="684" y="12020"/>
                  </a:lnTo>
                  <a:lnTo>
                    <a:pt x="788" y="12304"/>
                  </a:lnTo>
                  <a:lnTo>
                    <a:pt x="897" y="12587"/>
                  </a:lnTo>
                  <a:lnTo>
                    <a:pt x="1011" y="12847"/>
                  </a:lnTo>
                  <a:lnTo>
                    <a:pt x="1130" y="13095"/>
                  </a:lnTo>
                  <a:lnTo>
                    <a:pt x="1253" y="13331"/>
                  </a:lnTo>
                  <a:lnTo>
                    <a:pt x="1381" y="13543"/>
                  </a:lnTo>
                  <a:lnTo>
                    <a:pt x="1519" y="13756"/>
                  </a:lnTo>
                  <a:lnTo>
                    <a:pt x="1657" y="13945"/>
                  </a:lnTo>
                  <a:lnTo>
                    <a:pt x="1794" y="14122"/>
                  </a:lnTo>
                  <a:lnTo>
                    <a:pt x="1941" y="14275"/>
                  </a:lnTo>
                  <a:lnTo>
                    <a:pt x="2089" y="14417"/>
                  </a:lnTo>
                  <a:lnTo>
                    <a:pt x="2240" y="14535"/>
                  </a:lnTo>
                  <a:lnTo>
                    <a:pt x="2397" y="14641"/>
                  </a:lnTo>
                  <a:lnTo>
                    <a:pt x="2554" y="14724"/>
                  </a:lnTo>
                  <a:lnTo>
                    <a:pt x="2710" y="14783"/>
                  </a:lnTo>
                  <a:lnTo>
                    <a:pt x="2872" y="14818"/>
                  </a:lnTo>
                  <a:lnTo>
                    <a:pt x="3028" y="14842"/>
                  </a:lnTo>
                  <a:lnTo>
                    <a:pt x="3185" y="14842"/>
                  </a:lnTo>
                  <a:lnTo>
                    <a:pt x="3337" y="14818"/>
                  </a:lnTo>
                  <a:lnTo>
                    <a:pt x="3493" y="14771"/>
                  </a:lnTo>
                  <a:lnTo>
                    <a:pt x="3640" y="14712"/>
                  </a:lnTo>
                  <a:lnTo>
                    <a:pt x="3792" y="14630"/>
                  </a:lnTo>
                  <a:lnTo>
                    <a:pt x="3935" y="14535"/>
                  </a:lnTo>
                  <a:lnTo>
                    <a:pt x="4082" y="14417"/>
                  </a:lnTo>
                  <a:lnTo>
                    <a:pt x="4220" y="14275"/>
                  </a:lnTo>
                  <a:lnTo>
                    <a:pt x="4352" y="14134"/>
                  </a:lnTo>
                  <a:lnTo>
                    <a:pt x="4485" y="13957"/>
                  </a:lnTo>
                  <a:lnTo>
                    <a:pt x="4613" y="13768"/>
                  </a:lnTo>
                  <a:lnTo>
                    <a:pt x="4732" y="13567"/>
                  </a:lnTo>
                  <a:lnTo>
                    <a:pt x="4851" y="13354"/>
                  </a:lnTo>
                  <a:lnTo>
                    <a:pt x="4960" y="13118"/>
                  </a:lnTo>
                  <a:lnTo>
                    <a:pt x="5069" y="12870"/>
                  </a:lnTo>
                  <a:lnTo>
                    <a:pt x="5164" y="12611"/>
                  </a:lnTo>
                  <a:lnTo>
                    <a:pt x="5259" y="12327"/>
                  </a:lnTo>
                  <a:lnTo>
                    <a:pt x="5344" y="12032"/>
                  </a:lnTo>
                  <a:lnTo>
                    <a:pt x="5420" y="11737"/>
                  </a:lnTo>
                  <a:lnTo>
                    <a:pt x="5491" y="11418"/>
                  </a:lnTo>
                  <a:lnTo>
                    <a:pt x="5553" y="11087"/>
                  </a:lnTo>
                  <a:lnTo>
                    <a:pt x="5610" y="10745"/>
                  </a:lnTo>
                  <a:lnTo>
                    <a:pt x="5653" y="10379"/>
                  </a:lnTo>
                  <a:lnTo>
                    <a:pt x="5691" y="10013"/>
                  </a:lnTo>
                  <a:lnTo>
                    <a:pt x="5719" y="9635"/>
                  </a:lnTo>
                  <a:lnTo>
                    <a:pt x="5734" y="9246"/>
                  </a:lnTo>
                  <a:lnTo>
                    <a:pt x="5743" y="8856"/>
                  </a:lnTo>
                  <a:lnTo>
                    <a:pt x="5738" y="8443"/>
                  </a:lnTo>
                  <a:lnTo>
                    <a:pt x="5724" y="8018"/>
                  </a:lnTo>
                  <a:lnTo>
                    <a:pt x="5705" y="7675"/>
                  </a:lnTo>
                  <a:lnTo>
                    <a:pt x="5677" y="7345"/>
                  </a:lnTo>
                  <a:lnTo>
                    <a:pt x="5639" y="7002"/>
                  </a:lnTo>
                  <a:lnTo>
                    <a:pt x="5596" y="6660"/>
                  </a:lnTo>
                  <a:lnTo>
                    <a:pt x="5548" y="6329"/>
                  </a:lnTo>
                  <a:lnTo>
                    <a:pt x="5491" y="5999"/>
                  </a:lnTo>
                  <a:lnTo>
                    <a:pt x="5430" y="5680"/>
                  </a:lnTo>
                  <a:lnTo>
                    <a:pt x="5363" y="5361"/>
                  </a:lnTo>
                  <a:lnTo>
                    <a:pt x="5292" y="5042"/>
                  </a:lnTo>
                  <a:lnTo>
                    <a:pt x="5211" y="4735"/>
                  </a:lnTo>
                  <a:lnTo>
                    <a:pt x="5126" y="4440"/>
                  </a:lnTo>
                  <a:lnTo>
                    <a:pt x="5041" y="4157"/>
                  </a:lnTo>
                  <a:lnTo>
                    <a:pt x="4946" y="3873"/>
                  </a:lnTo>
                  <a:lnTo>
                    <a:pt x="4851" y="3602"/>
                  </a:lnTo>
                  <a:lnTo>
                    <a:pt x="4746" y="3354"/>
                  </a:lnTo>
                  <a:lnTo>
                    <a:pt x="4642" y="3106"/>
                  </a:lnTo>
                  <a:lnTo>
                    <a:pt x="4613" y="2988"/>
                  </a:lnTo>
                  <a:lnTo>
                    <a:pt x="4585" y="2893"/>
                  </a:lnTo>
                  <a:lnTo>
                    <a:pt x="4514" y="2704"/>
                  </a:lnTo>
                  <a:lnTo>
                    <a:pt x="4552" y="2575"/>
                  </a:lnTo>
                  <a:lnTo>
                    <a:pt x="4575" y="2433"/>
                  </a:lnTo>
                  <a:lnTo>
                    <a:pt x="4599" y="2279"/>
                  </a:lnTo>
                  <a:lnTo>
                    <a:pt x="4613" y="2126"/>
                  </a:lnTo>
                  <a:lnTo>
                    <a:pt x="4618" y="1961"/>
                  </a:lnTo>
                  <a:lnTo>
                    <a:pt x="4618" y="1795"/>
                  </a:lnTo>
                  <a:lnTo>
                    <a:pt x="4613" y="1630"/>
                  </a:lnTo>
                  <a:lnTo>
                    <a:pt x="4599" y="1465"/>
                  </a:lnTo>
                  <a:lnTo>
                    <a:pt x="4580" y="1299"/>
                  </a:lnTo>
                  <a:lnTo>
                    <a:pt x="4552" y="1146"/>
                  </a:lnTo>
                  <a:lnTo>
                    <a:pt x="4519" y="992"/>
                  </a:lnTo>
                  <a:lnTo>
                    <a:pt x="4476" y="863"/>
                  </a:lnTo>
                  <a:lnTo>
                    <a:pt x="4428" y="733"/>
                  </a:lnTo>
                  <a:lnTo>
                    <a:pt x="4371" y="615"/>
                  </a:lnTo>
                  <a:lnTo>
                    <a:pt x="4310" y="520"/>
                  </a:lnTo>
                  <a:lnTo>
                    <a:pt x="4243" y="449"/>
                  </a:lnTo>
                  <a:lnTo>
                    <a:pt x="4091" y="319"/>
                  </a:lnTo>
                  <a:lnTo>
                    <a:pt x="3939" y="201"/>
                  </a:lnTo>
                  <a:lnTo>
                    <a:pt x="3788" y="119"/>
                  </a:lnTo>
                  <a:lnTo>
                    <a:pt x="3631" y="60"/>
                  </a:lnTo>
                  <a:lnTo>
                    <a:pt x="3474" y="12"/>
                  </a:lnTo>
                  <a:lnTo>
                    <a:pt x="3318"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5"/>
            <p:cNvSpPr/>
            <p:nvPr/>
          </p:nvSpPr>
          <p:spPr>
            <a:xfrm>
              <a:off x="-1075800" y="-4898800"/>
              <a:ext cx="283375" cy="609850"/>
            </a:xfrm>
            <a:custGeom>
              <a:avLst/>
              <a:gdLst/>
              <a:ahLst/>
              <a:cxnLst/>
              <a:rect l="l" t="t" r="r" b="b"/>
              <a:pathLst>
                <a:path w="11335" h="24394" extrusionOk="0">
                  <a:moveTo>
                    <a:pt x="8582" y="0"/>
                  </a:moveTo>
                  <a:lnTo>
                    <a:pt x="8416" y="12"/>
                  </a:lnTo>
                  <a:lnTo>
                    <a:pt x="8250" y="24"/>
                  </a:lnTo>
                  <a:lnTo>
                    <a:pt x="8079" y="48"/>
                  </a:lnTo>
                  <a:lnTo>
                    <a:pt x="7908" y="83"/>
                  </a:lnTo>
                  <a:lnTo>
                    <a:pt x="7571" y="154"/>
                  </a:lnTo>
                  <a:lnTo>
                    <a:pt x="7224" y="272"/>
                  </a:lnTo>
                  <a:lnTo>
                    <a:pt x="6883" y="402"/>
                  </a:lnTo>
                  <a:lnTo>
                    <a:pt x="6532" y="567"/>
                  </a:lnTo>
                  <a:lnTo>
                    <a:pt x="6185" y="756"/>
                  </a:lnTo>
                  <a:lnTo>
                    <a:pt x="5834" y="969"/>
                  </a:lnTo>
                  <a:lnTo>
                    <a:pt x="5478" y="1205"/>
                  </a:lnTo>
                  <a:lnTo>
                    <a:pt x="5127" y="1464"/>
                  </a:lnTo>
                  <a:lnTo>
                    <a:pt x="4771" y="1748"/>
                  </a:lnTo>
                  <a:lnTo>
                    <a:pt x="4415" y="2055"/>
                  </a:lnTo>
                  <a:lnTo>
                    <a:pt x="4054" y="2374"/>
                  </a:lnTo>
                  <a:lnTo>
                    <a:pt x="3698" y="2716"/>
                  </a:lnTo>
                  <a:lnTo>
                    <a:pt x="3342" y="3082"/>
                  </a:lnTo>
                  <a:lnTo>
                    <a:pt x="2986" y="3460"/>
                  </a:lnTo>
                  <a:lnTo>
                    <a:pt x="2625" y="3861"/>
                  </a:lnTo>
                  <a:lnTo>
                    <a:pt x="2270" y="4275"/>
                  </a:lnTo>
                  <a:lnTo>
                    <a:pt x="1914" y="4711"/>
                  </a:lnTo>
                  <a:lnTo>
                    <a:pt x="1562" y="5148"/>
                  </a:lnTo>
                  <a:lnTo>
                    <a:pt x="1206" y="5609"/>
                  </a:lnTo>
                  <a:lnTo>
                    <a:pt x="855" y="6081"/>
                  </a:lnTo>
                  <a:lnTo>
                    <a:pt x="509" y="6565"/>
                  </a:lnTo>
                  <a:lnTo>
                    <a:pt x="157" y="7061"/>
                  </a:lnTo>
                  <a:lnTo>
                    <a:pt x="82" y="7179"/>
                  </a:lnTo>
                  <a:lnTo>
                    <a:pt x="1" y="7297"/>
                  </a:lnTo>
                  <a:lnTo>
                    <a:pt x="305" y="8537"/>
                  </a:lnTo>
                  <a:lnTo>
                    <a:pt x="376" y="8419"/>
                  </a:lnTo>
                  <a:lnTo>
                    <a:pt x="419" y="8372"/>
                  </a:lnTo>
                  <a:lnTo>
                    <a:pt x="461" y="8336"/>
                  </a:lnTo>
                  <a:lnTo>
                    <a:pt x="509" y="8289"/>
                  </a:lnTo>
                  <a:lnTo>
                    <a:pt x="561" y="8265"/>
                  </a:lnTo>
                  <a:lnTo>
                    <a:pt x="608" y="8242"/>
                  </a:lnTo>
                  <a:lnTo>
                    <a:pt x="656" y="8230"/>
                  </a:lnTo>
                  <a:lnTo>
                    <a:pt x="703" y="8218"/>
                  </a:lnTo>
                  <a:lnTo>
                    <a:pt x="751" y="8230"/>
                  </a:lnTo>
                  <a:lnTo>
                    <a:pt x="798" y="8242"/>
                  </a:lnTo>
                  <a:lnTo>
                    <a:pt x="846" y="8277"/>
                  </a:lnTo>
                  <a:lnTo>
                    <a:pt x="893" y="8313"/>
                  </a:lnTo>
                  <a:lnTo>
                    <a:pt x="936" y="8360"/>
                  </a:lnTo>
                  <a:lnTo>
                    <a:pt x="979" y="8431"/>
                  </a:lnTo>
                  <a:lnTo>
                    <a:pt x="1017" y="8501"/>
                  </a:lnTo>
                  <a:lnTo>
                    <a:pt x="1055" y="8584"/>
                  </a:lnTo>
                  <a:lnTo>
                    <a:pt x="1088" y="8690"/>
                  </a:lnTo>
                  <a:lnTo>
                    <a:pt x="1121" y="8797"/>
                  </a:lnTo>
                  <a:lnTo>
                    <a:pt x="1149" y="8926"/>
                  </a:lnTo>
                  <a:lnTo>
                    <a:pt x="1273" y="9564"/>
                  </a:lnTo>
                  <a:lnTo>
                    <a:pt x="1396" y="10178"/>
                  </a:lnTo>
                  <a:lnTo>
                    <a:pt x="1524" y="10804"/>
                  </a:lnTo>
                  <a:lnTo>
                    <a:pt x="1657" y="11418"/>
                  </a:lnTo>
                  <a:lnTo>
                    <a:pt x="1795" y="12020"/>
                  </a:lnTo>
                  <a:lnTo>
                    <a:pt x="1933" y="12622"/>
                  </a:lnTo>
                  <a:lnTo>
                    <a:pt x="2080" y="13224"/>
                  </a:lnTo>
                  <a:lnTo>
                    <a:pt x="2227" y="13803"/>
                  </a:lnTo>
                  <a:lnTo>
                    <a:pt x="2379" y="14381"/>
                  </a:lnTo>
                  <a:lnTo>
                    <a:pt x="2535" y="14960"/>
                  </a:lnTo>
                  <a:lnTo>
                    <a:pt x="2697" y="15527"/>
                  </a:lnTo>
                  <a:lnTo>
                    <a:pt x="2868" y="16081"/>
                  </a:lnTo>
                  <a:lnTo>
                    <a:pt x="3043" y="16625"/>
                  </a:lnTo>
                  <a:lnTo>
                    <a:pt x="3223" y="17168"/>
                  </a:lnTo>
                  <a:lnTo>
                    <a:pt x="3409" y="17687"/>
                  </a:lnTo>
                  <a:lnTo>
                    <a:pt x="3603" y="18207"/>
                  </a:lnTo>
                  <a:lnTo>
                    <a:pt x="3793" y="18691"/>
                  </a:lnTo>
                  <a:lnTo>
                    <a:pt x="3988" y="19139"/>
                  </a:lnTo>
                  <a:lnTo>
                    <a:pt x="4182" y="19576"/>
                  </a:lnTo>
                  <a:lnTo>
                    <a:pt x="4386" y="19990"/>
                  </a:lnTo>
                  <a:lnTo>
                    <a:pt x="4590" y="20391"/>
                  </a:lnTo>
                  <a:lnTo>
                    <a:pt x="4794" y="20781"/>
                  </a:lnTo>
                  <a:lnTo>
                    <a:pt x="5003" y="21158"/>
                  </a:lnTo>
                  <a:lnTo>
                    <a:pt x="5217" y="21525"/>
                  </a:lnTo>
                  <a:lnTo>
                    <a:pt x="5639" y="22245"/>
                  </a:lnTo>
                  <a:lnTo>
                    <a:pt x="6071" y="22941"/>
                  </a:lnTo>
                  <a:lnTo>
                    <a:pt x="6503" y="23662"/>
                  </a:lnTo>
                  <a:lnTo>
                    <a:pt x="6717" y="24016"/>
                  </a:lnTo>
                  <a:lnTo>
                    <a:pt x="6935" y="24394"/>
                  </a:lnTo>
                  <a:lnTo>
                    <a:pt x="7191" y="24122"/>
                  </a:lnTo>
                  <a:lnTo>
                    <a:pt x="7448" y="23850"/>
                  </a:lnTo>
                  <a:lnTo>
                    <a:pt x="7709" y="23591"/>
                  </a:lnTo>
                  <a:lnTo>
                    <a:pt x="7970" y="23355"/>
                  </a:lnTo>
                  <a:lnTo>
                    <a:pt x="8235" y="23118"/>
                  </a:lnTo>
                  <a:lnTo>
                    <a:pt x="8506" y="22906"/>
                  </a:lnTo>
                  <a:lnTo>
                    <a:pt x="8776" y="22693"/>
                  </a:lnTo>
                  <a:lnTo>
                    <a:pt x="9052" y="22504"/>
                  </a:lnTo>
                  <a:lnTo>
                    <a:pt x="9327" y="22327"/>
                  </a:lnTo>
                  <a:lnTo>
                    <a:pt x="9607" y="22174"/>
                  </a:lnTo>
                  <a:lnTo>
                    <a:pt x="9887" y="22020"/>
                  </a:lnTo>
                  <a:lnTo>
                    <a:pt x="10172" y="21891"/>
                  </a:lnTo>
                  <a:lnTo>
                    <a:pt x="10457" y="21772"/>
                  </a:lnTo>
                  <a:lnTo>
                    <a:pt x="10746" y="21678"/>
                  </a:lnTo>
                  <a:lnTo>
                    <a:pt x="11040" y="21607"/>
                  </a:lnTo>
                  <a:lnTo>
                    <a:pt x="11335" y="21536"/>
                  </a:lnTo>
                  <a:lnTo>
                    <a:pt x="11282" y="16400"/>
                  </a:lnTo>
                  <a:lnTo>
                    <a:pt x="11230" y="11264"/>
                  </a:lnTo>
                  <a:lnTo>
                    <a:pt x="11112" y="992"/>
                  </a:lnTo>
                  <a:lnTo>
                    <a:pt x="10960" y="874"/>
                  </a:lnTo>
                  <a:lnTo>
                    <a:pt x="10813" y="756"/>
                  </a:lnTo>
                  <a:lnTo>
                    <a:pt x="10661" y="638"/>
                  </a:lnTo>
                  <a:lnTo>
                    <a:pt x="10504" y="544"/>
                  </a:lnTo>
                  <a:lnTo>
                    <a:pt x="10352" y="449"/>
                  </a:lnTo>
                  <a:lnTo>
                    <a:pt x="10196" y="366"/>
                  </a:lnTo>
                  <a:lnTo>
                    <a:pt x="10039" y="296"/>
                  </a:lnTo>
                  <a:lnTo>
                    <a:pt x="9882" y="225"/>
                  </a:lnTo>
                  <a:lnTo>
                    <a:pt x="9721" y="178"/>
                  </a:lnTo>
                  <a:lnTo>
                    <a:pt x="9564" y="130"/>
                  </a:lnTo>
                  <a:lnTo>
                    <a:pt x="9403" y="83"/>
                  </a:lnTo>
                  <a:lnTo>
                    <a:pt x="9237" y="48"/>
                  </a:lnTo>
                  <a:lnTo>
                    <a:pt x="9075" y="24"/>
                  </a:lnTo>
                  <a:lnTo>
                    <a:pt x="8914" y="12"/>
                  </a:lnTo>
                  <a:lnTo>
                    <a:pt x="8748"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5"/>
            <p:cNvSpPr/>
            <p:nvPr/>
          </p:nvSpPr>
          <p:spPr>
            <a:xfrm>
              <a:off x="-1030000" y="-7838450"/>
              <a:ext cx="183350" cy="291675"/>
            </a:xfrm>
            <a:custGeom>
              <a:avLst/>
              <a:gdLst/>
              <a:ahLst/>
              <a:cxnLst/>
              <a:rect l="l" t="t" r="r" b="b"/>
              <a:pathLst>
                <a:path w="7334" h="11667" extrusionOk="0">
                  <a:moveTo>
                    <a:pt x="7077" y="1"/>
                  </a:moveTo>
                  <a:lnTo>
                    <a:pt x="6736" y="107"/>
                  </a:lnTo>
                  <a:lnTo>
                    <a:pt x="6389" y="202"/>
                  </a:lnTo>
                  <a:lnTo>
                    <a:pt x="6047" y="284"/>
                  </a:lnTo>
                  <a:lnTo>
                    <a:pt x="5710" y="355"/>
                  </a:lnTo>
                  <a:lnTo>
                    <a:pt x="5373" y="414"/>
                  </a:lnTo>
                  <a:lnTo>
                    <a:pt x="5037" y="461"/>
                  </a:lnTo>
                  <a:lnTo>
                    <a:pt x="4704" y="497"/>
                  </a:lnTo>
                  <a:lnTo>
                    <a:pt x="4372" y="532"/>
                  </a:lnTo>
                  <a:lnTo>
                    <a:pt x="4045" y="544"/>
                  </a:lnTo>
                  <a:lnTo>
                    <a:pt x="3717" y="556"/>
                  </a:lnTo>
                  <a:lnTo>
                    <a:pt x="3390" y="556"/>
                  </a:lnTo>
                  <a:lnTo>
                    <a:pt x="3067" y="544"/>
                  </a:lnTo>
                  <a:lnTo>
                    <a:pt x="2744" y="520"/>
                  </a:lnTo>
                  <a:lnTo>
                    <a:pt x="2421" y="485"/>
                  </a:lnTo>
                  <a:lnTo>
                    <a:pt x="2103" y="450"/>
                  </a:lnTo>
                  <a:lnTo>
                    <a:pt x="1785" y="402"/>
                  </a:lnTo>
                  <a:lnTo>
                    <a:pt x="1776" y="579"/>
                  </a:lnTo>
                  <a:lnTo>
                    <a:pt x="1757" y="780"/>
                  </a:lnTo>
                  <a:lnTo>
                    <a:pt x="1738" y="981"/>
                  </a:lnTo>
                  <a:lnTo>
                    <a:pt x="1705" y="1193"/>
                  </a:lnTo>
                  <a:lnTo>
                    <a:pt x="1586" y="1796"/>
                  </a:lnTo>
                  <a:lnTo>
                    <a:pt x="1467" y="2386"/>
                  </a:lnTo>
                  <a:lnTo>
                    <a:pt x="1354" y="3000"/>
                  </a:lnTo>
                  <a:lnTo>
                    <a:pt x="1244" y="3602"/>
                  </a:lnTo>
                  <a:lnTo>
                    <a:pt x="1026" y="4830"/>
                  </a:lnTo>
                  <a:lnTo>
                    <a:pt x="817" y="6070"/>
                  </a:lnTo>
                  <a:lnTo>
                    <a:pt x="613" y="7309"/>
                  </a:lnTo>
                  <a:lnTo>
                    <a:pt x="409" y="8549"/>
                  </a:lnTo>
                  <a:lnTo>
                    <a:pt x="210" y="9789"/>
                  </a:lnTo>
                  <a:lnTo>
                    <a:pt x="1" y="11029"/>
                  </a:lnTo>
                  <a:lnTo>
                    <a:pt x="452" y="11147"/>
                  </a:lnTo>
                  <a:lnTo>
                    <a:pt x="907" y="11253"/>
                  </a:lnTo>
                  <a:lnTo>
                    <a:pt x="1363" y="11347"/>
                  </a:lnTo>
                  <a:lnTo>
                    <a:pt x="1819" y="11442"/>
                  </a:lnTo>
                  <a:lnTo>
                    <a:pt x="2274" y="11513"/>
                  </a:lnTo>
                  <a:lnTo>
                    <a:pt x="2730" y="11560"/>
                  </a:lnTo>
                  <a:lnTo>
                    <a:pt x="3190" y="11607"/>
                  </a:lnTo>
                  <a:lnTo>
                    <a:pt x="3651" y="11643"/>
                  </a:lnTo>
                  <a:lnTo>
                    <a:pt x="4111" y="11666"/>
                  </a:lnTo>
                  <a:lnTo>
                    <a:pt x="5032" y="11666"/>
                  </a:lnTo>
                  <a:lnTo>
                    <a:pt x="5492" y="11643"/>
                  </a:lnTo>
                  <a:lnTo>
                    <a:pt x="5953" y="11607"/>
                  </a:lnTo>
                  <a:lnTo>
                    <a:pt x="6413" y="11560"/>
                  </a:lnTo>
                  <a:lnTo>
                    <a:pt x="6873" y="11501"/>
                  </a:lnTo>
                  <a:lnTo>
                    <a:pt x="7334" y="11430"/>
                  </a:lnTo>
                  <a:lnTo>
                    <a:pt x="7272" y="8573"/>
                  </a:lnTo>
                  <a:lnTo>
                    <a:pt x="7205" y="5715"/>
                  </a:lnTo>
                  <a:lnTo>
                    <a:pt x="7139" y="2858"/>
                  </a:lnTo>
                  <a:lnTo>
                    <a:pt x="7077"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5"/>
            <p:cNvSpPr/>
            <p:nvPr/>
          </p:nvSpPr>
          <p:spPr>
            <a:xfrm>
              <a:off x="-1303375" y="-4716375"/>
              <a:ext cx="356700" cy="827975"/>
            </a:xfrm>
            <a:custGeom>
              <a:avLst/>
              <a:gdLst/>
              <a:ahLst/>
              <a:cxnLst/>
              <a:rect l="l" t="t" r="r" b="b"/>
              <a:pathLst>
                <a:path w="14268" h="33119" extrusionOk="0">
                  <a:moveTo>
                    <a:pt x="9104" y="0"/>
                  </a:moveTo>
                  <a:lnTo>
                    <a:pt x="8805" y="449"/>
                  </a:lnTo>
                  <a:lnTo>
                    <a:pt x="8506" y="909"/>
                  </a:lnTo>
                  <a:lnTo>
                    <a:pt x="8212" y="1370"/>
                  </a:lnTo>
                  <a:lnTo>
                    <a:pt x="7917" y="1830"/>
                  </a:lnTo>
                  <a:lnTo>
                    <a:pt x="7628" y="2302"/>
                  </a:lnTo>
                  <a:lnTo>
                    <a:pt x="7338" y="2775"/>
                  </a:lnTo>
                  <a:lnTo>
                    <a:pt x="7054" y="3259"/>
                  </a:lnTo>
                  <a:lnTo>
                    <a:pt x="6769" y="3743"/>
                  </a:lnTo>
                  <a:lnTo>
                    <a:pt x="6213" y="4723"/>
                  </a:lnTo>
                  <a:lnTo>
                    <a:pt x="5672" y="5703"/>
                  </a:lnTo>
                  <a:lnTo>
                    <a:pt x="5146" y="6695"/>
                  </a:lnTo>
                  <a:lnTo>
                    <a:pt x="4638" y="7686"/>
                  </a:lnTo>
                  <a:lnTo>
                    <a:pt x="4144" y="8666"/>
                  </a:lnTo>
                  <a:lnTo>
                    <a:pt x="3670" y="9646"/>
                  </a:lnTo>
                  <a:lnTo>
                    <a:pt x="3219" y="10603"/>
                  </a:lnTo>
                  <a:lnTo>
                    <a:pt x="2787" y="11547"/>
                  </a:lnTo>
                  <a:lnTo>
                    <a:pt x="2379" y="12468"/>
                  </a:lnTo>
                  <a:lnTo>
                    <a:pt x="1994" y="13354"/>
                  </a:lnTo>
                  <a:lnTo>
                    <a:pt x="1638" y="14216"/>
                  </a:lnTo>
                  <a:lnTo>
                    <a:pt x="1306" y="15042"/>
                  </a:lnTo>
                  <a:lnTo>
                    <a:pt x="1140" y="15455"/>
                  </a:lnTo>
                  <a:lnTo>
                    <a:pt x="974" y="15880"/>
                  </a:lnTo>
                  <a:lnTo>
                    <a:pt x="646" y="16754"/>
                  </a:lnTo>
                  <a:lnTo>
                    <a:pt x="324" y="17640"/>
                  </a:lnTo>
                  <a:lnTo>
                    <a:pt x="1" y="18525"/>
                  </a:lnTo>
                  <a:lnTo>
                    <a:pt x="1069" y="20261"/>
                  </a:lnTo>
                  <a:lnTo>
                    <a:pt x="2132" y="22008"/>
                  </a:lnTo>
                  <a:lnTo>
                    <a:pt x="3190" y="23779"/>
                  </a:lnTo>
                  <a:lnTo>
                    <a:pt x="4244" y="25550"/>
                  </a:lnTo>
                  <a:lnTo>
                    <a:pt x="5293" y="27345"/>
                  </a:lnTo>
                  <a:lnTo>
                    <a:pt x="6342" y="29140"/>
                  </a:lnTo>
                  <a:lnTo>
                    <a:pt x="7381" y="30946"/>
                  </a:lnTo>
                  <a:lnTo>
                    <a:pt x="8416" y="32764"/>
                  </a:lnTo>
                  <a:lnTo>
                    <a:pt x="8449" y="32847"/>
                  </a:lnTo>
                  <a:lnTo>
                    <a:pt x="8482" y="32942"/>
                  </a:lnTo>
                  <a:lnTo>
                    <a:pt x="8511" y="33036"/>
                  </a:lnTo>
                  <a:lnTo>
                    <a:pt x="8544" y="33119"/>
                  </a:lnTo>
                  <a:lnTo>
                    <a:pt x="8852" y="32091"/>
                  </a:lnTo>
                  <a:lnTo>
                    <a:pt x="9166" y="31076"/>
                  </a:lnTo>
                  <a:lnTo>
                    <a:pt x="9488" y="30084"/>
                  </a:lnTo>
                  <a:lnTo>
                    <a:pt x="9816" y="29116"/>
                  </a:lnTo>
                  <a:lnTo>
                    <a:pt x="10148" y="28160"/>
                  </a:lnTo>
                  <a:lnTo>
                    <a:pt x="10490" y="27239"/>
                  </a:lnTo>
                  <a:lnTo>
                    <a:pt x="10661" y="26778"/>
                  </a:lnTo>
                  <a:lnTo>
                    <a:pt x="10836" y="26330"/>
                  </a:lnTo>
                  <a:lnTo>
                    <a:pt x="11012" y="25893"/>
                  </a:lnTo>
                  <a:lnTo>
                    <a:pt x="11192" y="25456"/>
                  </a:lnTo>
                  <a:lnTo>
                    <a:pt x="11373" y="25031"/>
                  </a:lnTo>
                  <a:lnTo>
                    <a:pt x="11553" y="24606"/>
                  </a:lnTo>
                  <a:lnTo>
                    <a:pt x="11733" y="24181"/>
                  </a:lnTo>
                  <a:lnTo>
                    <a:pt x="11918" y="23779"/>
                  </a:lnTo>
                  <a:lnTo>
                    <a:pt x="12103" y="23366"/>
                  </a:lnTo>
                  <a:lnTo>
                    <a:pt x="12293" y="22976"/>
                  </a:lnTo>
                  <a:lnTo>
                    <a:pt x="12483" y="22587"/>
                  </a:lnTo>
                  <a:lnTo>
                    <a:pt x="12673" y="22197"/>
                  </a:lnTo>
                  <a:lnTo>
                    <a:pt x="12868" y="21819"/>
                  </a:lnTo>
                  <a:lnTo>
                    <a:pt x="13062" y="21453"/>
                  </a:lnTo>
                  <a:lnTo>
                    <a:pt x="13257" y="21099"/>
                  </a:lnTo>
                  <a:lnTo>
                    <a:pt x="13456" y="20745"/>
                  </a:lnTo>
                  <a:lnTo>
                    <a:pt x="13655" y="20391"/>
                  </a:lnTo>
                  <a:lnTo>
                    <a:pt x="13859" y="20048"/>
                  </a:lnTo>
                  <a:lnTo>
                    <a:pt x="14064" y="19718"/>
                  </a:lnTo>
                  <a:lnTo>
                    <a:pt x="14268" y="19399"/>
                  </a:lnTo>
                  <a:lnTo>
                    <a:pt x="14045" y="19057"/>
                  </a:lnTo>
                  <a:lnTo>
                    <a:pt x="13826" y="18702"/>
                  </a:lnTo>
                  <a:lnTo>
                    <a:pt x="13613" y="18313"/>
                  </a:lnTo>
                  <a:lnTo>
                    <a:pt x="13399" y="17923"/>
                  </a:lnTo>
                  <a:lnTo>
                    <a:pt x="13190" y="17498"/>
                  </a:lnTo>
                  <a:lnTo>
                    <a:pt x="12986" y="17073"/>
                  </a:lnTo>
                  <a:lnTo>
                    <a:pt x="12782" y="16624"/>
                  </a:lnTo>
                  <a:lnTo>
                    <a:pt x="12583" y="16164"/>
                  </a:lnTo>
                  <a:lnTo>
                    <a:pt x="12388" y="15680"/>
                  </a:lnTo>
                  <a:lnTo>
                    <a:pt x="12198" y="15196"/>
                  </a:lnTo>
                  <a:lnTo>
                    <a:pt x="12009" y="14688"/>
                  </a:lnTo>
                  <a:lnTo>
                    <a:pt x="11828" y="14180"/>
                  </a:lnTo>
                  <a:lnTo>
                    <a:pt x="11648" y="13649"/>
                  </a:lnTo>
                  <a:lnTo>
                    <a:pt x="11472" y="13118"/>
                  </a:lnTo>
                  <a:lnTo>
                    <a:pt x="11301" y="12575"/>
                  </a:lnTo>
                  <a:lnTo>
                    <a:pt x="11135" y="12020"/>
                  </a:lnTo>
                  <a:lnTo>
                    <a:pt x="10974" y="11465"/>
                  </a:lnTo>
                  <a:lnTo>
                    <a:pt x="10817" y="10898"/>
                  </a:lnTo>
                  <a:lnTo>
                    <a:pt x="10665" y="10319"/>
                  </a:lnTo>
                  <a:lnTo>
                    <a:pt x="10518" y="9753"/>
                  </a:lnTo>
                  <a:lnTo>
                    <a:pt x="10376" y="9162"/>
                  </a:lnTo>
                  <a:lnTo>
                    <a:pt x="10243" y="8584"/>
                  </a:lnTo>
                  <a:lnTo>
                    <a:pt x="10110" y="7993"/>
                  </a:lnTo>
                  <a:lnTo>
                    <a:pt x="9987" y="7403"/>
                  </a:lnTo>
                  <a:lnTo>
                    <a:pt x="9868" y="6825"/>
                  </a:lnTo>
                  <a:lnTo>
                    <a:pt x="9754" y="6234"/>
                  </a:lnTo>
                  <a:lnTo>
                    <a:pt x="9645" y="5644"/>
                  </a:lnTo>
                  <a:lnTo>
                    <a:pt x="9541" y="5053"/>
                  </a:lnTo>
                  <a:lnTo>
                    <a:pt x="9446" y="4475"/>
                  </a:lnTo>
                  <a:lnTo>
                    <a:pt x="9355" y="3885"/>
                  </a:lnTo>
                  <a:lnTo>
                    <a:pt x="9275" y="3318"/>
                  </a:lnTo>
                  <a:lnTo>
                    <a:pt x="9199" y="2739"/>
                  </a:lnTo>
                  <a:lnTo>
                    <a:pt x="9185" y="2621"/>
                  </a:lnTo>
                  <a:lnTo>
                    <a:pt x="9170" y="2503"/>
                  </a:lnTo>
                  <a:lnTo>
                    <a:pt x="9166" y="2397"/>
                  </a:lnTo>
                  <a:lnTo>
                    <a:pt x="9166" y="2279"/>
                  </a:lnTo>
                  <a:lnTo>
                    <a:pt x="9170" y="2173"/>
                  </a:lnTo>
                  <a:lnTo>
                    <a:pt x="9175" y="2066"/>
                  </a:lnTo>
                  <a:lnTo>
                    <a:pt x="9185" y="1972"/>
                  </a:lnTo>
                  <a:lnTo>
                    <a:pt x="9199" y="1866"/>
                  </a:lnTo>
                  <a:lnTo>
                    <a:pt x="9218" y="1771"/>
                  </a:lnTo>
                  <a:lnTo>
                    <a:pt x="9237" y="1689"/>
                  </a:lnTo>
                  <a:lnTo>
                    <a:pt x="9260" y="1594"/>
                  </a:lnTo>
                  <a:lnTo>
                    <a:pt x="9284" y="1511"/>
                  </a:lnTo>
                  <a:lnTo>
                    <a:pt x="9341" y="1370"/>
                  </a:lnTo>
                  <a:lnTo>
                    <a:pt x="9408" y="1240"/>
                  </a:lnTo>
                  <a:lnTo>
                    <a:pt x="9104"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5"/>
            <p:cNvSpPr/>
            <p:nvPr/>
          </p:nvSpPr>
          <p:spPr>
            <a:xfrm>
              <a:off x="-1311800" y="-8001075"/>
              <a:ext cx="292150" cy="432450"/>
            </a:xfrm>
            <a:custGeom>
              <a:avLst/>
              <a:gdLst/>
              <a:ahLst/>
              <a:cxnLst/>
              <a:rect l="l" t="t" r="r" b="b"/>
              <a:pathLst>
                <a:path w="11686" h="17298" extrusionOk="0">
                  <a:moveTo>
                    <a:pt x="3238" y="0"/>
                  </a:moveTo>
                  <a:lnTo>
                    <a:pt x="3171" y="402"/>
                  </a:lnTo>
                  <a:lnTo>
                    <a:pt x="3100" y="803"/>
                  </a:lnTo>
                  <a:lnTo>
                    <a:pt x="3024" y="1205"/>
                  </a:lnTo>
                  <a:lnTo>
                    <a:pt x="2939" y="1594"/>
                  </a:lnTo>
                  <a:lnTo>
                    <a:pt x="2853" y="1984"/>
                  </a:lnTo>
                  <a:lnTo>
                    <a:pt x="2763" y="2373"/>
                  </a:lnTo>
                  <a:lnTo>
                    <a:pt x="2668" y="2751"/>
                  </a:lnTo>
                  <a:lnTo>
                    <a:pt x="2573" y="3117"/>
                  </a:lnTo>
                  <a:lnTo>
                    <a:pt x="2474" y="3483"/>
                  </a:lnTo>
                  <a:lnTo>
                    <a:pt x="2374" y="3837"/>
                  </a:lnTo>
                  <a:lnTo>
                    <a:pt x="2175" y="4522"/>
                  </a:lnTo>
                  <a:lnTo>
                    <a:pt x="1980" y="5160"/>
                  </a:lnTo>
                  <a:lnTo>
                    <a:pt x="1785" y="5750"/>
                  </a:lnTo>
                  <a:lnTo>
                    <a:pt x="1586" y="6329"/>
                  </a:lnTo>
                  <a:lnTo>
                    <a:pt x="1382" y="6872"/>
                  </a:lnTo>
                  <a:lnTo>
                    <a:pt x="1168" y="7391"/>
                  </a:lnTo>
                  <a:lnTo>
                    <a:pt x="950" y="7899"/>
                  </a:lnTo>
                  <a:lnTo>
                    <a:pt x="722" y="8383"/>
                  </a:lnTo>
                  <a:lnTo>
                    <a:pt x="490" y="8855"/>
                  </a:lnTo>
                  <a:lnTo>
                    <a:pt x="248" y="9292"/>
                  </a:lnTo>
                  <a:lnTo>
                    <a:pt x="1" y="9717"/>
                  </a:lnTo>
                  <a:lnTo>
                    <a:pt x="314" y="10072"/>
                  </a:lnTo>
                  <a:lnTo>
                    <a:pt x="623" y="10426"/>
                  </a:lnTo>
                  <a:lnTo>
                    <a:pt x="936" y="10756"/>
                  </a:lnTo>
                  <a:lnTo>
                    <a:pt x="1249" y="11087"/>
                  </a:lnTo>
                  <a:lnTo>
                    <a:pt x="1567" y="11418"/>
                  </a:lnTo>
                  <a:lnTo>
                    <a:pt x="1880" y="11736"/>
                  </a:lnTo>
                  <a:lnTo>
                    <a:pt x="2198" y="12043"/>
                  </a:lnTo>
                  <a:lnTo>
                    <a:pt x="2516" y="12339"/>
                  </a:lnTo>
                  <a:lnTo>
                    <a:pt x="2839" y="12634"/>
                  </a:lnTo>
                  <a:lnTo>
                    <a:pt x="3157" y="12929"/>
                  </a:lnTo>
                  <a:lnTo>
                    <a:pt x="3480" y="13200"/>
                  </a:lnTo>
                  <a:lnTo>
                    <a:pt x="3802" y="13472"/>
                  </a:lnTo>
                  <a:lnTo>
                    <a:pt x="4125" y="13744"/>
                  </a:lnTo>
                  <a:lnTo>
                    <a:pt x="4453" y="14003"/>
                  </a:lnTo>
                  <a:lnTo>
                    <a:pt x="4780" y="14251"/>
                  </a:lnTo>
                  <a:lnTo>
                    <a:pt x="5108" y="14487"/>
                  </a:lnTo>
                  <a:lnTo>
                    <a:pt x="5435" y="14724"/>
                  </a:lnTo>
                  <a:lnTo>
                    <a:pt x="5763" y="14948"/>
                  </a:lnTo>
                  <a:lnTo>
                    <a:pt x="6095" y="15172"/>
                  </a:lnTo>
                  <a:lnTo>
                    <a:pt x="6422" y="15385"/>
                  </a:lnTo>
                  <a:lnTo>
                    <a:pt x="6755" y="15585"/>
                  </a:lnTo>
                  <a:lnTo>
                    <a:pt x="7087" y="15774"/>
                  </a:lnTo>
                  <a:lnTo>
                    <a:pt x="7424" y="15963"/>
                  </a:lnTo>
                  <a:lnTo>
                    <a:pt x="7756" y="16140"/>
                  </a:lnTo>
                  <a:lnTo>
                    <a:pt x="8093" y="16317"/>
                  </a:lnTo>
                  <a:lnTo>
                    <a:pt x="8430" y="16483"/>
                  </a:lnTo>
                  <a:lnTo>
                    <a:pt x="8767" y="16636"/>
                  </a:lnTo>
                  <a:lnTo>
                    <a:pt x="9104" y="16790"/>
                  </a:lnTo>
                  <a:lnTo>
                    <a:pt x="9441" y="16920"/>
                  </a:lnTo>
                  <a:lnTo>
                    <a:pt x="9778" y="17061"/>
                  </a:lnTo>
                  <a:lnTo>
                    <a:pt x="10120" y="17179"/>
                  </a:lnTo>
                  <a:lnTo>
                    <a:pt x="10461" y="17297"/>
                  </a:lnTo>
                  <a:lnTo>
                    <a:pt x="10618" y="15975"/>
                  </a:lnTo>
                  <a:lnTo>
                    <a:pt x="10779" y="14653"/>
                  </a:lnTo>
                  <a:lnTo>
                    <a:pt x="11102" y="11996"/>
                  </a:lnTo>
                  <a:lnTo>
                    <a:pt x="11263" y="10662"/>
                  </a:lnTo>
                  <a:lnTo>
                    <a:pt x="11411" y="9316"/>
                  </a:lnTo>
                  <a:lnTo>
                    <a:pt x="11558" y="7982"/>
                  </a:lnTo>
                  <a:lnTo>
                    <a:pt x="11624" y="7309"/>
                  </a:lnTo>
                  <a:lnTo>
                    <a:pt x="11686" y="6624"/>
                  </a:lnTo>
                  <a:lnTo>
                    <a:pt x="11396" y="6541"/>
                  </a:lnTo>
                  <a:lnTo>
                    <a:pt x="11112" y="6435"/>
                  </a:lnTo>
                  <a:lnTo>
                    <a:pt x="10827" y="6329"/>
                  </a:lnTo>
                  <a:lnTo>
                    <a:pt x="10542" y="6222"/>
                  </a:lnTo>
                  <a:lnTo>
                    <a:pt x="10257" y="6093"/>
                  </a:lnTo>
                  <a:lnTo>
                    <a:pt x="9977" y="5963"/>
                  </a:lnTo>
                  <a:lnTo>
                    <a:pt x="9697" y="5833"/>
                  </a:lnTo>
                  <a:lnTo>
                    <a:pt x="9422" y="5679"/>
                  </a:lnTo>
                  <a:lnTo>
                    <a:pt x="9147" y="5526"/>
                  </a:lnTo>
                  <a:lnTo>
                    <a:pt x="8871" y="5361"/>
                  </a:lnTo>
                  <a:lnTo>
                    <a:pt x="8601" y="5195"/>
                  </a:lnTo>
                  <a:lnTo>
                    <a:pt x="8326" y="5018"/>
                  </a:lnTo>
                  <a:lnTo>
                    <a:pt x="8060" y="4841"/>
                  </a:lnTo>
                  <a:lnTo>
                    <a:pt x="7789" y="4640"/>
                  </a:lnTo>
                  <a:lnTo>
                    <a:pt x="7523" y="4440"/>
                  </a:lnTo>
                  <a:lnTo>
                    <a:pt x="7258" y="4239"/>
                  </a:lnTo>
                  <a:lnTo>
                    <a:pt x="6997" y="4026"/>
                  </a:lnTo>
                  <a:lnTo>
                    <a:pt x="6736" y="3802"/>
                  </a:lnTo>
                  <a:lnTo>
                    <a:pt x="6475" y="3578"/>
                  </a:lnTo>
                  <a:lnTo>
                    <a:pt x="6218" y="3342"/>
                  </a:lnTo>
                  <a:lnTo>
                    <a:pt x="5962" y="3094"/>
                  </a:lnTo>
                  <a:lnTo>
                    <a:pt x="5706" y="2846"/>
                  </a:lnTo>
                  <a:lnTo>
                    <a:pt x="5449" y="2598"/>
                  </a:lnTo>
                  <a:lnTo>
                    <a:pt x="5198" y="2338"/>
                  </a:lnTo>
                  <a:lnTo>
                    <a:pt x="4951" y="2066"/>
                  </a:lnTo>
                  <a:lnTo>
                    <a:pt x="4699" y="1795"/>
                  </a:lnTo>
                  <a:lnTo>
                    <a:pt x="4453" y="1512"/>
                  </a:lnTo>
                  <a:lnTo>
                    <a:pt x="4206" y="1216"/>
                  </a:lnTo>
                  <a:lnTo>
                    <a:pt x="3964" y="921"/>
                  </a:lnTo>
                  <a:lnTo>
                    <a:pt x="3717" y="626"/>
                  </a:lnTo>
                  <a:lnTo>
                    <a:pt x="3480" y="319"/>
                  </a:lnTo>
                  <a:lnTo>
                    <a:pt x="3238"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5"/>
            <p:cNvSpPr/>
            <p:nvPr/>
          </p:nvSpPr>
          <p:spPr>
            <a:xfrm>
              <a:off x="-1476375" y="-4193625"/>
              <a:ext cx="365125" cy="899125"/>
            </a:xfrm>
            <a:custGeom>
              <a:avLst/>
              <a:gdLst/>
              <a:ahLst/>
              <a:cxnLst/>
              <a:rect l="l" t="t" r="r" b="b"/>
              <a:pathLst>
                <a:path w="14605" h="35965" extrusionOk="0">
                  <a:moveTo>
                    <a:pt x="6123" y="0"/>
                  </a:moveTo>
                  <a:lnTo>
                    <a:pt x="5881" y="732"/>
                  </a:lnTo>
                  <a:lnTo>
                    <a:pt x="5644" y="1476"/>
                  </a:lnTo>
                  <a:lnTo>
                    <a:pt x="5412" y="2220"/>
                  </a:lnTo>
                  <a:lnTo>
                    <a:pt x="5184" y="2964"/>
                  </a:lnTo>
                  <a:lnTo>
                    <a:pt x="4956" y="3719"/>
                  </a:lnTo>
                  <a:lnTo>
                    <a:pt x="4733" y="4487"/>
                  </a:lnTo>
                  <a:lnTo>
                    <a:pt x="4510" y="5254"/>
                  </a:lnTo>
                  <a:lnTo>
                    <a:pt x="4296" y="6022"/>
                  </a:lnTo>
                  <a:lnTo>
                    <a:pt x="4083" y="6801"/>
                  </a:lnTo>
                  <a:lnTo>
                    <a:pt x="3869" y="7580"/>
                  </a:lnTo>
                  <a:lnTo>
                    <a:pt x="3665" y="8360"/>
                  </a:lnTo>
                  <a:lnTo>
                    <a:pt x="3461" y="9151"/>
                  </a:lnTo>
                  <a:lnTo>
                    <a:pt x="3257" y="9954"/>
                  </a:lnTo>
                  <a:lnTo>
                    <a:pt x="3057" y="10745"/>
                  </a:lnTo>
                  <a:lnTo>
                    <a:pt x="2863" y="11547"/>
                  </a:lnTo>
                  <a:lnTo>
                    <a:pt x="2673" y="12362"/>
                  </a:lnTo>
                  <a:lnTo>
                    <a:pt x="2483" y="13177"/>
                  </a:lnTo>
                  <a:lnTo>
                    <a:pt x="2298" y="13992"/>
                  </a:lnTo>
                  <a:lnTo>
                    <a:pt x="2118" y="14806"/>
                  </a:lnTo>
                  <a:lnTo>
                    <a:pt x="1937" y="15633"/>
                  </a:lnTo>
                  <a:lnTo>
                    <a:pt x="1762" y="16471"/>
                  </a:lnTo>
                  <a:lnTo>
                    <a:pt x="1586" y="17297"/>
                  </a:lnTo>
                  <a:lnTo>
                    <a:pt x="1415" y="18136"/>
                  </a:lnTo>
                  <a:lnTo>
                    <a:pt x="1244" y="18974"/>
                  </a:lnTo>
                  <a:lnTo>
                    <a:pt x="1083" y="19824"/>
                  </a:lnTo>
                  <a:lnTo>
                    <a:pt x="917" y="20674"/>
                  </a:lnTo>
                  <a:lnTo>
                    <a:pt x="760" y="21524"/>
                  </a:lnTo>
                  <a:lnTo>
                    <a:pt x="604" y="22386"/>
                  </a:lnTo>
                  <a:lnTo>
                    <a:pt x="447" y="23248"/>
                  </a:lnTo>
                  <a:lnTo>
                    <a:pt x="295" y="24110"/>
                  </a:lnTo>
                  <a:lnTo>
                    <a:pt x="148" y="24984"/>
                  </a:lnTo>
                  <a:lnTo>
                    <a:pt x="1" y="25857"/>
                  </a:lnTo>
                  <a:lnTo>
                    <a:pt x="319" y="26271"/>
                  </a:lnTo>
                  <a:lnTo>
                    <a:pt x="632" y="26672"/>
                  </a:lnTo>
                  <a:lnTo>
                    <a:pt x="1268" y="27463"/>
                  </a:lnTo>
                  <a:lnTo>
                    <a:pt x="1904" y="28231"/>
                  </a:lnTo>
                  <a:lnTo>
                    <a:pt x="2545" y="28963"/>
                  </a:lnTo>
                  <a:lnTo>
                    <a:pt x="3190" y="29671"/>
                  </a:lnTo>
                  <a:lnTo>
                    <a:pt x="3836" y="30356"/>
                  </a:lnTo>
                  <a:lnTo>
                    <a:pt x="4486" y="31017"/>
                  </a:lnTo>
                  <a:lnTo>
                    <a:pt x="5136" y="31655"/>
                  </a:lnTo>
                  <a:lnTo>
                    <a:pt x="5796" y="32269"/>
                  </a:lnTo>
                  <a:lnTo>
                    <a:pt x="6456" y="32859"/>
                  </a:lnTo>
                  <a:lnTo>
                    <a:pt x="7115" y="33426"/>
                  </a:lnTo>
                  <a:lnTo>
                    <a:pt x="7785" y="33969"/>
                  </a:lnTo>
                  <a:lnTo>
                    <a:pt x="8454" y="34500"/>
                  </a:lnTo>
                  <a:lnTo>
                    <a:pt x="9128" y="35008"/>
                  </a:lnTo>
                  <a:lnTo>
                    <a:pt x="9806" y="35492"/>
                  </a:lnTo>
                  <a:lnTo>
                    <a:pt x="10490" y="35964"/>
                  </a:lnTo>
                  <a:lnTo>
                    <a:pt x="10694" y="34654"/>
                  </a:lnTo>
                  <a:lnTo>
                    <a:pt x="10898" y="33331"/>
                  </a:lnTo>
                  <a:lnTo>
                    <a:pt x="11116" y="32009"/>
                  </a:lnTo>
                  <a:lnTo>
                    <a:pt x="11339" y="30687"/>
                  </a:lnTo>
                  <a:lnTo>
                    <a:pt x="11572" y="29364"/>
                  </a:lnTo>
                  <a:lnTo>
                    <a:pt x="11809" y="28054"/>
                  </a:lnTo>
                  <a:lnTo>
                    <a:pt x="12056" y="26743"/>
                  </a:lnTo>
                  <a:lnTo>
                    <a:pt x="12308" y="25432"/>
                  </a:lnTo>
                  <a:lnTo>
                    <a:pt x="12569" y="24134"/>
                  </a:lnTo>
                  <a:lnTo>
                    <a:pt x="12839" y="22847"/>
                  </a:lnTo>
                  <a:lnTo>
                    <a:pt x="13114" y="21560"/>
                  </a:lnTo>
                  <a:lnTo>
                    <a:pt x="13395" y="20285"/>
                  </a:lnTo>
                  <a:lnTo>
                    <a:pt x="13689" y="19033"/>
                  </a:lnTo>
                  <a:lnTo>
                    <a:pt x="13983" y="17782"/>
                  </a:lnTo>
                  <a:lnTo>
                    <a:pt x="14292" y="16554"/>
                  </a:lnTo>
                  <a:lnTo>
                    <a:pt x="14605" y="15349"/>
                  </a:lnTo>
                  <a:lnTo>
                    <a:pt x="14567" y="15302"/>
                  </a:lnTo>
                  <a:lnTo>
                    <a:pt x="14553" y="15290"/>
                  </a:lnTo>
                  <a:lnTo>
                    <a:pt x="14538" y="15267"/>
                  </a:lnTo>
                  <a:lnTo>
                    <a:pt x="13475" y="13401"/>
                  </a:lnTo>
                  <a:lnTo>
                    <a:pt x="12417" y="11524"/>
                  </a:lnTo>
                  <a:lnTo>
                    <a:pt x="11358" y="9635"/>
                  </a:lnTo>
                  <a:lnTo>
                    <a:pt x="10300" y="7734"/>
                  </a:lnTo>
                  <a:lnTo>
                    <a:pt x="9251" y="5821"/>
                  </a:lnTo>
                  <a:lnTo>
                    <a:pt x="8202" y="3897"/>
                  </a:lnTo>
                  <a:lnTo>
                    <a:pt x="7158" y="1948"/>
                  </a:lnTo>
                  <a:lnTo>
                    <a:pt x="6123"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5"/>
            <p:cNvSpPr/>
            <p:nvPr/>
          </p:nvSpPr>
          <p:spPr>
            <a:xfrm>
              <a:off x="-1563225" y="-3468100"/>
              <a:ext cx="334400" cy="839800"/>
            </a:xfrm>
            <a:custGeom>
              <a:avLst/>
              <a:gdLst/>
              <a:ahLst/>
              <a:cxnLst/>
              <a:rect l="l" t="t" r="r" b="b"/>
              <a:pathLst>
                <a:path w="13376" h="33592" extrusionOk="0">
                  <a:moveTo>
                    <a:pt x="2967" y="1"/>
                  </a:moveTo>
                  <a:lnTo>
                    <a:pt x="2763" y="1370"/>
                  </a:lnTo>
                  <a:lnTo>
                    <a:pt x="2568" y="2752"/>
                  </a:lnTo>
                  <a:lnTo>
                    <a:pt x="2374" y="4133"/>
                  </a:lnTo>
                  <a:lnTo>
                    <a:pt x="2189" y="5515"/>
                  </a:lnTo>
                  <a:lnTo>
                    <a:pt x="2008" y="6908"/>
                  </a:lnTo>
                  <a:lnTo>
                    <a:pt x="1833" y="8301"/>
                  </a:lnTo>
                  <a:lnTo>
                    <a:pt x="1662" y="9706"/>
                  </a:lnTo>
                  <a:lnTo>
                    <a:pt x="1496" y="11111"/>
                  </a:lnTo>
                  <a:lnTo>
                    <a:pt x="1387" y="12127"/>
                  </a:lnTo>
                  <a:lnTo>
                    <a:pt x="1278" y="13142"/>
                  </a:lnTo>
                  <a:lnTo>
                    <a:pt x="1168" y="14157"/>
                  </a:lnTo>
                  <a:lnTo>
                    <a:pt x="1069" y="15173"/>
                  </a:lnTo>
                  <a:lnTo>
                    <a:pt x="869" y="17215"/>
                  </a:lnTo>
                  <a:lnTo>
                    <a:pt x="679" y="19270"/>
                  </a:lnTo>
                  <a:lnTo>
                    <a:pt x="494" y="21336"/>
                  </a:lnTo>
                  <a:lnTo>
                    <a:pt x="324" y="23390"/>
                  </a:lnTo>
                  <a:lnTo>
                    <a:pt x="157" y="25457"/>
                  </a:lnTo>
                  <a:lnTo>
                    <a:pt x="1" y="27523"/>
                  </a:lnTo>
                  <a:lnTo>
                    <a:pt x="1391" y="28231"/>
                  </a:lnTo>
                  <a:lnTo>
                    <a:pt x="2787" y="28928"/>
                  </a:lnTo>
                  <a:lnTo>
                    <a:pt x="4182" y="29613"/>
                  </a:lnTo>
                  <a:lnTo>
                    <a:pt x="5577" y="30321"/>
                  </a:lnTo>
                  <a:lnTo>
                    <a:pt x="6275" y="30687"/>
                  </a:lnTo>
                  <a:lnTo>
                    <a:pt x="6973" y="31065"/>
                  </a:lnTo>
                  <a:lnTo>
                    <a:pt x="7671" y="31443"/>
                  </a:lnTo>
                  <a:lnTo>
                    <a:pt x="8363" y="31844"/>
                  </a:lnTo>
                  <a:lnTo>
                    <a:pt x="9052" y="32257"/>
                  </a:lnTo>
                  <a:lnTo>
                    <a:pt x="9740" y="32682"/>
                  </a:lnTo>
                  <a:lnTo>
                    <a:pt x="10428" y="33131"/>
                  </a:lnTo>
                  <a:lnTo>
                    <a:pt x="11111" y="33592"/>
                  </a:lnTo>
                  <a:lnTo>
                    <a:pt x="11235" y="31832"/>
                  </a:lnTo>
                  <a:lnTo>
                    <a:pt x="11368" y="30061"/>
                  </a:lnTo>
                  <a:lnTo>
                    <a:pt x="11505" y="28302"/>
                  </a:lnTo>
                  <a:lnTo>
                    <a:pt x="11653" y="26555"/>
                  </a:lnTo>
                  <a:lnTo>
                    <a:pt x="11804" y="24807"/>
                  </a:lnTo>
                  <a:lnTo>
                    <a:pt x="11971" y="23060"/>
                  </a:lnTo>
                  <a:lnTo>
                    <a:pt x="12141" y="21324"/>
                  </a:lnTo>
                  <a:lnTo>
                    <a:pt x="12322" y="19600"/>
                  </a:lnTo>
                  <a:lnTo>
                    <a:pt x="12440" y="18561"/>
                  </a:lnTo>
                  <a:lnTo>
                    <a:pt x="12559" y="17510"/>
                  </a:lnTo>
                  <a:lnTo>
                    <a:pt x="12682" y="16460"/>
                  </a:lnTo>
                  <a:lnTo>
                    <a:pt x="12811" y="15385"/>
                  </a:lnTo>
                  <a:lnTo>
                    <a:pt x="12948" y="14311"/>
                  </a:lnTo>
                  <a:lnTo>
                    <a:pt x="13086" y="13225"/>
                  </a:lnTo>
                  <a:lnTo>
                    <a:pt x="13228" y="12127"/>
                  </a:lnTo>
                  <a:lnTo>
                    <a:pt x="13375" y="11028"/>
                  </a:lnTo>
                  <a:lnTo>
                    <a:pt x="13034" y="10792"/>
                  </a:lnTo>
                  <a:lnTo>
                    <a:pt x="12692" y="10544"/>
                  </a:lnTo>
                  <a:lnTo>
                    <a:pt x="12355" y="10285"/>
                  </a:lnTo>
                  <a:lnTo>
                    <a:pt x="12013" y="10025"/>
                  </a:lnTo>
                  <a:lnTo>
                    <a:pt x="11676" y="9753"/>
                  </a:lnTo>
                  <a:lnTo>
                    <a:pt x="11339" y="9470"/>
                  </a:lnTo>
                  <a:lnTo>
                    <a:pt x="11002" y="9187"/>
                  </a:lnTo>
                  <a:lnTo>
                    <a:pt x="10670" y="8903"/>
                  </a:lnTo>
                  <a:lnTo>
                    <a:pt x="10338" y="8608"/>
                  </a:lnTo>
                  <a:lnTo>
                    <a:pt x="10006" y="8301"/>
                  </a:lnTo>
                  <a:lnTo>
                    <a:pt x="9673" y="7982"/>
                  </a:lnTo>
                  <a:lnTo>
                    <a:pt x="9341" y="7675"/>
                  </a:lnTo>
                  <a:lnTo>
                    <a:pt x="8686" y="7014"/>
                  </a:lnTo>
                  <a:lnTo>
                    <a:pt x="8031" y="6341"/>
                  </a:lnTo>
                  <a:lnTo>
                    <a:pt x="7386" y="5633"/>
                  </a:lnTo>
                  <a:lnTo>
                    <a:pt x="6740" y="4901"/>
                  </a:lnTo>
                  <a:lnTo>
                    <a:pt x="6100" y="4145"/>
                  </a:lnTo>
                  <a:lnTo>
                    <a:pt x="5464" y="3366"/>
                  </a:lnTo>
                  <a:lnTo>
                    <a:pt x="4832" y="2563"/>
                  </a:lnTo>
                  <a:lnTo>
                    <a:pt x="4206" y="1725"/>
                  </a:lnTo>
                  <a:lnTo>
                    <a:pt x="3584" y="874"/>
                  </a:lnTo>
                  <a:lnTo>
                    <a:pt x="2967"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5"/>
            <p:cNvSpPr/>
            <p:nvPr/>
          </p:nvSpPr>
          <p:spPr>
            <a:xfrm>
              <a:off x="-1461425" y="-13673725"/>
              <a:ext cx="196400" cy="459000"/>
            </a:xfrm>
            <a:custGeom>
              <a:avLst/>
              <a:gdLst/>
              <a:ahLst/>
              <a:cxnLst/>
              <a:rect l="l" t="t" r="r" b="b"/>
              <a:pathLst>
                <a:path w="7856" h="18360" extrusionOk="0">
                  <a:moveTo>
                    <a:pt x="3907" y="0"/>
                  </a:moveTo>
                  <a:lnTo>
                    <a:pt x="3807" y="24"/>
                  </a:lnTo>
                  <a:lnTo>
                    <a:pt x="3708" y="47"/>
                  </a:lnTo>
                  <a:lnTo>
                    <a:pt x="3608" y="71"/>
                  </a:lnTo>
                  <a:lnTo>
                    <a:pt x="3513" y="106"/>
                  </a:lnTo>
                  <a:lnTo>
                    <a:pt x="3413" y="153"/>
                  </a:lnTo>
                  <a:lnTo>
                    <a:pt x="3314" y="201"/>
                  </a:lnTo>
                  <a:lnTo>
                    <a:pt x="3214" y="260"/>
                  </a:lnTo>
                  <a:lnTo>
                    <a:pt x="3020" y="401"/>
                  </a:lnTo>
                  <a:lnTo>
                    <a:pt x="2830" y="567"/>
                  </a:lnTo>
                  <a:lnTo>
                    <a:pt x="2640" y="756"/>
                  </a:lnTo>
                  <a:lnTo>
                    <a:pt x="2455" y="968"/>
                  </a:lnTo>
                  <a:lnTo>
                    <a:pt x="2270" y="1216"/>
                  </a:lnTo>
                  <a:lnTo>
                    <a:pt x="2089" y="1488"/>
                  </a:lnTo>
                  <a:lnTo>
                    <a:pt x="1918" y="1771"/>
                  </a:lnTo>
                  <a:lnTo>
                    <a:pt x="1748" y="2090"/>
                  </a:lnTo>
                  <a:lnTo>
                    <a:pt x="1581" y="2432"/>
                  </a:lnTo>
                  <a:lnTo>
                    <a:pt x="1425" y="2798"/>
                  </a:lnTo>
                  <a:lnTo>
                    <a:pt x="1268" y="3188"/>
                  </a:lnTo>
                  <a:lnTo>
                    <a:pt x="1126" y="3589"/>
                  </a:lnTo>
                  <a:lnTo>
                    <a:pt x="983" y="4026"/>
                  </a:lnTo>
                  <a:lnTo>
                    <a:pt x="851" y="4475"/>
                  </a:lnTo>
                  <a:lnTo>
                    <a:pt x="727" y="4935"/>
                  </a:lnTo>
                  <a:lnTo>
                    <a:pt x="656" y="5219"/>
                  </a:lnTo>
                  <a:lnTo>
                    <a:pt x="589" y="5502"/>
                  </a:lnTo>
                  <a:lnTo>
                    <a:pt x="528" y="5785"/>
                  </a:lnTo>
                  <a:lnTo>
                    <a:pt x="471" y="6057"/>
                  </a:lnTo>
                  <a:lnTo>
                    <a:pt x="414" y="6329"/>
                  </a:lnTo>
                  <a:lnTo>
                    <a:pt x="362" y="6600"/>
                  </a:lnTo>
                  <a:lnTo>
                    <a:pt x="314" y="6872"/>
                  </a:lnTo>
                  <a:lnTo>
                    <a:pt x="272" y="7143"/>
                  </a:lnTo>
                  <a:lnTo>
                    <a:pt x="234" y="7403"/>
                  </a:lnTo>
                  <a:lnTo>
                    <a:pt x="196" y="7663"/>
                  </a:lnTo>
                  <a:lnTo>
                    <a:pt x="162" y="7922"/>
                  </a:lnTo>
                  <a:lnTo>
                    <a:pt x="129" y="8182"/>
                  </a:lnTo>
                  <a:lnTo>
                    <a:pt x="105" y="8442"/>
                  </a:lnTo>
                  <a:lnTo>
                    <a:pt x="82" y="8690"/>
                  </a:lnTo>
                  <a:lnTo>
                    <a:pt x="58" y="8950"/>
                  </a:lnTo>
                  <a:lnTo>
                    <a:pt x="44" y="9198"/>
                  </a:lnTo>
                  <a:lnTo>
                    <a:pt x="29" y="9446"/>
                  </a:lnTo>
                  <a:lnTo>
                    <a:pt x="20" y="9682"/>
                  </a:lnTo>
                  <a:lnTo>
                    <a:pt x="10" y="9930"/>
                  </a:lnTo>
                  <a:lnTo>
                    <a:pt x="6" y="10166"/>
                  </a:lnTo>
                  <a:lnTo>
                    <a:pt x="1" y="10402"/>
                  </a:lnTo>
                  <a:lnTo>
                    <a:pt x="6" y="10638"/>
                  </a:lnTo>
                  <a:lnTo>
                    <a:pt x="10" y="10862"/>
                  </a:lnTo>
                  <a:lnTo>
                    <a:pt x="15" y="11099"/>
                  </a:lnTo>
                  <a:lnTo>
                    <a:pt x="25" y="11323"/>
                  </a:lnTo>
                  <a:lnTo>
                    <a:pt x="39" y="11535"/>
                  </a:lnTo>
                  <a:lnTo>
                    <a:pt x="67" y="11972"/>
                  </a:lnTo>
                  <a:lnTo>
                    <a:pt x="110" y="12397"/>
                  </a:lnTo>
                  <a:lnTo>
                    <a:pt x="167" y="12811"/>
                  </a:lnTo>
                  <a:lnTo>
                    <a:pt x="229" y="13212"/>
                  </a:lnTo>
                  <a:lnTo>
                    <a:pt x="300" y="13602"/>
                  </a:lnTo>
                  <a:lnTo>
                    <a:pt x="381" y="13979"/>
                  </a:lnTo>
                  <a:lnTo>
                    <a:pt x="471" y="14334"/>
                  </a:lnTo>
                  <a:lnTo>
                    <a:pt x="571" y="14688"/>
                  </a:lnTo>
                  <a:lnTo>
                    <a:pt x="675" y="15018"/>
                  </a:lnTo>
                  <a:lnTo>
                    <a:pt x="789" y="15337"/>
                  </a:lnTo>
                  <a:lnTo>
                    <a:pt x="907" y="15644"/>
                  </a:lnTo>
                  <a:lnTo>
                    <a:pt x="1036" y="15939"/>
                  </a:lnTo>
                  <a:lnTo>
                    <a:pt x="1169" y="16211"/>
                  </a:lnTo>
                  <a:lnTo>
                    <a:pt x="1306" y="16471"/>
                  </a:lnTo>
                  <a:lnTo>
                    <a:pt x="1453" y="16719"/>
                  </a:lnTo>
                  <a:lnTo>
                    <a:pt x="1605" y="16955"/>
                  </a:lnTo>
                  <a:lnTo>
                    <a:pt x="1762" y="17167"/>
                  </a:lnTo>
                  <a:lnTo>
                    <a:pt x="1918" y="17356"/>
                  </a:lnTo>
                  <a:lnTo>
                    <a:pt x="2085" y="17545"/>
                  </a:lnTo>
                  <a:lnTo>
                    <a:pt x="2255" y="17710"/>
                  </a:lnTo>
                  <a:lnTo>
                    <a:pt x="2426" y="17852"/>
                  </a:lnTo>
                  <a:lnTo>
                    <a:pt x="2602" y="17982"/>
                  </a:lnTo>
                  <a:lnTo>
                    <a:pt x="2777" y="18088"/>
                  </a:lnTo>
                  <a:lnTo>
                    <a:pt x="2958" y="18183"/>
                  </a:lnTo>
                  <a:lnTo>
                    <a:pt x="3143" y="18254"/>
                  </a:lnTo>
                  <a:lnTo>
                    <a:pt x="3328" y="18313"/>
                  </a:lnTo>
                  <a:lnTo>
                    <a:pt x="3513" y="18348"/>
                  </a:lnTo>
                  <a:lnTo>
                    <a:pt x="3698" y="18360"/>
                  </a:lnTo>
                  <a:lnTo>
                    <a:pt x="3888" y="18360"/>
                  </a:lnTo>
                  <a:lnTo>
                    <a:pt x="4073" y="18336"/>
                  </a:lnTo>
                  <a:lnTo>
                    <a:pt x="4263" y="18301"/>
                  </a:lnTo>
                  <a:lnTo>
                    <a:pt x="4448" y="18230"/>
                  </a:lnTo>
                  <a:lnTo>
                    <a:pt x="4633" y="18147"/>
                  </a:lnTo>
                  <a:lnTo>
                    <a:pt x="4818" y="18041"/>
                  </a:lnTo>
                  <a:lnTo>
                    <a:pt x="5003" y="17911"/>
                  </a:lnTo>
                  <a:lnTo>
                    <a:pt x="5184" y="17769"/>
                  </a:lnTo>
                  <a:lnTo>
                    <a:pt x="5364" y="17592"/>
                  </a:lnTo>
                  <a:lnTo>
                    <a:pt x="5540" y="17403"/>
                  </a:lnTo>
                  <a:lnTo>
                    <a:pt x="5715" y="17179"/>
                  </a:lnTo>
                  <a:lnTo>
                    <a:pt x="5886" y="16943"/>
                  </a:lnTo>
                  <a:lnTo>
                    <a:pt x="6052" y="16683"/>
                  </a:lnTo>
                  <a:lnTo>
                    <a:pt x="6214" y="16400"/>
                  </a:lnTo>
                  <a:lnTo>
                    <a:pt x="6375" y="16081"/>
                  </a:lnTo>
                  <a:lnTo>
                    <a:pt x="6527" y="15750"/>
                  </a:lnTo>
                  <a:lnTo>
                    <a:pt x="6674" y="15396"/>
                  </a:lnTo>
                  <a:lnTo>
                    <a:pt x="6816" y="15007"/>
                  </a:lnTo>
                  <a:lnTo>
                    <a:pt x="6954" y="14605"/>
                  </a:lnTo>
                  <a:lnTo>
                    <a:pt x="7087" y="14168"/>
                  </a:lnTo>
                  <a:lnTo>
                    <a:pt x="7149" y="13944"/>
                  </a:lnTo>
                  <a:lnTo>
                    <a:pt x="7210" y="13708"/>
                  </a:lnTo>
                  <a:lnTo>
                    <a:pt x="7272" y="13472"/>
                  </a:lnTo>
                  <a:lnTo>
                    <a:pt x="7329" y="13224"/>
                  </a:lnTo>
                  <a:lnTo>
                    <a:pt x="7386" y="12976"/>
                  </a:lnTo>
                  <a:lnTo>
                    <a:pt x="7438" y="12716"/>
                  </a:lnTo>
                  <a:lnTo>
                    <a:pt x="7481" y="12539"/>
                  </a:lnTo>
                  <a:lnTo>
                    <a:pt x="7528" y="12397"/>
                  </a:lnTo>
                  <a:lnTo>
                    <a:pt x="7576" y="12256"/>
                  </a:lnTo>
                  <a:lnTo>
                    <a:pt x="7628" y="12138"/>
                  </a:lnTo>
                  <a:lnTo>
                    <a:pt x="7680" y="12019"/>
                  </a:lnTo>
                  <a:lnTo>
                    <a:pt x="7737" y="11925"/>
                  </a:lnTo>
                  <a:lnTo>
                    <a:pt x="7794" y="11842"/>
                  </a:lnTo>
                  <a:lnTo>
                    <a:pt x="7851" y="11760"/>
                  </a:lnTo>
                  <a:lnTo>
                    <a:pt x="7856" y="11453"/>
                  </a:lnTo>
                  <a:lnTo>
                    <a:pt x="7856" y="11146"/>
                  </a:lnTo>
                  <a:lnTo>
                    <a:pt x="7856" y="10851"/>
                  </a:lnTo>
                  <a:lnTo>
                    <a:pt x="7851" y="10544"/>
                  </a:lnTo>
                  <a:lnTo>
                    <a:pt x="7842" y="10237"/>
                  </a:lnTo>
                  <a:lnTo>
                    <a:pt x="7832" y="9930"/>
                  </a:lnTo>
                  <a:lnTo>
                    <a:pt x="7813" y="9623"/>
                  </a:lnTo>
                  <a:lnTo>
                    <a:pt x="7799" y="9316"/>
                  </a:lnTo>
                  <a:lnTo>
                    <a:pt x="7775" y="9009"/>
                  </a:lnTo>
                  <a:lnTo>
                    <a:pt x="7751" y="8714"/>
                  </a:lnTo>
                  <a:lnTo>
                    <a:pt x="7723" y="8407"/>
                  </a:lnTo>
                  <a:lnTo>
                    <a:pt x="7694" y="8111"/>
                  </a:lnTo>
                  <a:lnTo>
                    <a:pt x="7661" y="7804"/>
                  </a:lnTo>
                  <a:lnTo>
                    <a:pt x="7623" y="7509"/>
                  </a:lnTo>
                  <a:lnTo>
                    <a:pt x="7585" y="7214"/>
                  </a:lnTo>
                  <a:lnTo>
                    <a:pt x="7543" y="6919"/>
                  </a:lnTo>
                  <a:lnTo>
                    <a:pt x="7500" y="6636"/>
                  </a:lnTo>
                  <a:lnTo>
                    <a:pt x="7452" y="6340"/>
                  </a:lnTo>
                  <a:lnTo>
                    <a:pt x="7400" y="6057"/>
                  </a:lnTo>
                  <a:lnTo>
                    <a:pt x="7343" y="5774"/>
                  </a:lnTo>
                  <a:lnTo>
                    <a:pt x="7286" y="5502"/>
                  </a:lnTo>
                  <a:lnTo>
                    <a:pt x="7229" y="5219"/>
                  </a:lnTo>
                  <a:lnTo>
                    <a:pt x="7168" y="4947"/>
                  </a:lnTo>
                  <a:lnTo>
                    <a:pt x="7101" y="4676"/>
                  </a:lnTo>
                  <a:lnTo>
                    <a:pt x="7035" y="4416"/>
                  </a:lnTo>
                  <a:lnTo>
                    <a:pt x="6964" y="4156"/>
                  </a:lnTo>
                  <a:lnTo>
                    <a:pt x="6888" y="3896"/>
                  </a:lnTo>
                  <a:lnTo>
                    <a:pt x="6812" y="3648"/>
                  </a:lnTo>
                  <a:lnTo>
                    <a:pt x="6736" y="3400"/>
                  </a:lnTo>
                  <a:lnTo>
                    <a:pt x="6650" y="3152"/>
                  </a:lnTo>
                  <a:lnTo>
                    <a:pt x="6570" y="2916"/>
                  </a:lnTo>
                  <a:lnTo>
                    <a:pt x="6479" y="2680"/>
                  </a:lnTo>
                  <a:lnTo>
                    <a:pt x="6394" y="2468"/>
                  </a:lnTo>
                  <a:lnTo>
                    <a:pt x="6309" y="2267"/>
                  </a:lnTo>
                  <a:lnTo>
                    <a:pt x="6223" y="2066"/>
                  </a:lnTo>
                  <a:lnTo>
                    <a:pt x="6133" y="1889"/>
                  </a:lnTo>
                  <a:lnTo>
                    <a:pt x="6043" y="1712"/>
                  </a:lnTo>
                  <a:lnTo>
                    <a:pt x="5953" y="1547"/>
                  </a:lnTo>
                  <a:lnTo>
                    <a:pt x="5862" y="1381"/>
                  </a:lnTo>
                  <a:lnTo>
                    <a:pt x="5768" y="1240"/>
                  </a:lnTo>
                  <a:lnTo>
                    <a:pt x="5677" y="1098"/>
                  </a:lnTo>
                  <a:lnTo>
                    <a:pt x="5582" y="968"/>
                  </a:lnTo>
                  <a:lnTo>
                    <a:pt x="5487" y="838"/>
                  </a:lnTo>
                  <a:lnTo>
                    <a:pt x="5393" y="732"/>
                  </a:lnTo>
                  <a:lnTo>
                    <a:pt x="5298" y="626"/>
                  </a:lnTo>
                  <a:lnTo>
                    <a:pt x="5198" y="520"/>
                  </a:lnTo>
                  <a:lnTo>
                    <a:pt x="5103" y="437"/>
                  </a:lnTo>
                  <a:lnTo>
                    <a:pt x="5003" y="354"/>
                  </a:lnTo>
                  <a:lnTo>
                    <a:pt x="4904" y="283"/>
                  </a:lnTo>
                  <a:lnTo>
                    <a:pt x="4809" y="224"/>
                  </a:lnTo>
                  <a:lnTo>
                    <a:pt x="4709" y="165"/>
                  </a:lnTo>
                  <a:lnTo>
                    <a:pt x="4609" y="118"/>
                  </a:lnTo>
                  <a:lnTo>
                    <a:pt x="4510" y="83"/>
                  </a:lnTo>
                  <a:lnTo>
                    <a:pt x="4410" y="47"/>
                  </a:lnTo>
                  <a:lnTo>
                    <a:pt x="4310" y="24"/>
                  </a:lnTo>
                  <a:lnTo>
                    <a:pt x="4211" y="12"/>
                  </a:lnTo>
                  <a:lnTo>
                    <a:pt x="4111"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5"/>
            <p:cNvSpPr/>
            <p:nvPr/>
          </p:nvSpPr>
          <p:spPr>
            <a:xfrm>
              <a:off x="-1513025" y="-8346150"/>
              <a:ext cx="249900" cy="557325"/>
            </a:xfrm>
            <a:custGeom>
              <a:avLst/>
              <a:gdLst/>
              <a:ahLst/>
              <a:cxnLst/>
              <a:rect l="l" t="t" r="r" b="b"/>
              <a:pathLst>
                <a:path w="9996" h="22293" extrusionOk="0">
                  <a:moveTo>
                    <a:pt x="4224" y="1"/>
                  </a:moveTo>
                  <a:lnTo>
                    <a:pt x="4134" y="438"/>
                  </a:lnTo>
                  <a:lnTo>
                    <a:pt x="4044" y="863"/>
                  </a:lnTo>
                  <a:lnTo>
                    <a:pt x="3944" y="1276"/>
                  </a:lnTo>
                  <a:lnTo>
                    <a:pt x="3850" y="1689"/>
                  </a:lnTo>
                  <a:lnTo>
                    <a:pt x="3745" y="2091"/>
                  </a:lnTo>
                  <a:lnTo>
                    <a:pt x="3641" y="2492"/>
                  </a:lnTo>
                  <a:lnTo>
                    <a:pt x="3536" y="2882"/>
                  </a:lnTo>
                  <a:lnTo>
                    <a:pt x="3422" y="3271"/>
                  </a:lnTo>
                  <a:lnTo>
                    <a:pt x="3308" y="3649"/>
                  </a:lnTo>
                  <a:lnTo>
                    <a:pt x="3195" y="4015"/>
                  </a:lnTo>
                  <a:lnTo>
                    <a:pt x="3076" y="4381"/>
                  </a:lnTo>
                  <a:lnTo>
                    <a:pt x="2952" y="4747"/>
                  </a:lnTo>
                  <a:lnTo>
                    <a:pt x="2829" y="5101"/>
                  </a:lnTo>
                  <a:lnTo>
                    <a:pt x="2701" y="5444"/>
                  </a:lnTo>
                  <a:lnTo>
                    <a:pt x="2573" y="5786"/>
                  </a:lnTo>
                  <a:lnTo>
                    <a:pt x="2440" y="6129"/>
                  </a:lnTo>
                  <a:lnTo>
                    <a:pt x="2307" y="6447"/>
                  </a:lnTo>
                  <a:lnTo>
                    <a:pt x="2169" y="6766"/>
                  </a:lnTo>
                  <a:lnTo>
                    <a:pt x="2032" y="7085"/>
                  </a:lnTo>
                  <a:lnTo>
                    <a:pt x="1889" y="7392"/>
                  </a:lnTo>
                  <a:lnTo>
                    <a:pt x="1742" y="7687"/>
                  </a:lnTo>
                  <a:lnTo>
                    <a:pt x="1595" y="7982"/>
                  </a:lnTo>
                  <a:lnTo>
                    <a:pt x="1448" y="8266"/>
                  </a:lnTo>
                  <a:lnTo>
                    <a:pt x="1296" y="8549"/>
                  </a:lnTo>
                  <a:lnTo>
                    <a:pt x="1139" y="8821"/>
                  </a:lnTo>
                  <a:lnTo>
                    <a:pt x="983" y="9080"/>
                  </a:lnTo>
                  <a:lnTo>
                    <a:pt x="826" y="9340"/>
                  </a:lnTo>
                  <a:lnTo>
                    <a:pt x="665" y="9588"/>
                  </a:lnTo>
                  <a:lnTo>
                    <a:pt x="503" y="9836"/>
                  </a:lnTo>
                  <a:lnTo>
                    <a:pt x="337" y="10072"/>
                  </a:lnTo>
                  <a:lnTo>
                    <a:pt x="171" y="10297"/>
                  </a:lnTo>
                  <a:lnTo>
                    <a:pt x="0" y="10521"/>
                  </a:lnTo>
                  <a:lnTo>
                    <a:pt x="409" y="11395"/>
                  </a:lnTo>
                  <a:lnTo>
                    <a:pt x="821" y="12245"/>
                  </a:lnTo>
                  <a:lnTo>
                    <a:pt x="1239" y="13083"/>
                  </a:lnTo>
                  <a:lnTo>
                    <a:pt x="1662" y="13909"/>
                  </a:lnTo>
                  <a:lnTo>
                    <a:pt x="2089" y="14712"/>
                  </a:lnTo>
                  <a:lnTo>
                    <a:pt x="2516" y="15492"/>
                  </a:lnTo>
                  <a:lnTo>
                    <a:pt x="2952" y="16259"/>
                  </a:lnTo>
                  <a:lnTo>
                    <a:pt x="3389" y="17003"/>
                  </a:lnTo>
                  <a:lnTo>
                    <a:pt x="3831" y="17723"/>
                  </a:lnTo>
                  <a:lnTo>
                    <a:pt x="4277" y="18432"/>
                  </a:lnTo>
                  <a:lnTo>
                    <a:pt x="4728" y="19128"/>
                  </a:lnTo>
                  <a:lnTo>
                    <a:pt x="5183" y="19801"/>
                  </a:lnTo>
                  <a:lnTo>
                    <a:pt x="5639" y="20451"/>
                  </a:lnTo>
                  <a:lnTo>
                    <a:pt x="6099" y="21088"/>
                  </a:lnTo>
                  <a:lnTo>
                    <a:pt x="6564" y="21702"/>
                  </a:lnTo>
                  <a:lnTo>
                    <a:pt x="7029" y="22292"/>
                  </a:lnTo>
                  <a:lnTo>
                    <a:pt x="7309" y="21785"/>
                  </a:lnTo>
                  <a:lnTo>
                    <a:pt x="7447" y="21513"/>
                  </a:lnTo>
                  <a:lnTo>
                    <a:pt x="7580" y="21242"/>
                  </a:lnTo>
                  <a:lnTo>
                    <a:pt x="7713" y="20970"/>
                  </a:lnTo>
                  <a:lnTo>
                    <a:pt x="7841" y="20687"/>
                  </a:lnTo>
                  <a:lnTo>
                    <a:pt x="7969" y="20392"/>
                  </a:lnTo>
                  <a:lnTo>
                    <a:pt x="8097" y="20096"/>
                  </a:lnTo>
                  <a:lnTo>
                    <a:pt x="8221" y="19801"/>
                  </a:lnTo>
                  <a:lnTo>
                    <a:pt x="8339" y="19482"/>
                  </a:lnTo>
                  <a:lnTo>
                    <a:pt x="8458" y="19164"/>
                  </a:lnTo>
                  <a:lnTo>
                    <a:pt x="8577" y="18845"/>
                  </a:lnTo>
                  <a:lnTo>
                    <a:pt x="8686" y="18514"/>
                  </a:lnTo>
                  <a:lnTo>
                    <a:pt x="8800" y="18172"/>
                  </a:lnTo>
                  <a:lnTo>
                    <a:pt x="8904" y="17818"/>
                  </a:lnTo>
                  <a:lnTo>
                    <a:pt x="9009" y="17452"/>
                  </a:lnTo>
                  <a:lnTo>
                    <a:pt x="9089" y="17145"/>
                  </a:lnTo>
                  <a:lnTo>
                    <a:pt x="9170" y="16814"/>
                  </a:lnTo>
                  <a:lnTo>
                    <a:pt x="9241" y="16483"/>
                  </a:lnTo>
                  <a:lnTo>
                    <a:pt x="9312" y="16153"/>
                  </a:lnTo>
                  <a:lnTo>
                    <a:pt x="9379" y="15810"/>
                  </a:lnTo>
                  <a:lnTo>
                    <a:pt x="9440" y="15468"/>
                  </a:lnTo>
                  <a:lnTo>
                    <a:pt x="9554" y="14783"/>
                  </a:lnTo>
                  <a:lnTo>
                    <a:pt x="9664" y="14075"/>
                  </a:lnTo>
                  <a:lnTo>
                    <a:pt x="9773" y="13378"/>
                  </a:lnTo>
                  <a:lnTo>
                    <a:pt x="9882" y="12670"/>
                  </a:lnTo>
                  <a:lnTo>
                    <a:pt x="9996" y="11985"/>
                  </a:lnTo>
                  <a:lnTo>
                    <a:pt x="9602" y="11359"/>
                  </a:lnTo>
                  <a:lnTo>
                    <a:pt x="9213" y="10722"/>
                  </a:lnTo>
                  <a:lnTo>
                    <a:pt x="8823" y="10072"/>
                  </a:lnTo>
                  <a:lnTo>
                    <a:pt x="8444" y="9387"/>
                  </a:lnTo>
                  <a:lnTo>
                    <a:pt x="8069" y="8703"/>
                  </a:lnTo>
                  <a:lnTo>
                    <a:pt x="7699" y="7982"/>
                  </a:lnTo>
                  <a:lnTo>
                    <a:pt x="7328" y="7262"/>
                  </a:lnTo>
                  <a:lnTo>
                    <a:pt x="6968" y="6518"/>
                  </a:lnTo>
                  <a:lnTo>
                    <a:pt x="6607" y="5751"/>
                  </a:lnTo>
                  <a:lnTo>
                    <a:pt x="6256" y="4972"/>
                  </a:lnTo>
                  <a:lnTo>
                    <a:pt x="5905" y="4181"/>
                  </a:lnTo>
                  <a:lnTo>
                    <a:pt x="5563" y="3378"/>
                  </a:lnTo>
                  <a:lnTo>
                    <a:pt x="5221" y="2551"/>
                  </a:lnTo>
                  <a:lnTo>
                    <a:pt x="4884" y="1725"/>
                  </a:lnTo>
                  <a:lnTo>
                    <a:pt x="4552" y="875"/>
                  </a:lnTo>
                  <a:lnTo>
                    <a:pt x="4224"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5"/>
            <p:cNvSpPr/>
            <p:nvPr/>
          </p:nvSpPr>
          <p:spPr>
            <a:xfrm>
              <a:off x="-1621000" y="-1049725"/>
              <a:ext cx="346375" cy="451925"/>
            </a:xfrm>
            <a:custGeom>
              <a:avLst/>
              <a:gdLst/>
              <a:ahLst/>
              <a:cxnLst/>
              <a:rect l="l" t="t" r="r" b="b"/>
              <a:pathLst>
                <a:path w="13855" h="18077" extrusionOk="0">
                  <a:moveTo>
                    <a:pt x="224" y="0"/>
                  </a:moveTo>
                  <a:lnTo>
                    <a:pt x="176" y="4440"/>
                  </a:lnTo>
                  <a:lnTo>
                    <a:pt x="124" y="8867"/>
                  </a:lnTo>
                  <a:lnTo>
                    <a:pt x="67" y="13295"/>
                  </a:lnTo>
                  <a:lnTo>
                    <a:pt x="34" y="15491"/>
                  </a:lnTo>
                  <a:lnTo>
                    <a:pt x="0" y="17687"/>
                  </a:lnTo>
                  <a:lnTo>
                    <a:pt x="489" y="17321"/>
                  </a:lnTo>
                  <a:lnTo>
                    <a:pt x="983" y="16990"/>
                  </a:lnTo>
                  <a:lnTo>
                    <a:pt x="1476" y="16672"/>
                  </a:lnTo>
                  <a:lnTo>
                    <a:pt x="1975" y="16376"/>
                  </a:lnTo>
                  <a:lnTo>
                    <a:pt x="2473" y="16105"/>
                  </a:lnTo>
                  <a:lnTo>
                    <a:pt x="2972" y="15857"/>
                  </a:lnTo>
                  <a:lnTo>
                    <a:pt x="3470" y="15633"/>
                  </a:lnTo>
                  <a:lnTo>
                    <a:pt x="3973" y="15432"/>
                  </a:lnTo>
                  <a:lnTo>
                    <a:pt x="4471" y="15267"/>
                  </a:lnTo>
                  <a:lnTo>
                    <a:pt x="4974" y="15113"/>
                  </a:lnTo>
                  <a:lnTo>
                    <a:pt x="5477" y="14995"/>
                  </a:lnTo>
                  <a:lnTo>
                    <a:pt x="5981" y="14901"/>
                  </a:lnTo>
                  <a:lnTo>
                    <a:pt x="6488" y="14830"/>
                  </a:lnTo>
                  <a:lnTo>
                    <a:pt x="6991" y="14783"/>
                  </a:lnTo>
                  <a:lnTo>
                    <a:pt x="7495" y="14771"/>
                  </a:lnTo>
                  <a:lnTo>
                    <a:pt x="7751" y="14783"/>
                  </a:lnTo>
                  <a:lnTo>
                    <a:pt x="8002" y="14794"/>
                  </a:lnTo>
                  <a:lnTo>
                    <a:pt x="8415" y="14830"/>
                  </a:lnTo>
                  <a:lnTo>
                    <a:pt x="8819" y="14901"/>
                  </a:lnTo>
                  <a:lnTo>
                    <a:pt x="9217" y="14983"/>
                  </a:lnTo>
                  <a:lnTo>
                    <a:pt x="9611" y="15101"/>
                  </a:lnTo>
                  <a:lnTo>
                    <a:pt x="9996" y="15231"/>
                  </a:lnTo>
                  <a:lnTo>
                    <a:pt x="10375" y="15385"/>
                  </a:lnTo>
                  <a:lnTo>
                    <a:pt x="10750" y="15562"/>
                  </a:lnTo>
                  <a:lnTo>
                    <a:pt x="11121" y="15763"/>
                  </a:lnTo>
                  <a:lnTo>
                    <a:pt x="11481" y="15987"/>
                  </a:lnTo>
                  <a:lnTo>
                    <a:pt x="11837" y="16223"/>
                  </a:lnTo>
                  <a:lnTo>
                    <a:pt x="12184" y="16495"/>
                  </a:lnTo>
                  <a:lnTo>
                    <a:pt x="12530" y="16766"/>
                  </a:lnTo>
                  <a:lnTo>
                    <a:pt x="12867" y="17073"/>
                  </a:lnTo>
                  <a:lnTo>
                    <a:pt x="13204" y="17392"/>
                  </a:lnTo>
                  <a:lnTo>
                    <a:pt x="13532" y="17722"/>
                  </a:lnTo>
                  <a:lnTo>
                    <a:pt x="13854" y="18077"/>
                  </a:lnTo>
                  <a:lnTo>
                    <a:pt x="13769" y="17593"/>
                  </a:lnTo>
                  <a:lnTo>
                    <a:pt x="13688" y="17109"/>
                  </a:lnTo>
                  <a:lnTo>
                    <a:pt x="13608" y="16613"/>
                  </a:lnTo>
                  <a:lnTo>
                    <a:pt x="13536" y="16105"/>
                  </a:lnTo>
                  <a:lnTo>
                    <a:pt x="13460" y="15609"/>
                  </a:lnTo>
                  <a:lnTo>
                    <a:pt x="13394" y="15101"/>
                  </a:lnTo>
                  <a:lnTo>
                    <a:pt x="13323" y="14582"/>
                  </a:lnTo>
                  <a:lnTo>
                    <a:pt x="13261" y="14074"/>
                  </a:lnTo>
                  <a:lnTo>
                    <a:pt x="13138" y="13023"/>
                  </a:lnTo>
                  <a:lnTo>
                    <a:pt x="13024" y="11961"/>
                  </a:lnTo>
                  <a:lnTo>
                    <a:pt x="12919" y="10886"/>
                  </a:lnTo>
                  <a:lnTo>
                    <a:pt x="12824" y="9800"/>
                  </a:lnTo>
                  <a:lnTo>
                    <a:pt x="12739" y="8702"/>
                  </a:lnTo>
                  <a:lnTo>
                    <a:pt x="12663" y="7580"/>
                  </a:lnTo>
                  <a:lnTo>
                    <a:pt x="12592" y="6459"/>
                  </a:lnTo>
                  <a:lnTo>
                    <a:pt x="12525" y="5325"/>
                  </a:lnTo>
                  <a:lnTo>
                    <a:pt x="12473" y="4180"/>
                  </a:lnTo>
                  <a:lnTo>
                    <a:pt x="12421" y="3035"/>
                  </a:lnTo>
                  <a:lnTo>
                    <a:pt x="12378" y="1878"/>
                  </a:lnTo>
                  <a:lnTo>
                    <a:pt x="12340" y="709"/>
                  </a:lnTo>
                  <a:lnTo>
                    <a:pt x="10826" y="673"/>
                  </a:lnTo>
                  <a:lnTo>
                    <a:pt x="9312" y="614"/>
                  </a:lnTo>
                  <a:lnTo>
                    <a:pt x="7794" y="532"/>
                  </a:lnTo>
                  <a:lnTo>
                    <a:pt x="6280" y="449"/>
                  </a:lnTo>
                  <a:lnTo>
                    <a:pt x="4766" y="343"/>
                  </a:lnTo>
                  <a:lnTo>
                    <a:pt x="3252" y="236"/>
                  </a:lnTo>
                  <a:lnTo>
                    <a:pt x="224"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5"/>
            <p:cNvSpPr/>
            <p:nvPr/>
          </p:nvSpPr>
          <p:spPr>
            <a:xfrm>
              <a:off x="-1604750" y="-2707425"/>
              <a:ext cx="312925" cy="888200"/>
            </a:xfrm>
            <a:custGeom>
              <a:avLst/>
              <a:gdLst/>
              <a:ahLst/>
              <a:cxnLst/>
              <a:rect l="l" t="t" r="r" b="b"/>
              <a:pathLst>
                <a:path w="12517" h="35528" extrusionOk="0">
                  <a:moveTo>
                    <a:pt x="1453" y="0"/>
                  </a:moveTo>
                  <a:lnTo>
                    <a:pt x="1311" y="2196"/>
                  </a:lnTo>
                  <a:lnTo>
                    <a:pt x="1178" y="4392"/>
                  </a:lnTo>
                  <a:lnTo>
                    <a:pt x="1050" y="6600"/>
                  </a:lnTo>
                  <a:lnTo>
                    <a:pt x="931" y="8808"/>
                  </a:lnTo>
                  <a:lnTo>
                    <a:pt x="817" y="11016"/>
                  </a:lnTo>
                  <a:lnTo>
                    <a:pt x="713" y="13236"/>
                  </a:lnTo>
                  <a:lnTo>
                    <a:pt x="618" y="15456"/>
                  </a:lnTo>
                  <a:lnTo>
                    <a:pt x="523" y="17675"/>
                  </a:lnTo>
                  <a:lnTo>
                    <a:pt x="442" y="19895"/>
                  </a:lnTo>
                  <a:lnTo>
                    <a:pt x="361" y="22127"/>
                  </a:lnTo>
                  <a:lnTo>
                    <a:pt x="285" y="24358"/>
                  </a:lnTo>
                  <a:lnTo>
                    <a:pt x="219" y="26590"/>
                  </a:lnTo>
                  <a:lnTo>
                    <a:pt x="157" y="28821"/>
                  </a:lnTo>
                  <a:lnTo>
                    <a:pt x="100" y="31053"/>
                  </a:lnTo>
                  <a:lnTo>
                    <a:pt x="48" y="33296"/>
                  </a:lnTo>
                  <a:lnTo>
                    <a:pt x="1" y="35527"/>
                  </a:lnTo>
                  <a:lnTo>
                    <a:pt x="1448" y="35350"/>
                  </a:lnTo>
                  <a:lnTo>
                    <a:pt x="2905" y="35185"/>
                  </a:lnTo>
                  <a:lnTo>
                    <a:pt x="4367" y="35032"/>
                  </a:lnTo>
                  <a:lnTo>
                    <a:pt x="5098" y="34973"/>
                  </a:lnTo>
                  <a:lnTo>
                    <a:pt x="5834" y="34914"/>
                  </a:lnTo>
                  <a:lnTo>
                    <a:pt x="6565" y="34866"/>
                  </a:lnTo>
                  <a:lnTo>
                    <a:pt x="7295" y="34831"/>
                  </a:lnTo>
                  <a:lnTo>
                    <a:pt x="8031" y="34807"/>
                  </a:lnTo>
                  <a:lnTo>
                    <a:pt x="8762" y="34795"/>
                  </a:lnTo>
                  <a:lnTo>
                    <a:pt x="9493" y="34795"/>
                  </a:lnTo>
                  <a:lnTo>
                    <a:pt x="10219" y="34807"/>
                  </a:lnTo>
                  <a:lnTo>
                    <a:pt x="10945" y="34843"/>
                  </a:lnTo>
                  <a:lnTo>
                    <a:pt x="11671" y="34902"/>
                  </a:lnTo>
                  <a:lnTo>
                    <a:pt x="11686" y="33154"/>
                  </a:lnTo>
                  <a:lnTo>
                    <a:pt x="11705" y="31419"/>
                  </a:lnTo>
                  <a:lnTo>
                    <a:pt x="11728" y="29671"/>
                  </a:lnTo>
                  <a:lnTo>
                    <a:pt x="11757" y="27936"/>
                  </a:lnTo>
                  <a:lnTo>
                    <a:pt x="11785" y="26188"/>
                  </a:lnTo>
                  <a:lnTo>
                    <a:pt x="11823" y="24453"/>
                  </a:lnTo>
                  <a:lnTo>
                    <a:pt x="11866" y="22705"/>
                  </a:lnTo>
                  <a:lnTo>
                    <a:pt x="11913" y="20969"/>
                  </a:lnTo>
                  <a:lnTo>
                    <a:pt x="11970" y="19222"/>
                  </a:lnTo>
                  <a:lnTo>
                    <a:pt x="12027" y="17486"/>
                  </a:lnTo>
                  <a:lnTo>
                    <a:pt x="12094" y="15751"/>
                  </a:lnTo>
                  <a:lnTo>
                    <a:pt x="12165" y="14015"/>
                  </a:lnTo>
                  <a:lnTo>
                    <a:pt x="12241" y="12280"/>
                  </a:lnTo>
                  <a:lnTo>
                    <a:pt x="12326" y="10556"/>
                  </a:lnTo>
                  <a:lnTo>
                    <a:pt x="12421" y="8820"/>
                  </a:lnTo>
                  <a:lnTo>
                    <a:pt x="12516" y="7096"/>
                  </a:lnTo>
                  <a:lnTo>
                    <a:pt x="11823" y="6754"/>
                  </a:lnTo>
                  <a:lnTo>
                    <a:pt x="11126" y="6376"/>
                  </a:lnTo>
                  <a:lnTo>
                    <a:pt x="10433" y="5986"/>
                  </a:lnTo>
                  <a:lnTo>
                    <a:pt x="9735" y="5585"/>
                  </a:lnTo>
                  <a:lnTo>
                    <a:pt x="9042" y="5160"/>
                  </a:lnTo>
                  <a:lnTo>
                    <a:pt x="8349" y="4723"/>
                  </a:lnTo>
                  <a:lnTo>
                    <a:pt x="7661" y="4274"/>
                  </a:lnTo>
                  <a:lnTo>
                    <a:pt x="6968" y="3814"/>
                  </a:lnTo>
                  <a:lnTo>
                    <a:pt x="6275" y="3342"/>
                  </a:lnTo>
                  <a:lnTo>
                    <a:pt x="5587" y="2869"/>
                  </a:lnTo>
                  <a:lnTo>
                    <a:pt x="4206" y="1913"/>
                  </a:lnTo>
                  <a:lnTo>
                    <a:pt x="2829" y="945"/>
                  </a:lnTo>
                  <a:lnTo>
                    <a:pt x="1453"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5"/>
            <p:cNvSpPr/>
            <p:nvPr/>
          </p:nvSpPr>
          <p:spPr>
            <a:xfrm>
              <a:off x="-1614725" y="-1743675"/>
              <a:ext cx="301425" cy="618400"/>
            </a:xfrm>
            <a:custGeom>
              <a:avLst/>
              <a:gdLst/>
              <a:ahLst/>
              <a:cxnLst/>
              <a:rect l="l" t="t" r="r" b="b"/>
              <a:pathLst>
                <a:path w="12057" h="24736" extrusionOk="0">
                  <a:moveTo>
                    <a:pt x="338" y="0"/>
                  </a:moveTo>
                  <a:lnTo>
                    <a:pt x="281" y="3093"/>
                  </a:lnTo>
                  <a:lnTo>
                    <a:pt x="229" y="6187"/>
                  </a:lnTo>
                  <a:lnTo>
                    <a:pt x="181" y="9280"/>
                  </a:lnTo>
                  <a:lnTo>
                    <a:pt x="139" y="12386"/>
                  </a:lnTo>
                  <a:lnTo>
                    <a:pt x="101" y="15479"/>
                  </a:lnTo>
                  <a:lnTo>
                    <a:pt x="67" y="18572"/>
                  </a:lnTo>
                  <a:lnTo>
                    <a:pt x="1" y="24736"/>
                  </a:lnTo>
                  <a:lnTo>
                    <a:pt x="2996" y="24523"/>
                  </a:lnTo>
                  <a:lnTo>
                    <a:pt x="4491" y="24417"/>
                  </a:lnTo>
                  <a:lnTo>
                    <a:pt x="5991" y="24311"/>
                  </a:lnTo>
                  <a:lnTo>
                    <a:pt x="7486" y="24228"/>
                  </a:lnTo>
                  <a:lnTo>
                    <a:pt x="8985" y="24145"/>
                  </a:lnTo>
                  <a:lnTo>
                    <a:pt x="10480" y="24098"/>
                  </a:lnTo>
                  <a:lnTo>
                    <a:pt x="11975" y="24063"/>
                  </a:lnTo>
                  <a:lnTo>
                    <a:pt x="11956" y="22551"/>
                  </a:lnTo>
                  <a:lnTo>
                    <a:pt x="11947" y="21028"/>
                  </a:lnTo>
                  <a:lnTo>
                    <a:pt x="11942" y="19517"/>
                  </a:lnTo>
                  <a:lnTo>
                    <a:pt x="11937" y="17994"/>
                  </a:lnTo>
                  <a:lnTo>
                    <a:pt x="11942" y="16483"/>
                  </a:lnTo>
                  <a:lnTo>
                    <a:pt x="11947" y="14983"/>
                  </a:lnTo>
                  <a:lnTo>
                    <a:pt x="11966" y="11996"/>
                  </a:lnTo>
                  <a:lnTo>
                    <a:pt x="11994" y="9056"/>
                  </a:lnTo>
                  <a:lnTo>
                    <a:pt x="12018" y="6187"/>
                  </a:lnTo>
                  <a:lnTo>
                    <a:pt x="12042" y="3377"/>
                  </a:lnTo>
                  <a:lnTo>
                    <a:pt x="12051" y="2007"/>
                  </a:lnTo>
                  <a:lnTo>
                    <a:pt x="12056" y="673"/>
                  </a:lnTo>
                  <a:lnTo>
                    <a:pt x="11325" y="720"/>
                  </a:lnTo>
                  <a:lnTo>
                    <a:pt x="10594" y="756"/>
                  </a:lnTo>
                  <a:lnTo>
                    <a:pt x="9859" y="767"/>
                  </a:lnTo>
                  <a:lnTo>
                    <a:pt x="9128" y="767"/>
                  </a:lnTo>
                  <a:lnTo>
                    <a:pt x="8392" y="744"/>
                  </a:lnTo>
                  <a:lnTo>
                    <a:pt x="7656" y="720"/>
                  </a:lnTo>
                  <a:lnTo>
                    <a:pt x="6921" y="685"/>
                  </a:lnTo>
                  <a:lnTo>
                    <a:pt x="6185" y="626"/>
                  </a:lnTo>
                  <a:lnTo>
                    <a:pt x="5450" y="567"/>
                  </a:lnTo>
                  <a:lnTo>
                    <a:pt x="4714" y="496"/>
                  </a:lnTo>
                  <a:lnTo>
                    <a:pt x="3247" y="342"/>
                  </a:lnTo>
                  <a:lnTo>
                    <a:pt x="1790" y="177"/>
                  </a:lnTo>
                  <a:lnTo>
                    <a:pt x="338"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5"/>
            <p:cNvSpPr/>
            <p:nvPr/>
          </p:nvSpPr>
          <p:spPr>
            <a:xfrm>
              <a:off x="-1906000" y="-511050"/>
              <a:ext cx="774825" cy="499475"/>
            </a:xfrm>
            <a:custGeom>
              <a:avLst/>
              <a:gdLst/>
              <a:ahLst/>
              <a:cxnLst/>
              <a:rect l="l" t="t" r="r" b="b"/>
              <a:pathLst>
                <a:path w="30993" h="19979" extrusionOk="0">
                  <a:moveTo>
                    <a:pt x="18335" y="1"/>
                  </a:moveTo>
                  <a:lnTo>
                    <a:pt x="18017" y="13"/>
                  </a:lnTo>
                  <a:lnTo>
                    <a:pt x="17694" y="25"/>
                  </a:lnTo>
                  <a:lnTo>
                    <a:pt x="17366" y="60"/>
                  </a:lnTo>
                  <a:lnTo>
                    <a:pt x="17034" y="119"/>
                  </a:lnTo>
                  <a:lnTo>
                    <a:pt x="16697" y="190"/>
                  </a:lnTo>
                  <a:lnTo>
                    <a:pt x="16355" y="272"/>
                  </a:lnTo>
                  <a:lnTo>
                    <a:pt x="16009" y="367"/>
                  </a:lnTo>
                  <a:lnTo>
                    <a:pt x="15662" y="485"/>
                  </a:lnTo>
                  <a:lnTo>
                    <a:pt x="15306" y="615"/>
                  </a:lnTo>
                  <a:lnTo>
                    <a:pt x="14761" y="851"/>
                  </a:lnTo>
                  <a:lnTo>
                    <a:pt x="14220" y="1111"/>
                  </a:lnTo>
                  <a:lnTo>
                    <a:pt x="13688" y="1394"/>
                  </a:lnTo>
                  <a:lnTo>
                    <a:pt x="13157" y="1689"/>
                  </a:lnTo>
                  <a:lnTo>
                    <a:pt x="12634" y="2020"/>
                  </a:lnTo>
                  <a:lnTo>
                    <a:pt x="12117" y="2374"/>
                  </a:lnTo>
                  <a:lnTo>
                    <a:pt x="11605" y="2752"/>
                  </a:lnTo>
                  <a:lnTo>
                    <a:pt x="11097" y="3142"/>
                  </a:lnTo>
                  <a:lnTo>
                    <a:pt x="10594" y="3567"/>
                  </a:lnTo>
                  <a:lnTo>
                    <a:pt x="10095" y="4003"/>
                  </a:lnTo>
                  <a:lnTo>
                    <a:pt x="9602" y="4464"/>
                  </a:lnTo>
                  <a:lnTo>
                    <a:pt x="9113" y="4948"/>
                  </a:lnTo>
                  <a:lnTo>
                    <a:pt x="8629" y="5444"/>
                  </a:lnTo>
                  <a:lnTo>
                    <a:pt x="8149" y="5975"/>
                  </a:lnTo>
                  <a:lnTo>
                    <a:pt x="7670" y="6507"/>
                  </a:lnTo>
                  <a:lnTo>
                    <a:pt x="7200" y="7073"/>
                  </a:lnTo>
                  <a:lnTo>
                    <a:pt x="6730" y="7652"/>
                  </a:lnTo>
                  <a:lnTo>
                    <a:pt x="6260" y="8242"/>
                  </a:lnTo>
                  <a:lnTo>
                    <a:pt x="5800" y="8856"/>
                  </a:lnTo>
                  <a:lnTo>
                    <a:pt x="5340" y="9482"/>
                  </a:lnTo>
                  <a:lnTo>
                    <a:pt x="4884" y="10131"/>
                  </a:lnTo>
                  <a:lnTo>
                    <a:pt x="4428" y="10792"/>
                  </a:lnTo>
                  <a:lnTo>
                    <a:pt x="3978" y="11465"/>
                  </a:lnTo>
                  <a:lnTo>
                    <a:pt x="3527" y="12162"/>
                  </a:lnTo>
                  <a:lnTo>
                    <a:pt x="3080" y="12871"/>
                  </a:lnTo>
                  <a:lnTo>
                    <a:pt x="2634" y="13591"/>
                  </a:lnTo>
                  <a:lnTo>
                    <a:pt x="2193" y="14323"/>
                  </a:lnTo>
                  <a:lnTo>
                    <a:pt x="1752" y="15067"/>
                  </a:lnTo>
                  <a:lnTo>
                    <a:pt x="1310" y="15834"/>
                  </a:lnTo>
                  <a:lnTo>
                    <a:pt x="874" y="16602"/>
                  </a:lnTo>
                  <a:lnTo>
                    <a:pt x="437" y="17393"/>
                  </a:lnTo>
                  <a:lnTo>
                    <a:pt x="0" y="18184"/>
                  </a:lnTo>
                  <a:lnTo>
                    <a:pt x="954" y="18054"/>
                  </a:lnTo>
                  <a:lnTo>
                    <a:pt x="1908" y="17948"/>
                  </a:lnTo>
                  <a:lnTo>
                    <a:pt x="2872" y="17841"/>
                  </a:lnTo>
                  <a:lnTo>
                    <a:pt x="3830" y="17759"/>
                  </a:lnTo>
                  <a:lnTo>
                    <a:pt x="4794" y="17676"/>
                  </a:lnTo>
                  <a:lnTo>
                    <a:pt x="5762" y="17617"/>
                  </a:lnTo>
                  <a:lnTo>
                    <a:pt x="6726" y="17570"/>
                  </a:lnTo>
                  <a:lnTo>
                    <a:pt x="7698" y="17534"/>
                  </a:lnTo>
                  <a:lnTo>
                    <a:pt x="8667" y="17511"/>
                  </a:lnTo>
                  <a:lnTo>
                    <a:pt x="10613" y="17511"/>
                  </a:lnTo>
                  <a:lnTo>
                    <a:pt x="11586" y="17522"/>
                  </a:lnTo>
                  <a:lnTo>
                    <a:pt x="12563" y="17546"/>
                  </a:lnTo>
                  <a:lnTo>
                    <a:pt x="13536" y="17593"/>
                  </a:lnTo>
                  <a:lnTo>
                    <a:pt x="14514" y="17641"/>
                  </a:lnTo>
                  <a:lnTo>
                    <a:pt x="15492" y="17700"/>
                  </a:lnTo>
                  <a:lnTo>
                    <a:pt x="16465" y="17770"/>
                  </a:lnTo>
                  <a:lnTo>
                    <a:pt x="17442" y="17853"/>
                  </a:lnTo>
                  <a:lnTo>
                    <a:pt x="18420" y="17948"/>
                  </a:lnTo>
                  <a:lnTo>
                    <a:pt x="19393" y="18042"/>
                  </a:lnTo>
                  <a:lnTo>
                    <a:pt x="20371" y="18160"/>
                  </a:lnTo>
                  <a:lnTo>
                    <a:pt x="21344" y="18278"/>
                  </a:lnTo>
                  <a:lnTo>
                    <a:pt x="22317" y="18408"/>
                  </a:lnTo>
                  <a:lnTo>
                    <a:pt x="23285" y="18550"/>
                  </a:lnTo>
                  <a:lnTo>
                    <a:pt x="24258" y="18703"/>
                  </a:lnTo>
                  <a:lnTo>
                    <a:pt x="25226" y="18857"/>
                  </a:lnTo>
                  <a:lnTo>
                    <a:pt x="26189" y="19022"/>
                  </a:lnTo>
                  <a:lnTo>
                    <a:pt x="27158" y="19199"/>
                  </a:lnTo>
                  <a:lnTo>
                    <a:pt x="28121" y="19376"/>
                  </a:lnTo>
                  <a:lnTo>
                    <a:pt x="29080" y="19577"/>
                  </a:lnTo>
                  <a:lnTo>
                    <a:pt x="30038" y="19766"/>
                  </a:lnTo>
                  <a:lnTo>
                    <a:pt x="30992" y="19978"/>
                  </a:lnTo>
                  <a:lnTo>
                    <a:pt x="30632" y="18668"/>
                  </a:lnTo>
                  <a:lnTo>
                    <a:pt x="30271" y="17404"/>
                  </a:lnTo>
                  <a:lnTo>
                    <a:pt x="30086" y="16779"/>
                  </a:lnTo>
                  <a:lnTo>
                    <a:pt x="29901" y="16176"/>
                  </a:lnTo>
                  <a:lnTo>
                    <a:pt x="29716" y="15574"/>
                  </a:lnTo>
                  <a:lnTo>
                    <a:pt x="29531" y="14972"/>
                  </a:lnTo>
                  <a:lnTo>
                    <a:pt x="29346" y="14394"/>
                  </a:lnTo>
                  <a:lnTo>
                    <a:pt x="29156" y="13815"/>
                  </a:lnTo>
                  <a:lnTo>
                    <a:pt x="28971" y="13260"/>
                  </a:lnTo>
                  <a:lnTo>
                    <a:pt x="28776" y="12705"/>
                  </a:lnTo>
                  <a:lnTo>
                    <a:pt x="28586" y="12162"/>
                  </a:lnTo>
                  <a:lnTo>
                    <a:pt x="28392" y="11619"/>
                  </a:lnTo>
                  <a:lnTo>
                    <a:pt x="28197" y="11099"/>
                  </a:lnTo>
                  <a:lnTo>
                    <a:pt x="28002" y="10580"/>
                  </a:lnTo>
                  <a:lnTo>
                    <a:pt x="27803" y="10084"/>
                  </a:lnTo>
                  <a:lnTo>
                    <a:pt x="27604" y="9588"/>
                  </a:lnTo>
                  <a:lnTo>
                    <a:pt x="27400" y="9104"/>
                  </a:lnTo>
                  <a:lnTo>
                    <a:pt x="27196" y="8644"/>
                  </a:lnTo>
                  <a:lnTo>
                    <a:pt x="26991" y="8183"/>
                  </a:lnTo>
                  <a:lnTo>
                    <a:pt x="26783" y="7734"/>
                  </a:lnTo>
                  <a:lnTo>
                    <a:pt x="26574" y="7298"/>
                  </a:lnTo>
                  <a:lnTo>
                    <a:pt x="26360" y="6873"/>
                  </a:lnTo>
                  <a:lnTo>
                    <a:pt x="26147" y="6459"/>
                  </a:lnTo>
                  <a:lnTo>
                    <a:pt x="25928" y="6046"/>
                  </a:lnTo>
                  <a:lnTo>
                    <a:pt x="25710" y="5656"/>
                  </a:lnTo>
                  <a:lnTo>
                    <a:pt x="25487" y="5279"/>
                  </a:lnTo>
                  <a:lnTo>
                    <a:pt x="25264" y="4913"/>
                  </a:lnTo>
                  <a:lnTo>
                    <a:pt x="25036" y="4558"/>
                  </a:lnTo>
                  <a:lnTo>
                    <a:pt x="24808" y="4216"/>
                  </a:lnTo>
                  <a:lnTo>
                    <a:pt x="24576" y="3885"/>
                  </a:lnTo>
                  <a:lnTo>
                    <a:pt x="24343" y="3567"/>
                  </a:lnTo>
                  <a:lnTo>
                    <a:pt x="24106" y="3260"/>
                  </a:lnTo>
                  <a:lnTo>
                    <a:pt x="23864" y="2976"/>
                  </a:lnTo>
                  <a:lnTo>
                    <a:pt x="23622" y="2693"/>
                  </a:lnTo>
                  <a:lnTo>
                    <a:pt x="23375" y="2421"/>
                  </a:lnTo>
                  <a:lnTo>
                    <a:pt x="23123" y="2173"/>
                  </a:lnTo>
                  <a:lnTo>
                    <a:pt x="22872" y="1937"/>
                  </a:lnTo>
                  <a:lnTo>
                    <a:pt x="22616" y="1701"/>
                  </a:lnTo>
                  <a:lnTo>
                    <a:pt x="22354" y="1489"/>
                  </a:lnTo>
                  <a:lnTo>
                    <a:pt x="22093" y="1300"/>
                  </a:lnTo>
                  <a:lnTo>
                    <a:pt x="21828" y="1111"/>
                  </a:lnTo>
                  <a:lnTo>
                    <a:pt x="21557" y="934"/>
                  </a:lnTo>
                  <a:lnTo>
                    <a:pt x="21282" y="780"/>
                  </a:lnTo>
                  <a:lnTo>
                    <a:pt x="21007" y="639"/>
                  </a:lnTo>
                  <a:lnTo>
                    <a:pt x="20727" y="509"/>
                  </a:lnTo>
                  <a:lnTo>
                    <a:pt x="20437" y="391"/>
                  </a:lnTo>
                  <a:lnTo>
                    <a:pt x="20152" y="296"/>
                  </a:lnTo>
                  <a:lnTo>
                    <a:pt x="19858" y="202"/>
                  </a:lnTo>
                  <a:lnTo>
                    <a:pt x="19559" y="131"/>
                  </a:lnTo>
                  <a:lnTo>
                    <a:pt x="19260" y="84"/>
                  </a:lnTo>
                  <a:lnTo>
                    <a:pt x="18956" y="36"/>
                  </a:lnTo>
                  <a:lnTo>
                    <a:pt x="18648" y="13"/>
                  </a:lnTo>
                  <a:lnTo>
                    <a:pt x="18335"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5"/>
            <p:cNvSpPr/>
            <p:nvPr/>
          </p:nvSpPr>
          <p:spPr>
            <a:xfrm>
              <a:off x="-1658150" y="-8751425"/>
              <a:ext cx="228450" cy="624625"/>
            </a:xfrm>
            <a:custGeom>
              <a:avLst/>
              <a:gdLst/>
              <a:ahLst/>
              <a:cxnLst/>
              <a:rect l="l" t="t" r="r" b="b"/>
              <a:pathLst>
                <a:path w="9138" h="24985" extrusionOk="0">
                  <a:moveTo>
                    <a:pt x="5312" y="1"/>
                  </a:moveTo>
                  <a:lnTo>
                    <a:pt x="5288" y="84"/>
                  </a:lnTo>
                  <a:lnTo>
                    <a:pt x="5269" y="178"/>
                  </a:lnTo>
                  <a:lnTo>
                    <a:pt x="5255" y="261"/>
                  </a:lnTo>
                  <a:lnTo>
                    <a:pt x="5231" y="355"/>
                  </a:lnTo>
                  <a:lnTo>
                    <a:pt x="4951" y="1064"/>
                  </a:lnTo>
                  <a:lnTo>
                    <a:pt x="4662" y="1760"/>
                  </a:lnTo>
                  <a:lnTo>
                    <a:pt x="4363" y="2445"/>
                  </a:lnTo>
                  <a:lnTo>
                    <a:pt x="4059" y="3106"/>
                  </a:lnTo>
                  <a:lnTo>
                    <a:pt x="3746" y="3744"/>
                  </a:lnTo>
                  <a:lnTo>
                    <a:pt x="3428" y="4381"/>
                  </a:lnTo>
                  <a:lnTo>
                    <a:pt x="3105" y="4995"/>
                  </a:lnTo>
                  <a:lnTo>
                    <a:pt x="2777" y="5586"/>
                  </a:lnTo>
                  <a:lnTo>
                    <a:pt x="2445" y="6176"/>
                  </a:lnTo>
                  <a:lnTo>
                    <a:pt x="2108" y="6743"/>
                  </a:lnTo>
                  <a:lnTo>
                    <a:pt x="1766" y="7298"/>
                  </a:lnTo>
                  <a:lnTo>
                    <a:pt x="1420" y="7841"/>
                  </a:lnTo>
                  <a:lnTo>
                    <a:pt x="1069" y="8360"/>
                  </a:lnTo>
                  <a:lnTo>
                    <a:pt x="718" y="8880"/>
                  </a:lnTo>
                  <a:lnTo>
                    <a:pt x="362" y="9387"/>
                  </a:lnTo>
                  <a:lnTo>
                    <a:pt x="1" y="9872"/>
                  </a:lnTo>
                  <a:lnTo>
                    <a:pt x="191" y="10615"/>
                  </a:lnTo>
                  <a:lnTo>
                    <a:pt x="385" y="11371"/>
                  </a:lnTo>
                  <a:lnTo>
                    <a:pt x="585" y="12103"/>
                  </a:lnTo>
                  <a:lnTo>
                    <a:pt x="789" y="12847"/>
                  </a:lnTo>
                  <a:lnTo>
                    <a:pt x="993" y="13579"/>
                  </a:lnTo>
                  <a:lnTo>
                    <a:pt x="1202" y="14311"/>
                  </a:lnTo>
                  <a:lnTo>
                    <a:pt x="1420" y="15043"/>
                  </a:lnTo>
                  <a:lnTo>
                    <a:pt x="1638" y="15763"/>
                  </a:lnTo>
                  <a:lnTo>
                    <a:pt x="1861" y="16483"/>
                  </a:lnTo>
                  <a:lnTo>
                    <a:pt x="2094" y="17192"/>
                  </a:lnTo>
                  <a:lnTo>
                    <a:pt x="2326" y="17912"/>
                  </a:lnTo>
                  <a:lnTo>
                    <a:pt x="2564" y="18621"/>
                  </a:lnTo>
                  <a:lnTo>
                    <a:pt x="2811" y="19317"/>
                  </a:lnTo>
                  <a:lnTo>
                    <a:pt x="3057" y="20026"/>
                  </a:lnTo>
                  <a:lnTo>
                    <a:pt x="3314" y="20722"/>
                  </a:lnTo>
                  <a:lnTo>
                    <a:pt x="3575" y="21407"/>
                  </a:lnTo>
                  <a:lnTo>
                    <a:pt x="3755" y="21867"/>
                  </a:lnTo>
                  <a:lnTo>
                    <a:pt x="3935" y="22316"/>
                  </a:lnTo>
                  <a:lnTo>
                    <a:pt x="4310" y="23213"/>
                  </a:lnTo>
                  <a:lnTo>
                    <a:pt x="5070" y="24984"/>
                  </a:lnTo>
                  <a:lnTo>
                    <a:pt x="5226" y="24760"/>
                  </a:lnTo>
                  <a:lnTo>
                    <a:pt x="5383" y="24536"/>
                  </a:lnTo>
                  <a:lnTo>
                    <a:pt x="5535" y="24300"/>
                  </a:lnTo>
                  <a:lnTo>
                    <a:pt x="5687" y="24064"/>
                  </a:lnTo>
                  <a:lnTo>
                    <a:pt x="5834" y="23804"/>
                  </a:lnTo>
                  <a:lnTo>
                    <a:pt x="5981" y="23556"/>
                  </a:lnTo>
                  <a:lnTo>
                    <a:pt x="6123" y="23284"/>
                  </a:lnTo>
                  <a:lnTo>
                    <a:pt x="6266" y="23013"/>
                  </a:lnTo>
                  <a:lnTo>
                    <a:pt x="6403" y="22741"/>
                  </a:lnTo>
                  <a:lnTo>
                    <a:pt x="6541" y="22458"/>
                  </a:lnTo>
                  <a:lnTo>
                    <a:pt x="6679" y="22163"/>
                  </a:lnTo>
                  <a:lnTo>
                    <a:pt x="6812" y="21867"/>
                  </a:lnTo>
                  <a:lnTo>
                    <a:pt x="6940" y="21560"/>
                  </a:lnTo>
                  <a:lnTo>
                    <a:pt x="7068" y="21253"/>
                  </a:lnTo>
                  <a:lnTo>
                    <a:pt x="7191" y="20935"/>
                  </a:lnTo>
                  <a:lnTo>
                    <a:pt x="7315" y="20604"/>
                  </a:lnTo>
                  <a:lnTo>
                    <a:pt x="7433" y="20273"/>
                  </a:lnTo>
                  <a:lnTo>
                    <a:pt x="7552" y="19931"/>
                  </a:lnTo>
                  <a:lnTo>
                    <a:pt x="7661" y="19589"/>
                  </a:lnTo>
                  <a:lnTo>
                    <a:pt x="7775" y="19246"/>
                  </a:lnTo>
                  <a:lnTo>
                    <a:pt x="7879" y="18880"/>
                  </a:lnTo>
                  <a:lnTo>
                    <a:pt x="7984" y="18526"/>
                  </a:lnTo>
                  <a:lnTo>
                    <a:pt x="8088" y="18160"/>
                  </a:lnTo>
                  <a:lnTo>
                    <a:pt x="8188" y="17782"/>
                  </a:lnTo>
                  <a:lnTo>
                    <a:pt x="8283" y="17404"/>
                  </a:lnTo>
                  <a:lnTo>
                    <a:pt x="8373" y="17015"/>
                  </a:lnTo>
                  <a:lnTo>
                    <a:pt x="8463" y="16625"/>
                  </a:lnTo>
                  <a:lnTo>
                    <a:pt x="8544" y="16235"/>
                  </a:lnTo>
                  <a:lnTo>
                    <a:pt x="8629" y="15822"/>
                  </a:lnTo>
                  <a:lnTo>
                    <a:pt x="8705" y="15421"/>
                  </a:lnTo>
                  <a:lnTo>
                    <a:pt x="8781" y="15008"/>
                  </a:lnTo>
                  <a:lnTo>
                    <a:pt x="8852" y="14594"/>
                  </a:lnTo>
                  <a:lnTo>
                    <a:pt x="8876" y="14429"/>
                  </a:lnTo>
                  <a:lnTo>
                    <a:pt x="8905" y="14287"/>
                  </a:lnTo>
                  <a:lnTo>
                    <a:pt x="8938" y="14169"/>
                  </a:lnTo>
                  <a:lnTo>
                    <a:pt x="8976" y="14051"/>
                  </a:lnTo>
                  <a:lnTo>
                    <a:pt x="9014" y="13945"/>
                  </a:lnTo>
                  <a:lnTo>
                    <a:pt x="9057" y="13862"/>
                  </a:lnTo>
                  <a:lnTo>
                    <a:pt x="9094" y="13780"/>
                  </a:lnTo>
                  <a:lnTo>
                    <a:pt x="9137" y="13721"/>
                  </a:lnTo>
                  <a:lnTo>
                    <a:pt x="8871" y="12930"/>
                  </a:lnTo>
                  <a:lnTo>
                    <a:pt x="8610" y="12127"/>
                  </a:lnTo>
                  <a:lnTo>
                    <a:pt x="8354" y="11312"/>
                  </a:lnTo>
                  <a:lnTo>
                    <a:pt x="8098" y="10497"/>
                  </a:lnTo>
                  <a:lnTo>
                    <a:pt x="7851" y="9659"/>
                  </a:lnTo>
                  <a:lnTo>
                    <a:pt x="7599" y="8821"/>
                  </a:lnTo>
                  <a:lnTo>
                    <a:pt x="7357" y="7982"/>
                  </a:lnTo>
                  <a:lnTo>
                    <a:pt x="7115" y="7121"/>
                  </a:lnTo>
                  <a:lnTo>
                    <a:pt x="6878" y="6259"/>
                  </a:lnTo>
                  <a:lnTo>
                    <a:pt x="6645" y="5397"/>
                  </a:lnTo>
                  <a:lnTo>
                    <a:pt x="6413" y="4511"/>
                  </a:lnTo>
                  <a:lnTo>
                    <a:pt x="6185" y="3626"/>
                  </a:lnTo>
                  <a:lnTo>
                    <a:pt x="5962" y="2728"/>
                  </a:lnTo>
                  <a:lnTo>
                    <a:pt x="5744" y="1831"/>
                  </a:lnTo>
                  <a:lnTo>
                    <a:pt x="5525" y="910"/>
                  </a:lnTo>
                  <a:lnTo>
                    <a:pt x="5312"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5"/>
            <p:cNvSpPr/>
            <p:nvPr/>
          </p:nvSpPr>
          <p:spPr>
            <a:xfrm>
              <a:off x="-1757700" y="-9208650"/>
              <a:ext cx="218350" cy="639675"/>
            </a:xfrm>
            <a:custGeom>
              <a:avLst/>
              <a:gdLst/>
              <a:ahLst/>
              <a:cxnLst/>
              <a:rect l="l" t="t" r="r" b="b"/>
              <a:pathLst>
                <a:path w="8734" h="25587" extrusionOk="0">
                  <a:moveTo>
                    <a:pt x="5995" y="1"/>
                  </a:moveTo>
                  <a:lnTo>
                    <a:pt x="5635" y="391"/>
                  </a:lnTo>
                  <a:lnTo>
                    <a:pt x="5269" y="757"/>
                  </a:lnTo>
                  <a:lnTo>
                    <a:pt x="4904" y="1123"/>
                  </a:lnTo>
                  <a:lnTo>
                    <a:pt x="4538" y="1465"/>
                  </a:lnTo>
                  <a:lnTo>
                    <a:pt x="4168" y="1784"/>
                  </a:lnTo>
                  <a:lnTo>
                    <a:pt x="3798" y="2091"/>
                  </a:lnTo>
                  <a:lnTo>
                    <a:pt x="3423" y="2386"/>
                  </a:lnTo>
                  <a:lnTo>
                    <a:pt x="3048" y="2669"/>
                  </a:lnTo>
                  <a:lnTo>
                    <a:pt x="2673" y="2929"/>
                  </a:lnTo>
                  <a:lnTo>
                    <a:pt x="2293" y="3177"/>
                  </a:lnTo>
                  <a:lnTo>
                    <a:pt x="1914" y="3413"/>
                  </a:lnTo>
                  <a:lnTo>
                    <a:pt x="1534" y="3626"/>
                  </a:lnTo>
                  <a:lnTo>
                    <a:pt x="1154" y="3826"/>
                  </a:lnTo>
                  <a:lnTo>
                    <a:pt x="770" y="4015"/>
                  </a:lnTo>
                  <a:lnTo>
                    <a:pt x="385" y="4181"/>
                  </a:lnTo>
                  <a:lnTo>
                    <a:pt x="1" y="4322"/>
                  </a:lnTo>
                  <a:lnTo>
                    <a:pt x="148" y="5704"/>
                  </a:lnTo>
                  <a:lnTo>
                    <a:pt x="300" y="7085"/>
                  </a:lnTo>
                  <a:lnTo>
                    <a:pt x="461" y="8455"/>
                  </a:lnTo>
                  <a:lnTo>
                    <a:pt x="632" y="9813"/>
                  </a:lnTo>
                  <a:lnTo>
                    <a:pt x="808" y="11170"/>
                  </a:lnTo>
                  <a:lnTo>
                    <a:pt x="993" y="12516"/>
                  </a:lnTo>
                  <a:lnTo>
                    <a:pt x="1187" y="13862"/>
                  </a:lnTo>
                  <a:lnTo>
                    <a:pt x="1387" y="15196"/>
                  </a:lnTo>
                  <a:lnTo>
                    <a:pt x="1600" y="16519"/>
                  </a:lnTo>
                  <a:lnTo>
                    <a:pt x="1819" y="17841"/>
                  </a:lnTo>
                  <a:lnTo>
                    <a:pt x="2051" y="19152"/>
                  </a:lnTo>
                  <a:lnTo>
                    <a:pt x="2293" y="20451"/>
                  </a:lnTo>
                  <a:lnTo>
                    <a:pt x="2545" y="21749"/>
                  </a:lnTo>
                  <a:lnTo>
                    <a:pt x="2806" y="23036"/>
                  </a:lnTo>
                  <a:lnTo>
                    <a:pt x="2939" y="23674"/>
                  </a:lnTo>
                  <a:lnTo>
                    <a:pt x="3076" y="24311"/>
                  </a:lnTo>
                  <a:lnTo>
                    <a:pt x="3219" y="24949"/>
                  </a:lnTo>
                  <a:lnTo>
                    <a:pt x="3361" y="25587"/>
                  </a:lnTo>
                  <a:lnTo>
                    <a:pt x="3689" y="25067"/>
                  </a:lnTo>
                  <a:lnTo>
                    <a:pt x="4007" y="24536"/>
                  </a:lnTo>
                  <a:lnTo>
                    <a:pt x="4325" y="23993"/>
                  </a:lnTo>
                  <a:lnTo>
                    <a:pt x="4638" y="23450"/>
                  </a:lnTo>
                  <a:lnTo>
                    <a:pt x="4946" y="22883"/>
                  </a:lnTo>
                  <a:lnTo>
                    <a:pt x="5255" y="22316"/>
                  </a:lnTo>
                  <a:lnTo>
                    <a:pt x="5559" y="21738"/>
                  </a:lnTo>
                  <a:lnTo>
                    <a:pt x="5858" y="21147"/>
                  </a:lnTo>
                  <a:lnTo>
                    <a:pt x="6161" y="20557"/>
                  </a:lnTo>
                  <a:lnTo>
                    <a:pt x="6460" y="19955"/>
                  </a:lnTo>
                  <a:lnTo>
                    <a:pt x="6755" y="19341"/>
                  </a:lnTo>
                  <a:lnTo>
                    <a:pt x="7049" y="18727"/>
                  </a:lnTo>
                  <a:lnTo>
                    <a:pt x="7637" y="17463"/>
                  </a:lnTo>
                  <a:lnTo>
                    <a:pt x="8226" y="16188"/>
                  </a:lnTo>
                  <a:lnTo>
                    <a:pt x="8288" y="16058"/>
                  </a:lnTo>
                  <a:lnTo>
                    <a:pt x="8349" y="15964"/>
                  </a:lnTo>
                  <a:lnTo>
                    <a:pt x="8416" y="15881"/>
                  </a:lnTo>
                  <a:lnTo>
                    <a:pt x="8482" y="15810"/>
                  </a:lnTo>
                  <a:lnTo>
                    <a:pt x="8544" y="15763"/>
                  </a:lnTo>
                  <a:lnTo>
                    <a:pt x="8610" y="15728"/>
                  </a:lnTo>
                  <a:lnTo>
                    <a:pt x="8672" y="15716"/>
                  </a:lnTo>
                  <a:lnTo>
                    <a:pt x="8734" y="15704"/>
                  </a:lnTo>
                  <a:lnTo>
                    <a:pt x="8539" y="14771"/>
                  </a:lnTo>
                  <a:lnTo>
                    <a:pt x="8340" y="13827"/>
                  </a:lnTo>
                  <a:lnTo>
                    <a:pt x="8150" y="12882"/>
                  </a:lnTo>
                  <a:lnTo>
                    <a:pt x="7965" y="11926"/>
                  </a:lnTo>
                  <a:lnTo>
                    <a:pt x="7780" y="10958"/>
                  </a:lnTo>
                  <a:lnTo>
                    <a:pt x="7599" y="9990"/>
                  </a:lnTo>
                  <a:lnTo>
                    <a:pt x="7424" y="9021"/>
                  </a:lnTo>
                  <a:lnTo>
                    <a:pt x="7248" y="8030"/>
                  </a:lnTo>
                  <a:lnTo>
                    <a:pt x="7082" y="7050"/>
                  </a:lnTo>
                  <a:lnTo>
                    <a:pt x="6916" y="6058"/>
                  </a:lnTo>
                  <a:lnTo>
                    <a:pt x="6755" y="5054"/>
                  </a:lnTo>
                  <a:lnTo>
                    <a:pt x="6593" y="4051"/>
                  </a:lnTo>
                  <a:lnTo>
                    <a:pt x="6437" y="3047"/>
                  </a:lnTo>
                  <a:lnTo>
                    <a:pt x="6285" y="2032"/>
                  </a:lnTo>
                  <a:lnTo>
                    <a:pt x="6138" y="1016"/>
                  </a:lnTo>
                  <a:lnTo>
                    <a:pt x="5995"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5"/>
            <p:cNvSpPr/>
            <p:nvPr/>
          </p:nvSpPr>
          <p:spPr>
            <a:xfrm>
              <a:off x="-1990600" y="-11569450"/>
              <a:ext cx="426700" cy="917725"/>
            </a:xfrm>
            <a:custGeom>
              <a:avLst/>
              <a:gdLst/>
              <a:ahLst/>
              <a:cxnLst/>
              <a:rect l="l" t="t" r="r" b="b"/>
              <a:pathLst>
                <a:path w="17068" h="36709" extrusionOk="0">
                  <a:moveTo>
                    <a:pt x="8766" y="1"/>
                  </a:moveTo>
                  <a:lnTo>
                    <a:pt x="8562" y="13"/>
                  </a:lnTo>
                  <a:lnTo>
                    <a:pt x="8363" y="36"/>
                  </a:lnTo>
                  <a:lnTo>
                    <a:pt x="8159" y="72"/>
                  </a:lnTo>
                  <a:lnTo>
                    <a:pt x="7955" y="107"/>
                  </a:lnTo>
                  <a:lnTo>
                    <a:pt x="7751" y="166"/>
                  </a:lnTo>
                  <a:lnTo>
                    <a:pt x="7755" y="202"/>
                  </a:lnTo>
                  <a:lnTo>
                    <a:pt x="7760" y="225"/>
                  </a:lnTo>
                  <a:lnTo>
                    <a:pt x="7765" y="261"/>
                  </a:lnTo>
                  <a:lnTo>
                    <a:pt x="7770" y="284"/>
                  </a:lnTo>
                  <a:lnTo>
                    <a:pt x="7779" y="485"/>
                  </a:lnTo>
                  <a:lnTo>
                    <a:pt x="7784" y="686"/>
                  </a:lnTo>
                  <a:lnTo>
                    <a:pt x="7784" y="875"/>
                  </a:lnTo>
                  <a:lnTo>
                    <a:pt x="7774" y="1052"/>
                  </a:lnTo>
                  <a:lnTo>
                    <a:pt x="7760" y="1217"/>
                  </a:lnTo>
                  <a:lnTo>
                    <a:pt x="7736" y="1370"/>
                  </a:lnTo>
                  <a:lnTo>
                    <a:pt x="7708" y="1524"/>
                  </a:lnTo>
                  <a:lnTo>
                    <a:pt x="7675" y="1666"/>
                  </a:lnTo>
                  <a:lnTo>
                    <a:pt x="7637" y="1784"/>
                  </a:lnTo>
                  <a:lnTo>
                    <a:pt x="7599" y="1902"/>
                  </a:lnTo>
                  <a:lnTo>
                    <a:pt x="7551" y="2008"/>
                  </a:lnTo>
                  <a:lnTo>
                    <a:pt x="7504" y="2102"/>
                  </a:lnTo>
                  <a:lnTo>
                    <a:pt x="7452" y="2185"/>
                  </a:lnTo>
                  <a:lnTo>
                    <a:pt x="7395" y="2256"/>
                  </a:lnTo>
                  <a:lnTo>
                    <a:pt x="7338" y="2315"/>
                  </a:lnTo>
                  <a:lnTo>
                    <a:pt x="7276" y="2362"/>
                  </a:lnTo>
                  <a:lnTo>
                    <a:pt x="7219" y="2398"/>
                  </a:lnTo>
                  <a:lnTo>
                    <a:pt x="7157" y="2421"/>
                  </a:lnTo>
                  <a:lnTo>
                    <a:pt x="7034" y="2421"/>
                  </a:lnTo>
                  <a:lnTo>
                    <a:pt x="6972" y="2398"/>
                  </a:lnTo>
                  <a:lnTo>
                    <a:pt x="6911" y="2362"/>
                  </a:lnTo>
                  <a:lnTo>
                    <a:pt x="6849" y="2315"/>
                  </a:lnTo>
                  <a:lnTo>
                    <a:pt x="6792" y="2256"/>
                  </a:lnTo>
                  <a:lnTo>
                    <a:pt x="6735" y="2173"/>
                  </a:lnTo>
                  <a:lnTo>
                    <a:pt x="6683" y="2079"/>
                  </a:lnTo>
                  <a:lnTo>
                    <a:pt x="6631" y="1973"/>
                  </a:lnTo>
                  <a:lnTo>
                    <a:pt x="6583" y="1855"/>
                  </a:lnTo>
                  <a:lnTo>
                    <a:pt x="6536" y="1713"/>
                  </a:lnTo>
                  <a:lnTo>
                    <a:pt x="6498" y="1559"/>
                  </a:lnTo>
                  <a:lnTo>
                    <a:pt x="6460" y="1382"/>
                  </a:lnTo>
                  <a:lnTo>
                    <a:pt x="6431" y="1193"/>
                  </a:lnTo>
                  <a:lnTo>
                    <a:pt x="6417" y="1111"/>
                  </a:lnTo>
                  <a:lnTo>
                    <a:pt x="6398" y="1016"/>
                  </a:lnTo>
                  <a:lnTo>
                    <a:pt x="6379" y="934"/>
                  </a:lnTo>
                  <a:lnTo>
                    <a:pt x="6365" y="839"/>
                  </a:lnTo>
                  <a:lnTo>
                    <a:pt x="6090" y="1040"/>
                  </a:lnTo>
                  <a:lnTo>
                    <a:pt x="5819" y="1252"/>
                  </a:lnTo>
                  <a:lnTo>
                    <a:pt x="5544" y="1489"/>
                  </a:lnTo>
                  <a:lnTo>
                    <a:pt x="5278" y="1736"/>
                  </a:lnTo>
                  <a:lnTo>
                    <a:pt x="5012" y="2008"/>
                  </a:lnTo>
                  <a:lnTo>
                    <a:pt x="4751" y="2291"/>
                  </a:lnTo>
                  <a:lnTo>
                    <a:pt x="4490" y="2598"/>
                  </a:lnTo>
                  <a:lnTo>
                    <a:pt x="4239" y="2929"/>
                  </a:lnTo>
                  <a:lnTo>
                    <a:pt x="3987" y="3271"/>
                  </a:lnTo>
                  <a:lnTo>
                    <a:pt x="3740" y="3626"/>
                  </a:lnTo>
                  <a:lnTo>
                    <a:pt x="3503" y="4003"/>
                  </a:lnTo>
                  <a:lnTo>
                    <a:pt x="3266" y="4405"/>
                  </a:lnTo>
                  <a:lnTo>
                    <a:pt x="3038" y="4818"/>
                  </a:lnTo>
                  <a:lnTo>
                    <a:pt x="2810" y="5243"/>
                  </a:lnTo>
                  <a:lnTo>
                    <a:pt x="2592" y="5692"/>
                  </a:lnTo>
                  <a:lnTo>
                    <a:pt x="2383" y="6152"/>
                  </a:lnTo>
                  <a:lnTo>
                    <a:pt x="2179" y="6625"/>
                  </a:lnTo>
                  <a:lnTo>
                    <a:pt x="1979" y="7120"/>
                  </a:lnTo>
                  <a:lnTo>
                    <a:pt x="1790" y="7628"/>
                  </a:lnTo>
                  <a:lnTo>
                    <a:pt x="1609" y="8159"/>
                  </a:lnTo>
                  <a:lnTo>
                    <a:pt x="1434" y="8691"/>
                  </a:lnTo>
                  <a:lnTo>
                    <a:pt x="1267" y="9246"/>
                  </a:lnTo>
                  <a:lnTo>
                    <a:pt x="1111" y="9824"/>
                  </a:lnTo>
                  <a:lnTo>
                    <a:pt x="959" y="10403"/>
                  </a:lnTo>
                  <a:lnTo>
                    <a:pt x="821" y="11005"/>
                  </a:lnTo>
                  <a:lnTo>
                    <a:pt x="693" y="11619"/>
                  </a:lnTo>
                  <a:lnTo>
                    <a:pt x="631" y="11926"/>
                  </a:lnTo>
                  <a:lnTo>
                    <a:pt x="570" y="12245"/>
                  </a:lnTo>
                  <a:lnTo>
                    <a:pt x="518" y="12563"/>
                  </a:lnTo>
                  <a:lnTo>
                    <a:pt x="461" y="12894"/>
                  </a:lnTo>
                  <a:lnTo>
                    <a:pt x="413" y="13213"/>
                  </a:lnTo>
                  <a:lnTo>
                    <a:pt x="366" y="13543"/>
                  </a:lnTo>
                  <a:lnTo>
                    <a:pt x="318" y="13874"/>
                  </a:lnTo>
                  <a:lnTo>
                    <a:pt x="276" y="14216"/>
                  </a:lnTo>
                  <a:lnTo>
                    <a:pt x="233" y="14559"/>
                  </a:lnTo>
                  <a:lnTo>
                    <a:pt x="200" y="14901"/>
                  </a:lnTo>
                  <a:lnTo>
                    <a:pt x="162" y="15244"/>
                  </a:lnTo>
                  <a:lnTo>
                    <a:pt x="133" y="15598"/>
                  </a:lnTo>
                  <a:lnTo>
                    <a:pt x="90" y="16176"/>
                  </a:lnTo>
                  <a:lnTo>
                    <a:pt x="52" y="16743"/>
                  </a:lnTo>
                  <a:lnTo>
                    <a:pt x="29" y="17298"/>
                  </a:lnTo>
                  <a:lnTo>
                    <a:pt x="10" y="17841"/>
                  </a:lnTo>
                  <a:lnTo>
                    <a:pt x="0" y="18372"/>
                  </a:lnTo>
                  <a:lnTo>
                    <a:pt x="0" y="18892"/>
                  </a:lnTo>
                  <a:lnTo>
                    <a:pt x="5" y="19400"/>
                  </a:lnTo>
                  <a:lnTo>
                    <a:pt x="19" y="19896"/>
                  </a:lnTo>
                  <a:lnTo>
                    <a:pt x="43" y="20391"/>
                  </a:lnTo>
                  <a:lnTo>
                    <a:pt x="76" y="20864"/>
                  </a:lnTo>
                  <a:lnTo>
                    <a:pt x="109" y="21336"/>
                  </a:lnTo>
                  <a:lnTo>
                    <a:pt x="157" y="21796"/>
                  </a:lnTo>
                  <a:lnTo>
                    <a:pt x="209" y="22245"/>
                  </a:lnTo>
                  <a:lnTo>
                    <a:pt x="266" y="22682"/>
                  </a:lnTo>
                  <a:lnTo>
                    <a:pt x="332" y="23119"/>
                  </a:lnTo>
                  <a:lnTo>
                    <a:pt x="404" y="23532"/>
                  </a:lnTo>
                  <a:lnTo>
                    <a:pt x="480" y="23945"/>
                  </a:lnTo>
                  <a:lnTo>
                    <a:pt x="565" y="24347"/>
                  </a:lnTo>
                  <a:lnTo>
                    <a:pt x="655" y="24736"/>
                  </a:lnTo>
                  <a:lnTo>
                    <a:pt x="750" y="25126"/>
                  </a:lnTo>
                  <a:lnTo>
                    <a:pt x="855" y="25492"/>
                  </a:lnTo>
                  <a:lnTo>
                    <a:pt x="959" y="25858"/>
                  </a:lnTo>
                  <a:lnTo>
                    <a:pt x="1073" y="26224"/>
                  </a:lnTo>
                  <a:lnTo>
                    <a:pt x="1192" y="26567"/>
                  </a:lnTo>
                  <a:lnTo>
                    <a:pt x="1310" y="26909"/>
                  </a:lnTo>
                  <a:lnTo>
                    <a:pt x="1438" y="27240"/>
                  </a:lnTo>
                  <a:lnTo>
                    <a:pt x="1571" y="27570"/>
                  </a:lnTo>
                  <a:lnTo>
                    <a:pt x="1704" y="27889"/>
                  </a:lnTo>
                  <a:lnTo>
                    <a:pt x="1847" y="28196"/>
                  </a:lnTo>
                  <a:lnTo>
                    <a:pt x="1989" y="28503"/>
                  </a:lnTo>
                  <a:lnTo>
                    <a:pt x="2136" y="28798"/>
                  </a:lnTo>
                  <a:lnTo>
                    <a:pt x="2288" y="29081"/>
                  </a:lnTo>
                  <a:lnTo>
                    <a:pt x="2445" y="29365"/>
                  </a:lnTo>
                  <a:lnTo>
                    <a:pt x="2601" y="29636"/>
                  </a:lnTo>
                  <a:lnTo>
                    <a:pt x="2763" y="29908"/>
                  </a:lnTo>
                  <a:lnTo>
                    <a:pt x="2929" y="30168"/>
                  </a:lnTo>
                  <a:lnTo>
                    <a:pt x="3095" y="30427"/>
                  </a:lnTo>
                  <a:lnTo>
                    <a:pt x="3266" y="30675"/>
                  </a:lnTo>
                  <a:lnTo>
                    <a:pt x="3436" y="30911"/>
                  </a:lnTo>
                  <a:lnTo>
                    <a:pt x="3612" y="31148"/>
                  </a:lnTo>
                  <a:lnTo>
                    <a:pt x="3788" y="31384"/>
                  </a:lnTo>
                  <a:lnTo>
                    <a:pt x="3963" y="31608"/>
                  </a:lnTo>
                  <a:lnTo>
                    <a:pt x="4329" y="32045"/>
                  </a:lnTo>
                  <a:lnTo>
                    <a:pt x="4694" y="32458"/>
                  </a:lnTo>
                  <a:lnTo>
                    <a:pt x="5064" y="32860"/>
                  </a:lnTo>
                  <a:lnTo>
                    <a:pt x="5439" y="33226"/>
                  </a:lnTo>
                  <a:lnTo>
                    <a:pt x="5814" y="33592"/>
                  </a:lnTo>
                  <a:lnTo>
                    <a:pt x="6189" y="33934"/>
                  </a:lnTo>
                  <a:lnTo>
                    <a:pt x="6559" y="34265"/>
                  </a:lnTo>
                  <a:lnTo>
                    <a:pt x="6930" y="34583"/>
                  </a:lnTo>
                  <a:lnTo>
                    <a:pt x="7295" y="34890"/>
                  </a:lnTo>
                  <a:lnTo>
                    <a:pt x="8007" y="35457"/>
                  </a:lnTo>
                  <a:lnTo>
                    <a:pt x="8107" y="35563"/>
                  </a:lnTo>
                  <a:lnTo>
                    <a:pt x="8197" y="35681"/>
                  </a:lnTo>
                  <a:lnTo>
                    <a:pt x="8278" y="35811"/>
                  </a:lnTo>
                  <a:lnTo>
                    <a:pt x="8353" y="35953"/>
                  </a:lnTo>
                  <a:lnTo>
                    <a:pt x="8425" y="36107"/>
                  </a:lnTo>
                  <a:lnTo>
                    <a:pt x="8482" y="36284"/>
                  </a:lnTo>
                  <a:lnTo>
                    <a:pt x="8534" y="36461"/>
                  </a:lnTo>
                  <a:lnTo>
                    <a:pt x="8581" y="36650"/>
                  </a:lnTo>
                  <a:lnTo>
                    <a:pt x="8937" y="36685"/>
                  </a:lnTo>
                  <a:lnTo>
                    <a:pt x="9293" y="36709"/>
                  </a:lnTo>
                  <a:lnTo>
                    <a:pt x="9644" y="36697"/>
                  </a:lnTo>
                  <a:lnTo>
                    <a:pt x="9996" y="36673"/>
                  </a:lnTo>
                  <a:lnTo>
                    <a:pt x="10347" y="36614"/>
                  </a:lnTo>
                  <a:lnTo>
                    <a:pt x="10693" y="36532"/>
                  </a:lnTo>
                  <a:lnTo>
                    <a:pt x="11035" y="36425"/>
                  </a:lnTo>
                  <a:lnTo>
                    <a:pt x="11206" y="36366"/>
                  </a:lnTo>
                  <a:lnTo>
                    <a:pt x="11377" y="36295"/>
                  </a:lnTo>
                  <a:lnTo>
                    <a:pt x="11543" y="36225"/>
                  </a:lnTo>
                  <a:lnTo>
                    <a:pt x="11709" y="36130"/>
                  </a:lnTo>
                  <a:lnTo>
                    <a:pt x="11875" y="36047"/>
                  </a:lnTo>
                  <a:lnTo>
                    <a:pt x="12041" y="35953"/>
                  </a:lnTo>
                  <a:lnTo>
                    <a:pt x="12203" y="35847"/>
                  </a:lnTo>
                  <a:lnTo>
                    <a:pt x="12364" y="35729"/>
                  </a:lnTo>
                  <a:lnTo>
                    <a:pt x="12525" y="35611"/>
                  </a:lnTo>
                  <a:lnTo>
                    <a:pt x="12682" y="35481"/>
                  </a:lnTo>
                  <a:lnTo>
                    <a:pt x="12839" y="35351"/>
                  </a:lnTo>
                  <a:lnTo>
                    <a:pt x="12995" y="35209"/>
                  </a:lnTo>
                  <a:lnTo>
                    <a:pt x="13147" y="35056"/>
                  </a:lnTo>
                  <a:lnTo>
                    <a:pt x="13299" y="34902"/>
                  </a:lnTo>
                  <a:lnTo>
                    <a:pt x="13446" y="34737"/>
                  </a:lnTo>
                  <a:lnTo>
                    <a:pt x="13598" y="34560"/>
                  </a:lnTo>
                  <a:lnTo>
                    <a:pt x="13740" y="34371"/>
                  </a:lnTo>
                  <a:lnTo>
                    <a:pt x="13883" y="34182"/>
                  </a:lnTo>
                  <a:lnTo>
                    <a:pt x="14025" y="33981"/>
                  </a:lnTo>
                  <a:lnTo>
                    <a:pt x="14163" y="33781"/>
                  </a:lnTo>
                  <a:lnTo>
                    <a:pt x="14300" y="33556"/>
                  </a:lnTo>
                  <a:lnTo>
                    <a:pt x="14433" y="33332"/>
                  </a:lnTo>
                  <a:lnTo>
                    <a:pt x="14566" y="33096"/>
                  </a:lnTo>
                  <a:lnTo>
                    <a:pt x="14694" y="32860"/>
                  </a:lnTo>
                  <a:lnTo>
                    <a:pt x="14822" y="32600"/>
                  </a:lnTo>
                  <a:lnTo>
                    <a:pt x="14946" y="32340"/>
                  </a:lnTo>
                  <a:lnTo>
                    <a:pt x="15069" y="32069"/>
                  </a:lnTo>
                  <a:lnTo>
                    <a:pt x="15188" y="31797"/>
                  </a:lnTo>
                  <a:lnTo>
                    <a:pt x="15302" y="31502"/>
                  </a:lnTo>
                  <a:lnTo>
                    <a:pt x="15416" y="31207"/>
                  </a:lnTo>
                  <a:lnTo>
                    <a:pt x="15525" y="30900"/>
                  </a:lnTo>
                  <a:lnTo>
                    <a:pt x="15629" y="30581"/>
                  </a:lnTo>
                  <a:lnTo>
                    <a:pt x="15734" y="30250"/>
                  </a:lnTo>
                  <a:lnTo>
                    <a:pt x="15833" y="29920"/>
                  </a:lnTo>
                  <a:lnTo>
                    <a:pt x="15933" y="29565"/>
                  </a:lnTo>
                  <a:lnTo>
                    <a:pt x="16023" y="29211"/>
                  </a:lnTo>
                  <a:lnTo>
                    <a:pt x="16113" y="28845"/>
                  </a:lnTo>
                  <a:lnTo>
                    <a:pt x="16204" y="28467"/>
                  </a:lnTo>
                  <a:lnTo>
                    <a:pt x="16284" y="28078"/>
                  </a:lnTo>
                  <a:lnTo>
                    <a:pt x="16365" y="27676"/>
                  </a:lnTo>
                  <a:lnTo>
                    <a:pt x="16441" y="27263"/>
                  </a:lnTo>
                  <a:lnTo>
                    <a:pt x="16512" y="26850"/>
                  </a:lnTo>
                  <a:lnTo>
                    <a:pt x="16583" y="26413"/>
                  </a:lnTo>
                  <a:lnTo>
                    <a:pt x="16645" y="25976"/>
                  </a:lnTo>
                  <a:lnTo>
                    <a:pt x="16707" y="25516"/>
                  </a:lnTo>
                  <a:lnTo>
                    <a:pt x="16764" y="25055"/>
                  </a:lnTo>
                  <a:lnTo>
                    <a:pt x="16816" y="24583"/>
                  </a:lnTo>
                  <a:lnTo>
                    <a:pt x="16868" y="24099"/>
                  </a:lnTo>
                  <a:lnTo>
                    <a:pt x="16911" y="23603"/>
                  </a:lnTo>
                  <a:lnTo>
                    <a:pt x="16953" y="23083"/>
                  </a:lnTo>
                  <a:lnTo>
                    <a:pt x="16982" y="22611"/>
                  </a:lnTo>
                  <a:lnTo>
                    <a:pt x="17010" y="22139"/>
                  </a:lnTo>
                  <a:lnTo>
                    <a:pt x="17029" y="21667"/>
                  </a:lnTo>
                  <a:lnTo>
                    <a:pt x="17048" y="21194"/>
                  </a:lnTo>
                  <a:lnTo>
                    <a:pt x="17058" y="20722"/>
                  </a:lnTo>
                  <a:lnTo>
                    <a:pt x="17067" y="20250"/>
                  </a:lnTo>
                  <a:lnTo>
                    <a:pt x="17067" y="19778"/>
                  </a:lnTo>
                  <a:lnTo>
                    <a:pt x="17067" y="19305"/>
                  </a:lnTo>
                  <a:lnTo>
                    <a:pt x="17058" y="18845"/>
                  </a:lnTo>
                  <a:lnTo>
                    <a:pt x="17044" y="18372"/>
                  </a:lnTo>
                  <a:lnTo>
                    <a:pt x="17029" y="17912"/>
                  </a:lnTo>
                  <a:lnTo>
                    <a:pt x="17006" y="17452"/>
                  </a:lnTo>
                  <a:lnTo>
                    <a:pt x="16982" y="16991"/>
                  </a:lnTo>
                  <a:lnTo>
                    <a:pt x="16953" y="16542"/>
                  </a:lnTo>
                  <a:lnTo>
                    <a:pt x="16915" y="16082"/>
                  </a:lnTo>
                  <a:lnTo>
                    <a:pt x="16877" y="15633"/>
                  </a:lnTo>
                  <a:lnTo>
                    <a:pt x="16835" y="15185"/>
                  </a:lnTo>
                  <a:lnTo>
                    <a:pt x="16787" y="14736"/>
                  </a:lnTo>
                  <a:lnTo>
                    <a:pt x="16735" y="14299"/>
                  </a:lnTo>
                  <a:lnTo>
                    <a:pt x="16678" y="13862"/>
                  </a:lnTo>
                  <a:lnTo>
                    <a:pt x="16616" y="13425"/>
                  </a:lnTo>
                  <a:lnTo>
                    <a:pt x="16555" y="13000"/>
                  </a:lnTo>
                  <a:lnTo>
                    <a:pt x="16484" y="12575"/>
                  </a:lnTo>
                  <a:lnTo>
                    <a:pt x="16412" y="12150"/>
                  </a:lnTo>
                  <a:lnTo>
                    <a:pt x="16336" y="11737"/>
                  </a:lnTo>
                  <a:lnTo>
                    <a:pt x="16256" y="11324"/>
                  </a:lnTo>
                  <a:lnTo>
                    <a:pt x="16175" y="10910"/>
                  </a:lnTo>
                  <a:lnTo>
                    <a:pt x="16085" y="10509"/>
                  </a:lnTo>
                  <a:lnTo>
                    <a:pt x="15995" y="10108"/>
                  </a:lnTo>
                  <a:lnTo>
                    <a:pt x="15900" y="9718"/>
                  </a:lnTo>
                  <a:lnTo>
                    <a:pt x="15805" y="9328"/>
                  </a:lnTo>
                  <a:lnTo>
                    <a:pt x="15700" y="8951"/>
                  </a:lnTo>
                  <a:lnTo>
                    <a:pt x="15596" y="8573"/>
                  </a:lnTo>
                  <a:lnTo>
                    <a:pt x="15487" y="8195"/>
                  </a:lnTo>
                  <a:lnTo>
                    <a:pt x="15378" y="7829"/>
                  </a:lnTo>
                  <a:lnTo>
                    <a:pt x="15264" y="7475"/>
                  </a:lnTo>
                  <a:lnTo>
                    <a:pt x="15145" y="7120"/>
                  </a:lnTo>
                  <a:lnTo>
                    <a:pt x="15022" y="6778"/>
                  </a:lnTo>
                  <a:lnTo>
                    <a:pt x="14898" y="6436"/>
                  </a:lnTo>
                  <a:lnTo>
                    <a:pt x="14770" y="6105"/>
                  </a:lnTo>
                  <a:lnTo>
                    <a:pt x="14637" y="5774"/>
                  </a:lnTo>
                  <a:lnTo>
                    <a:pt x="14504" y="5456"/>
                  </a:lnTo>
                  <a:lnTo>
                    <a:pt x="14367" y="5149"/>
                  </a:lnTo>
                  <a:lnTo>
                    <a:pt x="14229" y="4842"/>
                  </a:lnTo>
                  <a:lnTo>
                    <a:pt x="14087" y="4547"/>
                  </a:lnTo>
                  <a:lnTo>
                    <a:pt x="13944" y="4263"/>
                  </a:lnTo>
                  <a:lnTo>
                    <a:pt x="13792" y="3980"/>
                  </a:lnTo>
                  <a:lnTo>
                    <a:pt x="13645" y="3708"/>
                  </a:lnTo>
                  <a:lnTo>
                    <a:pt x="13493" y="3448"/>
                  </a:lnTo>
                  <a:lnTo>
                    <a:pt x="13337" y="3189"/>
                  </a:lnTo>
                  <a:lnTo>
                    <a:pt x="13180" y="2941"/>
                  </a:lnTo>
                  <a:lnTo>
                    <a:pt x="13019" y="2705"/>
                  </a:lnTo>
                  <a:lnTo>
                    <a:pt x="12858" y="2480"/>
                  </a:lnTo>
                  <a:lnTo>
                    <a:pt x="12691" y="2256"/>
                  </a:lnTo>
                  <a:lnTo>
                    <a:pt x="12525" y="2043"/>
                  </a:lnTo>
                  <a:lnTo>
                    <a:pt x="12354" y="1843"/>
                  </a:lnTo>
                  <a:lnTo>
                    <a:pt x="12184" y="1654"/>
                  </a:lnTo>
                  <a:lnTo>
                    <a:pt x="12008" y="1477"/>
                  </a:lnTo>
                  <a:lnTo>
                    <a:pt x="11832" y="1300"/>
                  </a:lnTo>
                  <a:lnTo>
                    <a:pt x="11657" y="1146"/>
                  </a:lnTo>
                  <a:lnTo>
                    <a:pt x="11476" y="993"/>
                  </a:lnTo>
                  <a:lnTo>
                    <a:pt x="11296" y="851"/>
                  </a:lnTo>
                  <a:lnTo>
                    <a:pt x="11111" y="721"/>
                  </a:lnTo>
                  <a:lnTo>
                    <a:pt x="10926" y="603"/>
                  </a:lnTo>
                  <a:lnTo>
                    <a:pt x="10736" y="485"/>
                  </a:lnTo>
                  <a:lnTo>
                    <a:pt x="10546" y="390"/>
                  </a:lnTo>
                  <a:lnTo>
                    <a:pt x="10352" y="296"/>
                  </a:lnTo>
                  <a:lnTo>
                    <a:pt x="10157" y="225"/>
                  </a:lnTo>
                  <a:lnTo>
                    <a:pt x="9962" y="154"/>
                  </a:lnTo>
                  <a:lnTo>
                    <a:pt x="9768" y="107"/>
                  </a:lnTo>
                  <a:lnTo>
                    <a:pt x="9568" y="60"/>
                  </a:lnTo>
                  <a:lnTo>
                    <a:pt x="9369" y="24"/>
                  </a:lnTo>
                  <a:lnTo>
                    <a:pt x="9170" y="13"/>
                  </a:lnTo>
                  <a:lnTo>
                    <a:pt x="8970"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5"/>
            <p:cNvSpPr/>
            <p:nvPr/>
          </p:nvSpPr>
          <p:spPr>
            <a:xfrm>
              <a:off x="-1805150" y="-9861850"/>
              <a:ext cx="187375" cy="701950"/>
            </a:xfrm>
            <a:custGeom>
              <a:avLst/>
              <a:gdLst/>
              <a:ahLst/>
              <a:cxnLst/>
              <a:rect l="l" t="t" r="r" b="b"/>
              <a:pathLst>
                <a:path w="7495" h="28078" extrusionOk="0">
                  <a:moveTo>
                    <a:pt x="5421" y="0"/>
                  </a:moveTo>
                  <a:lnTo>
                    <a:pt x="4747" y="154"/>
                  </a:lnTo>
                  <a:lnTo>
                    <a:pt x="4068" y="307"/>
                  </a:lnTo>
                  <a:lnTo>
                    <a:pt x="3394" y="437"/>
                  </a:lnTo>
                  <a:lnTo>
                    <a:pt x="2715" y="567"/>
                  </a:lnTo>
                  <a:lnTo>
                    <a:pt x="1363" y="815"/>
                  </a:lnTo>
                  <a:lnTo>
                    <a:pt x="0" y="1027"/>
                  </a:lnTo>
                  <a:lnTo>
                    <a:pt x="143" y="4463"/>
                  </a:lnTo>
                  <a:lnTo>
                    <a:pt x="214" y="6175"/>
                  </a:lnTo>
                  <a:lnTo>
                    <a:pt x="295" y="7887"/>
                  </a:lnTo>
                  <a:lnTo>
                    <a:pt x="375" y="9599"/>
                  </a:lnTo>
                  <a:lnTo>
                    <a:pt x="456" y="11299"/>
                  </a:lnTo>
                  <a:lnTo>
                    <a:pt x="546" y="13000"/>
                  </a:lnTo>
                  <a:lnTo>
                    <a:pt x="641" y="14700"/>
                  </a:lnTo>
                  <a:lnTo>
                    <a:pt x="741" y="16388"/>
                  </a:lnTo>
                  <a:lnTo>
                    <a:pt x="850" y="18077"/>
                  </a:lnTo>
                  <a:lnTo>
                    <a:pt x="959" y="19765"/>
                  </a:lnTo>
                  <a:lnTo>
                    <a:pt x="1083" y="21442"/>
                  </a:lnTo>
                  <a:lnTo>
                    <a:pt x="1206" y="23106"/>
                  </a:lnTo>
                  <a:lnTo>
                    <a:pt x="1344" y="24771"/>
                  </a:lnTo>
                  <a:lnTo>
                    <a:pt x="1486" y="26424"/>
                  </a:lnTo>
                  <a:lnTo>
                    <a:pt x="1643" y="28077"/>
                  </a:lnTo>
                  <a:lnTo>
                    <a:pt x="2022" y="27865"/>
                  </a:lnTo>
                  <a:lnTo>
                    <a:pt x="2397" y="27628"/>
                  </a:lnTo>
                  <a:lnTo>
                    <a:pt x="2772" y="27392"/>
                  </a:lnTo>
                  <a:lnTo>
                    <a:pt x="3142" y="27133"/>
                  </a:lnTo>
                  <a:lnTo>
                    <a:pt x="3513" y="26873"/>
                  </a:lnTo>
                  <a:lnTo>
                    <a:pt x="3883" y="26589"/>
                  </a:lnTo>
                  <a:lnTo>
                    <a:pt x="4248" y="26306"/>
                  </a:lnTo>
                  <a:lnTo>
                    <a:pt x="4614" y="25999"/>
                  </a:lnTo>
                  <a:lnTo>
                    <a:pt x="4979" y="25680"/>
                  </a:lnTo>
                  <a:lnTo>
                    <a:pt x="5340" y="25350"/>
                  </a:lnTo>
                  <a:lnTo>
                    <a:pt x="5701" y="25007"/>
                  </a:lnTo>
                  <a:lnTo>
                    <a:pt x="6061" y="24653"/>
                  </a:lnTo>
                  <a:lnTo>
                    <a:pt x="6422" y="24287"/>
                  </a:lnTo>
                  <a:lnTo>
                    <a:pt x="6778" y="23909"/>
                  </a:lnTo>
                  <a:lnTo>
                    <a:pt x="7139" y="23520"/>
                  </a:lnTo>
                  <a:lnTo>
                    <a:pt x="7495" y="23118"/>
                  </a:lnTo>
                  <a:lnTo>
                    <a:pt x="7314" y="21701"/>
                  </a:lnTo>
                  <a:lnTo>
                    <a:pt x="7143" y="20284"/>
                  </a:lnTo>
                  <a:lnTo>
                    <a:pt x="6977" y="18856"/>
                  </a:lnTo>
                  <a:lnTo>
                    <a:pt x="6816" y="17415"/>
                  </a:lnTo>
                  <a:lnTo>
                    <a:pt x="6664" y="15987"/>
                  </a:lnTo>
                  <a:lnTo>
                    <a:pt x="6517" y="14534"/>
                  </a:lnTo>
                  <a:lnTo>
                    <a:pt x="6379" y="13094"/>
                  </a:lnTo>
                  <a:lnTo>
                    <a:pt x="6246" y="11642"/>
                  </a:lnTo>
                  <a:lnTo>
                    <a:pt x="6123" y="10190"/>
                  </a:lnTo>
                  <a:lnTo>
                    <a:pt x="6000" y="8737"/>
                  </a:lnTo>
                  <a:lnTo>
                    <a:pt x="5890" y="7285"/>
                  </a:lnTo>
                  <a:lnTo>
                    <a:pt x="5781" y="5833"/>
                  </a:lnTo>
                  <a:lnTo>
                    <a:pt x="5682" y="4369"/>
                  </a:lnTo>
                  <a:lnTo>
                    <a:pt x="5587" y="2916"/>
                  </a:lnTo>
                  <a:lnTo>
                    <a:pt x="5501" y="1452"/>
                  </a:lnTo>
                  <a:lnTo>
                    <a:pt x="5421"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5"/>
            <p:cNvSpPr/>
            <p:nvPr/>
          </p:nvSpPr>
          <p:spPr>
            <a:xfrm>
              <a:off x="-1833875" y="-10556100"/>
              <a:ext cx="160225" cy="656475"/>
            </a:xfrm>
            <a:custGeom>
              <a:avLst/>
              <a:gdLst/>
              <a:ahLst/>
              <a:cxnLst/>
              <a:rect l="l" t="t" r="r" b="b"/>
              <a:pathLst>
                <a:path w="6409" h="26259" extrusionOk="0">
                  <a:moveTo>
                    <a:pt x="1" y="0"/>
                  </a:moveTo>
                  <a:lnTo>
                    <a:pt x="86" y="1630"/>
                  </a:lnTo>
                  <a:lnTo>
                    <a:pt x="167" y="3271"/>
                  </a:lnTo>
                  <a:lnTo>
                    <a:pt x="243" y="4900"/>
                  </a:lnTo>
                  <a:lnTo>
                    <a:pt x="314" y="6541"/>
                  </a:lnTo>
                  <a:lnTo>
                    <a:pt x="385" y="8182"/>
                  </a:lnTo>
                  <a:lnTo>
                    <a:pt x="452" y="9812"/>
                  </a:lnTo>
                  <a:lnTo>
                    <a:pt x="580" y="13106"/>
                  </a:lnTo>
                  <a:lnTo>
                    <a:pt x="703" y="16388"/>
                  </a:lnTo>
                  <a:lnTo>
                    <a:pt x="817" y="19682"/>
                  </a:lnTo>
                  <a:lnTo>
                    <a:pt x="1055" y="26259"/>
                  </a:lnTo>
                  <a:lnTo>
                    <a:pt x="2393" y="25763"/>
                  </a:lnTo>
                  <a:lnTo>
                    <a:pt x="3731" y="25291"/>
                  </a:lnTo>
                  <a:lnTo>
                    <a:pt x="4401" y="25066"/>
                  </a:lnTo>
                  <a:lnTo>
                    <a:pt x="5070" y="24842"/>
                  </a:lnTo>
                  <a:lnTo>
                    <a:pt x="5739" y="24629"/>
                  </a:lnTo>
                  <a:lnTo>
                    <a:pt x="6408" y="24429"/>
                  </a:lnTo>
                  <a:lnTo>
                    <a:pt x="6351" y="22976"/>
                  </a:lnTo>
                  <a:lnTo>
                    <a:pt x="6304" y="21512"/>
                  </a:lnTo>
                  <a:lnTo>
                    <a:pt x="6256" y="20048"/>
                  </a:lnTo>
                  <a:lnTo>
                    <a:pt x="6218" y="18596"/>
                  </a:lnTo>
                  <a:lnTo>
                    <a:pt x="6190" y="17144"/>
                  </a:lnTo>
                  <a:lnTo>
                    <a:pt x="6161" y="15692"/>
                  </a:lnTo>
                  <a:lnTo>
                    <a:pt x="6142" y="14251"/>
                  </a:lnTo>
                  <a:lnTo>
                    <a:pt x="6133" y="12811"/>
                  </a:lnTo>
                  <a:lnTo>
                    <a:pt x="6128" y="11370"/>
                  </a:lnTo>
                  <a:lnTo>
                    <a:pt x="6128" y="9942"/>
                  </a:lnTo>
                  <a:lnTo>
                    <a:pt x="6138" y="8525"/>
                  </a:lnTo>
                  <a:lnTo>
                    <a:pt x="6157" y="7108"/>
                  </a:lnTo>
                  <a:lnTo>
                    <a:pt x="6180" y="5703"/>
                  </a:lnTo>
                  <a:lnTo>
                    <a:pt x="6214" y="4298"/>
                  </a:lnTo>
                  <a:lnTo>
                    <a:pt x="6252" y="2905"/>
                  </a:lnTo>
                  <a:lnTo>
                    <a:pt x="6299" y="1511"/>
                  </a:lnTo>
                  <a:lnTo>
                    <a:pt x="6313" y="1252"/>
                  </a:lnTo>
                  <a:lnTo>
                    <a:pt x="6337" y="1004"/>
                  </a:lnTo>
                  <a:lnTo>
                    <a:pt x="6365" y="779"/>
                  </a:lnTo>
                  <a:lnTo>
                    <a:pt x="6389" y="661"/>
                  </a:lnTo>
                  <a:lnTo>
                    <a:pt x="6408" y="555"/>
                  </a:lnTo>
                  <a:lnTo>
                    <a:pt x="6138" y="732"/>
                  </a:lnTo>
                  <a:lnTo>
                    <a:pt x="5862" y="886"/>
                  </a:lnTo>
                  <a:lnTo>
                    <a:pt x="5587" y="1016"/>
                  </a:lnTo>
                  <a:lnTo>
                    <a:pt x="5312" y="1122"/>
                  </a:lnTo>
                  <a:lnTo>
                    <a:pt x="5037" y="1204"/>
                  </a:lnTo>
                  <a:lnTo>
                    <a:pt x="4761" y="1263"/>
                  </a:lnTo>
                  <a:lnTo>
                    <a:pt x="4486" y="1299"/>
                  </a:lnTo>
                  <a:lnTo>
                    <a:pt x="4211" y="1311"/>
                  </a:lnTo>
                  <a:lnTo>
                    <a:pt x="3935" y="1287"/>
                  </a:lnTo>
                  <a:lnTo>
                    <a:pt x="3660" y="1240"/>
                  </a:lnTo>
                  <a:lnTo>
                    <a:pt x="3527" y="1204"/>
                  </a:lnTo>
                  <a:lnTo>
                    <a:pt x="3390" y="1169"/>
                  </a:lnTo>
                  <a:lnTo>
                    <a:pt x="3252" y="1122"/>
                  </a:lnTo>
                  <a:lnTo>
                    <a:pt x="3119" y="1063"/>
                  </a:lnTo>
                  <a:lnTo>
                    <a:pt x="2986" y="1004"/>
                  </a:lnTo>
                  <a:lnTo>
                    <a:pt x="2849" y="933"/>
                  </a:lnTo>
                  <a:lnTo>
                    <a:pt x="2716" y="862"/>
                  </a:lnTo>
                  <a:lnTo>
                    <a:pt x="2583" y="779"/>
                  </a:lnTo>
                  <a:lnTo>
                    <a:pt x="2450" y="685"/>
                  </a:lnTo>
                  <a:lnTo>
                    <a:pt x="2317" y="579"/>
                  </a:lnTo>
                  <a:lnTo>
                    <a:pt x="2189" y="472"/>
                  </a:lnTo>
                  <a:lnTo>
                    <a:pt x="2056" y="366"/>
                  </a:lnTo>
                  <a:lnTo>
                    <a:pt x="2037" y="638"/>
                  </a:lnTo>
                  <a:lnTo>
                    <a:pt x="2009" y="897"/>
                  </a:lnTo>
                  <a:lnTo>
                    <a:pt x="1975" y="1134"/>
                  </a:lnTo>
                  <a:lnTo>
                    <a:pt x="1928" y="1346"/>
                  </a:lnTo>
                  <a:lnTo>
                    <a:pt x="1880" y="1547"/>
                  </a:lnTo>
                  <a:lnTo>
                    <a:pt x="1823" y="1724"/>
                  </a:lnTo>
                  <a:lnTo>
                    <a:pt x="1762" y="1889"/>
                  </a:lnTo>
                  <a:lnTo>
                    <a:pt x="1691" y="2031"/>
                  </a:lnTo>
                  <a:lnTo>
                    <a:pt x="1619" y="2149"/>
                  </a:lnTo>
                  <a:lnTo>
                    <a:pt x="1543" y="2255"/>
                  </a:lnTo>
                  <a:lnTo>
                    <a:pt x="1463" y="2338"/>
                  </a:lnTo>
                  <a:lnTo>
                    <a:pt x="1377" y="2409"/>
                  </a:lnTo>
                  <a:lnTo>
                    <a:pt x="1292" y="2456"/>
                  </a:lnTo>
                  <a:lnTo>
                    <a:pt x="1206" y="2480"/>
                  </a:lnTo>
                  <a:lnTo>
                    <a:pt x="1116" y="2491"/>
                  </a:lnTo>
                  <a:lnTo>
                    <a:pt x="1031" y="2491"/>
                  </a:lnTo>
                  <a:lnTo>
                    <a:pt x="941" y="2468"/>
                  </a:lnTo>
                  <a:lnTo>
                    <a:pt x="850" y="2421"/>
                  </a:lnTo>
                  <a:lnTo>
                    <a:pt x="765" y="2362"/>
                  </a:lnTo>
                  <a:lnTo>
                    <a:pt x="680" y="2279"/>
                  </a:lnTo>
                  <a:lnTo>
                    <a:pt x="599" y="2184"/>
                  </a:lnTo>
                  <a:lnTo>
                    <a:pt x="518" y="2078"/>
                  </a:lnTo>
                  <a:lnTo>
                    <a:pt x="438" y="1948"/>
                  </a:lnTo>
                  <a:lnTo>
                    <a:pt x="366" y="1795"/>
                  </a:lnTo>
                  <a:lnTo>
                    <a:pt x="300" y="1630"/>
                  </a:lnTo>
                  <a:lnTo>
                    <a:pt x="238" y="1452"/>
                  </a:lnTo>
                  <a:lnTo>
                    <a:pt x="181" y="1252"/>
                  </a:lnTo>
                  <a:lnTo>
                    <a:pt x="129" y="1039"/>
                  </a:lnTo>
                  <a:lnTo>
                    <a:pt x="86" y="803"/>
                  </a:lnTo>
                  <a:lnTo>
                    <a:pt x="48" y="555"/>
                  </a:lnTo>
                  <a:lnTo>
                    <a:pt x="20" y="284"/>
                  </a:lnTo>
                  <a:lnTo>
                    <a:pt x="1"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2" name="Google Shape;2202;p65"/>
          <p:cNvGrpSpPr/>
          <p:nvPr/>
        </p:nvGrpSpPr>
        <p:grpSpPr>
          <a:xfrm>
            <a:off x="1835881" y="2656061"/>
            <a:ext cx="346056" cy="345674"/>
            <a:chOff x="3303268" y="3817349"/>
            <a:chExt cx="346056" cy="345674"/>
          </a:xfrm>
        </p:grpSpPr>
        <p:sp>
          <p:nvSpPr>
            <p:cNvPr id="2203" name="Google Shape;2203;p6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07" name="Google Shape;2207;p65"/>
          <p:cNvGrpSpPr/>
          <p:nvPr/>
        </p:nvGrpSpPr>
        <p:grpSpPr>
          <a:xfrm>
            <a:off x="2681308" y="2656061"/>
            <a:ext cx="346056" cy="345674"/>
            <a:chOff x="3752358" y="3817349"/>
            <a:chExt cx="346056" cy="345674"/>
          </a:xfrm>
        </p:grpSpPr>
        <p:sp>
          <p:nvSpPr>
            <p:cNvPr id="2208" name="Google Shape;2208;p6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6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2" name="Google Shape;2212;p65"/>
          <p:cNvGrpSpPr/>
          <p:nvPr/>
        </p:nvGrpSpPr>
        <p:grpSpPr>
          <a:xfrm>
            <a:off x="838668" y="2515163"/>
            <a:ext cx="650040" cy="627459"/>
            <a:chOff x="-293121" y="2059809"/>
            <a:chExt cx="923745" cy="823762"/>
          </a:xfrm>
        </p:grpSpPr>
        <p:sp>
          <p:nvSpPr>
            <p:cNvPr id="2213" name="Google Shape;2213;p65"/>
            <p:cNvSpPr/>
            <p:nvPr/>
          </p:nvSpPr>
          <p:spPr>
            <a:xfrm>
              <a:off x="-293121" y="2059809"/>
              <a:ext cx="923745" cy="823762"/>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5"/>
            <p:cNvSpPr/>
            <p:nvPr/>
          </p:nvSpPr>
          <p:spPr>
            <a:xfrm>
              <a:off x="-237075" y="2127750"/>
              <a:ext cx="763200" cy="67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215" name="Google Shape;2215;p65"/>
          <p:cNvSpPr/>
          <p:nvPr/>
        </p:nvSpPr>
        <p:spPr>
          <a:xfrm>
            <a:off x="990847" y="2647499"/>
            <a:ext cx="345674" cy="346056"/>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46D9F6-CD53-0984-DC1B-72E87F277D99}"/>
              </a:ext>
            </a:extLst>
          </p:cNvPr>
          <p:cNvSpPr>
            <a:spLocks noGrp="1"/>
          </p:cNvSpPr>
          <p:nvPr>
            <p:ph type="title"/>
          </p:nvPr>
        </p:nvSpPr>
        <p:spPr/>
        <p:txBody>
          <a:bodyPr/>
          <a:lstStyle/>
          <a:p>
            <a:r>
              <a:rPr lang="en-SG" dirty="0"/>
              <a:t>References</a:t>
            </a:r>
          </a:p>
        </p:txBody>
      </p:sp>
      <p:sp>
        <p:nvSpPr>
          <p:cNvPr id="3" name="TextBox 2">
            <a:extLst>
              <a:ext uri="{FF2B5EF4-FFF2-40B4-BE49-F238E27FC236}">
                <a16:creationId xmlns:a16="http://schemas.microsoft.com/office/drawing/2014/main" id="{D55F8FE4-7070-E690-3E20-435D3AB6B597}"/>
              </a:ext>
            </a:extLst>
          </p:cNvPr>
          <p:cNvSpPr txBox="1"/>
          <p:nvPr/>
        </p:nvSpPr>
        <p:spPr>
          <a:xfrm>
            <a:off x="732971" y="1117600"/>
            <a:ext cx="7852229" cy="3970318"/>
          </a:xfrm>
          <a:prstGeom prst="rect">
            <a:avLst/>
          </a:prstGeom>
          <a:noFill/>
        </p:spPr>
        <p:txBody>
          <a:bodyPr wrap="square" rtlCol="0">
            <a:spAutoFit/>
          </a:bodyPr>
          <a:lstStyle/>
          <a:p>
            <a:r>
              <a:rPr lang="en-SG" dirty="0">
                <a:hlinkClick r:id="rId2"/>
              </a:rPr>
              <a:t>https://www.youtube.com/watch?v=vbElqDB73vA&amp;list=PL8Y0Lf4geQ6O5ShljDSOOsQCzv_TtMtog&amp;index=49&amp;ab_channel=RedaMarzouk</a:t>
            </a:r>
            <a:endParaRPr lang="en-SG" dirty="0"/>
          </a:p>
          <a:p>
            <a:r>
              <a:rPr lang="en-SG" dirty="0">
                <a:hlinkClick r:id="rId3"/>
              </a:rPr>
              <a:t>https://www.youtube.com/watch?v=bJlHsWzfwHY&amp;list=PL8Y0Lf4geQ6O5ShljDSOOsQCzv_TtMtog&amp;index=50&amp;ab_channel=RedaMarzouk</a:t>
            </a:r>
            <a:endParaRPr lang="en-SG" dirty="0"/>
          </a:p>
          <a:p>
            <a:r>
              <a:rPr lang="en-SG" dirty="0">
                <a:hlinkClick r:id="rId4"/>
              </a:rPr>
              <a:t>https://www.youtube.com/watch?v=2p84IH6vpfU&amp;list=PL8Y0Lf4geQ6O5ShljDSOOsQCzv_TtMtog&amp;index=51&amp;ab_channel=MikeYippeeBlog</a:t>
            </a:r>
            <a:endParaRPr lang="en-SG" dirty="0"/>
          </a:p>
          <a:p>
            <a:r>
              <a:rPr lang="en-SG" dirty="0">
                <a:hlinkClick r:id="rId5"/>
              </a:rPr>
              <a:t>https://www.youtube.com/watch?v=uCdBC2pXPyY&amp;list=PL8Y0Lf4geQ6O5ShljDSOOsQCzv_TtMtog&amp;index=47&amp;ab_channel=AndersJensen</a:t>
            </a:r>
            <a:endParaRPr lang="en-SG" dirty="0"/>
          </a:p>
          <a:p>
            <a:r>
              <a:rPr lang="en-SG" dirty="0">
                <a:hlinkClick r:id="rId6"/>
              </a:rPr>
              <a:t>https://www.youtube.com/watch?v=ZnpQgcwvAOY&amp;list=PL8Y0Lf4geQ6O5ShljDSOOsQCzv_TtMtog&amp;index=44&amp;ab_channel=CameronMcKenzie</a:t>
            </a:r>
            <a:endParaRPr lang="en-SG" dirty="0"/>
          </a:p>
          <a:p>
            <a:r>
              <a:rPr lang="en-SG" dirty="0">
                <a:hlinkClick r:id="rId7"/>
              </a:rPr>
              <a:t>https://www.youtube.com/watch?v=D9pqt4UtF_s&amp;list=PL8Y0Lf4geQ6O5ShljDSOOsQCzv_TtMtog&amp;index=42&amp;ab_channel=Tom%27sTechAcademy</a:t>
            </a:r>
            <a:endParaRPr lang="en-SG" dirty="0"/>
          </a:p>
          <a:p>
            <a:r>
              <a:rPr lang="en-SG" dirty="0">
                <a:hlinkClick r:id="rId8"/>
              </a:rPr>
              <a:t>https://www.youtube.com/watch?v=F2BLLlUbiSc&amp;list=PL8Y0Lf4geQ6O5ShljDSOOsQCzv_TtMtog&amp;index=40&amp;ab_channel=CodehuntersHere</a:t>
            </a:r>
            <a:endParaRPr lang="en-SG" dirty="0"/>
          </a:p>
          <a:p>
            <a:r>
              <a:rPr lang="en-SG" dirty="0">
                <a:hlinkClick r:id="rId9"/>
              </a:rPr>
              <a:t>https://docs.uipath.com/activities/other/latest/document-understanding/digitize-document</a:t>
            </a:r>
            <a:endParaRPr lang="en-SG" dirty="0"/>
          </a:p>
          <a:p>
            <a:r>
              <a:rPr lang="en-SG" dirty="0">
                <a:hlinkClick r:id="rId10"/>
              </a:rPr>
              <a:t>https://docs.uipath.com/activities/other/latest/productivity/about-the-word-activities-pack</a:t>
            </a:r>
            <a:endParaRPr lang="en-SG" dirty="0"/>
          </a:p>
          <a:p>
            <a:r>
              <a:rPr lang="en-SG">
                <a:hlinkClick r:id="rId11"/>
              </a:rPr>
              <a:t>https://forum.uipath.com/t/how-to-schedule-a-process-to-run-in-a-specific-time-daily/350559</a:t>
            </a:r>
            <a:endParaRPr lang="en-SG"/>
          </a:p>
          <a:p>
            <a:endParaRPr lang="en-SG"/>
          </a:p>
        </p:txBody>
      </p:sp>
    </p:spTree>
    <p:extLst>
      <p:ext uri="{BB962C8B-B14F-4D97-AF65-F5344CB8AC3E}">
        <p14:creationId xmlns:p14="http://schemas.microsoft.com/office/powerpoint/2010/main" val="33598323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8"/>
        <p:cNvGrpSpPr/>
        <p:nvPr/>
      </p:nvGrpSpPr>
      <p:grpSpPr>
        <a:xfrm>
          <a:off x="0" y="0"/>
          <a:ext cx="0" cy="0"/>
          <a:chOff x="0" y="0"/>
          <a:chExt cx="0" cy="0"/>
        </a:xfrm>
      </p:grpSpPr>
      <p:sp>
        <p:nvSpPr>
          <p:cNvPr id="1219" name="Google Shape;1219;p44"/>
          <p:cNvSpPr txBox="1">
            <a:spLocks noGrp="1"/>
          </p:cNvSpPr>
          <p:nvPr>
            <p:ph type="subTitle" idx="1"/>
          </p:nvPr>
        </p:nvSpPr>
        <p:spPr>
          <a:xfrm>
            <a:off x="779200" y="1305680"/>
            <a:ext cx="34389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SG" dirty="0"/>
              <a:t>Background</a:t>
            </a:r>
            <a:endParaRPr dirty="0"/>
          </a:p>
        </p:txBody>
      </p:sp>
      <p:sp>
        <p:nvSpPr>
          <p:cNvPr id="1220" name="Google Shape;1220;p44"/>
          <p:cNvSpPr txBox="1">
            <a:spLocks noGrp="1"/>
          </p:cNvSpPr>
          <p:nvPr>
            <p:ph type="subTitle" idx="2"/>
          </p:nvPr>
        </p:nvSpPr>
        <p:spPr>
          <a:xfrm>
            <a:off x="5203833" y="1301280"/>
            <a:ext cx="3438900" cy="713400"/>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SG" dirty="0"/>
              <a:t>Problem statement</a:t>
            </a:r>
            <a:endParaRPr dirty="0"/>
          </a:p>
        </p:txBody>
      </p:sp>
      <p:sp>
        <p:nvSpPr>
          <p:cNvPr id="1221" name="Google Shape;1221;p44"/>
          <p:cNvSpPr txBox="1">
            <a:spLocks noGrp="1"/>
          </p:cNvSpPr>
          <p:nvPr>
            <p:ph type="subTitle" idx="3"/>
          </p:nvPr>
        </p:nvSpPr>
        <p:spPr>
          <a:xfrm>
            <a:off x="779200" y="2894324"/>
            <a:ext cx="3438900" cy="1271275"/>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100" dirty="0"/>
              <a:t>The onboarding process is a critical juncture in an employee's journey within any organization. However, in many instances, traditional HR onboarding procedures are plagued by inefficiencies and manual tasks that lead to delays, errors, and a negative impact on both new employees and operational effectiveness.</a:t>
            </a:r>
          </a:p>
        </p:txBody>
      </p:sp>
      <p:sp>
        <p:nvSpPr>
          <p:cNvPr id="1222" name="Google Shape;1222;p44"/>
          <p:cNvSpPr txBox="1">
            <a:spLocks noGrp="1"/>
          </p:cNvSpPr>
          <p:nvPr>
            <p:ph type="subTitle" idx="4"/>
          </p:nvPr>
        </p:nvSpPr>
        <p:spPr>
          <a:xfrm>
            <a:off x="5203833" y="2795085"/>
            <a:ext cx="3438900" cy="1697086"/>
          </a:xfrm>
          <a:prstGeom prst="rect">
            <a:avLst/>
          </a:prstGeom>
        </p:spPr>
        <p:txBody>
          <a:bodyPr spcFirstLastPara="1" wrap="square" lIns="91425" tIns="91425" rIns="91425" bIns="91425" anchor="t" anchorCtr="0">
            <a:noAutofit/>
          </a:bodyPr>
          <a:lstStyle/>
          <a:p>
            <a:pPr marL="0" lvl="0" indent="0" algn="ctr" rtl="0">
              <a:spcBef>
                <a:spcPts val="0"/>
              </a:spcBef>
              <a:spcAft>
                <a:spcPts val="1600"/>
              </a:spcAft>
              <a:buNone/>
            </a:pPr>
            <a:r>
              <a:rPr lang="en-US" sz="1050" dirty="0"/>
              <a:t>The HR onboarding process across companies often suffers from suboptimal efficiency, resulting in extended onboarding periods and an increased administrative workload. Despite previous attempts to improve the process, the average time for a new employee to successfully navigate through the onboarding journey, from initial application to full integration, takes many days, adversely affecting candidate experience and overall operational agility.</a:t>
            </a:r>
            <a:endParaRPr sz="1050" dirty="0"/>
          </a:p>
        </p:txBody>
      </p:sp>
      <p:sp>
        <p:nvSpPr>
          <p:cNvPr id="1223" name="Google Shape;1223;p44"/>
          <p:cNvSpPr/>
          <p:nvPr/>
        </p:nvSpPr>
        <p:spPr>
          <a:xfrm rot="7613872">
            <a:off x="2298600" y="2156761"/>
            <a:ext cx="603301" cy="496243"/>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4"/>
          <p:cNvSpPr/>
          <p:nvPr/>
        </p:nvSpPr>
        <p:spPr>
          <a:xfrm rot="7613872">
            <a:off x="6621632" y="2159530"/>
            <a:ext cx="603301" cy="496243"/>
          </a:xfrm>
          <a:custGeom>
            <a:avLst/>
            <a:gdLst/>
            <a:ahLst/>
            <a:cxnLst/>
            <a:rect l="l" t="t" r="r" b="b"/>
            <a:pathLst>
              <a:path w="196323" h="52635" extrusionOk="0">
                <a:moveTo>
                  <a:pt x="167138" y="1"/>
                </a:moveTo>
                <a:lnTo>
                  <a:pt x="166630" y="16"/>
                </a:lnTo>
                <a:lnTo>
                  <a:pt x="166122" y="39"/>
                </a:lnTo>
                <a:lnTo>
                  <a:pt x="165613" y="78"/>
                </a:lnTo>
                <a:lnTo>
                  <a:pt x="165132" y="124"/>
                </a:lnTo>
                <a:lnTo>
                  <a:pt x="164650" y="178"/>
                </a:lnTo>
                <a:lnTo>
                  <a:pt x="164222" y="240"/>
                </a:lnTo>
                <a:lnTo>
                  <a:pt x="163794" y="317"/>
                </a:lnTo>
                <a:lnTo>
                  <a:pt x="163393" y="394"/>
                </a:lnTo>
                <a:lnTo>
                  <a:pt x="163018" y="487"/>
                </a:lnTo>
                <a:lnTo>
                  <a:pt x="162671" y="587"/>
                </a:lnTo>
                <a:lnTo>
                  <a:pt x="162350" y="695"/>
                </a:lnTo>
                <a:lnTo>
                  <a:pt x="162082" y="811"/>
                </a:lnTo>
                <a:lnTo>
                  <a:pt x="161868" y="935"/>
                </a:lnTo>
                <a:lnTo>
                  <a:pt x="161681" y="1066"/>
                </a:lnTo>
                <a:lnTo>
                  <a:pt x="161574" y="1205"/>
                </a:lnTo>
                <a:lnTo>
                  <a:pt x="161494" y="1352"/>
                </a:lnTo>
                <a:lnTo>
                  <a:pt x="161467" y="1506"/>
                </a:lnTo>
                <a:lnTo>
                  <a:pt x="161520" y="1660"/>
                </a:lnTo>
                <a:lnTo>
                  <a:pt x="161627" y="1822"/>
                </a:lnTo>
                <a:lnTo>
                  <a:pt x="161788" y="1992"/>
                </a:lnTo>
                <a:lnTo>
                  <a:pt x="165373" y="4964"/>
                </a:lnTo>
                <a:lnTo>
                  <a:pt x="167138" y="6454"/>
                </a:lnTo>
                <a:lnTo>
                  <a:pt x="168904" y="7944"/>
                </a:lnTo>
                <a:lnTo>
                  <a:pt x="170642" y="9434"/>
                </a:lnTo>
                <a:lnTo>
                  <a:pt x="172354" y="10924"/>
                </a:lnTo>
                <a:lnTo>
                  <a:pt x="174040" y="12422"/>
                </a:lnTo>
                <a:lnTo>
                  <a:pt x="175698" y="13920"/>
                </a:lnTo>
                <a:lnTo>
                  <a:pt x="173264" y="13603"/>
                </a:lnTo>
                <a:lnTo>
                  <a:pt x="170830" y="13286"/>
                </a:lnTo>
                <a:lnTo>
                  <a:pt x="168369" y="12985"/>
                </a:lnTo>
                <a:lnTo>
                  <a:pt x="165908" y="12684"/>
                </a:lnTo>
                <a:lnTo>
                  <a:pt x="163446" y="12391"/>
                </a:lnTo>
                <a:lnTo>
                  <a:pt x="160985" y="12113"/>
                </a:lnTo>
                <a:lnTo>
                  <a:pt x="158498" y="11835"/>
                </a:lnTo>
                <a:lnTo>
                  <a:pt x="155983" y="11565"/>
                </a:lnTo>
                <a:lnTo>
                  <a:pt x="153495" y="11302"/>
                </a:lnTo>
                <a:lnTo>
                  <a:pt x="150954" y="11048"/>
                </a:lnTo>
                <a:lnTo>
                  <a:pt x="148439" y="10793"/>
                </a:lnTo>
                <a:lnTo>
                  <a:pt x="145898" y="10554"/>
                </a:lnTo>
                <a:lnTo>
                  <a:pt x="143330" y="10322"/>
                </a:lnTo>
                <a:lnTo>
                  <a:pt x="140789" y="10098"/>
                </a:lnTo>
                <a:lnTo>
                  <a:pt x="138194" y="9874"/>
                </a:lnTo>
                <a:lnTo>
                  <a:pt x="135599" y="9666"/>
                </a:lnTo>
                <a:lnTo>
                  <a:pt x="135144" y="9635"/>
                </a:lnTo>
                <a:lnTo>
                  <a:pt x="134663" y="9612"/>
                </a:lnTo>
                <a:lnTo>
                  <a:pt x="134208" y="9596"/>
                </a:lnTo>
                <a:lnTo>
                  <a:pt x="133727" y="9589"/>
                </a:lnTo>
                <a:lnTo>
                  <a:pt x="133272" y="9596"/>
                </a:lnTo>
                <a:lnTo>
                  <a:pt x="132844" y="9612"/>
                </a:lnTo>
                <a:lnTo>
                  <a:pt x="132389" y="9635"/>
                </a:lnTo>
                <a:lnTo>
                  <a:pt x="131961" y="9666"/>
                </a:lnTo>
                <a:lnTo>
                  <a:pt x="131560" y="9704"/>
                </a:lnTo>
                <a:lnTo>
                  <a:pt x="131159" y="9751"/>
                </a:lnTo>
                <a:lnTo>
                  <a:pt x="130757" y="9797"/>
                </a:lnTo>
                <a:lnTo>
                  <a:pt x="130383" y="9859"/>
                </a:lnTo>
                <a:lnTo>
                  <a:pt x="130008" y="9928"/>
                </a:lnTo>
                <a:lnTo>
                  <a:pt x="129660" y="9998"/>
                </a:lnTo>
                <a:lnTo>
                  <a:pt x="129313" y="10075"/>
                </a:lnTo>
                <a:lnTo>
                  <a:pt x="128992" y="10160"/>
                </a:lnTo>
                <a:lnTo>
                  <a:pt x="128697" y="10253"/>
                </a:lnTo>
                <a:lnTo>
                  <a:pt x="128430" y="10353"/>
                </a:lnTo>
                <a:lnTo>
                  <a:pt x="128162" y="10446"/>
                </a:lnTo>
                <a:lnTo>
                  <a:pt x="127922" y="10554"/>
                </a:lnTo>
                <a:lnTo>
                  <a:pt x="127708" y="10662"/>
                </a:lnTo>
                <a:lnTo>
                  <a:pt x="127520" y="10778"/>
                </a:lnTo>
                <a:lnTo>
                  <a:pt x="127333" y="10893"/>
                </a:lnTo>
                <a:lnTo>
                  <a:pt x="127199" y="11009"/>
                </a:lnTo>
                <a:lnTo>
                  <a:pt x="127066" y="11133"/>
                </a:lnTo>
                <a:lnTo>
                  <a:pt x="126985" y="11264"/>
                </a:lnTo>
                <a:lnTo>
                  <a:pt x="126932" y="11387"/>
                </a:lnTo>
                <a:lnTo>
                  <a:pt x="126878" y="11519"/>
                </a:lnTo>
                <a:lnTo>
                  <a:pt x="126878" y="11650"/>
                </a:lnTo>
                <a:lnTo>
                  <a:pt x="126905" y="11789"/>
                </a:lnTo>
                <a:lnTo>
                  <a:pt x="126959" y="11920"/>
                </a:lnTo>
                <a:lnTo>
                  <a:pt x="127039" y="12059"/>
                </a:lnTo>
                <a:lnTo>
                  <a:pt x="128323" y="13719"/>
                </a:lnTo>
                <a:lnTo>
                  <a:pt x="129607" y="15379"/>
                </a:lnTo>
                <a:lnTo>
                  <a:pt x="130944" y="17038"/>
                </a:lnTo>
                <a:lnTo>
                  <a:pt x="132282" y="18698"/>
                </a:lnTo>
                <a:lnTo>
                  <a:pt x="133620" y="20350"/>
                </a:lnTo>
                <a:lnTo>
                  <a:pt x="135011" y="22002"/>
                </a:lnTo>
                <a:lnTo>
                  <a:pt x="137793" y="25314"/>
                </a:lnTo>
                <a:lnTo>
                  <a:pt x="135358" y="24936"/>
                </a:lnTo>
                <a:lnTo>
                  <a:pt x="132897" y="24565"/>
                </a:lnTo>
                <a:lnTo>
                  <a:pt x="130436" y="24202"/>
                </a:lnTo>
                <a:lnTo>
                  <a:pt x="127975" y="23840"/>
                </a:lnTo>
                <a:lnTo>
                  <a:pt x="125487" y="23492"/>
                </a:lnTo>
                <a:lnTo>
                  <a:pt x="123000" y="23137"/>
                </a:lnTo>
                <a:lnTo>
                  <a:pt x="120512" y="22797"/>
                </a:lnTo>
                <a:lnTo>
                  <a:pt x="117997" y="22458"/>
                </a:lnTo>
                <a:lnTo>
                  <a:pt x="115483" y="22126"/>
                </a:lnTo>
                <a:lnTo>
                  <a:pt x="112968" y="21802"/>
                </a:lnTo>
                <a:lnTo>
                  <a:pt x="110427" y="21477"/>
                </a:lnTo>
                <a:lnTo>
                  <a:pt x="107885" y="21161"/>
                </a:lnTo>
                <a:lnTo>
                  <a:pt x="105344" y="20844"/>
                </a:lnTo>
                <a:lnTo>
                  <a:pt x="102776" y="20543"/>
                </a:lnTo>
                <a:lnTo>
                  <a:pt x="100208" y="20234"/>
                </a:lnTo>
                <a:lnTo>
                  <a:pt x="97613" y="19941"/>
                </a:lnTo>
                <a:lnTo>
                  <a:pt x="97158" y="19895"/>
                </a:lnTo>
                <a:lnTo>
                  <a:pt x="96704" y="19864"/>
                </a:lnTo>
                <a:lnTo>
                  <a:pt x="96249" y="19841"/>
                </a:lnTo>
                <a:lnTo>
                  <a:pt x="95794" y="19825"/>
                </a:lnTo>
                <a:lnTo>
                  <a:pt x="95339" y="19825"/>
                </a:lnTo>
                <a:lnTo>
                  <a:pt x="94885" y="19841"/>
                </a:lnTo>
                <a:lnTo>
                  <a:pt x="94457" y="19856"/>
                </a:lnTo>
                <a:lnTo>
                  <a:pt x="94029" y="19887"/>
                </a:lnTo>
                <a:lnTo>
                  <a:pt x="93601" y="19933"/>
                </a:lnTo>
                <a:lnTo>
                  <a:pt x="93173" y="19980"/>
                </a:lnTo>
                <a:lnTo>
                  <a:pt x="92771" y="20034"/>
                </a:lnTo>
                <a:lnTo>
                  <a:pt x="92370" y="20103"/>
                </a:lnTo>
                <a:lnTo>
                  <a:pt x="91996" y="20173"/>
                </a:lnTo>
                <a:lnTo>
                  <a:pt x="91648" y="20250"/>
                </a:lnTo>
                <a:lnTo>
                  <a:pt x="91300" y="20335"/>
                </a:lnTo>
                <a:lnTo>
                  <a:pt x="90952" y="20427"/>
                </a:lnTo>
                <a:lnTo>
                  <a:pt x="90658" y="20528"/>
                </a:lnTo>
                <a:lnTo>
                  <a:pt x="90364" y="20628"/>
                </a:lnTo>
                <a:lnTo>
                  <a:pt x="90096" y="20736"/>
                </a:lnTo>
                <a:lnTo>
                  <a:pt x="89829" y="20844"/>
                </a:lnTo>
                <a:lnTo>
                  <a:pt x="89615" y="20960"/>
                </a:lnTo>
                <a:lnTo>
                  <a:pt x="89401" y="21084"/>
                </a:lnTo>
                <a:lnTo>
                  <a:pt x="89240" y="21199"/>
                </a:lnTo>
                <a:lnTo>
                  <a:pt x="89080" y="21323"/>
                </a:lnTo>
                <a:lnTo>
                  <a:pt x="88946" y="21454"/>
                </a:lnTo>
                <a:lnTo>
                  <a:pt x="88866" y="21578"/>
                </a:lnTo>
                <a:lnTo>
                  <a:pt x="88786" y="21709"/>
                </a:lnTo>
                <a:lnTo>
                  <a:pt x="88759" y="21840"/>
                </a:lnTo>
                <a:lnTo>
                  <a:pt x="88759" y="21971"/>
                </a:lnTo>
                <a:lnTo>
                  <a:pt x="88786" y="22095"/>
                </a:lnTo>
                <a:lnTo>
                  <a:pt x="88866" y="22226"/>
                </a:lnTo>
                <a:lnTo>
                  <a:pt x="88973" y="22357"/>
                </a:lnTo>
                <a:lnTo>
                  <a:pt x="102321" y="36191"/>
                </a:lnTo>
                <a:lnTo>
                  <a:pt x="99406" y="35859"/>
                </a:lnTo>
                <a:lnTo>
                  <a:pt x="96490" y="35535"/>
                </a:lnTo>
                <a:lnTo>
                  <a:pt x="93574" y="35219"/>
                </a:lnTo>
                <a:lnTo>
                  <a:pt x="90631" y="34910"/>
                </a:lnTo>
                <a:lnTo>
                  <a:pt x="87689" y="34609"/>
                </a:lnTo>
                <a:lnTo>
                  <a:pt x="84746" y="34315"/>
                </a:lnTo>
                <a:lnTo>
                  <a:pt x="81777" y="34030"/>
                </a:lnTo>
                <a:lnTo>
                  <a:pt x="78808" y="33752"/>
                </a:lnTo>
                <a:lnTo>
                  <a:pt x="75838" y="33474"/>
                </a:lnTo>
                <a:lnTo>
                  <a:pt x="72842" y="33212"/>
                </a:lnTo>
                <a:lnTo>
                  <a:pt x="69846" y="32949"/>
                </a:lnTo>
                <a:lnTo>
                  <a:pt x="66850" y="32702"/>
                </a:lnTo>
                <a:lnTo>
                  <a:pt x="63827" y="32455"/>
                </a:lnTo>
                <a:lnTo>
                  <a:pt x="60804" y="32216"/>
                </a:lnTo>
                <a:lnTo>
                  <a:pt x="57755" y="31992"/>
                </a:lnTo>
                <a:lnTo>
                  <a:pt x="54705" y="31768"/>
                </a:lnTo>
                <a:lnTo>
                  <a:pt x="54277" y="31737"/>
                </a:lnTo>
                <a:lnTo>
                  <a:pt x="53822" y="31722"/>
                </a:lnTo>
                <a:lnTo>
                  <a:pt x="53368" y="31714"/>
                </a:lnTo>
                <a:lnTo>
                  <a:pt x="52913" y="31714"/>
                </a:lnTo>
                <a:lnTo>
                  <a:pt x="52458" y="31722"/>
                </a:lnTo>
                <a:lnTo>
                  <a:pt x="52030" y="31737"/>
                </a:lnTo>
                <a:lnTo>
                  <a:pt x="51575" y="31760"/>
                </a:lnTo>
                <a:lnTo>
                  <a:pt x="51121" y="31799"/>
                </a:lnTo>
                <a:lnTo>
                  <a:pt x="50666" y="31837"/>
                </a:lnTo>
                <a:lnTo>
                  <a:pt x="50238" y="31884"/>
                </a:lnTo>
                <a:lnTo>
                  <a:pt x="49810" y="31938"/>
                </a:lnTo>
                <a:lnTo>
                  <a:pt x="49409" y="31992"/>
                </a:lnTo>
                <a:lnTo>
                  <a:pt x="49007" y="32061"/>
                </a:lnTo>
                <a:lnTo>
                  <a:pt x="48606" y="32131"/>
                </a:lnTo>
                <a:lnTo>
                  <a:pt x="48232" y="32208"/>
                </a:lnTo>
                <a:lnTo>
                  <a:pt x="47884" y="32293"/>
                </a:lnTo>
                <a:lnTo>
                  <a:pt x="47536" y="32386"/>
                </a:lnTo>
                <a:lnTo>
                  <a:pt x="47242" y="32478"/>
                </a:lnTo>
                <a:lnTo>
                  <a:pt x="46948" y="32579"/>
                </a:lnTo>
                <a:lnTo>
                  <a:pt x="46680" y="32679"/>
                </a:lnTo>
                <a:lnTo>
                  <a:pt x="46413" y="32795"/>
                </a:lnTo>
                <a:lnTo>
                  <a:pt x="46199" y="32903"/>
                </a:lnTo>
                <a:lnTo>
                  <a:pt x="46038" y="33019"/>
                </a:lnTo>
                <a:lnTo>
                  <a:pt x="45878" y="33142"/>
                </a:lnTo>
                <a:lnTo>
                  <a:pt x="45744" y="33266"/>
                </a:lnTo>
                <a:lnTo>
                  <a:pt x="45664" y="33389"/>
                </a:lnTo>
                <a:lnTo>
                  <a:pt x="45610" y="33520"/>
                </a:lnTo>
                <a:lnTo>
                  <a:pt x="45610" y="33652"/>
                </a:lnTo>
                <a:lnTo>
                  <a:pt x="45637" y="33791"/>
                </a:lnTo>
                <a:lnTo>
                  <a:pt x="45690" y="33922"/>
                </a:lnTo>
                <a:lnTo>
                  <a:pt x="45824" y="34061"/>
                </a:lnTo>
                <a:lnTo>
                  <a:pt x="45985" y="34200"/>
                </a:lnTo>
                <a:lnTo>
                  <a:pt x="61794" y="46521"/>
                </a:lnTo>
                <a:lnTo>
                  <a:pt x="58584" y="46088"/>
                </a:lnTo>
                <a:lnTo>
                  <a:pt x="55374" y="45671"/>
                </a:lnTo>
                <a:lnTo>
                  <a:pt x="52137" y="45262"/>
                </a:lnTo>
                <a:lnTo>
                  <a:pt x="48874" y="44853"/>
                </a:lnTo>
                <a:lnTo>
                  <a:pt x="45610" y="44467"/>
                </a:lnTo>
                <a:lnTo>
                  <a:pt x="42346" y="44081"/>
                </a:lnTo>
                <a:lnTo>
                  <a:pt x="39056" y="43711"/>
                </a:lnTo>
                <a:lnTo>
                  <a:pt x="35766" y="43348"/>
                </a:lnTo>
                <a:lnTo>
                  <a:pt x="32449" y="42993"/>
                </a:lnTo>
                <a:lnTo>
                  <a:pt x="29105" y="42645"/>
                </a:lnTo>
                <a:lnTo>
                  <a:pt x="25761" y="42313"/>
                </a:lnTo>
                <a:lnTo>
                  <a:pt x="22417" y="41989"/>
                </a:lnTo>
                <a:lnTo>
                  <a:pt x="19047" y="41673"/>
                </a:lnTo>
                <a:lnTo>
                  <a:pt x="15649" y="41371"/>
                </a:lnTo>
                <a:lnTo>
                  <a:pt x="12252" y="41070"/>
                </a:lnTo>
                <a:lnTo>
                  <a:pt x="8828" y="40785"/>
                </a:lnTo>
                <a:lnTo>
                  <a:pt x="8400" y="40754"/>
                </a:lnTo>
                <a:lnTo>
                  <a:pt x="7999" y="40731"/>
                </a:lnTo>
                <a:lnTo>
                  <a:pt x="7624" y="40715"/>
                </a:lnTo>
                <a:lnTo>
                  <a:pt x="7223" y="40700"/>
                </a:lnTo>
                <a:lnTo>
                  <a:pt x="6474" y="40700"/>
                </a:lnTo>
                <a:lnTo>
                  <a:pt x="6126" y="40708"/>
                </a:lnTo>
                <a:lnTo>
                  <a:pt x="5778" y="40715"/>
                </a:lnTo>
                <a:lnTo>
                  <a:pt x="5431" y="40738"/>
                </a:lnTo>
                <a:lnTo>
                  <a:pt x="5083" y="40762"/>
                </a:lnTo>
                <a:lnTo>
                  <a:pt x="4762" y="40785"/>
                </a:lnTo>
                <a:lnTo>
                  <a:pt x="4441" y="40823"/>
                </a:lnTo>
                <a:lnTo>
                  <a:pt x="4147" y="40854"/>
                </a:lnTo>
                <a:lnTo>
                  <a:pt x="3826" y="40901"/>
                </a:lnTo>
                <a:lnTo>
                  <a:pt x="3558" y="40947"/>
                </a:lnTo>
                <a:lnTo>
                  <a:pt x="3264" y="40993"/>
                </a:lnTo>
                <a:lnTo>
                  <a:pt x="2996" y="41047"/>
                </a:lnTo>
                <a:lnTo>
                  <a:pt x="2756" y="41109"/>
                </a:lnTo>
                <a:lnTo>
                  <a:pt x="2247" y="41233"/>
                </a:lnTo>
                <a:lnTo>
                  <a:pt x="1819" y="41379"/>
                </a:lnTo>
                <a:lnTo>
                  <a:pt x="1418" y="41526"/>
                </a:lnTo>
                <a:lnTo>
                  <a:pt x="1070" y="41688"/>
                </a:lnTo>
                <a:lnTo>
                  <a:pt x="749" y="41858"/>
                </a:lnTo>
                <a:lnTo>
                  <a:pt x="509" y="42035"/>
                </a:lnTo>
                <a:lnTo>
                  <a:pt x="295" y="42221"/>
                </a:lnTo>
                <a:lnTo>
                  <a:pt x="134" y="42406"/>
                </a:lnTo>
                <a:lnTo>
                  <a:pt x="54" y="42591"/>
                </a:lnTo>
                <a:lnTo>
                  <a:pt x="0" y="42784"/>
                </a:lnTo>
                <a:lnTo>
                  <a:pt x="0" y="42977"/>
                </a:lnTo>
                <a:lnTo>
                  <a:pt x="81" y="43162"/>
                </a:lnTo>
                <a:lnTo>
                  <a:pt x="188" y="43355"/>
                </a:lnTo>
                <a:lnTo>
                  <a:pt x="375" y="43533"/>
                </a:lnTo>
                <a:lnTo>
                  <a:pt x="509" y="43626"/>
                </a:lnTo>
                <a:lnTo>
                  <a:pt x="616" y="43711"/>
                </a:lnTo>
                <a:lnTo>
                  <a:pt x="776" y="43796"/>
                </a:lnTo>
                <a:lnTo>
                  <a:pt x="937" y="43880"/>
                </a:lnTo>
                <a:lnTo>
                  <a:pt x="1124" y="43958"/>
                </a:lnTo>
                <a:lnTo>
                  <a:pt x="1311" y="44043"/>
                </a:lnTo>
                <a:lnTo>
                  <a:pt x="1525" y="44112"/>
                </a:lnTo>
                <a:lnTo>
                  <a:pt x="1739" y="44189"/>
                </a:lnTo>
                <a:lnTo>
                  <a:pt x="2007" y="44259"/>
                </a:lnTo>
                <a:lnTo>
                  <a:pt x="2247" y="44328"/>
                </a:lnTo>
                <a:lnTo>
                  <a:pt x="2542" y="44390"/>
                </a:lnTo>
                <a:lnTo>
                  <a:pt x="2836" y="44452"/>
                </a:lnTo>
                <a:lnTo>
                  <a:pt x="3157" y="44506"/>
                </a:lnTo>
                <a:lnTo>
                  <a:pt x="3478" y="44560"/>
                </a:lnTo>
                <a:lnTo>
                  <a:pt x="3826" y="44614"/>
                </a:lnTo>
                <a:lnTo>
                  <a:pt x="4200" y="44652"/>
                </a:lnTo>
                <a:lnTo>
                  <a:pt x="4575" y="44699"/>
                </a:lnTo>
                <a:lnTo>
                  <a:pt x="4976" y="44730"/>
                </a:lnTo>
                <a:lnTo>
                  <a:pt x="9283" y="45092"/>
                </a:lnTo>
                <a:lnTo>
                  <a:pt x="13563" y="45471"/>
                </a:lnTo>
                <a:lnTo>
                  <a:pt x="17816" y="45864"/>
                </a:lnTo>
                <a:lnTo>
                  <a:pt x="22043" y="46274"/>
                </a:lnTo>
                <a:lnTo>
                  <a:pt x="26243" y="46690"/>
                </a:lnTo>
                <a:lnTo>
                  <a:pt x="30416" y="47131"/>
                </a:lnTo>
                <a:lnTo>
                  <a:pt x="34589" y="47586"/>
                </a:lnTo>
                <a:lnTo>
                  <a:pt x="38708" y="48057"/>
                </a:lnTo>
                <a:lnTo>
                  <a:pt x="42828" y="48543"/>
                </a:lnTo>
                <a:lnTo>
                  <a:pt x="46921" y="49053"/>
                </a:lnTo>
                <a:lnTo>
                  <a:pt x="50987" y="49570"/>
                </a:lnTo>
                <a:lnTo>
                  <a:pt x="55026" y="50103"/>
                </a:lnTo>
                <a:lnTo>
                  <a:pt x="59039" y="50659"/>
                </a:lnTo>
                <a:lnTo>
                  <a:pt x="63051" y="51230"/>
                </a:lnTo>
                <a:lnTo>
                  <a:pt x="67037" y="51816"/>
                </a:lnTo>
                <a:lnTo>
                  <a:pt x="70996" y="52419"/>
                </a:lnTo>
                <a:lnTo>
                  <a:pt x="71451" y="52480"/>
                </a:lnTo>
                <a:lnTo>
                  <a:pt x="71933" y="52534"/>
                </a:lnTo>
                <a:lnTo>
                  <a:pt x="72414" y="52573"/>
                </a:lnTo>
                <a:lnTo>
                  <a:pt x="72922" y="52604"/>
                </a:lnTo>
                <a:lnTo>
                  <a:pt x="73431" y="52627"/>
                </a:lnTo>
                <a:lnTo>
                  <a:pt x="73939" y="52635"/>
                </a:lnTo>
                <a:lnTo>
                  <a:pt x="74474" y="52635"/>
                </a:lnTo>
                <a:lnTo>
                  <a:pt x="74982" y="52627"/>
                </a:lnTo>
                <a:lnTo>
                  <a:pt x="75490" y="52612"/>
                </a:lnTo>
                <a:lnTo>
                  <a:pt x="76025" y="52581"/>
                </a:lnTo>
                <a:lnTo>
                  <a:pt x="76507" y="52542"/>
                </a:lnTo>
                <a:lnTo>
                  <a:pt x="77015" y="52496"/>
                </a:lnTo>
                <a:lnTo>
                  <a:pt x="77497" y="52442"/>
                </a:lnTo>
                <a:lnTo>
                  <a:pt x="77978" y="52380"/>
                </a:lnTo>
                <a:lnTo>
                  <a:pt x="78433" y="52311"/>
                </a:lnTo>
                <a:lnTo>
                  <a:pt x="78888" y="52233"/>
                </a:lnTo>
                <a:lnTo>
                  <a:pt x="79289" y="52148"/>
                </a:lnTo>
                <a:lnTo>
                  <a:pt x="79690" y="52056"/>
                </a:lnTo>
                <a:lnTo>
                  <a:pt x="80065" y="51955"/>
                </a:lnTo>
                <a:lnTo>
                  <a:pt x="80413" y="51855"/>
                </a:lnTo>
                <a:lnTo>
                  <a:pt x="80734" y="51739"/>
                </a:lnTo>
                <a:lnTo>
                  <a:pt x="81001" y="51624"/>
                </a:lnTo>
                <a:lnTo>
                  <a:pt x="81242" y="51500"/>
                </a:lnTo>
                <a:lnTo>
                  <a:pt x="81456" y="51369"/>
                </a:lnTo>
                <a:lnTo>
                  <a:pt x="81616" y="51238"/>
                </a:lnTo>
                <a:lnTo>
                  <a:pt x="81750" y="51099"/>
                </a:lnTo>
                <a:lnTo>
                  <a:pt x="81830" y="50952"/>
                </a:lnTo>
                <a:lnTo>
                  <a:pt x="81857" y="50805"/>
                </a:lnTo>
                <a:lnTo>
                  <a:pt x="81830" y="50659"/>
                </a:lnTo>
                <a:lnTo>
                  <a:pt x="81777" y="50496"/>
                </a:lnTo>
                <a:lnTo>
                  <a:pt x="81643" y="50342"/>
                </a:lnTo>
                <a:lnTo>
                  <a:pt x="81456" y="50172"/>
                </a:lnTo>
                <a:lnTo>
                  <a:pt x="64095" y="36693"/>
                </a:lnTo>
                <a:lnTo>
                  <a:pt x="66984" y="36940"/>
                </a:lnTo>
                <a:lnTo>
                  <a:pt x="69873" y="37187"/>
                </a:lnTo>
                <a:lnTo>
                  <a:pt x="72735" y="37434"/>
                </a:lnTo>
                <a:lnTo>
                  <a:pt x="75597" y="37697"/>
                </a:lnTo>
                <a:lnTo>
                  <a:pt x="78460" y="37967"/>
                </a:lnTo>
                <a:lnTo>
                  <a:pt x="81322" y="38237"/>
                </a:lnTo>
                <a:lnTo>
                  <a:pt x="84158" y="38523"/>
                </a:lnTo>
                <a:lnTo>
                  <a:pt x="86993" y="38808"/>
                </a:lnTo>
                <a:lnTo>
                  <a:pt x="89802" y="39102"/>
                </a:lnTo>
                <a:lnTo>
                  <a:pt x="92638" y="39403"/>
                </a:lnTo>
                <a:lnTo>
                  <a:pt x="95446" y="39712"/>
                </a:lnTo>
                <a:lnTo>
                  <a:pt x="98229" y="40028"/>
                </a:lnTo>
                <a:lnTo>
                  <a:pt x="101037" y="40352"/>
                </a:lnTo>
                <a:lnTo>
                  <a:pt x="103819" y="40684"/>
                </a:lnTo>
                <a:lnTo>
                  <a:pt x="106601" y="41024"/>
                </a:lnTo>
                <a:lnTo>
                  <a:pt x="109357" y="41371"/>
                </a:lnTo>
                <a:lnTo>
                  <a:pt x="109838" y="41433"/>
                </a:lnTo>
                <a:lnTo>
                  <a:pt x="110347" y="41480"/>
                </a:lnTo>
                <a:lnTo>
                  <a:pt x="110828" y="41510"/>
                </a:lnTo>
                <a:lnTo>
                  <a:pt x="111336" y="41541"/>
                </a:lnTo>
                <a:lnTo>
                  <a:pt x="111845" y="41557"/>
                </a:lnTo>
                <a:lnTo>
                  <a:pt x="112380" y="41564"/>
                </a:lnTo>
                <a:lnTo>
                  <a:pt x="112888" y="41564"/>
                </a:lnTo>
                <a:lnTo>
                  <a:pt x="113396" y="41557"/>
                </a:lnTo>
                <a:lnTo>
                  <a:pt x="113878" y="41541"/>
                </a:lnTo>
                <a:lnTo>
                  <a:pt x="114386" y="41518"/>
                </a:lnTo>
                <a:lnTo>
                  <a:pt x="114867" y="41480"/>
                </a:lnTo>
                <a:lnTo>
                  <a:pt x="115349" y="41441"/>
                </a:lnTo>
                <a:lnTo>
                  <a:pt x="115830" y="41387"/>
                </a:lnTo>
                <a:lnTo>
                  <a:pt x="116285" y="41333"/>
                </a:lnTo>
                <a:lnTo>
                  <a:pt x="116713" y="41263"/>
                </a:lnTo>
                <a:lnTo>
                  <a:pt x="117114" y="41194"/>
                </a:lnTo>
                <a:lnTo>
                  <a:pt x="117516" y="41117"/>
                </a:lnTo>
                <a:lnTo>
                  <a:pt x="117890" y="41024"/>
                </a:lnTo>
                <a:lnTo>
                  <a:pt x="118238" y="40931"/>
                </a:lnTo>
                <a:lnTo>
                  <a:pt x="118586" y="40831"/>
                </a:lnTo>
                <a:lnTo>
                  <a:pt x="118880" y="40723"/>
                </a:lnTo>
                <a:lnTo>
                  <a:pt x="119147" y="40615"/>
                </a:lnTo>
                <a:lnTo>
                  <a:pt x="119388" y="40491"/>
                </a:lnTo>
                <a:lnTo>
                  <a:pt x="119575" y="40368"/>
                </a:lnTo>
                <a:lnTo>
                  <a:pt x="119736" y="40237"/>
                </a:lnTo>
                <a:lnTo>
                  <a:pt x="119870" y="40098"/>
                </a:lnTo>
                <a:lnTo>
                  <a:pt x="119950" y="39951"/>
                </a:lnTo>
                <a:lnTo>
                  <a:pt x="120003" y="39804"/>
                </a:lnTo>
                <a:lnTo>
                  <a:pt x="120003" y="39650"/>
                </a:lnTo>
                <a:lnTo>
                  <a:pt x="119950" y="39488"/>
                </a:lnTo>
                <a:lnTo>
                  <a:pt x="119870" y="39326"/>
                </a:lnTo>
                <a:lnTo>
                  <a:pt x="119736" y="39156"/>
                </a:lnTo>
                <a:lnTo>
                  <a:pt x="106307" y="25322"/>
                </a:lnTo>
                <a:lnTo>
                  <a:pt x="108795" y="25638"/>
                </a:lnTo>
                <a:lnTo>
                  <a:pt x="111256" y="25963"/>
                </a:lnTo>
                <a:lnTo>
                  <a:pt x="113717" y="26295"/>
                </a:lnTo>
                <a:lnTo>
                  <a:pt x="116178" y="26626"/>
                </a:lnTo>
                <a:lnTo>
                  <a:pt x="118612" y="26966"/>
                </a:lnTo>
                <a:lnTo>
                  <a:pt x="121047" y="27314"/>
                </a:lnTo>
                <a:lnTo>
                  <a:pt x="123454" y="27661"/>
                </a:lnTo>
                <a:lnTo>
                  <a:pt x="125862" y="28016"/>
                </a:lnTo>
                <a:lnTo>
                  <a:pt x="128269" y="28379"/>
                </a:lnTo>
                <a:lnTo>
                  <a:pt x="130650" y="28742"/>
                </a:lnTo>
                <a:lnTo>
                  <a:pt x="133058" y="29120"/>
                </a:lnTo>
                <a:lnTo>
                  <a:pt x="135412" y="29498"/>
                </a:lnTo>
                <a:lnTo>
                  <a:pt x="137793" y="29877"/>
                </a:lnTo>
                <a:lnTo>
                  <a:pt x="140147" y="30270"/>
                </a:lnTo>
                <a:lnTo>
                  <a:pt x="142501" y="30664"/>
                </a:lnTo>
                <a:lnTo>
                  <a:pt x="144855" y="31058"/>
                </a:lnTo>
                <a:lnTo>
                  <a:pt x="145336" y="31135"/>
                </a:lnTo>
                <a:lnTo>
                  <a:pt x="145818" y="31197"/>
                </a:lnTo>
                <a:lnTo>
                  <a:pt x="146326" y="31251"/>
                </a:lnTo>
                <a:lnTo>
                  <a:pt x="146834" y="31289"/>
                </a:lnTo>
                <a:lnTo>
                  <a:pt x="147316" y="31312"/>
                </a:lnTo>
                <a:lnTo>
                  <a:pt x="147824" y="31328"/>
                </a:lnTo>
                <a:lnTo>
                  <a:pt x="148332" y="31328"/>
                </a:lnTo>
                <a:lnTo>
                  <a:pt x="148814" y="31320"/>
                </a:lnTo>
                <a:lnTo>
                  <a:pt x="149322" y="31305"/>
                </a:lnTo>
                <a:lnTo>
                  <a:pt x="149804" y="31274"/>
                </a:lnTo>
                <a:lnTo>
                  <a:pt x="150285" y="31235"/>
                </a:lnTo>
                <a:lnTo>
                  <a:pt x="150740" y="31189"/>
                </a:lnTo>
                <a:lnTo>
                  <a:pt x="151195" y="31135"/>
                </a:lnTo>
                <a:lnTo>
                  <a:pt x="151623" y="31065"/>
                </a:lnTo>
                <a:lnTo>
                  <a:pt x="152051" y="30996"/>
                </a:lnTo>
                <a:lnTo>
                  <a:pt x="152452" y="30919"/>
                </a:lnTo>
                <a:lnTo>
                  <a:pt x="152853" y="30826"/>
                </a:lnTo>
                <a:lnTo>
                  <a:pt x="153228" y="30733"/>
                </a:lnTo>
                <a:lnTo>
                  <a:pt x="153549" y="30633"/>
                </a:lnTo>
                <a:lnTo>
                  <a:pt x="153870" y="30525"/>
                </a:lnTo>
                <a:lnTo>
                  <a:pt x="154164" y="30409"/>
                </a:lnTo>
                <a:lnTo>
                  <a:pt x="154432" y="30286"/>
                </a:lnTo>
                <a:lnTo>
                  <a:pt x="154672" y="30162"/>
                </a:lnTo>
                <a:lnTo>
                  <a:pt x="154860" y="30031"/>
                </a:lnTo>
                <a:lnTo>
                  <a:pt x="155047" y="29900"/>
                </a:lnTo>
                <a:lnTo>
                  <a:pt x="155181" y="29761"/>
                </a:lnTo>
                <a:lnTo>
                  <a:pt x="155261" y="29614"/>
                </a:lnTo>
                <a:lnTo>
                  <a:pt x="155314" y="29467"/>
                </a:lnTo>
                <a:lnTo>
                  <a:pt x="155341" y="29321"/>
                </a:lnTo>
                <a:lnTo>
                  <a:pt x="155314" y="29166"/>
                </a:lnTo>
                <a:lnTo>
                  <a:pt x="155234" y="29020"/>
                </a:lnTo>
                <a:lnTo>
                  <a:pt x="155127" y="28858"/>
                </a:lnTo>
                <a:lnTo>
                  <a:pt x="153549" y="27082"/>
                </a:lnTo>
                <a:lnTo>
                  <a:pt x="152024" y="25306"/>
                </a:lnTo>
                <a:lnTo>
                  <a:pt x="150499" y="23523"/>
                </a:lnTo>
                <a:lnTo>
                  <a:pt x="149001" y="21740"/>
                </a:lnTo>
                <a:lnTo>
                  <a:pt x="147530" y="19956"/>
                </a:lnTo>
                <a:lnTo>
                  <a:pt x="146085" y="18173"/>
                </a:lnTo>
                <a:lnTo>
                  <a:pt x="144641" y="16390"/>
                </a:lnTo>
                <a:lnTo>
                  <a:pt x="143223" y="14599"/>
                </a:lnTo>
                <a:lnTo>
                  <a:pt x="145925" y="14884"/>
                </a:lnTo>
                <a:lnTo>
                  <a:pt x="148573" y="15170"/>
                </a:lnTo>
                <a:lnTo>
                  <a:pt x="151248" y="15471"/>
                </a:lnTo>
                <a:lnTo>
                  <a:pt x="153870" y="15780"/>
                </a:lnTo>
                <a:lnTo>
                  <a:pt x="156491" y="16097"/>
                </a:lnTo>
                <a:lnTo>
                  <a:pt x="159113" y="16421"/>
                </a:lnTo>
                <a:lnTo>
                  <a:pt x="161708" y="16753"/>
                </a:lnTo>
                <a:lnTo>
                  <a:pt x="164276" y="17100"/>
                </a:lnTo>
                <a:lnTo>
                  <a:pt x="166844" y="17455"/>
                </a:lnTo>
                <a:lnTo>
                  <a:pt x="169412" y="17818"/>
                </a:lnTo>
                <a:lnTo>
                  <a:pt x="171953" y="18189"/>
                </a:lnTo>
                <a:lnTo>
                  <a:pt x="174494" y="18575"/>
                </a:lnTo>
                <a:lnTo>
                  <a:pt x="177009" y="18968"/>
                </a:lnTo>
                <a:lnTo>
                  <a:pt x="179497" y="19370"/>
                </a:lnTo>
                <a:lnTo>
                  <a:pt x="182011" y="19787"/>
                </a:lnTo>
                <a:lnTo>
                  <a:pt x="184499" y="20211"/>
                </a:lnTo>
                <a:lnTo>
                  <a:pt x="185034" y="20296"/>
                </a:lnTo>
                <a:lnTo>
                  <a:pt x="185569" y="20366"/>
                </a:lnTo>
                <a:lnTo>
                  <a:pt x="186131" y="20420"/>
                </a:lnTo>
                <a:lnTo>
                  <a:pt x="186666" y="20466"/>
                </a:lnTo>
                <a:lnTo>
                  <a:pt x="187255" y="20489"/>
                </a:lnTo>
                <a:lnTo>
                  <a:pt x="187816" y="20505"/>
                </a:lnTo>
                <a:lnTo>
                  <a:pt x="188378" y="20512"/>
                </a:lnTo>
                <a:lnTo>
                  <a:pt x="188940" y="20497"/>
                </a:lnTo>
                <a:lnTo>
                  <a:pt x="189475" y="20481"/>
                </a:lnTo>
                <a:lnTo>
                  <a:pt x="190037" y="20451"/>
                </a:lnTo>
                <a:lnTo>
                  <a:pt x="190572" y="20404"/>
                </a:lnTo>
                <a:lnTo>
                  <a:pt x="191107" y="20350"/>
                </a:lnTo>
                <a:lnTo>
                  <a:pt x="191615" y="20288"/>
                </a:lnTo>
                <a:lnTo>
                  <a:pt x="192123" y="20219"/>
                </a:lnTo>
                <a:lnTo>
                  <a:pt x="192605" y="20134"/>
                </a:lnTo>
                <a:lnTo>
                  <a:pt x="193059" y="20041"/>
                </a:lnTo>
                <a:lnTo>
                  <a:pt x="193514" y="19949"/>
                </a:lnTo>
                <a:lnTo>
                  <a:pt x="193915" y="19841"/>
                </a:lnTo>
                <a:lnTo>
                  <a:pt x="194317" y="19725"/>
                </a:lnTo>
                <a:lnTo>
                  <a:pt x="194691" y="19601"/>
                </a:lnTo>
                <a:lnTo>
                  <a:pt x="195012" y="19470"/>
                </a:lnTo>
                <a:lnTo>
                  <a:pt x="195306" y="19339"/>
                </a:lnTo>
                <a:lnTo>
                  <a:pt x="195574" y="19200"/>
                </a:lnTo>
                <a:lnTo>
                  <a:pt x="195815" y="19053"/>
                </a:lnTo>
                <a:lnTo>
                  <a:pt x="196002" y="18899"/>
                </a:lnTo>
                <a:lnTo>
                  <a:pt x="196136" y="18744"/>
                </a:lnTo>
                <a:lnTo>
                  <a:pt x="196243" y="18582"/>
                </a:lnTo>
                <a:lnTo>
                  <a:pt x="196323" y="18420"/>
                </a:lnTo>
                <a:lnTo>
                  <a:pt x="196323" y="18250"/>
                </a:lnTo>
                <a:lnTo>
                  <a:pt x="196296" y="18081"/>
                </a:lnTo>
                <a:lnTo>
                  <a:pt x="196189" y="17911"/>
                </a:lnTo>
                <a:lnTo>
                  <a:pt x="196055" y="17733"/>
                </a:lnTo>
                <a:lnTo>
                  <a:pt x="194959" y="16629"/>
                </a:lnTo>
                <a:lnTo>
                  <a:pt x="193808" y="15533"/>
                </a:lnTo>
                <a:lnTo>
                  <a:pt x="192631" y="14444"/>
                </a:lnTo>
                <a:lnTo>
                  <a:pt x="191401" y="13356"/>
                </a:lnTo>
                <a:lnTo>
                  <a:pt x="190117" y="12275"/>
                </a:lnTo>
                <a:lnTo>
                  <a:pt x="188779" y="11202"/>
                </a:lnTo>
                <a:lnTo>
                  <a:pt x="187388" y="10129"/>
                </a:lnTo>
                <a:lnTo>
                  <a:pt x="185944" y="9064"/>
                </a:lnTo>
                <a:lnTo>
                  <a:pt x="184446" y="8014"/>
                </a:lnTo>
                <a:lnTo>
                  <a:pt x="182921" y="6956"/>
                </a:lnTo>
                <a:lnTo>
                  <a:pt x="181316" y="5914"/>
                </a:lnTo>
                <a:lnTo>
                  <a:pt x="179657" y="4879"/>
                </a:lnTo>
                <a:lnTo>
                  <a:pt x="177919" y="3845"/>
                </a:lnTo>
                <a:lnTo>
                  <a:pt x="177036" y="3336"/>
                </a:lnTo>
                <a:lnTo>
                  <a:pt x="176153" y="2826"/>
                </a:lnTo>
                <a:lnTo>
                  <a:pt x="175244" y="2316"/>
                </a:lnTo>
                <a:lnTo>
                  <a:pt x="174307" y="1815"/>
                </a:lnTo>
                <a:lnTo>
                  <a:pt x="173371" y="1305"/>
                </a:lnTo>
                <a:lnTo>
                  <a:pt x="172408" y="803"/>
                </a:lnTo>
                <a:lnTo>
                  <a:pt x="172114" y="664"/>
                </a:lnTo>
                <a:lnTo>
                  <a:pt x="171766" y="533"/>
                </a:lnTo>
                <a:lnTo>
                  <a:pt x="171391" y="425"/>
                </a:lnTo>
                <a:lnTo>
                  <a:pt x="170990" y="325"/>
                </a:lnTo>
                <a:lnTo>
                  <a:pt x="170562" y="240"/>
                </a:lnTo>
                <a:lnTo>
                  <a:pt x="170107" y="170"/>
                </a:lnTo>
                <a:lnTo>
                  <a:pt x="169653" y="109"/>
                </a:lnTo>
                <a:lnTo>
                  <a:pt x="169144" y="62"/>
                </a:lnTo>
                <a:lnTo>
                  <a:pt x="168663" y="31"/>
                </a:lnTo>
                <a:lnTo>
                  <a:pt x="168155" y="8"/>
                </a:lnTo>
                <a:lnTo>
                  <a:pt x="167646"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grpSp>
        <p:nvGrpSpPr>
          <p:cNvPr id="708" name="Google Shape;708;p36"/>
          <p:cNvGrpSpPr/>
          <p:nvPr/>
        </p:nvGrpSpPr>
        <p:grpSpPr>
          <a:xfrm>
            <a:off x="5448810" y="1047715"/>
            <a:ext cx="721815" cy="696655"/>
            <a:chOff x="-293121" y="2059809"/>
            <a:chExt cx="923745" cy="823762"/>
          </a:xfrm>
        </p:grpSpPr>
        <p:sp>
          <p:nvSpPr>
            <p:cNvPr id="709" name="Google Shape;709;p36"/>
            <p:cNvSpPr/>
            <p:nvPr/>
          </p:nvSpPr>
          <p:spPr>
            <a:xfrm>
              <a:off x="-293121" y="2059809"/>
              <a:ext cx="923745" cy="823762"/>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36"/>
            <p:cNvSpPr/>
            <p:nvPr/>
          </p:nvSpPr>
          <p:spPr>
            <a:xfrm>
              <a:off x="-237075" y="2127750"/>
              <a:ext cx="763200" cy="67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1" name="Google Shape;711;p36"/>
          <p:cNvGrpSpPr/>
          <p:nvPr/>
        </p:nvGrpSpPr>
        <p:grpSpPr>
          <a:xfrm>
            <a:off x="5448810" y="2916265"/>
            <a:ext cx="721815" cy="696655"/>
            <a:chOff x="-293121" y="2059809"/>
            <a:chExt cx="923745" cy="823762"/>
          </a:xfrm>
        </p:grpSpPr>
        <p:sp>
          <p:nvSpPr>
            <p:cNvPr id="712" name="Google Shape;712;p36"/>
            <p:cNvSpPr/>
            <p:nvPr/>
          </p:nvSpPr>
          <p:spPr>
            <a:xfrm>
              <a:off x="-293121" y="2059809"/>
              <a:ext cx="923745" cy="823762"/>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6"/>
            <p:cNvSpPr/>
            <p:nvPr/>
          </p:nvSpPr>
          <p:spPr>
            <a:xfrm>
              <a:off x="-237075" y="2127750"/>
              <a:ext cx="763200" cy="67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4" name="Google Shape;714;p36"/>
          <p:cNvGrpSpPr/>
          <p:nvPr/>
        </p:nvGrpSpPr>
        <p:grpSpPr>
          <a:xfrm>
            <a:off x="2255377" y="1047715"/>
            <a:ext cx="721815" cy="696655"/>
            <a:chOff x="-293121" y="2059809"/>
            <a:chExt cx="923745" cy="823762"/>
          </a:xfrm>
        </p:grpSpPr>
        <p:sp>
          <p:nvSpPr>
            <p:cNvPr id="715" name="Google Shape;715;p36"/>
            <p:cNvSpPr/>
            <p:nvPr/>
          </p:nvSpPr>
          <p:spPr>
            <a:xfrm>
              <a:off x="-293121" y="2059809"/>
              <a:ext cx="923745" cy="823762"/>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6"/>
            <p:cNvSpPr/>
            <p:nvPr/>
          </p:nvSpPr>
          <p:spPr>
            <a:xfrm>
              <a:off x="-237075" y="2127750"/>
              <a:ext cx="763200" cy="67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7" name="Google Shape;717;p36"/>
          <p:cNvGrpSpPr/>
          <p:nvPr/>
        </p:nvGrpSpPr>
        <p:grpSpPr>
          <a:xfrm>
            <a:off x="2255377" y="2916265"/>
            <a:ext cx="721815" cy="696655"/>
            <a:chOff x="-293121" y="2059809"/>
            <a:chExt cx="923745" cy="823762"/>
          </a:xfrm>
        </p:grpSpPr>
        <p:sp>
          <p:nvSpPr>
            <p:cNvPr id="718" name="Google Shape;718;p36"/>
            <p:cNvSpPr/>
            <p:nvPr/>
          </p:nvSpPr>
          <p:spPr>
            <a:xfrm>
              <a:off x="-293121" y="2059809"/>
              <a:ext cx="923745" cy="823762"/>
            </a:xfrm>
            <a:custGeom>
              <a:avLst/>
              <a:gdLst/>
              <a:ahLst/>
              <a:cxnLst/>
              <a:rect l="l" t="t" r="r" b="b"/>
              <a:pathLst>
                <a:path w="16733" h="21156" extrusionOk="0">
                  <a:moveTo>
                    <a:pt x="8080" y="2713"/>
                  </a:moveTo>
                  <a:lnTo>
                    <a:pt x="8381" y="2727"/>
                  </a:lnTo>
                  <a:lnTo>
                    <a:pt x="8676" y="2749"/>
                  </a:lnTo>
                  <a:lnTo>
                    <a:pt x="8970" y="2792"/>
                  </a:lnTo>
                  <a:lnTo>
                    <a:pt x="9265" y="2849"/>
                  </a:lnTo>
                  <a:lnTo>
                    <a:pt x="9554" y="2928"/>
                  </a:lnTo>
                  <a:lnTo>
                    <a:pt x="9843" y="3014"/>
                  </a:lnTo>
                  <a:lnTo>
                    <a:pt x="10126" y="3121"/>
                  </a:lnTo>
                  <a:lnTo>
                    <a:pt x="10410" y="3235"/>
                  </a:lnTo>
                  <a:lnTo>
                    <a:pt x="10687" y="3371"/>
                  </a:lnTo>
                  <a:lnTo>
                    <a:pt x="10959" y="3515"/>
                  </a:lnTo>
                  <a:lnTo>
                    <a:pt x="11219" y="3679"/>
                  </a:lnTo>
                  <a:lnTo>
                    <a:pt x="11479" y="3851"/>
                  </a:lnTo>
                  <a:lnTo>
                    <a:pt x="11733" y="4044"/>
                  </a:lnTo>
                  <a:lnTo>
                    <a:pt x="11976" y="4245"/>
                  </a:lnTo>
                  <a:lnTo>
                    <a:pt x="12213" y="4459"/>
                  </a:lnTo>
                  <a:lnTo>
                    <a:pt x="12438" y="4695"/>
                  </a:lnTo>
                  <a:lnTo>
                    <a:pt x="12554" y="4810"/>
                  </a:lnTo>
                  <a:lnTo>
                    <a:pt x="12658" y="4932"/>
                  </a:lnTo>
                  <a:lnTo>
                    <a:pt x="12768" y="5060"/>
                  </a:lnTo>
                  <a:lnTo>
                    <a:pt x="12866" y="5189"/>
                  </a:lnTo>
                  <a:lnTo>
                    <a:pt x="12970" y="5318"/>
                  </a:lnTo>
                  <a:lnTo>
                    <a:pt x="13068" y="5454"/>
                  </a:lnTo>
                  <a:lnTo>
                    <a:pt x="13161" y="5597"/>
                  </a:lnTo>
                  <a:lnTo>
                    <a:pt x="13253" y="5733"/>
                  </a:lnTo>
                  <a:lnTo>
                    <a:pt x="13346" y="5876"/>
                  </a:lnTo>
                  <a:lnTo>
                    <a:pt x="13432" y="6027"/>
                  </a:lnTo>
                  <a:lnTo>
                    <a:pt x="13519" y="6177"/>
                  </a:lnTo>
                  <a:lnTo>
                    <a:pt x="13600" y="6327"/>
                  </a:lnTo>
                  <a:lnTo>
                    <a:pt x="13675" y="6485"/>
                  </a:lnTo>
                  <a:lnTo>
                    <a:pt x="13750" y="6642"/>
                  </a:lnTo>
                  <a:lnTo>
                    <a:pt x="13820" y="6807"/>
                  </a:lnTo>
                  <a:lnTo>
                    <a:pt x="13889" y="6971"/>
                  </a:lnTo>
                  <a:lnTo>
                    <a:pt x="13953" y="7136"/>
                  </a:lnTo>
                  <a:lnTo>
                    <a:pt x="14016" y="7308"/>
                  </a:lnTo>
                  <a:lnTo>
                    <a:pt x="14074" y="7479"/>
                  </a:lnTo>
                  <a:lnTo>
                    <a:pt x="14126" y="7658"/>
                  </a:lnTo>
                  <a:lnTo>
                    <a:pt x="14178" y="7837"/>
                  </a:lnTo>
                  <a:lnTo>
                    <a:pt x="14224" y="8016"/>
                  </a:lnTo>
                  <a:lnTo>
                    <a:pt x="14305" y="8360"/>
                  </a:lnTo>
                  <a:lnTo>
                    <a:pt x="14369" y="8703"/>
                  </a:lnTo>
                  <a:lnTo>
                    <a:pt x="14421" y="9054"/>
                  </a:lnTo>
                  <a:lnTo>
                    <a:pt x="14461" y="9405"/>
                  </a:lnTo>
                  <a:lnTo>
                    <a:pt x="14496" y="9755"/>
                  </a:lnTo>
                  <a:lnTo>
                    <a:pt x="14513" y="10113"/>
                  </a:lnTo>
                  <a:lnTo>
                    <a:pt x="14519" y="10464"/>
                  </a:lnTo>
                  <a:lnTo>
                    <a:pt x="14513" y="10822"/>
                  </a:lnTo>
                  <a:lnTo>
                    <a:pt x="14502" y="11172"/>
                  </a:lnTo>
                  <a:lnTo>
                    <a:pt x="14473" y="11530"/>
                  </a:lnTo>
                  <a:lnTo>
                    <a:pt x="14438" y="11881"/>
                  </a:lnTo>
                  <a:lnTo>
                    <a:pt x="14392" y="12232"/>
                  </a:lnTo>
                  <a:lnTo>
                    <a:pt x="14334" y="12582"/>
                  </a:lnTo>
                  <a:lnTo>
                    <a:pt x="14265" y="12926"/>
                  </a:lnTo>
                  <a:lnTo>
                    <a:pt x="14190" y="13262"/>
                  </a:lnTo>
                  <a:lnTo>
                    <a:pt x="14103" y="13606"/>
                  </a:lnTo>
                  <a:lnTo>
                    <a:pt x="14028" y="13842"/>
                  </a:lnTo>
                  <a:lnTo>
                    <a:pt x="13918" y="14157"/>
                  </a:lnTo>
                  <a:lnTo>
                    <a:pt x="13779" y="14529"/>
                  </a:lnTo>
                  <a:lnTo>
                    <a:pt x="13606" y="14944"/>
                  </a:lnTo>
                  <a:lnTo>
                    <a:pt x="13508" y="15166"/>
                  </a:lnTo>
                  <a:lnTo>
                    <a:pt x="13403" y="15395"/>
                  </a:lnTo>
                  <a:lnTo>
                    <a:pt x="13294" y="15624"/>
                  </a:lnTo>
                  <a:lnTo>
                    <a:pt x="13178" y="15853"/>
                  </a:lnTo>
                  <a:lnTo>
                    <a:pt x="13057" y="16089"/>
                  </a:lnTo>
                  <a:lnTo>
                    <a:pt x="12930" y="16318"/>
                  </a:lnTo>
                  <a:lnTo>
                    <a:pt x="12802" y="16547"/>
                  </a:lnTo>
                  <a:lnTo>
                    <a:pt x="12664" y="16769"/>
                  </a:lnTo>
                  <a:lnTo>
                    <a:pt x="12531" y="16984"/>
                  </a:lnTo>
                  <a:lnTo>
                    <a:pt x="12386" y="17191"/>
                  </a:lnTo>
                  <a:lnTo>
                    <a:pt x="12242" y="17384"/>
                  </a:lnTo>
                  <a:lnTo>
                    <a:pt x="12097" y="17563"/>
                  </a:lnTo>
                  <a:lnTo>
                    <a:pt x="11947" y="17735"/>
                  </a:lnTo>
                  <a:lnTo>
                    <a:pt x="11797" y="17885"/>
                  </a:lnTo>
                  <a:lnTo>
                    <a:pt x="11646" y="18021"/>
                  </a:lnTo>
                  <a:lnTo>
                    <a:pt x="11571" y="18079"/>
                  </a:lnTo>
                  <a:lnTo>
                    <a:pt x="11490" y="18129"/>
                  </a:lnTo>
                  <a:lnTo>
                    <a:pt x="11415" y="18179"/>
                  </a:lnTo>
                  <a:lnTo>
                    <a:pt x="11340" y="18222"/>
                  </a:lnTo>
                  <a:lnTo>
                    <a:pt x="11259" y="18257"/>
                  </a:lnTo>
                  <a:lnTo>
                    <a:pt x="11184" y="18293"/>
                  </a:lnTo>
                  <a:lnTo>
                    <a:pt x="11109" y="18315"/>
                  </a:lnTo>
                  <a:lnTo>
                    <a:pt x="11034" y="18336"/>
                  </a:lnTo>
                  <a:lnTo>
                    <a:pt x="10953" y="18343"/>
                  </a:lnTo>
                  <a:lnTo>
                    <a:pt x="10878" y="18351"/>
                  </a:lnTo>
                  <a:lnTo>
                    <a:pt x="10803" y="18343"/>
                  </a:lnTo>
                  <a:lnTo>
                    <a:pt x="10727" y="18336"/>
                  </a:lnTo>
                  <a:lnTo>
                    <a:pt x="10652" y="18315"/>
                  </a:lnTo>
                  <a:lnTo>
                    <a:pt x="10577" y="18293"/>
                  </a:lnTo>
                  <a:lnTo>
                    <a:pt x="10502" y="18257"/>
                  </a:lnTo>
                  <a:lnTo>
                    <a:pt x="10427" y="18215"/>
                  </a:lnTo>
                  <a:lnTo>
                    <a:pt x="10352" y="18164"/>
                  </a:lnTo>
                  <a:lnTo>
                    <a:pt x="10282" y="18100"/>
                  </a:lnTo>
                  <a:lnTo>
                    <a:pt x="10225" y="18050"/>
                  </a:lnTo>
                  <a:lnTo>
                    <a:pt x="10161" y="18007"/>
                  </a:lnTo>
                  <a:lnTo>
                    <a:pt x="10103" y="17971"/>
                  </a:lnTo>
                  <a:lnTo>
                    <a:pt x="10040" y="17943"/>
                  </a:lnTo>
                  <a:lnTo>
                    <a:pt x="9982" y="17921"/>
                  </a:lnTo>
                  <a:lnTo>
                    <a:pt x="9924" y="17907"/>
                  </a:lnTo>
                  <a:lnTo>
                    <a:pt x="9861" y="17893"/>
                  </a:lnTo>
                  <a:lnTo>
                    <a:pt x="9745" y="17893"/>
                  </a:lnTo>
                  <a:lnTo>
                    <a:pt x="9687" y="17900"/>
                  </a:lnTo>
                  <a:lnTo>
                    <a:pt x="9629" y="17907"/>
                  </a:lnTo>
                  <a:lnTo>
                    <a:pt x="9572" y="17921"/>
                  </a:lnTo>
                  <a:lnTo>
                    <a:pt x="9514" y="17943"/>
                  </a:lnTo>
                  <a:lnTo>
                    <a:pt x="9462" y="17971"/>
                  </a:lnTo>
                  <a:lnTo>
                    <a:pt x="9404" y="18000"/>
                  </a:lnTo>
                  <a:lnTo>
                    <a:pt x="9352" y="18036"/>
                  </a:lnTo>
                  <a:lnTo>
                    <a:pt x="9254" y="18114"/>
                  </a:lnTo>
                  <a:lnTo>
                    <a:pt x="9161" y="18207"/>
                  </a:lnTo>
                  <a:lnTo>
                    <a:pt x="9074" y="18315"/>
                  </a:lnTo>
                  <a:lnTo>
                    <a:pt x="8994" y="18429"/>
                  </a:lnTo>
                  <a:lnTo>
                    <a:pt x="8924" y="18558"/>
                  </a:lnTo>
                  <a:lnTo>
                    <a:pt x="8866" y="18687"/>
                  </a:lnTo>
                  <a:lnTo>
                    <a:pt x="8820" y="18830"/>
                  </a:lnTo>
                  <a:lnTo>
                    <a:pt x="8785" y="18973"/>
                  </a:lnTo>
                  <a:lnTo>
                    <a:pt x="8525" y="18916"/>
                  </a:lnTo>
                  <a:lnTo>
                    <a:pt x="8265" y="18844"/>
                  </a:lnTo>
                  <a:lnTo>
                    <a:pt x="8011" y="18773"/>
                  </a:lnTo>
                  <a:lnTo>
                    <a:pt x="7757" y="18687"/>
                  </a:lnTo>
                  <a:lnTo>
                    <a:pt x="7508" y="18594"/>
                  </a:lnTo>
                  <a:lnTo>
                    <a:pt x="7260" y="18494"/>
                  </a:lnTo>
                  <a:lnTo>
                    <a:pt x="7011" y="18386"/>
                  </a:lnTo>
                  <a:lnTo>
                    <a:pt x="6768" y="18265"/>
                  </a:lnTo>
                  <a:lnTo>
                    <a:pt x="6531" y="18143"/>
                  </a:lnTo>
                  <a:lnTo>
                    <a:pt x="6294" y="18007"/>
                  </a:lnTo>
                  <a:lnTo>
                    <a:pt x="6057" y="17864"/>
                  </a:lnTo>
                  <a:lnTo>
                    <a:pt x="5832" y="17714"/>
                  </a:lnTo>
                  <a:lnTo>
                    <a:pt x="5607" y="17556"/>
                  </a:lnTo>
                  <a:lnTo>
                    <a:pt x="5387" y="17392"/>
                  </a:lnTo>
                  <a:lnTo>
                    <a:pt x="5167" y="17220"/>
                  </a:lnTo>
                  <a:lnTo>
                    <a:pt x="4959" y="17034"/>
                  </a:lnTo>
                  <a:lnTo>
                    <a:pt x="4751" y="16840"/>
                  </a:lnTo>
                  <a:lnTo>
                    <a:pt x="4555" y="16640"/>
                  </a:lnTo>
                  <a:lnTo>
                    <a:pt x="4358" y="16433"/>
                  </a:lnTo>
                  <a:lnTo>
                    <a:pt x="4173" y="16218"/>
                  </a:lnTo>
                  <a:lnTo>
                    <a:pt x="3994" y="15989"/>
                  </a:lnTo>
                  <a:lnTo>
                    <a:pt x="3815" y="15753"/>
                  </a:lnTo>
                  <a:lnTo>
                    <a:pt x="3647" y="15509"/>
                  </a:lnTo>
                  <a:lnTo>
                    <a:pt x="3491" y="15259"/>
                  </a:lnTo>
                  <a:lnTo>
                    <a:pt x="3335" y="15001"/>
                  </a:lnTo>
                  <a:lnTo>
                    <a:pt x="3191" y="14736"/>
                  </a:lnTo>
                  <a:lnTo>
                    <a:pt x="3058" y="14457"/>
                  </a:lnTo>
                  <a:lnTo>
                    <a:pt x="2925" y="14171"/>
                  </a:lnTo>
                  <a:lnTo>
                    <a:pt x="2809" y="13878"/>
                  </a:lnTo>
                  <a:lnTo>
                    <a:pt x="2699" y="13577"/>
                  </a:lnTo>
                  <a:lnTo>
                    <a:pt x="2595" y="13269"/>
                  </a:lnTo>
                  <a:lnTo>
                    <a:pt x="2503" y="12947"/>
                  </a:lnTo>
                  <a:lnTo>
                    <a:pt x="2451" y="12754"/>
                  </a:lnTo>
                  <a:lnTo>
                    <a:pt x="2405" y="12561"/>
                  </a:lnTo>
                  <a:lnTo>
                    <a:pt x="2364" y="12367"/>
                  </a:lnTo>
                  <a:lnTo>
                    <a:pt x="2330" y="12174"/>
                  </a:lnTo>
                  <a:lnTo>
                    <a:pt x="2295" y="11974"/>
                  </a:lnTo>
                  <a:lnTo>
                    <a:pt x="2266" y="11781"/>
                  </a:lnTo>
                  <a:lnTo>
                    <a:pt x="2237" y="11580"/>
                  </a:lnTo>
                  <a:lnTo>
                    <a:pt x="2214" y="11387"/>
                  </a:lnTo>
                  <a:lnTo>
                    <a:pt x="2197" y="11187"/>
                  </a:lnTo>
                  <a:lnTo>
                    <a:pt x="2185" y="10986"/>
                  </a:lnTo>
                  <a:lnTo>
                    <a:pt x="2173" y="10786"/>
                  </a:lnTo>
                  <a:lnTo>
                    <a:pt x="2168" y="10593"/>
                  </a:lnTo>
                  <a:lnTo>
                    <a:pt x="2162" y="10392"/>
                  </a:lnTo>
                  <a:lnTo>
                    <a:pt x="2168" y="10192"/>
                  </a:lnTo>
                  <a:lnTo>
                    <a:pt x="2168" y="9991"/>
                  </a:lnTo>
                  <a:lnTo>
                    <a:pt x="2179" y="9798"/>
                  </a:lnTo>
                  <a:lnTo>
                    <a:pt x="2191" y="9598"/>
                  </a:lnTo>
                  <a:lnTo>
                    <a:pt x="2208" y="9405"/>
                  </a:lnTo>
                  <a:lnTo>
                    <a:pt x="2226" y="9204"/>
                  </a:lnTo>
                  <a:lnTo>
                    <a:pt x="2249" y="9011"/>
                  </a:lnTo>
                  <a:lnTo>
                    <a:pt x="2278" y="8818"/>
                  </a:lnTo>
                  <a:lnTo>
                    <a:pt x="2306" y="8624"/>
                  </a:lnTo>
                  <a:lnTo>
                    <a:pt x="2341" y="8431"/>
                  </a:lnTo>
                  <a:lnTo>
                    <a:pt x="2382" y="8238"/>
                  </a:lnTo>
                  <a:lnTo>
                    <a:pt x="2422" y="8052"/>
                  </a:lnTo>
                  <a:lnTo>
                    <a:pt x="2462" y="7859"/>
                  </a:lnTo>
                  <a:lnTo>
                    <a:pt x="2514" y="7673"/>
                  </a:lnTo>
                  <a:lnTo>
                    <a:pt x="2567" y="7494"/>
                  </a:lnTo>
                  <a:lnTo>
                    <a:pt x="2619" y="7308"/>
                  </a:lnTo>
                  <a:lnTo>
                    <a:pt x="2682" y="7129"/>
                  </a:lnTo>
                  <a:lnTo>
                    <a:pt x="2740" y="6950"/>
                  </a:lnTo>
                  <a:lnTo>
                    <a:pt x="2809" y="6771"/>
                  </a:lnTo>
                  <a:lnTo>
                    <a:pt x="2879" y="6599"/>
                  </a:lnTo>
                  <a:lnTo>
                    <a:pt x="2948" y="6420"/>
                  </a:lnTo>
                  <a:lnTo>
                    <a:pt x="3023" y="6256"/>
                  </a:lnTo>
                  <a:lnTo>
                    <a:pt x="3104" y="6084"/>
                  </a:lnTo>
                  <a:lnTo>
                    <a:pt x="3185" y="5919"/>
                  </a:lnTo>
                  <a:lnTo>
                    <a:pt x="3272" y="5762"/>
                  </a:lnTo>
                  <a:lnTo>
                    <a:pt x="3364" y="5604"/>
                  </a:lnTo>
                  <a:lnTo>
                    <a:pt x="3457" y="5447"/>
                  </a:lnTo>
                  <a:lnTo>
                    <a:pt x="3549" y="5297"/>
                  </a:lnTo>
                  <a:lnTo>
                    <a:pt x="3647" y="5146"/>
                  </a:lnTo>
                  <a:lnTo>
                    <a:pt x="3751" y="4996"/>
                  </a:lnTo>
                  <a:lnTo>
                    <a:pt x="3855" y="4853"/>
                  </a:lnTo>
                  <a:lnTo>
                    <a:pt x="3965" y="4717"/>
                  </a:lnTo>
                  <a:lnTo>
                    <a:pt x="4075" y="4581"/>
                  </a:lnTo>
                  <a:lnTo>
                    <a:pt x="4191" y="4452"/>
                  </a:lnTo>
                  <a:lnTo>
                    <a:pt x="4312" y="4323"/>
                  </a:lnTo>
                  <a:lnTo>
                    <a:pt x="4433" y="4202"/>
                  </a:lnTo>
                  <a:lnTo>
                    <a:pt x="4555" y="4080"/>
                  </a:lnTo>
                  <a:lnTo>
                    <a:pt x="4682" y="3965"/>
                  </a:lnTo>
                  <a:lnTo>
                    <a:pt x="4815" y="3858"/>
                  </a:lnTo>
                  <a:lnTo>
                    <a:pt x="4948" y="3751"/>
                  </a:lnTo>
                  <a:lnTo>
                    <a:pt x="5081" y="3651"/>
                  </a:lnTo>
                  <a:lnTo>
                    <a:pt x="5219" y="3550"/>
                  </a:lnTo>
                  <a:lnTo>
                    <a:pt x="5364" y="3457"/>
                  </a:lnTo>
                  <a:lnTo>
                    <a:pt x="5508" y="3371"/>
                  </a:lnTo>
                  <a:lnTo>
                    <a:pt x="5653" y="3293"/>
                  </a:lnTo>
                  <a:lnTo>
                    <a:pt x="5803" y="3214"/>
                  </a:lnTo>
                  <a:lnTo>
                    <a:pt x="5959" y="3142"/>
                  </a:lnTo>
                  <a:lnTo>
                    <a:pt x="6115" y="3078"/>
                  </a:lnTo>
                  <a:lnTo>
                    <a:pt x="6277" y="3014"/>
                  </a:lnTo>
                  <a:lnTo>
                    <a:pt x="6439" y="2956"/>
                  </a:lnTo>
                  <a:lnTo>
                    <a:pt x="6601" y="2913"/>
                  </a:lnTo>
                  <a:lnTo>
                    <a:pt x="6751" y="2870"/>
                  </a:lnTo>
                  <a:lnTo>
                    <a:pt x="6896" y="2835"/>
                  </a:lnTo>
                  <a:lnTo>
                    <a:pt x="7040" y="2806"/>
                  </a:lnTo>
                  <a:lnTo>
                    <a:pt x="7190" y="2785"/>
                  </a:lnTo>
                  <a:lnTo>
                    <a:pt x="7485" y="2742"/>
                  </a:lnTo>
                  <a:lnTo>
                    <a:pt x="7786" y="2720"/>
                  </a:lnTo>
                  <a:lnTo>
                    <a:pt x="8080" y="2713"/>
                  </a:lnTo>
                  <a:close/>
                  <a:moveTo>
                    <a:pt x="7924" y="1"/>
                  </a:moveTo>
                  <a:lnTo>
                    <a:pt x="7687" y="8"/>
                  </a:lnTo>
                  <a:lnTo>
                    <a:pt x="7450" y="22"/>
                  </a:lnTo>
                  <a:lnTo>
                    <a:pt x="7219" y="44"/>
                  </a:lnTo>
                  <a:lnTo>
                    <a:pt x="6988" y="79"/>
                  </a:lnTo>
                  <a:lnTo>
                    <a:pt x="6757" y="115"/>
                  </a:lnTo>
                  <a:lnTo>
                    <a:pt x="6531" y="165"/>
                  </a:lnTo>
                  <a:lnTo>
                    <a:pt x="6312" y="215"/>
                  </a:lnTo>
                  <a:lnTo>
                    <a:pt x="6092" y="280"/>
                  </a:lnTo>
                  <a:lnTo>
                    <a:pt x="5878" y="351"/>
                  </a:lnTo>
                  <a:lnTo>
                    <a:pt x="5664" y="423"/>
                  </a:lnTo>
                  <a:lnTo>
                    <a:pt x="5451" y="509"/>
                  </a:lnTo>
                  <a:lnTo>
                    <a:pt x="5243" y="602"/>
                  </a:lnTo>
                  <a:lnTo>
                    <a:pt x="5040" y="695"/>
                  </a:lnTo>
                  <a:lnTo>
                    <a:pt x="4838" y="802"/>
                  </a:lnTo>
                  <a:lnTo>
                    <a:pt x="4641" y="910"/>
                  </a:lnTo>
                  <a:lnTo>
                    <a:pt x="4445" y="1031"/>
                  </a:lnTo>
                  <a:lnTo>
                    <a:pt x="4254" y="1153"/>
                  </a:lnTo>
                  <a:lnTo>
                    <a:pt x="4063" y="1282"/>
                  </a:lnTo>
                  <a:lnTo>
                    <a:pt x="3879" y="1418"/>
                  </a:lnTo>
                  <a:lnTo>
                    <a:pt x="3699" y="1561"/>
                  </a:lnTo>
                  <a:lnTo>
                    <a:pt x="3520" y="1704"/>
                  </a:lnTo>
                  <a:lnTo>
                    <a:pt x="3347" y="1861"/>
                  </a:lnTo>
                  <a:lnTo>
                    <a:pt x="3173" y="2019"/>
                  </a:lnTo>
                  <a:lnTo>
                    <a:pt x="3012" y="2183"/>
                  </a:lnTo>
                  <a:lnTo>
                    <a:pt x="2844" y="2355"/>
                  </a:lnTo>
                  <a:lnTo>
                    <a:pt x="2688" y="2527"/>
                  </a:lnTo>
                  <a:lnTo>
                    <a:pt x="2532" y="2706"/>
                  </a:lnTo>
                  <a:lnTo>
                    <a:pt x="2382" y="2892"/>
                  </a:lnTo>
                  <a:lnTo>
                    <a:pt x="2231" y="3085"/>
                  </a:lnTo>
                  <a:lnTo>
                    <a:pt x="2093" y="3278"/>
                  </a:lnTo>
                  <a:lnTo>
                    <a:pt x="1954" y="3479"/>
                  </a:lnTo>
                  <a:lnTo>
                    <a:pt x="1815" y="3679"/>
                  </a:lnTo>
                  <a:lnTo>
                    <a:pt x="1688" y="3894"/>
                  </a:lnTo>
                  <a:lnTo>
                    <a:pt x="1561" y="4101"/>
                  </a:lnTo>
                  <a:lnTo>
                    <a:pt x="1439" y="4323"/>
                  </a:lnTo>
                  <a:lnTo>
                    <a:pt x="1324" y="4545"/>
                  </a:lnTo>
                  <a:lnTo>
                    <a:pt x="1208" y="4767"/>
                  </a:lnTo>
                  <a:lnTo>
                    <a:pt x="1104" y="4996"/>
                  </a:lnTo>
                  <a:lnTo>
                    <a:pt x="1000" y="5225"/>
                  </a:lnTo>
                  <a:lnTo>
                    <a:pt x="902" y="5461"/>
                  </a:lnTo>
                  <a:lnTo>
                    <a:pt x="809" y="5705"/>
                  </a:lnTo>
                  <a:lnTo>
                    <a:pt x="717" y="5948"/>
                  </a:lnTo>
                  <a:lnTo>
                    <a:pt x="636" y="6191"/>
                  </a:lnTo>
                  <a:lnTo>
                    <a:pt x="555" y="6442"/>
                  </a:lnTo>
                  <a:lnTo>
                    <a:pt x="480" y="6692"/>
                  </a:lnTo>
                  <a:lnTo>
                    <a:pt x="411" y="6950"/>
                  </a:lnTo>
                  <a:lnTo>
                    <a:pt x="347" y="7207"/>
                  </a:lnTo>
                  <a:lnTo>
                    <a:pt x="289" y="7472"/>
                  </a:lnTo>
                  <a:lnTo>
                    <a:pt x="237" y="7730"/>
                  </a:lnTo>
                  <a:lnTo>
                    <a:pt x="185" y="8002"/>
                  </a:lnTo>
                  <a:lnTo>
                    <a:pt x="145" y="8267"/>
                  </a:lnTo>
                  <a:lnTo>
                    <a:pt x="104" y="8539"/>
                  </a:lnTo>
                  <a:lnTo>
                    <a:pt x="75" y="8811"/>
                  </a:lnTo>
                  <a:lnTo>
                    <a:pt x="47" y="9083"/>
                  </a:lnTo>
                  <a:lnTo>
                    <a:pt x="23" y="9362"/>
                  </a:lnTo>
                  <a:lnTo>
                    <a:pt x="12" y="9634"/>
                  </a:lnTo>
                  <a:lnTo>
                    <a:pt x="0" y="9913"/>
                  </a:lnTo>
                  <a:lnTo>
                    <a:pt x="0" y="10192"/>
                  </a:lnTo>
                  <a:lnTo>
                    <a:pt x="0" y="10478"/>
                  </a:lnTo>
                  <a:lnTo>
                    <a:pt x="6" y="10757"/>
                  </a:lnTo>
                  <a:lnTo>
                    <a:pt x="23" y="11043"/>
                  </a:lnTo>
                  <a:lnTo>
                    <a:pt x="41" y="11330"/>
                  </a:lnTo>
                  <a:lnTo>
                    <a:pt x="70" y="11616"/>
                  </a:lnTo>
                  <a:lnTo>
                    <a:pt x="99" y="11902"/>
                  </a:lnTo>
                  <a:lnTo>
                    <a:pt x="133" y="12174"/>
                  </a:lnTo>
                  <a:lnTo>
                    <a:pt x="179" y="12439"/>
                  </a:lnTo>
                  <a:lnTo>
                    <a:pt x="226" y="12711"/>
                  </a:lnTo>
                  <a:lnTo>
                    <a:pt x="278" y="12969"/>
                  </a:lnTo>
                  <a:lnTo>
                    <a:pt x="336" y="13226"/>
                  </a:lnTo>
                  <a:lnTo>
                    <a:pt x="399" y="13484"/>
                  </a:lnTo>
                  <a:lnTo>
                    <a:pt x="463" y="13734"/>
                  </a:lnTo>
                  <a:lnTo>
                    <a:pt x="538" y="13978"/>
                  </a:lnTo>
                  <a:lnTo>
                    <a:pt x="613" y="14221"/>
                  </a:lnTo>
                  <a:lnTo>
                    <a:pt x="694" y="14464"/>
                  </a:lnTo>
                  <a:lnTo>
                    <a:pt x="781" y="14701"/>
                  </a:lnTo>
                  <a:lnTo>
                    <a:pt x="873" y="14930"/>
                  </a:lnTo>
                  <a:lnTo>
                    <a:pt x="966" y="15159"/>
                  </a:lnTo>
                  <a:lnTo>
                    <a:pt x="1070" y="15380"/>
                  </a:lnTo>
                  <a:lnTo>
                    <a:pt x="1174" y="15602"/>
                  </a:lnTo>
                  <a:lnTo>
                    <a:pt x="1278" y="15817"/>
                  </a:lnTo>
                  <a:lnTo>
                    <a:pt x="1393" y="16032"/>
                  </a:lnTo>
                  <a:lnTo>
                    <a:pt x="1509" y="16239"/>
                  </a:lnTo>
                  <a:lnTo>
                    <a:pt x="1630" y="16447"/>
                  </a:lnTo>
                  <a:lnTo>
                    <a:pt x="1752" y="16640"/>
                  </a:lnTo>
                  <a:lnTo>
                    <a:pt x="1885" y="16840"/>
                  </a:lnTo>
                  <a:lnTo>
                    <a:pt x="2012" y="17027"/>
                  </a:lnTo>
                  <a:lnTo>
                    <a:pt x="2150" y="17220"/>
                  </a:lnTo>
                  <a:lnTo>
                    <a:pt x="2289" y="17399"/>
                  </a:lnTo>
                  <a:lnTo>
                    <a:pt x="2434" y="17578"/>
                  </a:lnTo>
                  <a:lnTo>
                    <a:pt x="2578" y="17749"/>
                  </a:lnTo>
                  <a:lnTo>
                    <a:pt x="2728" y="17921"/>
                  </a:lnTo>
                  <a:lnTo>
                    <a:pt x="2879" y="18086"/>
                  </a:lnTo>
                  <a:lnTo>
                    <a:pt x="3035" y="18250"/>
                  </a:lnTo>
                  <a:lnTo>
                    <a:pt x="3191" y="18401"/>
                  </a:lnTo>
                  <a:lnTo>
                    <a:pt x="3353" y="18551"/>
                  </a:lnTo>
                  <a:lnTo>
                    <a:pt x="3514" y="18701"/>
                  </a:lnTo>
                  <a:lnTo>
                    <a:pt x="3682" y="18844"/>
                  </a:lnTo>
                  <a:lnTo>
                    <a:pt x="3855" y="18980"/>
                  </a:lnTo>
                  <a:lnTo>
                    <a:pt x="4023" y="19116"/>
                  </a:lnTo>
                  <a:lnTo>
                    <a:pt x="4202" y="19238"/>
                  </a:lnTo>
                  <a:lnTo>
                    <a:pt x="4376" y="19367"/>
                  </a:lnTo>
                  <a:lnTo>
                    <a:pt x="4555" y="19481"/>
                  </a:lnTo>
                  <a:lnTo>
                    <a:pt x="4740" y="19596"/>
                  </a:lnTo>
                  <a:lnTo>
                    <a:pt x="4925" y="19703"/>
                  </a:lnTo>
                  <a:lnTo>
                    <a:pt x="5110" y="19811"/>
                  </a:lnTo>
                  <a:lnTo>
                    <a:pt x="5295" y="19904"/>
                  </a:lnTo>
                  <a:lnTo>
                    <a:pt x="5485" y="19997"/>
                  </a:lnTo>
                  <a:lnTo>
                    <a:pt x="5676" y="20090"/>
                  </a:lnTo>
                  <a:lnTo>
                    <a:pt x="5873" y="20168"/>
                  </a:lnTo>
                  <a:lnTo>
                    <a:pt x="6069" y="20247"/>
                  </a:lnTo>
                  <a:lnTo>
                    <a:pt x="6266" y="20319"/>
                  </a:lnTo>
                  <a:lnTo>
                    <a:pt x="6462" y="20390"/>
                  </a:lnTo>
                  <a:lnTo>
                    <a:pt x="6664" y="20455"/>
                  </a:lnTo>
                  <a:lnTo>
                    <a:pt x="6861" y="20512"/>
                  </a:lnTo>
                  <a:lnTo>
                    <a:pt x="7063" y="20562"/>
                  </a:lnTo>
                  <a:lnTo>
                    <a:pt x="7271" y="20605"/>
                  </a:lnTo>
                  <a:lnTo>
                    <a:pt x="7473" y="20648"/>
                  </a:lnTo>
                  <a:lnTo>
                    <a:pt x="7682" y="20684"/>
                  </a:lnTo>
                  <a:lnTo>
                    <a:pt x="7884" y="20712"/>
                  </a:lnTo>
                  <a:lnTo>
                    <a:pt x="8092" y="20741"/>
                  </a:lnTo>
                  <a:lnTo>
                    <a:pt x="8300" y="20755"/>
                  </a:lnTo>
                  <a:lnTo>
                    <a:pt x="8508" y="20770"/>
                  </a:lnTo>
                  <a:lnTo>
                    <a:pt x="8716" y="20777"/>
                  </a:lnTo>
                  <a:lnTo>
                    <a:pt x="9138" y="20777"/>
                  </a:lnTo>
                  <a:lnTo>
                    <a:pt x="9346" y="20770"/>
                  </a:lnTo>
                  <a:lnTo>
                    <a:pt x="9560" y="20748"/>
                  </a:lnTo>
                  <a:lnTo>
                    <a:pt x="9768" y="20727"/>
                  </a:lnTo>
                  <a:lnTo>
                    <a:pt x="9941" y="20841"/>
                  </a:lnTo>
                  <a:lnTo>
                    <a:pt x="10115" y="20934"/>
                  </a:lnTo>
                  <a:lnTo>
                    <a:pt x="10288" y="21006"/>
                  </a:lnTo>
                  <a:lnTo>
                    <a:pt x="10462" y="21070"/>
                  </a:lnTo>
                  <a:lnTo>
                    <a:pt x="10629" y="21113"/>
                  </a:lnTo>
                  <a:lnTo>
                    <a:pt x="10803" y="21142"/>
                  </a:lnTo>
                  <a:lnTo>
                    <a:pt x="10970" y="21156"/>
                  </a:lnTo>
                  <a:lnTo>
                    <a:pt x="11138" y="21156"/>
                  </a:lnTo>
                  <a:lnTo>
                    <a:pt x="11300" y="21149"/>
                  </a:lnTo>
                  <a:lnTo>
                    <a:pt x="11467" y="21120"/>
                  </a:lnTo>
                  <a:lnTo>
                    <a:pt x="11629" y="21084"/>
                  </a:lnTo>
                  <a:lnTo>
                    <a:pt x="11791" y="21027"/>
                  </a:lnTo>
                  <a:lnTo>
                    <a:pt x="11953" y="20963"/>
                  </a:lnTo>
                  <a:lnTo>
                    <a:pt x="12109" y="20891"/>
                  </a:lnTo>
                  <a:lnTo>
                    <a:pt x="12271" y="20798"/>
                  </a:lnTo>
                  <a:lnTo>
                    <a:pt x="12427" y="20698"/>
                  </a:lnTo>
                  <a:lnTo>
                    <a:pt x="12577" y="20591"/>
                  </a:lnTo>
                  <a:lnTo>
                    <a:pt x="12733" y="20469"/>
                  </a:lnTo>
                  <a:lnTo>
                    <a:pt x="12883" y="20340"/>
                  </a:lnTo>
                  <a:lnTo>
                    <a:pt x="13028" y="20204"/>
                  </a:lnTo>
                  <a:lnTo>
                    <a:pt x="13178" y="20054"/>
                  </a:lnTo>
                  <a:lnTo>
                    <a:pt x="13323" y="19896"/>
                  </a:lnTo>
                  <a:lnTo>
                    <a:pt x="13461" y="19732"/>
                  </a:lnTo>
                  <a:lnTo>
                    <a:pt x="13606" y="19560"/>
                  </a:lnTo>
                  <a:lnTo>
                    <a:pt x="13739" y="19374"/>
                  </a:lnTo>
                  <a:lnTo>
                    <a:pt x="13877" y="19188"/>
                  </a:lnTo>
                  <a:lnTo>
                    <a:pt x="14010" y="18995"/>
                  </a:lnTo>
                  <a:lnTo>
                    <a:pt x="14143" y="18787"/>
                  </a:lnTo>
                  <a:lnTo>
                    <a:pt x="14270" y="18580"/>
                  </a:lnTo>
                  <a:lnTo>
                    <a:pt x="14398" y="18372"/>
                  </a:lnTo>
                  <a:lnTo>
                    <a:pt x="14519" y="18150"/>
                  </a:lnTo>
                  <a:lnTo>
                    <a:pt x="14640" y="17928"/>
                  </a:lnTo>
                  <a:lnTo>
                    <a:pt x="14756" y="17699"/>
                  </a:lnTo>
                  <a:lnTo>
                    <a:pt x="14872" y="17470"/>
                  </a:lnTo>
                  <a:lnTo>
                    <a:pt x="14987" y="17234"/>
                  </a:lnTo>
                  <a:lnTo>
                    <a:pt x="15097" y="16991"/>
                  </a:lnTo>
                  <a:lnTo>
                    <a:pt x="15201" y="16755"/>
                  </a:lnTo>
                  <a:lnTo>
                    <a:pt x="15305" y="16511"/>
                  </a:lnTo>
                  <a:lnTo>
                    <a:pt x="15502" y="16017"/>
                  </a:lnTo>
                  <a:lnTo>
                    <a:pt x="15686" y="15516"/>
                  </a:lnTo>
                  <a:lnTo>
                    <a:pt x="15860" y="15015"/>
                  </a:lnTo>
                  <a:lnTo>
                    <a:pt x="16016" y="14515"/>
                  </a:lnTo>
                  <a:lnTo>
                    <a:pt x="16160" y="14021"/>
                  </a:lnTo>
                  <a:lnTo>
                    <a:pt x="16288" y="13534"/>
                  </a:lnTo>
                  <a:lnTo>
                    <a:pt x="16403" y="13055"/>
                  </a:lnTo>
                  <a:lnTo>
                    <a:pt x="16501" y="12589"/>
                  </a:lnTo>
                  <a:lnTo>
                    <a:pt x="16582" y="12146"/>
                  </a:lnTo>
                  <a:lnTo>
                    <a:pt x="16646" y="11716"/>
                  </a:lnTo>
                  <a:lnTo>
                    <a:pt x="16669" y="11516"/>
                  </a:lnTo>
                  <a:lnTo>
                    <a:pt x="16692" y="11315"/>
                  </a:lnTo>
                  <a:lnTo>
                    <a:pt x="16709" y="11122"/>
                  </a:lnTo>
                  <a:lnTo>
                    <a:pt x="16721" y="10936"/>
                  </a:lnTo>
                  <a:lnTo>
                    <a:pt x="16727" y="10764"/>
                  </a:lnTo>
                  <a:lnTo>
                    <a:pt x="16733" y="10593"/>
                  </a:lnTo>
                  <a:lnTo>
                    <a:pt x="16727" y="10306"/>
                  </a:lnTo>
                  <a:lnTo>
                    <a:pt x="16721" y="10027"/>
                  </a:lnTo>
                  <a:lnTo>
                    <a:pt x="16709" y="9748"/>
                  </a:lnTo>
                  <a:lnTo>
                    <a:pt x="16686" y="9476"/>
                  </a:lnTo>
                  <a:lnTo>
                    <a:pt x="16663" y="9197"/>
                  </a:lnTo>
                  <a:lnTo>
                    <a:pt x="16634" y="8925"/>
                  </a:lnTo>
                  <a:lnTo>
                    <a:pt x="16600" y="8660"/>
                  </a:lnTo>
                  <a:lnTo>
                    <a:pt x="16553" y="8395"/>
                  </a:lnTo>
                  <a:lnTo>
                    <a:pt x="16507" y="8131"/>
                  </a:lnTo>
                  <a:lnTo>
                    <a:pt x="16461" y="7873"/>
                  </a:lnTo>
                  <a:lnTo>
                    <a:pt x="16403" y="7615"/>
                  </a:lnTo>
                  <a:lnTo>
                    <a:pt x="16340" y="7358"/>
                  </a:lnTo>
                  <a:lnTo>
                    <a:pt x="16276" y="7107"/>
                  </a:lnTo>
                  <a:lnTo>
                    <a:pt x="16201" y="6857"/>
                  </a:lnTo>
                  <a:lnTo>
                    <a:pt x="16126" y="6613"/>
                  </a:lnTo>
                  <a:lnTo>
                    <a:pt x="16045" y="6370"/>
                  </a:lnTo>
                  <a:lnTo>
                    <a:pt x="15958" y="6134"/>
                  </a:lnTo>
                  <a:lnTo>
                    <a:pt x="15866" y="5898"/>
                  </a:lnTo>
                  <a:lnTo>
                    <a:pt x="15773" y="5662"/>
                  </a:lnTo>
                  <a:lnTo>
                    <a:pt x="15675" y="5433"/>
                  </a:lnTo>
                  <a:lnTo>
                    <a:pt x="15571" y="5211"/>
                  </a:lnTo>
                  <a:lnTo>
                    <a:pt x="15461" y="4989"/>
                  </a:lnTo>
                  <a:lnTo>
                    <a:pt x="15345" y="4774"/>
                  </a:lnTo>
                  <a:lnTo>
                    <a:pt x="15230" y="4559"/>
                  </a:lnTo>
                  <a:lnTo>
                    <a:pt x="15108" y="4345"/>
                  </a:lnTo>
                  <a:lnTo>
                    <a:pt x="14987" y="4144"/>
                  </a:lnTo>
                  <a:lnTo>
                    <a:pt x="14854" y="3937"/>
                  </a:lnTo>
                  <a:lnTo>
                    <a:pt x="14721" y="3744"/>
                  </a:lnTo>
                  <a:lnTo>
                    <a:pt x="14588" y="3550"/>
                  </a:lnTo>
                  <a:lnTo>
                    <a:pt x="14444" y="3357"/>
                  </a:lnTo>
                  <a:lnTo>
                    <a:pt x="14299" y="3178"/>
                  </a:lnTo>
                  <a:lnTo>
                    <a:pt x="14155" y="2992"/>
                  </a:lnTo>
                  <a:lnTo>
                    <a:pt x="14005" y="2820"/>
                  </a:lnTo>
                  <a:lnTo>
                    <a:pt x="13849" y="2649"/>
                  </a:lnTo>
                  <a:lnTo>
                    <a:pt x="13687" y="2484"/>
                  </a:lnTo>
                  <a:lnTo>
                    <a:pt x="13525" y="2319"/>
                  </a:lnTo>
                  <a:lnTo>
                    <a:pt x="13363" y="2162"/>
                  </a:lnTo>
                  <a:lnTo>
                    <a:pt x="13195" y="2012"/>
                  </a:lnTo>
                  <a:lnTo>
                    <a:pt x="13022" y="1861"/>
                  </a:lnTo>
                  <a:lnTo>
                    <a:pt x="12849" y="1718"/>
                  </a:lnTo>
                  <a:lnTo>
                    <a:pt x="12669" y="1582"/>
                  </a:lnTo>
                  <a:lnTo>
                    <a:pt x="12490" y="1453"/>
                  </a:lnTo>
                  <a:lnTo>
                    <a:pt x="12305" y="1325"/>
                  </a:lnTo>
                  <a:lnTo>
                    <a:pt x="12120" y="1203"/>
                  </a:lnTo>
                  <a:lnTo>
                    <a:pt x="11930" y="1088"/>
                  </a:lnTo>
                  <a:lnTo>
                    <a:pt x="11739" y="974"/>
                  </a:lnTo>
                  <a:lnTo>
                    <a:pt x="11548" y="874"/>
                  </a:lnTo>
                  <a:lnTo>
                    <a:pt x="11352" y="774"/>
                  </a:lnTo>
                  <a:lnTo>
                    <a:pt x="11149" y="680"/>
                  </a:lnTo>
                  <a:lnTo>
                    <a:pt x="10947" y="587"/>
                  </a:lnTo>
                  <a:lnTo>
                    <a:pt x="10745" y="509"/>
                  </a:lnTo>
                  <a:lnTo>
                    <a:pt x="10543" y="430"/>
                  </a:lnTo>
                  <a:lnTo>
                    <a:pt x="10334" y="358"/>
                  </a:lnTo>
                  <a:lnTo>
                    <a:pt x="10121" y="294"/>
                  </a:lnTo>
                  <a:lnTo>
                    <a:pt x="9913" y="237"/>
                  </a:lnTo>
                  <a:lnTo>
                    <a:pt x="9699" y="187"/>
                  </a:lnTo>
                  <a:lnTo>
                    <a:pt x="9479" y="137"/>
                  </a:lnTo>
                  <a:lnTo>
                    <a:pt x="9265" y="101"/>
                  </a:lnTo>
                  <a:lnTo>
                    <a:pt x="9046" y="65"/>
                  </a:lnTo>
                  <a:lnTo>
                    <a:pt x="8820" y="36"/>
                  </a:lnTo>
                  <a:lnTo>
                    <a:pt x="8601" y="15"/>
                  </a:lnTo>
                  <a:lnTo>
                    <a:pt x="8375" y="8"/>
                  </a:lnTo>
                  <a:lnTo>
                    <a:pt x="8150"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6"/>
            <p:cNvSpPr/>
            <p:nvPr/>
          </p:nvSpPr>
          <p:spPr>
            <a:xfrm>
              <a:off x="-237075" y="2127750"/>
              <a:ext cx="763200" cy="6726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20" name="Google Shape;720;p36"/>
          <p:cNvSpPr txBox="1">
            <a:spLocks noGrp="1"/>
          </p:cNvSpPr>
          <p:nvPr>
            <p:ph type="title"/>
          </p:nvPr>
        </p:nvSpPr>
        <p:spPr>
          <a:xfrm>
            <a:off x="2974881" y="1219875"/>
            <a:ext cx="2428219" cy="59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1800" dirty="0"/>
              <a:t>Resume screening and record creation</a:t>
            </a:r>
            <a:endParaRPr sz="1800" dirty="0"/>
          </a:p>
        </p:txBody>
      </p:sp>
      <p:sp>
        <p:nvSpPr>
          <p:cNvPr id="721" name="Google Shape;721;p36"/>
          <p:cNvSpPr txBox="1">
            <a:spLocks noGrp="1"/>
          </p:cNvSpPr>
          <p:nvPr>
            <p:ph type="title" idx="2"/>
          </p:nvPr>
        </p:nvSpPr>
        <p:spPr>
          <a:xfrm>
            <a:off x="2313629" y="1119433"/>
            <a:ext cx="603000" cy="5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01</a:t>
            </a:r>
            <a:endParaRPr dirty="0"/>
          </a:p>
        </p:txBody>
      </p:sp>
      <p:sp>
        <p:nvSpPr>
          <p:cNvPr id="722" name="Google Shape;722;p36"/>
          <p:cNvSpPr txBox="1">
            <a:spLocks noGrp="1"/>
          </p:cNvSpPr>
          <p:nvPr>
            <p:ph type="subTitle" idx="1"/>
          </p:nvPr>
        </p:nvSpPr>
        <p:spPr>
          <a:xfrm>
            <a:off x="2632299" y="1833037"/>
            <a:ext cx="2931753" cy="103888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SG" sz="1200" dirty="0"/>
              <a:t>Filter out resumes in PDF format to send for processing and moves word resumes to ‘not processed’ folder. Extracts important data of employee and inserts into excel sheet</a:t>
            </a:r>
            <a:endParaRPr sz="1200" dirty="0"/>
          </a:p>
        </p:txBody>
      </p:sp>
      <p:sp>
        <p:nvSpPr>
          <p:cNvPr id="723" name="Google Shape;723;p36"/>
          <p:cNvSpPr txBox="1">
            <a:spLocks noGrp="1"/>
          </p:cNvSpPr>
          <p:nvPr>
            <p:ph type="title" idx="3"/>
          </p:nvPr>
        </p:nvSpPr>
        <p:spPr>
          <a:xfrm>
            <a:off x="6214972" y="1219875"/>
            <a:ext cx="2711313" cy="37669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1400" dirty="0"/>
              <a:t>Fills in google employee form, Emails employee to send resume in pdf if its in invalid format</a:t>
            </a:r>
            <a:endParaRPr sz="1400" dirty="0"/>
          </a:p>
        </p:txBody>
      </p:sp>
      <p:sp>
        <p:nvSpPr>
          <p:cNvPr id="724" name="Google Shape;724;p36"/>
          <p:cNvSpPr txBox="1">
            <a:spLocks noGrp="1"/>
          </p:cNvSpPr>
          <p:nvPr>
            <p:ph type="title" idx="4"/>
          </p:nvPr>
        </p:nvSpPr>
        <p:spPr>
          <a:xfrm>
            <a:off x="5487554" y="1119433"/>
            <a:ext cx="656100" cy="5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02</a:t>
            </a:r>
            <a:endParaRPr/>
          </a:p>
        </p:txBody>
      </p:sp>
      <p:sp>
        <p:nvSpPr>
          <p:cNvPr id="725" name="Google Shape;725;p36"/>
          <p:cNvSpPr txBox="1">
            <a:spLocks noGrp="1"/>
          </p:cNvSpPr>
          <p:nvPr>
            <p:ph type="subTitle" idx="5"/>
          </p:nvPr>
        </p:nvSpPr>
        <p:spPr>
          <a:xfrm>
            <a:off x="6143654" y="1792419"/>
            <a:ext cx="2815925" cy="1414858"/>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SG" sz="1200" dirty="0"/>
              <a:t>Used Parallel activity. Reads employee data from excel and fills up employee forms on browser. Emails the employees of invalid resumes to send resume  again in PDF format. ( Gets the email add. from the word doc ) </a:t>
            </a:r>
          </a:p>
        </p:txBody>
      </p:sp>
      <p:sp>
        <p:nvSpPr>
          <p:cNvPr id="726" name="Google Shape;726;p36"/>
          <p:cNvSpPr txBox="1">
            <a:spLocks noGrp="1"/>
          </p:cNvSpPr>
          <p:nvPr>
            <p:ph type="title" idx="6"/>
          </p:nvPr>
        </p:nvSpPr>
        <p:spPr>
          <a:xfrm>
            <a:off x="3031502" y="3082975"/>
            <a:ext cx="2360802" cy="5277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1800" dirty="0"/>
              <a:t>Generate contracts and Benefit forms for employees</a:t>
            </a:r>
            <a:endParaRPr sz="1800" dirty="0"/>
          </a:p>
        </p:txBody>
      </p:sp>
      <p:sp>
        <p:nvSpPr>
          <p:cNvPr id="727" name="Google Shape;727;p36"/>
          <p:cNvSpPr txBox="1">
            <a:spLocks noGrp="1"/>
          </p:cNvSpPr>
          <p:nvPr>
            <p:ph type="title" idx="7"/>
          </p:nvPr>
        </p:nvSpPr>
        <p:spPr>
          <a:xfrm>
            <a:off x="2313629" y="2993484"/>
            <a:ext cx="603000" cy="5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03</a:t>
            </a:r>
            <a:endParaRPr/>
          </a:p>
        </p:txBody>
      </p:sp>
      <p:sp>
        <p:nvSpPr>
          <p:cNvPr id="728" name="Google Shape;728;p36"/>
          <p:cNvSpPr txBox="1">
            <a:spLocks noGrp="1"/>
          </p:cNvSpPr>
          <p:nvPr>
            <p:ph type="subTitle" idx="8"/>
          </p:nvPr>
        </p:nvSpPr>
        <p:spPr>
          <a:xfrm>
            <a:off x="2895536" y="3737700"/>
            <a:ext cx="2454896" cy="1306014"/>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SG" sz="1050" dirty="0"/>
              <a:t>Uses sample contract and benefit forms and generates for each employee by replacing placeholders in the resume with the employee’s name, email etc    (WORD</a:t>
            </a:r>
            <a:r>
              <a:rPr lang="en-SG" sz="1050" b="1" dirty="0"/>
              <a:t>)  Send the contracts and forms to employees and manager’s emails for signature </a:t>
            </a:r>
            <a:endParaRPr sz="1050" b="1" dirty="0"/>
          </a:p>
        </p:txBody>
      </p:sp>
      <p:sp>
        <p:nvSpPr>
          <p:cNvPr id="729" name="Google Shape;729;p36"/>
          <p:cNvSpPr txBox="1">
            <a:spLocks noGrp="1"/>
          </p:cNvSpPr>
          <p:nvPr>
            <p:ph type="title" idx="9"/>
          </p:nvPr>
        </p:nvSpPr>
        <p:spPr>
          <a:xfrm>
            <a:off x="6261314" y="3047759"/>
            <a:ext cx="2662305" cy="631116"/>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SG" sz="1800" dirty="0"/>
              <a:t>Schedules training and orientation in MS teams calendar</a:t>
            </a:r>
            <a:endParaRPr sz="1800" dirty="0"/>
          </a:p>
        </p:txBody>
      </p:sp>
      <p:sp>
        <p:nvSpPr>
          <p:cNvPr id="730" name="Google Shape;730;p36"/>
          <p:cNvSpPr txBox="1">
            <a:spLocks noGrp="1"/>
          </p:cNvSpPr>
          <p:nvPr>
            <p:ph type="title" idx="13"/>
          </p:nvPr>
        </p:nvSpPr>
        <p:spPr>
          <a:xfrm>
            <a:off x="5487554" y="2993484"/>
            <a:ext cx="656100" cy="59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04</a:t>
            </a:r>
            <a:endParaRPr/>
          </a:p>
        </p:txBody>
      </p:sp>
      <p:sp>
        <p:nvSpPr>
          <p:cNvPr id="731" name="Google Shape;731;p36"/>
          <p:cNvSpPr txBox="1">
            <a:spLocks noGrp="1"/>
          </p:cNvSpPr>
          <p:nvPr>
            <p:ph type="subTitle" idx="14"/>
          </p:nvPr>
        </p:nvSpPr>
        <p:spPr>
          <a:xfrm>
            <a:off x="6214974" y="3737700"/>
            <a:ext cx="1992900" cy="795000"/>
          </a:xfrm>
          <a:prstGeom prst="rect">
            <a:avLst/>
          </a:prstGeom>
        </p:spPr>
        <p:txBody>
          <a:bodyPr spcFirstLastPara="1" wrap="square" lIns="91425" tIns="91425" rIns="91425" bIns="91425" anchor="t" anchorCtr="0">
            <a:noAutofit/>
          </a:bodyPr>
          <a:lstStyle/>
          <a:p>
            <a:pPr marL="0" lvl="0" indent="0" algn="l" rtl="0">
              <a:spcBef>
                <a:spcPts val="0"/>
              </a:spcBef>
              <a:spcAft>
                <a:spcPts val="1600"/>
              </a:spcAft>
              <a:buNone/>
            </a:pPr>
            <a:r>
              <a:rPr lang="en-SG" sz="1200" dirty="0"/>
              <a:t>Schedules training using MS calendar and adds the different employees and sends a reminder email for them to join</a:t>
            </a:r>
            <a:endParaRPr sz="1200" dirty="0"/>
          </a:p>
        </p:txBody>
      </p:sp>
      <p:grpSp>
        <p:nvGrpSpPr>
          <p:cNvPr id="732" name="Google Shape;732;p36"/>
          <p:cNvGrpSpPr/>
          <p:nvPr/>
        </p:nvGrpSpPr>
        <p:grpSpPr>
          <a:xfrm rot="10800000">
            <a:off x="557300" y="2496463"/>
            <a:ext cx="1478218" cy="2104138"/>
            <a:chOff x="-4174650" y="-27817050"/>
            <a:chExt cx="6075700" cy="28055175"/>
          </a:xfrm>
        </p:grpSpPr>
        <p:sp>
          <p:nvSpPr>
            <p:cNvPr id="733" name="Google Shape;733;p36"/>
            <p:cNvSpPr/>
            <p:nvPr/>
          </p:nvSpPr>
          <p:spPr>
            <a:xfrm>
              <a:off x="-3048775" y="-27817050"/>
              <a:ext cx="4949825" cy="28055175"/>
            </a:xfrm>
            <a:custGeom>
              <a:avLst/>
              <a:gdLst/>
              <a:ahLst/>
              <a:cxnLst/>
              <a:rect l="l" t="t" r="r" b="b"/>
              <a:pathLst>
                <a:path w="197993" h="1122207" extrusionOk="0">
                  <a:moveTo>
                    <a:pt x="4300" y="10385"/>
                  </a:moveTo>
                  <a:lnTo>
                    <a:pt x="4379" y="10568"/>
                  </a:lnTo>
                  <a:lnTo>
                    <a:pt x="4469" y="10730"/>
                  </a:lnTo>
                  <a:lnTo>
                    <a:pt x="4560" y="10873"/>
                  </a:lnTo>
                  <a:lnTo>
                    <a:pt x="4657" y="11015"/>
                  </a:lnTo>
                  <a:lnTo>
                    <a:pt x="4753" y="11117"/>
                  </a:lnTo>
                  <a:lnTo>
                    <a:pt x="4862" y="11218"/>
                  </a:lnTo>
                  <a:lnTo>
                    <a:pt x="4971" y="11279"/>
                  </a:lnTo>
                  <a:lnTo>
                    <a:pt x="5091" y="11320"/>
                  </a:lnTo>
                  <a:lnTo>
                    <a:pt x="6203" y="11584"/>
                  </a:lnTo>
                  <a:lnTo>
                    <a:pt x="7314" y="11807"/>
                  </a:lnTo>
                  <a:lnTo>
                    <a:pt x="8431" y="12051"/>
                  </a:lnTo>
                  <a:lnTo>
                    <a:pt x="9548" y="12255"/>
                  </a:lnTo>
                  <a:lnTo>
                    <a:pt x="10665" y="12458"/>
                  </a:lnTo>
                  <a:lnTo>
                    <a:pt x="11788" y="12641"/>
                  </a:lnTo>
                  <a:lnTo>
                    <a:pt x="12905" y="12803"/>
                  </a:lnTo>
                  <a:lnTo>
                    <a:pt x="14028" y="12966"/>
                  </a:lnTo>
                  <a:lnTo>
                    <a:pt x="16275" y="13250"/>
                  </a:lnTo>
                  <a:lnTo>
                    <a:pt x="18521" y="13494"/>
                  </a:lnTo>
                  <a:lnTo>
                    <a:pt x="20774" y="13697"/>
                  </a:lnTo>
                  <a:lnTo>
                    <a:pt x="23020" y="13860"/>
                  </a:lnTo>
                  <a:lnTo>
                    <a:pt x="25272" y="13982"/>
                  </a:lnTo>
                  <a:lnTo>
                    <a:pt x="27525" y="14083"/>
                  </a:lnTo>
                  <a:lnTo>
                    <a:pt x="29777" y="14165"/>
                  </a:lnTo>
                  <a:lnTo>
                    <a:pt x="32029" y="14205"/>
                  </a:lnTo>
                  <a:lnTo>
                    <a:pt x="34276" y="14246"/>
                  </a:lnTo>
                  <a:lnTo>
                    <a:pt x="36516" y="14266"/>
                  </a:lnTo>
                  <a:lnTo>
                    <a:pt x="40985" y="14266"/>
                  </a:lnTo>
                  <a:lnTo>
                    <a:pt x="40906" y="14449"/>
                  </a:lnTo>
                  <a:lnTo>
                    <a:pt x="40828" y="14652"/>
                  </a:lnTo>
                  <a:lnTo>
                    <a:pt x="40749" y="14876"/>
                  </a:lnTo>
                  <a:lnTo>
                    <a:pt x="40683" y="15120"/>
                  </a:lnTo>
                  <a:lnTo>
                    <a:pt x="40616" y="15384"/>
                  </a:lnTo>
                  <a:lnTo>
                    <a:pt x="40562" y="15668"/>
                  </a:lnTo>
                  <a:lnTo>
                    <a:pt x="40514" y="15953"/>
                  </a:lnTo>
                  <a:lnTo>
                    <a:pt x="40471" y="16278"/>
                  </a:lnTo>
                  <a:lnTo>
                    <a:pt x="40441" y="16583"/>
                  </a:lnTo>
                  <a:lnTo>
                    <a:pt x="40417" y="16908"/>
                  </a:lnTo>
                  <a:lnTo>
                    <a:pt x="40405" y="17253"/>
                  </a:lnTo>
                  <a:lnTo>
                    <a:pt x="40411" y="17599"/>
                  </a:lnTo>
                  <a:lnTo>
                    <a:pt x="40423" y="17944"/>
                  </a:lnTo>
                  <a:lnTo>
                    <a:pt x="40447" y="18290"/>
                  </a:lnTo>
                  <a:lnTo>
                    <a:pt x="40483" y="18615"/>
                  </a:lnTo>
                  <a:lnTo>
                    <a:pt x="40538" y="18960"/>
                  </a:lnTo>
                  <a:lnTo>
                    <a:pt x="40683" y="19814"/>
                  </a:lnTo>
                  <a:lnTo>
                    <a:pt x="40816" y="20647"/>
                  </a:lnTo>
                  <a:lnTo>
                    <a:pt x="40936" y="21480"/>
                  </a:lnTo>
                  <a:lnTo>
                    <a:pt x="41045" y="22313"/>
                  </a:lnTo>
                  <a:lnTo>
                    <a:pt x="41148" y="23147"/>
                  </a:lnTo>
                  <a:lnTo>
                    <a:pt x="41244" y="23959"/>
                  </a:lnTo>
                  <a:lnTo>
                    <a:pt x="41323" y="24772"/>
                  </a:lnTo>
                  <a:lnTo>
                    <a:pt x="41395" y="25565"/>
                  </a:lnTo>
                  <a:lnTo>
                    <a:pt x="41462" y="26357"/>
                  </a:lnTo>
                  <a:lnTo>
                    <a:pt x="41516" y="27150"/>
                  </a:lnTo>
                  <a:lnTo>
                    <a:pt x="41558" y="27942"/>
                  </a:lnTo>
                  <a:lnTo>
                    <a:pt x="41594" y="28715"/>
                  </a:lnTo>
                  <a:lnTo>
                    <a:pt x="41619" y="29487"/>
                  </a:lnTo>
                  <a:lnTo>
                    <a:pt x="41637" y="30259"/>
                  </a:lnTo>
                  <a:lnTo>
                    <a:pt x="41643" y="31011"/>
                  </a:lnTo>
                  <a:lnTo>
                    <a:pt x="41643" y="31763"/>
                  </a:lnTo>
                  <a:lnTo>
                    <a:pt x="41637" y="32515"/>
                  </a:lnTo>
                  <a:lnTo>
                    <a:pt x="41619" y="33246"/>
                  </a:lnTo>
                  <a:lnTo>
                    <a:pt x="41588" y="33978"/>
                  </a:lnTo>
                  <a:lnTo>
                    <a:pt x="41558" y="34709"/>
                  </a:lnTo>
                  <a:lnTo>
                    <a:pt x="41516" y="35420"/>
                  </a:lnTo>
                  <a:lnTo>
                    <a:pt x="41468" y="36132"/>
                  </a:lnTo>
                  <a:lnTo>
                    <a:pt x="41407" y="36843"/>
                  </a:lnTo>
                  <a:lnTo>
                    <a:pt x="41341" y="37534"/>
                  </a:lnTo>
                  <a:lnTo>
                    <a:pt x="41268" y="38245"/>
                  </a:lnTo>
                  <a:lnTo>
                    <a:pt x="41190" y="38916"/>
                  </a:lnTo>
                  <a:lnTo>
                    <a:pt x="41099" y="39607"/>
                  </a:lnTo>
                  <a:lnTo>
                    <a:pt x="41009" y="40277"/>
                  </a:lnTo>
                  <a:lnTo>
                    <a:pt x="40906" y="40948"/>
                  </a:lnTo>
                  <a:lnTo>
                    <a:pt x="40797" y="41598"/>
                  </a:lnTo>
                  <a:lnTo>
                    <a:pt x="40683" y="42248"/>
                  </a:lnTo>
                  <a:lnTo>
                    <a:pt x="40562" y="42899"/>
                  </a:lnTo>
                  <a:lnTo>
                    <a:pt x="40429" y="43529"/>
                  </a:lnTo>
                  <a:lnTo>
                    <a:pt x="40296" y="44158"/>
                  </a:lnTo>
                  <a:lnTo>
                    <a:pt x="40157" y="44788"/>
                  </a:lnTo>
                  <a:lnTo>
                    <a:pt x="40006" y="45418"/>
                  </a:lnTo>
                  <a:lnTo>
                    <a:pt x="39855" y="46028"/>
                  </a:lnTo>
                  <a:lnTo>
                    <a:pt x="39698" y="46638"/>
                  </a:lnTo>
                  <a:lnTo>
                    <a:pt x="39529" y="47227"/>
                  </a:lnTo>
                  <a:lnTo>
                    <a:pt x="39360" y="47816"/>
                  </a:lnTo>
                  <a:lnTo>
                    <a:pt x="39185" y="48406"/>
                  </a:lnTo>
                  <a:lnTo>
                    <a:pt x="39004" y="48975"/>
                  </a:lnTo>
                  <a:lnTo>
                    <a:pt x="38817" y="49544"/>
                  </a:lnTo>
                  <a:lnTo>
                    <a:pt x="38630" y="50113"/>
                  </a:lnTo>
                  <a:lnTo>
                    <a:pt x="38430" y="50661"/>
                  </a:lnTo>
                  <a:lnTo>
                    <a:pt x="38231" y="51210"/>
                  </a:lnTo>
                  <a:lnTo>
                    <a:pt x="38026" y="51759"/>
                  </a:lnTo>
                  <a:lnTo>
                    <a:pt x="37814" y="52287"/>
                  </a:lnTo>
                  <a:lnTo>
                    <a:pt x="37597" y="52815"/>
                  </a:lnTo>
                  <a:lnTo>
                    <a:pt x="37380" y="53344"/>
                  </a:lnTo>
                  <a:lnTo>
                    <a:pt x="37156" y="53852"/>
                  </a:lnTo>
                  <a:lnTo>
                    <a:pt x="36933" y="54360"/>
                  </a:lnTo>
                  <a:lnTo>
                    <a:pt x="36697" y="54847"/>
                  </a:lnTo>
                  <a:lnTo>
                    <a:pt x="36462" y="55335"/>
                  </a:lnTo>
                  <a:lnTo>
                    <a:pt x="36226" y="55823"/>
                  </a:lnTo>
                  <a:lnTo>
                    <a:pt x="35985" y="56310"/>
                  </a:lnTo>
                  <a:lnTo>
                    <a:pt x="35490" y="57245"/>
                  </a:lnTo>
                  <a:lnTo>
                    <a:pt x="34982" y="58139"/>
                  </a:lnTo>
                  <a:lnTo>
                    <a:pt x="34463" y="59013"/>
                  </a:lnTo>
                  <a:lnTo>
                    <a:pt x="33938" y="59846"/>
                  </a:lnTo>
                  <a:lnTo>
                    <a:pt x="33400" y="60659"/>
                  </a:lnTo>
                  <a:lnTo>
                    <a:pt x="32851" y="61452"/>
                  </a:lnTo>
                  <a:lnTo>
                    <a:pt x="32301" y="62204"/>
                  </a:lnTo>
                  <a:lnTo>
                    <a:pt x="31740" y="62935"/>
                  </a:lnTo>
                  <a:lnTo>
                    <a:pt x="31172" y="63626"/>
                  </a:lnTo>
                  <a:lnTo>
                    <a:pt x="30604" y="64276"/>
                  </a:lnTo>
                  <a:lnTo>
                    <a:pt x="30031" y="64906"/>
                  </a:lnTo>
                  <a:lnTo>
                    <a:pt x="29457" y="65516"/>
                  </a:lnTo>
                  <a:lnTo>
                    <a:pt x="28877" y="66085"/>
                  </a:lnTo>
                  <a:lnTo>
                    <a:pt x="28304" y="66613"/>
                  </a:lnTo>
                  <a:lnTo>
                    <a:pt x="27730" y="67121"/>
                  </a:lnTo>
                  <a:lnTo>
                    <a:pt x="27156" y="67609"/>
                  </a:lnTo>
                  <a:lnTo>
                    <a:pt x="26583" y="68036"/>
                  </a:lnTo>
                  <a:lnTo>
                    <a:pt x="26021" y="68462"/>
                  </a:lnTo>
                  <a:lnTo>
                    <a:pt x="25459" y="68828"/>
                  </a:lnTo>
                  <a:lnTo>
                    <a:pt x="24904" y="69194"/>
                  </a:lnTo>
                  <a:lnTo>
                    <a:pt x="24354" y="69499"/>
                  </a:lnTo>
                  <a:lnTo>
                    <a:pt x="23817" y="69783"/>
                  </a:lnTo>
                  <a:lnTo>
                    <a:pt x="23286" y="70027"/>
                  </a:lnTo>
                  <a:lnTo>
                    <a:pt x="22760" y="70251"/>
                  </a:lnTo>
                  <a:lnTo>
                    <a:pt x="22253" y="70433"/>
                  </a:lnTo>
                  <a:lnTo>
                    <a:pt x="21758" y="70576"/>
                  </a:lnTo>
                  <a:lnTo>
                    <a:pt x="21275" y="70698"/>
                  </a:lnTo>
                  <a:lnTo>
                    <a:pt x="20804" y="70779"/>
                  </a:lnTo>
                  <a:lnTo>
                    <a:pt x="20351" y="70840"/>
                  </a:lnTo>
                  <a:lnTo>
                    <a:pt x="19916" y="70860"/>
                  </a:lnTo>
                  <a:lnTo>
                    <a:pt x="19493" y="70840"/>
                  </a:lnTo>
                  <a:lnTo>
                    <a:pt x="19095" y="70779"/>
                  </a:lnTo>
                  <a:lnTo>
                    <a:pt x="18708" y="70698"/>
                  </a:lnTo>
                  <a:lnTo>
                    <a:pt x="18346" y="70576"/>
                  </a:lnTo>
                  <a:lnTo>
                    <a:pt x="18008" y="70433"/>
                  </a:lnTo>
                  <a:lnTo>
                    <a:pt x="17694" y="70230"/>
                  </a:lnTo>
                  <a:lnTo>
                    <a:pt x="17289" y="69946"/>
                  </a:lnTo>
                  <a:lnTo>
                    <a:pt x="16897" y="69641"/>
                  </a:lnTo>
                  <a:lnTo>
                    <a:pt x="16504" y="69296"/>
                  </a:lnTo>
                  <a:lnTo>
                    <a:pt x="16118" y="68930"/>
                  </a:lnTo>
                  <a:lnTo>
                    <a:pt x="15737" y="68544"/>
                  </a:lnTo>
                  <a:lnTo>
                    <a:pt x="15357" y="68117"/>
                  </a:lnTo>
                  <a:lnTo>
                    <a:pt x="14983" y="67670"/>
                  </a:lnTo>
                  <a:lnTo>
                    <a:pt x="14620" y="67202"/>
                  </a:lnTo>
                  <a:lnTo>
                    <a:pt x="14258" y="66694"/>
                  </a:lnTo>
                  <a:lnTo>
                    <a:pt x="13896" y="66166"/>
                  </a:lnTo>
                  <a:lnTo>
                    <a:pt x="13545" y="65617"/>
                  </a:lnTo>
                  <a:lnTo>
                    <a:pt x="13201" y="65048"/>
                  </a:lnTo>
                  <a:lnTo>
                    <a:pt x="12857" y="64439"/>
                  </a:lnTo>
                  <a:lnTo>
                    <a:pt x="12519" y="63829"/>
                  </a:lnTo>
                  <a:lnTo>
                    <a:pt x="12193" y="63179"/>
                  </a:lnTo>
                  <a:lnTo>
                    <a:pt x="11867" y="62508"/>
                  </a:lnTo>
                  <a:lnTo>
                    <a:pt x="11547" y="61817"/>
                  </a:lnTo>
                  <a:lnTo>
                    <a:pt x="11233" y="61106"/>
                  </a:lnTo>
                  <a:lnTo>
                    <a:pt x="10925" y="60375"/>
                  </a:lnTo>
                  <a:lnTo>
                    <a:pt x="10623" y="59602"/>
                  </a:lnTo>
                  <a:lnTo>
                    <a:pt x="10327" y="58830"/>
                  </a:lnTo>
                  <a:lnTo>
                    <a:pt x="10037" y="58038"/>
                  </a:lnTo>
                  <a:lnTo>
                    <a:pt x="9753" y="57205"/>
                  </a:lnTo>
                  <a:lnTo>
                    <a:pt x="9475" y="56371"/>
                  </a:lnTo>
                  <a:lnTo>
                    <a:pt x="9204" y="55518"/>
                  </a:lnTo>
                  <a:lnTo>
                    <a:pt x="8938" y="54624"/>
                  </a:lnTo>
                  <a:lnTo>
                    <a:pt x="8678" y="53730"/>
                  </a:lnTo>
                  <a:lnTo>
                    <a:pt x="8425" y="52815"/>
                  </a:lnTo>
                  <a:lnTo>
                    <a:pt x="8183" y="51880"/>
                  </a:lnTo>
                  <a:lnTo>
                    <a:pt x="7942" y="50925"/>
                  </a:lnTo>
                  <a:lnTo>
                    <a:pt x="7706" y="49950"/>
                  </a:lnTo>
                  <a:lnTo>
                    <a:pt x="7483" y="48954"/>
                  </a:lnTo>
                  <a:lnTo>
                    <a:pt x="7265" y="47958"/>
                  </a:lnTo>
                  <a:lnTo>
                    <a:pt x="7054" y="46942"/>
                  </a:lnTo>
                  <a:lnTo>
                    <a:pt x="6849" y="45906"/>
                  </a:lnTo>
                  <a:lnTo>
                    <a:pt x="6649" y="44849"/>
                  </a:lnTo>
                  <a:lnTo>
                    <a:pt x="6462" y="43772"/>
                  </a:lnTo>
                  <a:lnTo>
                    <a:pt x="6275" y="42695"/>
                  </a:lnTo>
                  <a:lnTo>
                    <a:pt x="6100" y="41598"/>
                  </a:lnTo>
                  <a:lnTo>
                    <a:pt x="5931" y="40480"/>
                  </a:lnTo>
                  <a:lnTo>
                    <a:pt x="5768" y="39342"/>
                  </a:lnTo>
                  <a:lnTo>
                    <a:pt x="5617" y="38204"/>
                  </a:lnTo>
                  <a:lnTo>
                    <a:pt x="5472" y="37046"/>
                  </a:lnTo>
                  <a:lnTo>
                    <a:pt x="5333" y="35888"/>
                  </a:lnTo>
                  <a:lnTo>
                    <a:pt x="5200" y="34709"/>
                  </a:lnTo>
                  <a:lnTo>
                    <a:pt x="5079" y="33510"/>
                  </a:lnTo>
                  <a:lnTo>
                    <a:pt x="4965" y="32311"/>
                  </a:lnTo>
                  <a:lnTo>
                    <a:pt x="4856" y="31092"/>
                  </a:lnTo>
                  <a:lnTo>
                    <a:pt x="4759" y="29873"/>
                  </a:lnTo>
                  <a:lnTo>
                    <a:pt x="4669" y="28633"/>
                  </a:lnTo>
                  <a:lnTo>
                    <a:pt x="4584" y="27373"/>
                  </a:lnTo>
                  <a:lnTo>
                    <a:pt x="4512" y="26113"/>
                  </a:lnTo>
                  <a:lnTo>
                    <a:pt x="4445" y="24854"/>
                  </a:lnTo>
                  <a:lnTo>
                    <a:pt x="4391" y="23573"/>
                  </a:lnTo>
                  <a:lnTo>
                    <a:pt x="4343" y="22293"/>
                  </a:lnTo>
                  <a:lnTo>
                    <a:pt x="4300" y="20993"/>
                  </a:lnTo>
                  <a:lnTo>
                    <a:pt x="4270" y="19692"/>
                  </a:lnTo>
                  <a:lnTo>
                    <a:pt x="4246" y="18391"/>
                  </a:lnTo>
                  <a:lnTo>
                    <a:pt x="4234" y="17071"/>
                  </a:lnTo>
                  <a:lnTo>
                    <a:pt x="4228" y="15750"/>
                  </a:lnTo>
                  <a:lnTo>
                    <a:pt x="4234" y="14409"/>
                  </a:lnTo>
                  <a:lnTo>
                    <a:pt x="4246" y="13067"/>
                  </a:lnTo>
                  <a:lnTo>
                    <a:pt x="4264" y="11726"/>
                  </a:lnTo>
                  <a:lnTo>
                    <a:pt x="4300" y="10385"/>
                  </a:lnTo>
                  <a:close/>
                  <a:moveTo>
                    <a:pt x="192027" y="7865"/>
                  </a:moveTo>
                  <a:lnTo>
                    <a:pt x="192027" y="8068"/>
                  </a:lnTo>
                  <a:lnTo>
                    <a:pt x="192081" y="9836"/>
                  </a:lnTo>
                  <a:lnTo>
                    <a:pt x="192124" y="11604"/>
                  </a:lnTo>
                  <a:lnTo>
                    <a:pt x="192154" y="13332"/>
                  </a:lnTo>
                  <a:lnTo>
                    <a:pt x="192166" y="15039"/>
                  </a:lnTo>
                  <a:lnTo>
                    <a:pt x="192166" y="16725"/>
                  </a:lnTo>
                  <a:lnTo>
                    <a:pt x="192154" y="18412"/>
                  </a:lnTo>
                  <a:lnTo>
                    <a:pt x="192130" y="20058"/>
                  </a:lnTo>
                  <a:lnTo>
                    <a:pt x="192093" y="21683"/>
                  </a:lnTo>
                  <a:lnTo>
                    <a:pt x="192045" y="23289"/>
                  </a:lnTo>
                  <a:lnTo>
                    <a:pt x="191979" y="24874"/>
                  </a:lnTo>
                  <a:lnTo>
                    <a:pt x="191900" y="26459"/>
                  </a:lnTo>
                  <a:lnTo>
                    <a:pt x="191816" y="28003"/>
                  </a:lnTo>
                  <a:lnTo>
                    <a:pt x="191713" y="29527"/>
                  </a:lnTo>
                  <a:lnTo>
                    <a:pt x="191604" y="31031"/>
                  </a:lnTo>
                  <a:lnTo>
                    <a:pt x="191477" y="32515"/>
                  </a:lnTo>
                  <a:lnTo>
                    <a:pt x="191345" y="33957"/>
                  </a:lnTo>
                  <a:lnTo>
                    <a:pt x="191194" y="35400"/>
                  </a:lnTo>
                  <a:lnTo>
                    <a:pt x="191037" y="36823"/>
                  </a:lnTo>
                  <a:lnTo>
                    <a:pt x="190868" y="38204"/>
                  </a:lnTo>
                  <a:lnTo>
                    <a:pt x="190686" y="39586"/>
                  </a:lnTo>
                  <a:lnTo>
                    <a:pt x="190493" y="40927"/>
                  </a:lnTo>
                  <a:lnTo>
                    <a:pt x="190294" y="42248"/>
                  </a:lnTo>
                  <a:lnTo>
                    <a:pt x="190083" y="43569"/>
                  </a:lnTo>
                  <a:lnTo>
                    <a:pt x="189859" y="44849"/>
                  </a:lnTo>
                  <a:lnTo>
                    <a:pt x="189624" y="46089"/>
                  </a:lnTo>
                  <a:lnTo>
                    <a:pt x="189382" y="47329"/>
                  </a:lnTo>
                  <a:lnTo>
                    <a:pt x="189128" y="48548"/>
                  </a:lnTo>
                  <a:lnTo>
                    <a:pt x="188869" y="49726"/>
                  </a:lnTo>
                  <a:lnTo>
                    <a:pt x="188597" y="50885"/>
                  </a:lnTo>
                  <a:lnTo>
                    <a:pt x="188313" y="52023"/>
                  </a:lnTo>
                  <a:lnTo>
                    <a:pt x="188023" y="53140"/>
                  </a:lnTo>
                  <a:lnTo>
                    <a:pt x="187727" y="54238"/>
                  </a:lnTo>
                  <a:lnTo>
                    <a:pt x="187420" y="55315"/>
                  </a:lnTo>
                  <a:lnTo>
                    <a:pt x="187105" y="56351"/>
                  </a:lnTo>
                  <a:lnTo>
                    <a:pt x="186779" y="57367"/>
                  </a:lnTo>
                  <a:lnTo>
                    <a:pt x="186447" y="58363"/>
                  </a:lnTo>
                  <a:lnTo>
                    <a:pt x="186103" y="59318"/>
                  </a:lnTo>
                  <a:lnTo>
                    <a:pt x="185759" y="60273"/>
                  </a:lnTo>
                  <a:lnTo>
                    <a:pt x="185403" y="61187"/>
                  </a:lnTo>
                  <a:lnTo>
                    <a:pt x="185034" y="62082"/>
                  </a:lnTo>
                  <a:lnTo>
                    <a:pt x="184666" y="62955"/>
                  </a:lnTo>
                  <a:lnTo>
                    <a:pt x="184285" y="63789"/>
                  </a:lnTo>
                  <a:lnTo>
                    <a:pt x="183899" y="64601"/>
                  </a:lnTo>
                  <a:lnTo>
                    <a:pt x="183507" y="65394"/>
                  </a:lnTo>
                  <a:lnTo>
                    <a:pt x="183108" y="66166"/>
                  </a:lnTo>
                  <a:lnTo>
                    <a:pt x="182703" y="66898"/>
                  </a:lnTo>
                  <a:lnTo>
                    <a:pt x="182293" y="67609"/>
                  </a:lnTo>
                  <a:lnTo>
                    <a:pt x="181870" y="68300"/>
                  </a:lnTo>
                  <a:lnTo>
                    <a:pt x="181447" y="68970"/>
                  </a:lnTo>
                  <a:lnTo>
                    <a:pt x="181019" y="69600"/>
                  </a:lnTo>
                  <a:lnTo>
                    <a:pt x="180584" y="70210"/>
                  </a:lnTo>
                  <a:lnTo>
                    <a:pt x="180143" y="70779"/>
                  </a:lnTo>
                  <a:lnTo>
                    <a:pt x="179696" y="71328"/>
                  </a:lnTo>
                  <a:lnTo>
                    <a:pt x="179243" y="71856"/>
                  </a:lnTo>
                  <a:lnTo>
                    <a:pt x="178784" y="72364"/>
                  </a:lnTo>
                  <a:lnTo>
                    <a:pt x="178325" y="72831"/>
                  </a:lnTo>
                  <a:lnTo>
                    <a:pt x="177854" y="73258"/>
                  </a:lnTo>
                  <a:lnTo>
                    <a:pt x="177383" y="73685"/>
                  </a:lnTo>
                  <a:lnTo>
                    <a:pt x="176912" y="74071"/>
                  </a:lnTo>
                  <a:lnTo>
                    <a:pt x="176429" y="74437"/>
                  </a:lnTo>
                  <a:lnTo>
                    <a:pt x="175946" y="74762"/>
                  </a:lnTo>
                  <a:lnTo>
                    <a:pt x="175457" y="75067"/>
                  </a:lnTo>
                  <a:lnTo>
                    <a:pt x="174968" y="75331"/>
                  </a:lnTo>
                  <a:lnTo>
                    <a:pt x="174473" y="75575"/>
                  </a:lnTo>
                  <a:lnTo>
                    <a:pt x="174008" y="75778"/>
                  </a:lnTo>
                  <a:lnTo>
                    <a:pt x="173531" y="75940"/>
                  </a:lnTo>
                  <a:lnTo>
                    <a:pt x="173042" y="76083"/>
                  </a:lnTo>
                  <a:lnTo>
                    <a:pt x="172547" y="76205"/>
                  </a:lnTo>
                  <a:lnTo>
                    <a:pt x="172039" y="76286"/>
                  </a:lnTo>
                  <a:lnTo>
                    <a:pt x="171526" y="76327"/>
                  </a:lnTo>
                  <a:lnTo>
                    <a:pt x="171001" y="76347"/>
                  </a:lnTo>
                  <a:lnTo>
                    <a:pt x="170469" y="76347"/>
                  </a:lnTo>
                  <a:lnTo>
                    <a:pt x="169938" y="76306"/>
                  </a:lnTo>
                  <a:lnTo>
                    <a:pt x="169394" y="76245"/>
                  </a:lnTo>
                  <a:lnTo>
                    <a:pt x="168851" y="76144"/>
                  </a:lnTo>
                  <a:lnTo>
                    <a:pt x="168301" y="76001"/>
                  </a:lnTo>
                  <a:lnTo>
                    <a:pt x="167746" y="75839"/>
                  </a:lnTo>
                  <a:lnTo>
                    <a:pt x="167190" y="75636"/>
                  </a:lnTo>
                  <a:lnTo>
                    <a:pt x="166635" y="75412"/>
                  </a:lnTo>
                  <a:lnTo>
                    <a:pt x="166079" y="75148"/>
                  </a:lnTo>
                  <a:lnTo>
                    <a:pt x="165524" y="74843"/>
                  </a:lnTo>
                  <a:lnTo>
                    <a:pt x="164962" y="74518"/>
                  </a:lnTo>
                  <a:lnTo>
                    <a:pt x="164407" y="74152"/>
                  </a:lnTo>
                  <a:lnTo>
                    <a:pt x="163857" y="73746"/>
                  </a:lnTo>
                  <a:lnTo>
                    <a:pt x="163308" y="73319"/>
                  </a:lnTo>
                  <a:lnTo>
                    <a:pt x="162758" y="72852"/>
                  </a:lnTo>
                  <a:lnTo>
                    <a:pt x="162221" y="72344"/>
                  </a:lnTo>
                  <a:lnTo>
                    <a:pt x="161683" y="71815"/>
                  </a:lnTo>
                  <a:lnTo>
                    <a:pt x="161152" y="71226"/>
                  </a:lnTo>
                  <a:lnTo>
                    <a:pt x="160626" y="70616"/>
                  </a:lnTo>
                  <a:lnTo>
                    <a:pt x="160107" y="69986"/>
                  </a:lnTo>
                  <a:lnTo>
                    <a:pt x="159600" y="69296"/>
                  </a:lnTo>
                  <a:lnTo>
                    <a:pt x="159099" y="68564"/>
                  </a:lnTo>
                  <a:lnTo>
                    <a:pt x="158610" y="67812"/>
                  </a:lnTo>
                  <a:lnTo>
                    <a:pt x="158368" y="67426"/>
                  </a:lnTo>
                  <a:lnTo>
                    <a:pt x="158133" y="67020"/>
                  </a:lnTo>
                  <a:lnTo>
                    <a:pt x="157897" y="66613"/>
                  </a:lnTo>
                  <a:lnTo>
                    <a:pt x="157662" y="66186"/>
                  </a:lnTo>
                  <a:lnTo>
                    <a:pt x="157432" y="65760"/>
                  </a:lnTo>
                  <a:lnTo>
                    <a:pt x="157209" y="65313"/>
                  </a:lnTo>
                  <a:lnTo>
                    <a:pt x="156985" y="64866"/>
                  </a:lnTo>
                  <a:lnTo>
                    <a:pt x="156762" y="64398"/>
                  </a:lnTo>
                  <a:lnTo>
                    <a:pt x="156544" y="63931"/>
                  </a:lnTo>
                  <a:lnTo>
                    <a:pt x="156333" y="63443"/>
                  </a:lnTo>
                  <a:lnTo>
                    <a:pt x="156122" y="62955"/>
                  </a:lnTo>
                  <a:lnTo>
                    <a:pt x="155916" y="62468"/>
                  </a:lnTo>
                  <a:lnTo>
                    <a:pt x="155711" y="61939"/>
                  </a:lnTo>
                  <a:lnTo>
                    <a:pt x="155512" y="61431"/>
                  </a:lnTo>
                  <a:lnTo>
                    <a:pt x="155319" y="60903"/>
                  </a:lnTo>
                  <a:lnTo>
                    <a:pt x="155131" y="60354"/>
                  </a:lnTo>
                  <a:lnTo>
                    <a:pt x="154944" y="59806"/>
                  </a:lnTo>
                  <a:lnTo>
                    <a:pt x="154757" y="59257"/>
                  </a:lnTo>
                  <a:lnTo>
                    <a:pt x="154582" y="58688"/>
                  </a:lnTo>
                  <a:lnTo>
                    <a:pt x="154407" y="58099"/>
                  </a:lnTo>
                  <a:lnTo>
                    <a:pt x="154238" y="57509"/>
                  </a:lnTo>
                  <a:lnTo>
                    <a:pt x="154075" y="56900"/>
                  </a:lnTo>
                  <a:lnTo>
                    <a:pt x="153912" y="56290"/>
                  </a:lnTo>
                  <a:lnTo>
                    <a:pt x="153761" y="55680"/>
                  </a:lnTo>
                  <a:lnTo>
                    <a:pt x="153610" y="55051"/>
                  </a:lnTo>
                  <a:lnTo>
                    <a:pt x="153465" y="54400"/>
                  </a:lnTo>
                  <a:lnTo>
                    <a:pt x="153320" y="53750"/>
                  </a:lnTo>
                  <a:lnTo>
                    <a:pt x="153187" y="53079"/>
                  </a:lnTo>
                  <a:lnTo>
                    <a:pt x="153054" y="52409"/>
                  </a:lnTo>
                  <a:lnTo>
                    <a:pt x="152933" y="51738"/>
                  </a:lnTo>
                  <a:lnTo>
                    <a:pt x="152813" y="51027"/>
                  </a:lnTo>
                  <a:lnTo>
                    <a:pt x="152698" y="50336"/>
                  </a:lnTo>
                  <a:lnTo>
                    <a:pt x="152589" y="49625"/>
                  </a:lnTo>
                  <a:lnTo>
                    <a:pt x="152486" y="48893"/>
                  </a:lnTo>
                  <a:lnTo>
                    <a:pt x="152390" y="48141"/>
                  </a:lnTo>
                  <a:lnTo>
                    <a:pt x="152299" y="47410"/>
                  </a:lnTo>
                  <a:lnTo>
                    <a:pt x="152215" y="46638"/>
                  </a:lnTo>
                  <a:lnTo>
                    <a:pt x="152136" y="45865"/>
                  </a:lnTo>
                  <a:lnTo>
                    <a:pt x="152064" y="45093"/>
                  </a:lnTo>
                  <a:lnTo>
                    <a:pt x="151997" y="44301"/>
                  </a:lnTo>
                  <a:lnTo>
                    <a:pt x="151937" y="43508"/>
                  </a:lnTo>
                  <a:lnTo>
                    <a:pt x="151883" y="42675"/>
                  </a:lnTo>
                  <a:lnTo>
                    <a:pt x="151840" y="41862"/>
                  </a:lnTo>
                  <a:lnTo>
                    <a:pt x="151798" y="41029"/>
                  </a:lnTo>
                  <a:lnTo>
                    <a:pt x="151762" y="40176"/>
                  </a:lnTo>
                  <a:lnTo>
                    <a:pt x="151738" y="39322"/>
                  </a:lnTo>
                  <a:lnTo>
                    <a:pt x="151720" y="38448"/>
                  </a:lnTo>
                  <a:lnTo>
                    <a:pt x="151701" y="37574"/>
                  </a:lnTo>
                  <a:lnTo>
                    <a:pt x="151701" y="36680"/>
                  </a:lnTo>
                  <a:lnTo>
                    <a:pt x="151701" y="35766"/>
                  </a:lnTo>
                  <a:lnTo>
                    <a:pt x="151708" y="34851"/>
                  </a:lnTo>
                  <a:lnTo>
                    <a:pt x="151726" y="33937"/>
                  </a:lnTo>
                  <a:lnTo>
                    <a:pt x="151750" y="33002"/>
                  </a:lnTo>
                  <a:lnTo>
                    <a:pt x="151780" y="32047"/>
                  </a:lnTo>
                  <a:lnTo>
                    <a:pt x="151816" y="31092"/>
                  </a:lnTo>
                  <a:lnTo>
                    <a:pt x="151865" y="30117"/>
                  </a:lnTo>
                  <a:lnTo>
                    <a:pt x="151919" y="29121"/>
                  </a:lnTo>
                  <a:lnTo>
                    <a:pt x="151985" y="28125"/>
                  </a:lnTo>
                  <a:lnTo>
                    <a:pt x="152052" y="27129"/>
                  </a:lnTo>
                  <a:lnTo>
                    <a:pt x="152130" y="26093"/>
                  </a:lnTo>
                  <a:lnTo>
                    <a:pt x="152221" y="25077"/>
                  </a:lnTo>
                  <a:lnTo>
                    <a:pt x="152311" y="24020"/>
                  </a:lnTo>
                  <a:lnTo>
                    <a:pt x="152420" y="22984"/>
                  </a:lnTo>
                  <a:lnTo>
                    <a:pt x="152529" y="21907"/>
                  </a:lnTo>
                  <a:lnTo>
                    <a:pt x="152650" y="20830"/>
                  </a:lnTo>
                  <a:lnTo>
                    <a:pt x="152782" y="19733"/>
                  </a:lnTo>
                  <a:lnTo>
                    <a:pt x="152921" y="18635"/>
                  </a:lnTo>
                  <a:lnTo>
                    <a:pt x="153066" y="17518"/>
                  </a:lnTo>
                  <a:lnTo>
                    <a:pt x="153121" y="17091"/>
                  </a:lnTo>
                  <a:lnTo>
                    <a:pt x="153163" y="16664"/>
                  </a:lnTo>
                  <a:lnTo>
                    <a:pt x="153193" y="16258"/>
                  </a:lnTo>
                  <a:lnTo>
                    <a:pt x="153211" y="15831"/>
                  </a:lnTo>
                  <a:lnTo>
                    <a:pt x="153217" y="15425"/>
                  </a:lnTo>
                  <a:lnTo>
                    <a:pt x="153217" y="15018"/>
                  </a:lnTo>
                  <a:lnTo>
                    <a:pt x="153211" y="14612"/>
                  </a:lnTo>
                  <a:lnTo>
                    <a:pt x="153193" y="14205"/>
                  </a:lnTo>
                  <a:lnTo>
                    <a:pt x="154389" y="14246"/>
                  </a:lnTo>
                  <a:lnTo>
                    <a:pt x="155578" y="14266"/>
                  </a:lnTo>
                  <a:lnTo>
                    <a:pt x="157969" y="14266"/>
                  </a:lnTo>
                  <a:lnTo>
                    <a:pt x="159165" y="14226"/>
                  </a:lnTo>
                  <a:lnTo>
                    <a:pt x="160367" y="14185"/>
                  </a:lnTo>
                  <a:lnTo>
                    <a:pt x="161562" y="14104"/>
                  </a:lnTo>
                  <a:lnTo>
                    <a:pt x="162764" y="14022"/>
                  </a:lnTo>
                  <a:lnTo>
                    <a:pt x="163960" y="13921"/>
                  </a:lnTo>
                  <a:lnTo>
                    <a:pt x="165161" y="13799"/>
                  </a:lnTo>
                  <a:lnTo>
                    <a:pt x="166363" y="13677"/>
                  </a:lnTo>
                  <a:lnTo>
                    <a:pt x="167565" y="13514"/>
                  </a:lnTo>
                  <a:lnTo>
                    <a:pt x="168766" y="13352"/>
                  </a:lnTo>
                  <a:lnTo>
                    <a:pt x="169968" y="13189"/>
                  </a:lnTo>
                  <a:lnTo>
                    <a:pt x="171170" y="13006"/>
                  </a:lnTo>
                  <a:lnTo>
                    <a:pt x="172371" y="12803"/>
                  </a:lnTo>
                  <a:lnTo>
                    <a:pt x="174769" y="12356"/>
                  </a:lnTo>
                  <a:lnTo>
                    <a:pt x="177172" y="11889"/>
                  </a:lnTo>
                  <a:lnTo>
                    <a:pt x="179569" y="11360"/>
                  </a:lnTo>
                  <a:lnTo>
                    <a:pt x="181967" y="10812"/>
                  </a:lnTo>
                  <a:lnTo>
                    <a:pt x="184364" y="10243"/>
                  </a:lnTo>
                  <a:lnTo>
                    <a:pt x="186749" y="9633"/>
                  </a:lnTo>
                  <a:lnTo>
                    <a:pt x="189134" y="9003"/>
                  </a:lnTo>
                  <a:lnTo>
                    <a:pt x="191514" y="8353"/>
                  </a:lnTo>
                  <a:lnTo>
                    <a:pt x="191580" y="8333"/>
                  </a:lnTo>
                  <a:lnTo>
                    <a:pt x="191653" y="8292"/>
                  </a:lnTo>
                  <a:lnTo>
                    <a:pt x="191785" y="8170"/>
                  </a:lnTo>
                  <a:lnTo>
                    <a:pt x="191906" y="8028"/>
                  </a:lnTo>
                  <a:lnTo>
                    <a:pt x="192027" y="7865"/>
                  </a:lnTo>
                  <a:close/>
                  <a:moveTo>
                    <a:pt x="30616" y="75148"/>
                  </a:moveTo>
                  <a:lnTo>
                    <a:pt x="30478" y="77790"/>
                  </a:lnTo>
                  <a:lnTo>
                    <a:pt x="30357" y="80431"/>
                  </a:lnTo>
                  <a:lnTo>
                    <a:pt x="30242" y="83073"/>
                  </a:lnTo>
                  <a:lnTo>
                    <a:pt x="30133" y="85715"/>
                  </a:lnTo>
                  <a:lnTo>
                    <a:pt x="30043" y="88377"/>
                  </a:lnTo>
                  <a:lnTo>
                    <a:pt x="29952" y="91019"/>
                  </a:lnTo>
                  <a:lnTo>
                    <a:pt x="29880" y="93681"/>
                  </a:lnTo>
                  <a:lnTo>
                    <a:pt x="29813" y="96343"/>
                  </a:lnTo>
                  <a:lnTo>
                    <a:pt x="29759" y="99005"/>
                  </a:lnTo>
                  <a:lnTo>
                    <a:pt x="29711" y="101667"/>
                  </a:lnTo>
                  <a:lnTo>
                    <a:pt x="29668" y="104329"/>
                  </a:lnTo>
                  <a:lnTo>
                    <a:pt x="29638" y="106991"/>
                  </a:lnTo>
                  <a:lnTo>
                    <a:pt x="29620" y="109673"/>
                  </a:lnTo>
                  <a:lnTo>
                    <a:pt x="29608" y="112335"/>
                  </a:lnTo>
                  <a:lnTo>
                    <a:pt x="29602" y="115018"/>
                  </a:lnTo>
                  <a:lnTo>
                    <a:pt x="29608" y="117700"/>
                  </a:lnTo>
                  <a:lnTo>
                    <a:pt x="27609" y="117375"/>
                  </a:lnTo>
                  <a:lnTo>
                    <a:pt x="25610" y="117090"/>
                  </a:lnTo>
                  <a:lnTo>
                    <a:pt x="24602" y="116969"/>
                  </a:lnTo>
                  <a:lnTo>
                    <a:pt x="23600" y="116847"/>
                  </a:lnTo>
                  <a:lnTo>
                    <a:pt x="22597" y="116745"/>
                  </a:lnTo>
                  <a:lnTo>
                    <a:pt x="21595" y="116664"/>
                  </a:lnTo>
                  <a:lnTo>
                    <a:pt x="20586" y="116603"/>
                  </a:lnTo>
                  <a:lnTo>
                    <a:pt x="19584" y="116582"/>
                  </a:lnTo>
                  <a:lnTo>
                    <a:pt x="18582" y="116562"/>
                  </a:lnTo>
                  <a:lnTo>
                    <a:pt x="17579" y="116562"/>
                  </a:lnTo>
                  <a:lnTo>
                    <a:pt x="16577" y="116603"/>
                  </a:lnTo>
                  <a:lnTo>
                    <a:pt x="15574" y="116664"/>
                  </a:lnTo>
                  <a:lnTo>
                    <a:pt x="14572" y="116765"/>
                  </a:lnTo>
                  <a:lnTo>
                    <a:pt x="13576" y="116908"/>
                  </a:lnTo>
                  <a:lnTo>
                    <a:pt x="13485" y="111807"/>
                  </a:lnTo>
                  <a:lnTo>
                    <a:pt x="13407" y="106727"/>
                  </a:lnTo>
                  <a:lnTo>
                    <a:pt x="13346" y="101626"/>
                  </a:lnTo>
                  <a:lnTo>
                    <a:pt x="13292" y="96526"/>
                  </a:lnTo>
                  <a:lnTo>
                    <a:pt x="13256" y="91405"/>
                  </a:lnTo>
                  <a:lnTo>
                    <a:pt x="13243" y="88865"/>
                  </a:lnTo>
                  <a:lnTo>
                    <a:pt x="13231" y="86304"/>
                  </a:lnTo>
                  <a:lnTo>
                    <a:pt x="13225" y="83744"/>
                  </a:lnTo>
                  <a:lnTo>
                    <a:pt x="13225" y="81183"/>
                  </a:lnTo>
                  <a:lnTo>
                    <a:pt x="13231" y="78643"/>
                  </a:lnTo>
                  <a:lnTo>
                    <a:pt x="13237" y="76083"/>
                  </a:lnTo>
                  <a:lnTo>
                    <a:pt x="13527" y="76489"/>
                  </a:lnTo>
                  <a:lnTo>
                    <a:pt x="13823" y="76855"/>
                  </a:lnTo>
                  <a:lnTo>
                    <a:pt x="14119" y="77241"/>
                  </a:lnTo>
                  <a:lnTo>
                    <a:pt x="14415" y="77586"/>
                  </a:lnTo>
                  <a:lnTo>
                    <a:pt x="14717" y="77932"/>
                  </a:lnTo>
                  <a:lnTo>
                    <a:pt x="15019" y="78277"/>
                  </a:lnTo>
                  <a:lnTo>
                    <a:pt x="15321" y="78582"/>
                  </a:lnTo>
                  <a:lnTo>
                    <a:pt x="15629" y="78887"/>
                  </a:lnTo>
                  <a:lnTo>
                    <a:pt x="15931" y="79171"/>
                  </a:lnTo>
                  <a:lnTo>
                    <a:pt x="16245" y="79456"/>
                  </a:lnTo>
                  <a:lnTo>
                    <a:pt x="16553" y="79720"/>
                  </a:lnTo>
                  <a:lnTo>
                    <a:pt x="16867" y="79964"/>
                  </a:lnTo>
                  <a:lnTo>
                    <a:pt x="17175" y="80188"/>
                  </a:lnTo>
                  <a:lnTo>
                    <a:pt x="17495" y="80411"/>
                  </a:lnTo>
                  <a:lnTo>
                    <a:pt x="17809" y="80594"/>
                  </a:lnTo>
                  <a:lnTo>
                    <a:pt x="18129" y="80777"/>
                  </a:lnTo>
                  <a:lnTo>
                    <a:pt x="18443" y="80960"/>
                  </a:lnTo>
                  <a:lnTo>
                    <a:pt x="18763" y="81102"/>
                  </a:lnTo>
                  <a:lnTo>
                    <a:pt x="19089" y="81244"/>
                  </a:lnTo>
                  <a:lnTo>
                    <a:pt x="19409" y="81366"/>
                  </a:lnTo>
                  <a:lnTo>
                    <a:pt x="19735" y="81468"/>
                  </a:lnTo>
                  <a:lnTo>
                    <a:pt x="20061" y="81549"/>
                  </a:lnTo>
                  <a:lnTo>
                    <a:pt x="20387" y="81630"/>
                  </a:lnTo>
                  <a:lnTo>
                    <a:pt x="20713" y="81671"/>
                  </a:lnTo>
                  <a:lnTo>
                    <a:pt x="21045" y="81712"/>
                  </a:lnTo>
                  <a:lnTo>
                    <a:pt x="21371" y="81732"/>
                  </a:lnTo>
                  <a:lnTo>
                    <a:pt x="22036" y="81732"/>
                  </a:lnTo>
                  <a:lnTo>
                    <a:pt x="22368" y="81691"/>
                  </a:lnTo>
                  <a:lnTo>
                    <a:pt x="22700" y="81651"/>
                  </a:lnTo>
                  <a:lnTo>
                    <a:pt x="23038" y="81569"/>
                  </a:lnTo>
                  <a:lnTo>
                    <a:pt x="23370" y="81488"/>
                  </a:lnTo>
                  <a:lnTo>
                    <a:pt x="23732" y="81366"/>
                  </a:lnTo>
                  <a:lnTo>
                    <a:pt x="24113" y="81224"/>
                  </a:lnTo>
                  <a:lnTo>
                    <a:pt x="24505" y="81021"/>
                  </a:lnTo>
                  <a:lnTo>
                    <a:pt x="24910" y="80797"/>
                  </a:lnTo>
                  <a:lnTo>
                    <a:pt x="25333" y="80513"/>
                  </a:lnTo>
                  <a:lnTo>
                    <a:pt x="25767" y="80208"/>
                  </a:lnTo>
                  <a:lnTo>
                    <a:pt x="26214" y="79862"/>
                  </a:lnTo>
                  <a:lnTo>
                    <a:pt x="26673" y="79476"/>
                  </a:lnTo>
                  <a:lnTo>
                    <a:pt x="27138" y="79050"/>
                  </a:lnTo>
                  <a:lnTo>
                    <a:pt x="27615" y="78603"/>
                  </a:lnTo>
                  <a:lnTo>
                    <a:pt x="28098" y="78115"/>
                  </a:lnTo>
                  <a:lnTo>
                    <a:pt x="28593" y="77586"/>
                  </a:lnTo>
                  <a:lnTo>
                    <a:pt x="29089" y="77017"/>
                  </a:lnTo>
                  <a:lnTo>
                    <a:pt x="29596" y="76428"/>
                  </a:lnTo>
                  <a:lnTo>
                    <a:pt x="30103" y="75798"/>
                  </a:lnTo>
                  <a:lnTo>
                    <a:pt x="30616" y="75148"/>
                  </a:lnTo>
                  <a:close/>
                  <a:moveTo>
                    <a:pt x="161339" y="83358"/>
                  </a:moveTo>
                  <a:lnTo>
                    <a:pt x="161834" y="83927"/>
                  </a:lnTo>
                  <a:lnTo>
                    <a:pt x="162329" y="84435"/>
                  </a:lnTo>
                  <a:lnTo>
                    <a:pt x="162831" y="84922"/>
                  </a:lnTo>
                  <a:lnTo>
                    <a:pt x="163332" y="85390"/>
                  </a:lnTo>
                  <a:lnTo>
                    <a:pt x="163833" y="85816"/>
                  </a:lnTo>
                  <a:lnTo>
                    <a:pt x="164334" y="86203"/>
                  </a:lnTo>
                  <a:lnTo>
                    <a:pt x="164835" y="86568"/>
                  </a:lnTo>
                  <a:lnTo>
                    <a:pt x="165337" y="86914"/>
                  </a:lnTo>
                  <a:lnTo>
                    <a:pt x="165832" y="87198"/>
                  </a:lnTo>
                  <a:lnTo>
                    <a:pt x="166333" y="87462"/>
                  </a:lnTo>
                  <a:lnTo>
                    <a:pt x="166828" y="87706"/>
                  </a:lnTo>
                  <a:lnTo>
                    <a:pt x="167323" y="87889"/>
                  </a:lnTo>
                  <a:lnTo>
                    <a:pt x="167812" y="88052"/>
                  </a:lnTo>
                  <a:lnTo>
                    <a:pt x="168301" y="88194"/>
                  </a:lnTo>
                  <a:lnTo>
                    <a:pt x="168785" y="88275"/>
                  </a:lnTo>
                  <a:lnTo>
                    <a:pt x="169268" y="88336"/>
                  </a:lnTo>
                  <a:lnTo>
                    <a:pt x="169763" y="88377"/>
                  </a:lnTo>
                  <a:lnTo>
                    <a:pt x="170258" y="88377"/>
                  </a:lnTo>
                  <a:lnTo>
                    <a:pt x="170759" y="88357"/>
                  </a:lnTo>
                  <a:lnTo>
                    <a:pt x="171260" y="88296"/>
                  </a:lnTo>
                  <a:lnTo>
                    <a:pt x="171762" y="88214"/>
                  </a:lnTo>
                  <a:lnTo>
                    <a:pt x="172263" y="88092"/>
                  </a:lnTo>
                  <a:lnTo>
                    <a:pt x="172764" y="87950"/>
                  </a:lnTo>
                  <a:lnTo>
                    <a:pt x="173265" y="87788"/>
                  </a:lnTo>
                  <a:lnTo>
                    <a:pt x="173772" y="87584"/>
                  </a:lnTo>
                  <a:lnTo>
                    <a:pt x="174274" y="87341"/>
                  </a:lnTo>
                  <a:lnTo>
                    <a:pt x="174775" y="87076"/>
                  </a:lnTo>
                  <a:lnTo>
                    <a:pt x="175282" y="86792"/>
                  </a:lnTo>
                  <a:lnTo>
                    <a:pt x="175783" y="86487"/>
                  </a:lnTo>
                  <a:lnTo>
                    <a:pt x="176284" y="86142"/>
                  </a:lnTo>
                  <a:lnTo>
                    <a:pt x="176786" y="85776"/>
                  </a:lnTo>
                  <a:lnTo>
                    <a:pt x="177281" y="85390"/>
                  </a:lnTo>
                  <a:lnTo>
                    <a:pt x="177281" y="85390"/>
                  </a:lnTo>
                  <a:lnTo>
                    <a:pt x="177239" y="89454"/>
                  </a:lnTo>
                  <a:lnTo>
                    <a:pt x="177202" y="93538"/>
                  </a:lnTo>
                  <a:lnTo>
                    <a:pt x="177178" y="97603"/>
                  </a:lnTo>
                  <a:lnTo>
                    <a:pt x="177160" y="101687"/>
                  </a:lnTo>
                  <a:lnTo>
                    <a:pt x="177148" y="105751"/>
                  </a:lnTo>
                  <a:lnTo>
                    <a:pt x="177136" y="109816"/>
                  </a:lnTo>
                  <a:lnTo>
                    <a:pt x="177130" y="117985"/>
                  </a:lnTo>
                  <a:lnTo>
                    <a:pt x="173495" y="117680"/>
                  </a:lnTo>
                  <a:lnTo>
                    <a:pt x="171677" y="117558"/>
                  </a:lnTo>
                  <a:lnTo>
                    <a:pt x="169859" y="117436"/>
                  </a:lnTo>
                  <a:lnTo>
                    <a:pt x="168948" y="117395"/>
                  </a:lnTo>
                  <a:lnTo>
                    <a:pt x="168042" y="117375"/>
                  </a:lnTo>
                  <a:lnTo>
                    <a:pt x="167136" y="117355"/>
                  </a:lnTo>
                  <a:lnTo>
                    <a:pt x="166224" y="117355"/>
                  </a:lnTo>
                  <a:lnTo>
                    <a:pt x="165318" y="117375"/>
                  </a:lnTo>
                  <a:lnTo>
                    <a:pt x="164413" y="117416"/>
                  </a:lnTo>
                  <a:lnTo>
                    <a:pt x="163507" y="117456"/>
                  </a:lnTo>
                  <a:lnTo>
                    <a:pt x="162601" y="117538"/>
                  </a:lnTo>
                  <a:lnTo>
                    <a:pt x="162589" y="117558"/>
                  </a:lnTo>
                  <a:lnTo>
                    <a:pt x="162571" y="117578"/>
                  </a:lnTo>
                  <a:lnTo>
                    <a:pt x="162559" y="117619"/>
                  </a:lnTo>
                  <a:lnTo>
                    <a:pt x="162510" y="115465"/>
                  </a:lnTo>
                  <a:lnTo>
                    <a:pt x="162462" y="113290"/>
                  </a:lnTo>
                  <a:lnTo>
                    <a:pt x="162408" y="111136"/>
                  </a:lnTo>
                  <a:lnTo>
                    <a:pt x="162347" y="108982"/>
                  </a:lnTo>
                  <a:lnTo>
                    <a:pt x="162287" y="106849"/>
                  </a:lnTo>
                  <a:lnTo>
                    <a:pt x="162221" y="104695"/>
                  </a:lnTo>
                  <a:lnTo>
                    <a:pt x="162154" y="102561"/>
                  </a:lnTo>
                  <a:lnTo>
                    <a:pt x="162076" y="100407"/>
                  </a:lnTo>
                  <a:lnTo>
                    <a:pt x="161997" y="98273"/>
                  </a:lnTo>
                  <a:lnTo>
                    <a:pt x="161919" y="96140"/>
                  </a:lnTo>
                  <a:lnTo>
                    <a:pt x="161828" y="94006"/>
                  </a:lnTo>
                  <a:lnTo>
                    <a:pt x="161738" y="91872"/>
                  </a:lnTo>
                  <a:lnTo>
                    <a:pt x="161647" y="89738"/>
                  </a:lnTo>
                  <a:lnTo>
                    <a:pt x="161544" y="87605"/>
                  </a:lnTo>
                  <a:lnTo>
                    <a:pt x="161442" y="85491"/>
                  </a:lnTo>
                  <a:lnTo>
                    <a:pt x="161339" y="83358"/>
                  </a:lnTo>
                  <a:close/>
                  <a:moveTo>
                    <a:pt x="177130" y="123756"/>
                  </a:moveTo>
                  <a:lnTo>
                    <a:pt x="177148" y="133205"/>
                  </a:lnTo>
                  <a:lnTo>
                    <a:pt x="177160" y="137919"/>
                  </a:lnTo>
                  <a:lnTo>
                    <a:pt x="177160" y="142634"/>
                  </a:lnTo>
                  <a:lnTo>
                    <a:pt x="177160" y="147369"/>
                  </a:lnTo>
                  <a:lnTo>
                    <a:pt x="177154" y="152083"/>
                  </a:lnTo>
                  <a:lnTo>
                    <a:pt x="177136" y="156818"/>
                  </a:lnTo>
                  <a:lnTo>
                    <a:pt x="177112" y="161532"/>
                  </a:lnTo>
                  <a:lnTo>
                    <a:pt x="175288" y="161350"/>
                  </a:lnTo>
                  <a:lnTo>
                    <a:pt x="173464" y="161146"/>
                  </a:lnTo>
                  <a:lnTo>
                    <a:pt x="171635" y="160943"/>
                  </a:lnTo>
                  <a:lnTo>
                    <a:pt x="169805" y="160760"/>
                  </a:lnTo>
                  <a:lnTo>
                    <a:pt x="168887" y="160679"/>
                  </a:lnTo>
                  <a:lnTo>
                    <a:pt x="167969" y="160638"/>
                  </a:lnTo>
                  <a:lnTo>
                    <a:pt x="167058" y="160577"/>
                  </a:lnTo>
                  <a:lnTo>
                    <a:pt x="166140" y="160557"/>
                  </a:lnTo>
                  <a:lnTo>
                    <a:pt x="165228" y="160557"/>
                  </a:lnTo>
                  <a:lnTo>
                    <a:pt x="164316" y="160598"/>
                  </a:lnTo>
                  <a:lnTo>
                    <a:pt x="163404" y="160659"/>
                  </a:lnTo>
                  <a:lnTo>
                    <a:pt x="162492" y="160740"/>
                  </a:lnTo>
                  <a:lnTo>
                    <a:pt x="162547" y="158464"/>
                  </a:lnTo>
                  <a:lnTo>
                    <a:pt x="162589" y="156168"/>
                  </a:lnTo>
                  <a:lnTo>
                    <a:pt x="162625" y="153892"/>
                  </a:lnTo>
                  <a:lnTo>
                    <a:pt x="162661" y="151595"/>
                  </a:lnTo>
                  <a:lnTo>
                    <a:pt x="162686" y="149320"/>
                  </a:lnTo>
                  <a:lnTo>
                    <a:pt x="162710" y="147023"/>
                  </a:lnTo>
                  <a:lnTo>
                    <a:pt x="162728" y="144747"/>
                  </a:lnTo>
                  <a:lnTo>
                    <a:pt x="162740" y="142451"/>
                  </a:lnTo>
                  <a:lnTo>
                    <a:pt x="162752" y="140175"/>
                  </a:lnTo>
                  <a:lnTo>
                    <a:pt x="162752" y="137879"/>
                  </a:lnTo>
                  <a:lnTo>
                    <a:pt x="162752" y="135583"/>
                  </a:lnTo>
                  <a:lnTo>
                    <a:pt x="162740" y="133286"/>
                  </a:lnTo>
                  <a:lnTo>
                    <a:pt x="162728" y="130990"/>
                  </a:lnTo>
                  <a:lnTo>
                    <a:pt x="162716" y="128714"/>
                  </a:lnTo>
                  <a:lnTo>
                    <a:pt x="162692" y="126418"/>
                  </a:lnTo>
                  <a:lnTo>
                    <a:pt x="162667" y="124101"/>
                  </a:lnTo>
                  <a:lnTo>
                    <a:pt x="162667" y="124101"/>
                  </a:lnTo>
                  <a:lnTo>
                    <a:pt x="163567" y="124203"/>
                  </a:lnTo>
                  <a:lnTo>
                    <a:pt x="164467" y="124284"/>
                  </a:lnTo>
                  <a:lnTo>
                    <a:pt x="165373" y="124325"/>
                  </a:lnTo>
                  <a:lnTo>
                    <a:pt x="166272" y="124345"/>
                  </a:lnTo>
                  <a:lnTo>
                    <a:pt x="168084" y="124345"/>
                  </a:lnTo>
                  <a:lnTo>
                    <a:pt x="168984" y="124325"/>
                  </a:lnTo>
                  <a:lnTo>
                    <a:pt x="169890" y="124284"/>
                  </a:lnTo>
                  <a:lnTo>
                    <a:pt x="171701" y="124182"/>
                  </a:lnTo>
                  <a:lnTo>
                    <a:pt x="173513" y="124040"/>
                  </a:lnTo>
                  <a:lnTo>
                    <a:pt x="177130" y="123756"/>
                  </a:lnTo>
                  <a:close/>
                  <a:moveTo>
                    <a:pt x="29608" y="123959"/>
                  </a:moveTo>
                  <a:lnTo>
                    <a:pt x="29650" y="127007"/>
                  </a:lnTo>
                  <a:lnTo>
                    <a:pt x="29705" y="130055"/>
                  </a:lnTo>
                  <a:lnTo>
                    <a:pt x="29765" y="133083"/>
                  </a:lnTo>
                  <a:lnTo>
                    <a:pt x="29843" y="136111"/>
                  </a:lnTo>
                  <a:lnTo>
                    <a:pt x="29934" y="139139"/>
                  </a:lnTo>
                  <a:lnTo>
                    <a:pt x="30031" y="142167"/>
                  </a:lnTo>
                  <a:lnTo>
                    <a:pt x="30139" y="145194"/>
                  </a:lnTo>
                  <a:lnTo>
                    <a:pt x="30260" y="148222"/>
                  </a:lnTo>
                  <a:lnTo>
                    <a:pt x="30393" y="151230"/>
                  </a:lnTo>
                  <a:lnTo>
                    <a:pt x="30538" y="154237"/>
                  </a:lnTo>
                  <a:lnTo>
                    <a:pt x="30689" y="157245"/>
                  </a:lnTo>
                  <a:lnTo>
                    <a:pt x="30852" y="160232"/>
                  </a:lnTo>
                  <a:lnTo>
                    <a:pt x="31033" y="163219"/>
                  </a:lnTo>
                  <a:lnTo>
                    <a:pt x="31214" y="166206"/>
                  </a:lnTo>
                  <a:lnTo>
                    <a:pt x="31413" y="169173"/>
                  </a:lnTo>
                  <a:lnTo>
                    <a:pt x="31619" y="172140"/>
                  </a:lnTo>
                  <a:lnTo>
                    <a:pt x="29644" y="172079"/>
                  </a:lnTo>
                  <a:lnTo>
                    <a:pt x="27664" y="171977"/>
                  </a:lnTo>
                  <a:lnTo>
                    <a:pt x="25683" y="171856"/>
                  </a:lnTo>
                  <a:lnTo>
                    <a:pt x="23702" y="171734"/>
                  </a:lnTo>
                  <a:lnTo>
                    <a:pt x="19741" y="171449"/>
                  </a:lnTo>
                  <a:lnTo>
                    <a:pt x="17760" y="171327"/>
                  </a:lnTo>
                  <a:lnTo>
                    <a:pt x="15786" y="171205"/>
                  </a:lnTo>
                  <a:lnTo>
                    <a:pt x="15605" y="168360"/>
                  </a:lnTo>
                  <a:lnTo>
                    <a:pt x="15435" y="165515"/>
                  </a:lnTo>
                  <a:lnTo>
                    <a:pt x="15272" y="162650"/>
                  </a:lnTo>
                  <a:lnTo>
                    <a:pt x="15115" y="159785"/>
                  </a:lnTo>
                  <a:lnTo>
                    <a:pt x="14964" y="156899"/>
                  </a:lnTo>
                  <a:lnTo>
                    <a:pt x="14826" y="154014"/>
                  </a:lnTo>
                  <a:lnTo>
                    <a:pt x="14687" y="151128"/>
                  </a:lnTo>
                  <a:lnTo>
                    <a:pt x="14560" y="148243"/>
                  </a:lnTo>
                  <a:lnTo>
                    <a:pt x="14433" y="145337"/>
                  </a:lnTo>
                  <a:lnTo>
                    <a:pt x="14318" y="142410"/>
                  </a:lnTo>
                  <a:lnTo>
                    <a:pt x="14210" y="139505"/>
                  </a:lnTo>
                  <a:lnTo>
                    <a:pt x="14101" y="136578"/>
                  </a:lnTo>
                  <a:lnTo>
                    <a:pt x="14004" y="133652"/>
                  </a:lnTo>
                  <a:lnTo>
                    <a:pt x="13914" y="130726"/>
                  </a:lnTo>
                  <a:lnTo>
                    <a:pt x="13829" y="127779"/>
                  </a:lnTo>
                  <a:lnTo>
                    <a:pt x="13751" y="124833"/>
                  </a:lnTo>
                  <a:lnTo>
                    <a:pt x="14735" y="124934"/>
                  </a:lnTo>
                  <a:lnTo>
                    <a:pt x="15725" y="125016"/>
                  </a:lnTo>
                  <a:lnTo>
                    <a:pt x="16710" y="125077"/>
                  </a:lnTo>
                  <a:lnTo>
                    <a:pt x="17706" y="125097"/>
                  </a:lnTo>
                  <a:lnTo>
                    <a:pt x="18696" y="125097"/>
                  </a:lnTo>
                  <a:lnTo>
                    <a:pt x="19687" y="125077"/>
                  </a:lnTo>
                  <a:lnTo>
                    <a:pt x="20683" y="125036"/>
                  </a:lnTo>
                  <a:lnTo>
                    <a:pt x="21679" y="124975"/>
                  </a:lnTo>
                  <a:lnTo>
                    <a:pt x="22670" y="124894"/>
                  </a:lnTo>
                  <a:lnTo>
                    <a:pt x="23666" y="124792"/>
                  </a:lnTo>
                  <a:lnTo>
                    <a:pt x="24662" y="124691"/>
                  </a:lnTo>
                  <a:lnTo>
                    <a:pt x="25653" y="124548"/>
                  </a:lnTo>
                  <a:lnTo>
                    <a:pt x="27633" y="124284"/>
                  </a:lnTo>
                  <a:lnTo>
                    <a:pt x="29608" y="123959"/>
                  </a:lnTo>
                  <a:close/>
                  <a:moveTo>
                    <a:pt x="177069" y="166653"/>
                  </a:moveTo>
                  <a:lnTo>
                    <a:pt x="177039" y="169519"/>
                  </a:lnTo>
                  <a:lnTo>
                    <a:pt x="177009" y="172364"/>
                  </a:lnTo>
                  <a:lnTo>
                    <a:pt x="176973" y="175208"/>
                  </a:lnTo>
                  <a:lnTo>
                    <a:pt x="176924" y="178053"/>
                  </a:lnTo>
                  <a:lnTo>
                    <a:pt x="176876" y="180898"/>
                  </a:lnTo>
                  <a:lnTo>
                    <a:pt x="176822" y="183743"/>
                  </a:lnTo>
                  <a:lnTo>
                    <a:pt x="176755" y="186588"/>
                  </a:lnTo>
                  <a:lnTo>
                    <a:pt x="176683" y="189433"/>
                  </a:lnTo>
                  <a:lnTo>
                    <a:pt x="176604" y="192278"/>
                  </a:lnTo>
                  <a:lnTo>
                    <a:pt x="176520" y="195123"/>
                  </a:lnTo>
                  <a:lnTo>
                    <a:pt x="176423" y="197968"/>
                  </a:lnTo>
                  <a:lnTo>
                    <a:pt x="176315" y="200813"/>
                  </a:lnTo>
                  <a:lnTo>
                    <a:pt x="176206" y="203638"/>
                  </a:lnTo>
                  <a:lnTo>
                    <a:pt x="176079" y="206482"/>
                  </a:lnTo>
                  <a:lnTo>
                    <a:pt x="175946" y="209327"/>
                  </a:lnTo>
                  <a:lnTo>
                    <a:pt x="175801" y="212172"/>
                  </a:lnTo>
                  <a:lnTo>
                    <a:pt x="175729" y="212050"/>
                  </a:lnTo>
                  <a:lnTo>
                    <a:pt x="175650" y="211969"/>
                  </a:lnTo>
                  <a:lnTo>
                    <a:pt x="175554" y="211908"/>
                  </a:lnTo>
                  <a:lnTo>
                    <a:pt x="175505" y="211888"/>
                  </a:lnTo>
                  <a:lnTo>
                    <a:pt x="175463" y="211868"/>
                  </a:lnTo>
                  <a:lnTo>
                    <a:pt x="174515" y="211705"/>
                  </a:lnTo>
                  <a:lnTo>
                    <a:pt x="173555" y="211522"/>
                  </a:lnTo>
                  <a:lnTo>
                    <a:pt x="171605" y="211136"/>
                  </a:lnTo>
                  <a:lnTo>
                    <a:pt x="170614" y="210953"/>
                  </a:lnTo>
                  <a:lnTo>
                    <a:pt x="169624" y="210770"/>
                  </a:lnTo>
                  <a:lnTo>
                    <a:pt x="168628" y="210628"/>
                  </a:lnTo>
                  <a:lnTo>
                    <a:pt x="167625" y="210506"/>
                  </a:lnTo>
                  <a:lnTo>
                    <a:pt x="166629" y="210425"/>
                  </a:lnTo>
                  <a:lnTo>
                    <a:pt x="166134" y="210404"/>
                  </a:lnTo>
                  <a:lnTo>
                    <a:pt x="165632" y="210384"/>
                  </a:lnTo>
                  <a:lnTo>
                    <a:pt x="165137" y="210384"/>
                  </a:lnTo>
                  <a:lnTo>
                    <a:pt x="164642" y="210404"/>
                  </a:lnTo>
                  <a:lnTo>
                    <a:pt x="164147" y="210425"/>
                  </a:lnTo>
                  <a:lnTo>
                    <a:pt x="163652" y="210486"/>
                  </a:lnTo>
                  <a:lnTo>
                    <a:pt x="163163" y="210547"/>
                  </a:lnTo>
                  <a:lnTo>
                    <a:pt x="162674" y="210608"/>
                  </a:lnTo>
                  <a:lnTo>
                    <a:pt x="162184" y="210709"/>
                  </a:lnTo>
                  <a:lnTo>
                    <a:pt x="161701" y="210831"/>
                  </a:lnTo>
                  <a:lnTo>
                    <a:pt x="161218" y="210973"/>
                  </a:lnTo>
                  <a:lnTo>
                    <a:pt x="160741" y="211136"/>
                  </a:lnTo>
                  <a:lnTo>
                    <a:pt x="160264" y="211319"/>
                  </a:lnTo>
                  <a:lnTo>
                    <a:pt x="159793" y="211522"/>
                  </a:lnTo>
                  <a:lnTo>
                    <a:pt x="160017" y="208819"/>
                  </a:lnTo>
                  <a:lnTo>
                    <a:pt x="160234" y="206117"/>
                  </a:lnTo>
                  <a:lnTo>
                    <a:pt x="160439" y="203414"/>
                  </a:lnTo>
                  <a:lnTo>
                    <a:pt x="160639" y="200691"/>
                  </a:lnTo>
                  <a:lnTo>
                    <a:pt x="160826" y="197948"/>
                  </a:lnTo>
                  <a:lnTo>
                    <a:pt x="161001" y="195225"/>
                  </a:lnTo>
                  <a:lnTo>
                    <a:pt x="161170" y="192481"/>
                  </a:lnTo>
                  <a:lnTo>
                    <a:pt x="161327" y="189718"/>
                  </a:lnTo>
                  <a:lnTo>
                    <a:pt x="161484" y="186974"/>
                  </a:lnTo>
                  <a:lnTo>
                    <a:pt x="161623" y="184211"/>
                  </a:lnTo>
                  <a:lnTo>
                    <a:pt x="161756" y="181427"/>
                  </a:lnTo>
                  <a:lnTo>
                    <a:pt x="161882" y="178643"/>
                  </a:lnTo>
                  <a:lnTo>
                    <a:pt x="162003" y="175859"/>
                  </a:lnTo>
                  <a:lnTo>
                    <a:pt x="162112" y="173054"/>
                  </a:lnTo>
                  <a:lnTo>
                    <a:pt x="162209" y="170270"/>
                  </a:lnTo>
                  <a:lnTo>
                    <a:pt x="162305" y="167446"/>
                  </a:lnTo>
                  <a:lnTo>
                    <a:pt x="163223" y="167547"/>
                  </a:lnTo>
                  <a:lnTo>
                    <a:pt x="164147" y="167629"/>
                  </a:lnTo>
                  <a:lnTo>
                    <a:pt x="165065" y="167649"/>
                  </a:lnTo>
                  <a:lnTo>
                    <a:pt x="165989" y="167669"/>
                  </a:lnTo>
                  <a:lnTo>
                    <a:pt x="166913" y="167649"/>
                  </a:lnTo>
                  <a:lnTo>
                    <a:pt x="167836" y="167608"/>
                  </a:lnTo>
                  <a:lnTo>
                    <a:pt x="168760" y="167547"/>
                  </a:lnTo>
                  <a:lnTo>
                    <a:pt x="169684" y="167466"/>
                  </a:lnTo>
                  <a:lnTo>
                    <a:pt x="171532" y="167263"/>
                  </a:lnTo>
                  <a:lnTo>
                    <a:pt x="173380" y="167060"/>
                  </a:lnTo>
                  <a:lnTo>
                    <a:pt x="175228" y="166836"/>
                  </a:lnTo>
                  <a:lnTo>
                    <a:pt x="177069" y="166653"/>
                  </a:lnTo>
                  <a:close/>
                  <a:moveTo>
                    <a:pt x="32005" y="177545"/>
                  </a:moveTo>
                  <a:lnTo>
                    <a:pt x="32150" y="179354"/>
                  </a:lnTo>
                  <a:lnTo>
                    <a:pt x="32301" y="181142"/>
                  </a:lnTo>
                  <a:lnTo>
                    <a:pt x="32452" y="182930"/>
                  </a:lnTo>
                  <a:lnTo>
                    <a:pt x="32609" y="184719"/>
                  </a:lnTo>
                  <a:lnTo>
                    <a:pt x="32772" y="186487"/>
                  </a:lnTo>
                  <a:lnTo>
                    <a:pt x="32935" y="188275"/>
                  </a:lnTo>
                  <a:lnTo>
                    <a:pt x="33104" y="190043"/>
                  </a:lnTo>
                  <a:lnTo>
                    <a:pt x="33273" y="191811"/>
                  </a:lnTo>
                  <a:lnTo>
                    <a:pt x="33455" y="193579"/>
                  </a:lnTo>
                  <a:lnTo>
                    <a:pt x="33630" y="195326"/>
                  </a:lnTo>
                  <a:lnTo>
                    <a:pt x="33817" y="197074"/>
                  </a:lnTo>
                  <a:lnTo>
                    <a:pt x="34004" y="198821"/>
                  </a:lnTo>
                  <a:lnTo>
                    <a:pt x="34197" y="200569"/>
                  </a:lnTo>
                  <a:lnTo>
                    <a:pt x="34390" y="202317"/>
                  </a:lnTo>
                  <a:lnTo>
                    <a:pt x="34590" y="204044"/>
                  </a:lnTo>
                  <a:lnTo>
                    <a:pt x="34795" y="205771"/>
                  </a:lnTo>
                  <a:lnTo>
                    <a:pt x="35000" y="207499"/>
                  </a:lnTo>
                  <a:lnTo>
                    <a:pt x="35212" y="209205"/>
                  </a:lnTo>
                  <a:lnTo>
                    <a:pt x="35423" y="210933"/>
                  </a:lnTo>
                  <a:lnTo>
                    <a:pt x="35640" y="212640"/>
                  </a:lnTo>
                  <a:lnTo>
                    <a:pt x="35864" y="214326"/>
                  </a:lnTo>
                  <a:lnTo>
                    <a:pt x="36087" y="216033"/>
                  </a:lnTo>
                  <a:lnTo>
                    <a:pt x="36317" y="217720"/>
                  </a:lnTo>
                  <a:lnTo>
                    <a:pt x="36552" y="219407"/>
                  </a:lnTo>
                  <a:lnTo>
                    <a:pt x="36788" y="221073"/>
                  </a:lnTo>
                  <a:lnTo>
                    <a:pt x="37029" y="222760"/>
                  </a:lnTo>
                  <a:lnTo>
                    <a:pt x="37271" y="224426"/>
                  </a:lnTo>
                  <a:lnTo>
                    <a:pt x="37518" y="226072"/>
                  </a:lnTo>
                  <a:lnTo>
                    <a:pt x="37772" y="227718"/>
                  </a:lnTo>
                  <a:lnTo>
                    <a:pt x="38026" y="229364"/>
                  </a:lnTo>
                  <a:lnTo>
                    <a:pt x="38279" y="231010"/>
                  </a:lnTo>
                  <a:lnTo>
                    <a:pt x="38545" y="232636"/>
                  </a:lnTo>
                  <a:lnTo>
                    <a:pt x="36389" y="232087"/>
                  </a:lnTo>
                  <a:lnTo>
                    <a:pt x="34233" y="231538"/>
                  </a:lnTo>
                  <a:lnTo>
                    <a:pt x="32084" y="230990"/>
                  </a:lnTo>
                  <a:lnTo>
                    <a:pt x="29928" y="230482"/>
                  </a:lnTo>
                  <a:lnTo>
                    <a:pt x="27772" y="230014"/>
                  </a:lnTo>
                  <a:lnTo>
                    <a:pt x="25623" y="229567"/>
                  </a:lnTo>
                  <a:lnTo>
                    <a:pt x="23467" y="229181"/>
                  </a:lnTo>
                  <a:lnTo>
                    <a:pt x="22392" y="228998"/>
                  </a:lnTo>
                  <a:lnTo>
                    <a:pt x="21311" y="228815"/>
                  </a:lnTo>
                  <a:lnTo>
                    <a:pt x="20912" y="225808"/>
                  </a:lnTo>
                  <a:lnTo>
                    <a:pt x="20526" y="222760"/>
                  </a:lnTo>
                  <a:lnTo>
                    <a:pt x="20152" y="219711"/>
                  </a:lnTo>
                  <a:lnTo>
                    <a:pt x="19783" y="216623"/>
                  </a:lnTo>
                  <a:lnTo>
                    <a:pt x="19433" y="213534"/>
                  </a:lnTo>
                  <a:lnTo>
                    <a:pt x="19089" y="210445"/>
                  </a:lnTo>
                  <a:lnTo>
                    <a:pt x="18763" y="207316"/>
                  </a:lnTo>
                  <a:lnTo>
                    <a:pt x="18443" y="204186"/>
                  </a:lnTo>
                  <a:lnTo>
                    <a:pt x="18135" y="201036"/>
                  </a:lnTo>
                  <a:lnTo>
                    <a:pt x="17839" y="197887"/>
                  </a:lnTo>
                  <a:lnTo>
                    <a:pt x="17549" y="194696"/>
                  </a:lnTo>
                  <a:lnTo>
                    <a:pt x="17277" y="191506"/>
                  </a:lnTo>
                  <a:lnTo>
                    <a:pt x="17012" y="188316"/>
                  </a:lnTo>
                  <a:lnTo>
                    <a:pt x="16758" y="185105"/>
                  </a:lnTo>
                  <a:lnTo>
                    <a:pt x="16510" y="181874"/>
                  </a:lnTo>
                  <a:lnTo>
                    <a:pt x="16275" y="178622"/>
                  </a:lnTo>
                  <a:lnTo>
                    <a:pt x="18225" y="178521"/>
                  </a:lnTo>
                  <a:lnTo>
                    <a:pt x="20170" y="178379"/>
                  </a:lnTo>
                  <a:lnTo>
                    <a:pt x="24071" y="178114"/>
                  </a:lnTo>
                  <a:lnTo>
                    <a:pt x="26021" y="177972"/>
                  </a:lnTo>
                  <a:lnTo>
                    <a:pt x="27972" y="177850"/>
                  </a:lnTo>
                  <a:lnTo>
                    <a:pt x="29928" y="177769"/>
                  </a:lnTo>
                  <a:lnTo>
                    <a:pt x="31878" y="177688"/>
                  </a:lnTo>
                  <a:lnTo>
                    <a:pt x="31909" y="177688"/>
                  </a:lnTo>
                  <a:lnTo>
                    <a:pt x="31945" y="177647"/>
                  </a:lnTo>
                  <a:lnTo>
                    <a:pt x="32005" y="177545"/>
                  </a:lnTo>
                  <a:close/>
                  <a:moveTo>
                    <a:pt x="22319" y="236029"/>
                  </a:moveTo>
                  <a:lnTo>
                    <a:pt x="23400" y="236253"/>
                  </a:lnTo>
                  <a:lnTo>
                    <a:pt x="24475" y="236476"/>
                  </a:lnTo>
                  <a:lnTo>
                    <a:pt x="26631" y="236862"/>
                  </a:lnTo>
                  <a:lnTo>
                    <a:pt x="28787" y="237208"/>
                  </a:lnTo>
                  <a:lnTo>
                    <a:pt x="30949" y="237513"/>
                  </a:lnTo>
                  <a:lnTo>
                    <a:pt x="33104" y="237817"/>
                  </a:lnTo>
                  <a:lnTo>
                    <a:pt x="35260" y="238102"/>
                  </a:lnTo>
                  <a:lnTo>
                    <a:pt x="39572" y="238630"/>
                  </a:lnTo>
                  <a:lnTo>
                    <a:pt x="39964" y="240866"/>
                  </a:lnTo>
                  <a:lnTo>
                    <a:pt x="40357" y="243081"/>
                  </a:lnTo>
                  <a:lnTo>
                    <a:pt x="40761" y="245296"/>
                  </a:lnTo>
                  <a:lnTo>
                    <a:pt x="41172" y="247490"/>
                  </a:lnTo>
                  <a:lnTo>
                    <a:pt x="41594" y="249665"/>
                  </a:lnTo>
                  <a:lnTo>
                    <a:pt x="42017" y="251819"/>
                  </a:lnTo>
                  <a:lnTo>
                    <a:pt x="42452" y="253952"/>
                  </a:lnTo>
                  <a:lnTo>
                    <a:pt x="42887" y="256086"/>
                  </a:lnTo>
                  <a:lnTo>
                    <a:pt x="43334" y="258199"/>
                  </a:lnTo>
                  <a:lnTo>
                    <a:pt x="43786" y="260272"/>
                  </a:lnTo>
                  <a:lnTo>
                    <a:pt x="44245" y="262345"/>
                  </a:lnTo>
                  <a:lnTo>
                    <a:pt x="44710" y="264418"/>
                  </a:lnTo>
                  <a:lnTo>
                    <a:pt x="45175" y="266450"/>
                  </a:lnTo>
                  <a:lnTo>
                    <a:pt x="45652" y="268461"/>
                  </a:lnTo>
                  <a:lnTo>
                    <a:pt x="46135" y="270473"/>
                  </a:lnTo>
                  <a:lnTo>
                    <a:pt x="46625" y="272444"/>
                  </a:lnTo>
                  <a:lnTo>
                    <a:pt x="44396" y="272282"/>
                  </a:lnTo>
                  <a:lnTo>
                    <a:pt x="42162" y="272119"/>
                  </a:lnTo>
                  <a:lnTo>
                    <a:pt x="39934" y="271997"/>
                  </a:lnTo>
                  <a:lnTo>
                    <a:pt x="37700" y="271896"/>
                  </a:lnTo>
                  <a:lnTo>
                    <a:pt x="35465" y="271835"/>
                  </a:lnTo>
                  <a:lnTo>
                    <a:pt x="33231" y="271814"/>
                  </a:lnTo>
                  <a:lnTo>
                    <a:pt x="30997" y="271814"/>
                  </a:lnTo>
                  <a:lnTo>
                    <a:pt x="28769" y="271875"/>
                  </a:lnTo>
                  <a:lnTo>
                    <a:pt x="28310" y="269721"/>
                  </a:lnTo>
                  <a:lnTo>
                    <a:pt x="27857" y="267547"/>
                  </a:lnTo>
                  <a:lnTo>
                    <a:pt x="27410" y="265373"/>
                  </a:lnTo>
                  <a:lnTo>
                    <a:pt x="26969" y="263178"/>
                  </a:lnTo>
                  <a:lnTo>
                    <a:pt x="26534" y="260983"/>
                  </a:lnTo>
                  <a:lnTo>
                    <a:pt x="26112" y="258768"/>
                  </a:lnTo>
                  <a:lnTo>
                    <a:pt x="25695" y="256533"/>
                  </a:lnTo>
                  <a:lnTo>
                    <a:pt x="25290" y="254298"/>
                  </a:lnTo>
                  <a:lnTo>
                    <a:pt x="24892" y="252062"/>
                  </a:lnTo>
                  <a:lnTo>
                    <a:pt x="24499" y="249807"/>
                  </a:lnTo>
                  <a:lnTo>
                    <a:pt x="24113" y="247531"/>
                  </a:lnTo>
                  <a:lnTo>
                    <a:pt x="23738" y="245255"/>
                  </a:lnTo>
                  <a:lnTo>
                    <a:pt x="23370" y="242959"/>
                  </a:lnTo>
                  <a:lnTo>
                    <a:pt x="23014" y="240662"/>
                  </a:lnTo>
                  <a:lnTo>
                    <a:pt x="22664" y="238346"/>
                  </a:lnTo>
                  <a:lnTo>
                    <a:pt x="22319" y="236029"/>
                  </a:lnTo>
                  <a:close/>
                  <a:moveTo>
                    <a:pt x="48291" y="278947"/>
                  </a:moveTo>
                  <a:lnTo>
                    <a:pt x="48865" y="281060"/>
                  </a:lnTo>
                  <a:lnTo>
                    <a:pt x="49445" y="283133"/>
                  </a:lnTo>
                  <a:lnTo>
                    <a:pt x="50030" y="285206"/>
                  </a:lnTo>
                  <a:lnTo>
                    <a:pt x="50622" y="287238"/>
                  </a:lnTo>
                  <a:lnTo>
                    <a:pt x="51220" y="289250"/>
                  </a:lnTo>
                  <a:lnTo>
                    <a:pt x="51830" y="291241"/>
                  </a:lnTo>
                  <a:lnTo>
                    <a:pt x="52446" y="293192"/>
                  </a:lnTo>
                  <a:lnTo>
                    <a:pt x="53068" y="295143"/>
                  </a:lnTo>
                  <a:lnTo>
                    <a:pt x="53696" y="297033"/>
                  </a:lnTo>
                  <a:lnTo>
                    <a:pt x="54336" y="298923"/>
                  </a:lnTo>
                  <a:lnTo>
                    <a:pt x="54982" y="300772"/>
                  </a:lnTo>
                  <a:lnTo>
                    <a:pt x="55634" y="302601"/>
                  </a:lnTo>
                  <a:lnTo>
                    <a:pt x="56298" y="304389"/>
                  </a:lnTo>
                  <a:lnTo>
                    <a:pt x="56963" y="306157"/>
                  </a:lnTo>
                  <a:lnTo>
                    <a:pt x="57639" y="307884"/>
                  </a:lnTo>
                  <a:lnTo>
                    <a:pt x="58321" y="309591"/>
                  </a:lnTo>
                  <a:lnTo>
                    <a:pt x="55918" y="309794"/>
                  </a:lnTo>
                  <a:lnTo>
                    <a:pt x="53515" y="309998"/>
                  </a:lnTo>
                  <a:lnTo>
                    <a:pt x="48708" y="310445"/>
                  </a:lnTo>
                  <a:lnTo>
                    <a:pt x="43895" y="310912"/>
                  </a:lnTo>
                  <a:lnTo>
                    <a:pt x="39076" y="311400"/>
                  </a:lnTo>
                  <a:lnTo>
                    <a:pt x="39070" y="310932"/>
                  </a:lnTo>
                  <a:lnTo>
                    <a:pt x="39052" y="310485"/>
                  </a:lnTo>
                  <a:lnTo>
                    <a:pt x="39040" y="310262"/>
                  </a:lnTo>
                  <a:lnTo>
                    <a:pt x="39022" y="310018"/>
                  </a:lnTo>
                  <a:lnTo>
                    <a:pt x="38998" y="309794"/>
                  </a:lnTo>
                  <a:lnTo>
                    <a:pt x="38968" y="309571"/>
                  </a:lnTo>
                  <a:lnTo>
                    <a:pt x="38938" y="309347"/>
                  </a:lnTo>
                  <a:lnTo>
                    <a:pt x="38901" y="309124"/>
                  </a:lnTo>
                  <a:lnTo>
                    <a:pt x="38865" y="308921"/>
                  </a:lnTo>
                  <a:lnTo>
                    <a:pt x="38817" y="308697"/>
                  </a:lnTo>
                  <a:lnTo>
                    <a:pt x="38768" y="308494"/>
                  </a:lnTo>
                  <a:lnTo>
                    <a:pt x="38714" y="308270"/>
                  </a:lnTo>
                  <a:lnTo>
                    <a:pt x="38654" y="308067"/>
                  </a:lnTo>
                  <a:lnTo>
                    <a:pt x="38587" y="307864"/>
                  </a:lnTo>
                  <a:lnTo>
                    <a:pt x="38032" y="306198"/>
                  </a:lnTo>
                  <a:lnTo>
                    <a:pt x="37488" y="304531"/>
                  </a:lnTo>
                  <a:lnTo>
                    <a:pt x="36945" y="302845"/>
                  </a:lnTo>
                  <a:lnTo>
                    <a:pt x="36413" y="301158"/>
                  </a:lnTo>
                  <a:lnTo>
                    <a:pt x="35894" y="299451"/>
                  </a:lnTo>
                  <a:lnTo>
                    <a:pt x="35375" y="297724"/>
                  </a:lnTo>
                  <a:lnTo>
                    <a:pt x="34868" y="295996"/>
                  </a:lnTo>
                  <a:lnTo>
                    <a:pt x="34372" y="294249"/>
                  </a:lnTo>
                  <a:lnTo>
                    <a:pt x="33877" y="292501"/>
                  </a:lnTo>
                  <a:lnTo>
                    <a:pt x="33394" y="290733"/>
                  </a:lnTo>
                  <a:lnTo>
                    <a:pt x="32917" y="288945"/>
                  </a:lnTo>
                  <a:lnTo>
                    <a:pt x="32446" y="287157"/>
                  </a:lnTo>
                  <a:lnTo>
                    <a:pt x="31981" y="285348"/>
                  </a:lnTo>
                  <a:lnTo>
                    <a:pt x="31528" y="283540"/>
                  </a:lnTo>
                  <a:lnTo>
                    <a:pt x="31075" y="281711"/>
                  </a:lnTo>
                  <a:lnTo>
                    <a:pt x="30635" y="279882"/>
                  </a:lnTo>
                  <a:lnTo>
                    <a:pt x="30635" y="279882"/>
                  </a:lnTo>
                  <a:lnTo>
                    <a:pt x="32796" y="279923"/>
                  </a:lnTo>
                  <a:lnTo>
                    <a:pt x="34964" y="279923"/>
                  </a:lnTo>
                  <a:lnTo>
                    <a:pt x="37126" y="279882"/>
                  </a:lnTo>
                  <a:lnTo>
                    <a:pt x="39294" y="279821"/>
                  </a:lnTo>
                  <a:lnTo>
                    <a:pt x="41462" y="279740"/>
                  </a:lnTo>
                  <a:lnTo>
                    <a:pt x="43623" y="279597"/>
                  </a:lnTo>
                  <a:lnTo>
                    <a:pt x="45791" y="279435"/>
                  </a:lnTo>
                  <a:lnTo>
                    <a:pt x="47953" y="279232"/>
                  </a:lnTo>
                  <a:lnTo>
                    <a:pt x="48044" y="279171"/>
                  </a:lnTo>
                  <a:lnTo>
                    <a:pt x="48128" y="279110"/>
                  </a:lnTo>
                  <a:lnTo>
                    <a:pt x="48213" y="279049"/>
                  </a:lnTo>
                  <a:lnTo>
                    <a:pt x="48291" y="278947"/>
                  </a:lnTo>
                  <a:close/>
                  <a:moveTo>
                    <a:pt x="175524" y="217293"/>
                  </a:moveTo>
                  <a:lnTo>
                    <a:pt x="175324" y="220504"/>
                  </a:lnTo>
                  <a:lnTo>
                    <a:pt x="175113" y="223694"/>
                  </a:lnTo>
                  <a:lnTo>
                    <a:pt x="174890" y="226864"/>
                  </a:lnTo>
                  <a:lnTo>
                    <a:pt x="174654" y="229994"/>
                  </a:lnTo>
                  <a:lnTo>
                    <a:pt x="174406" y="233123"/>
                  </a:lnTo>
                  <a:lnTo>
                    <a:pt x="174147" y="236212"/>
                  </a:lnTo>
                  <a:lnTo>
                    <a:pt x="173875" y="239281"/>
                  </a:lnTo>
                  <a:lnTo>
                    <a:pt x="173585" y="242329"/>
                  </a:lnTo>
                  <a:lnTo>
                    <a:pt x="173289" y="245357"/>
                  </a:lnTo>
                  <a:lnTo>
                    <a:pt x="172981" y="248364"/>
                  </a:lnTo>
                  <a:lnTo>
                    <a:pt x="172661" y="251331"/>
                  </a:lnTo>
                  <a:lnTo>
                    <a:pt x="172335" y="254298"/>
                  </a:lnTo>
                  <a:lnTo>
                    <a:pt x="171991" y="257244"/>
                  </a:lnTo>
                  <a:lnTo>
                    <a:pt x="171635" y="260171"/>
                  </a:lnTo>
                  <a:lnTo>
                    <a:pt x="171272" y="263076"/>
                  </a:lnTo>
                  <a:lnTo>
                    <a:pt x="170898" y="265962"/>
                  </a:lnTo>
                  <a:lnTo>
                    <a:pt x="169841" y="265799"/>
                  </a:lnTo>
                  <a:lnTo>
                    <a:pt x="168791" y="265637"/>
                  </a:lnTo>
                  <a:lnTo>
                    <a:pt x="167734" y="265515"/>
                  </a:lnTo>
                  <a:lnTo>
                    <a:pt x="166683" y="265434"/>
                  </a:lnTo>
                  <a:lnTo>
                    <a:pt x="165626" y="265352"/>
                  </a:lnTo>
                  <a:lnTo>
                    <a:pt x="164570" y="265271"/>
                  </a:lnTo>
                  <a:lnTo>
                    <a:pt x="162462" y="265169"/>
                  </a:lnTo>
                  <a:lnTo>
                    <a:pt x="160355" y="265068"/>
                  </a:lnTo>
                  <a:lnTo>
                    <a:pt x="158247" y="264966"/>
                  </a:lnTo>
                  <a:lnTo>
                    <a:pt x="157191" y="264905"/>
                  </a:lnTo>
                  <a:lnTo>
                    <a:pt x="156134" y="264824"/>
                  </a:lnTo>
                  <a:lnTo>
                    <a:pt x="155083" y="264722"/>
                  </a:lnTo>
                  <a:lnTo>
                    <a:pt x="154032" y="264600"/>
                  </a:lnTo>
                  <a:lnTo>
                    <a:pt x="153942" y="264580"/>
                  </a:lnTo>
                  <a:lnTo>
                    <a:pt x="153851" y="264600"/>
                  </a:lnTo>
                  <a:lnTo>
                    <a:pt x="153767" y="264641"/>
                  </a:lnTo>
                  <a:lnTo>
                    <a:pt x="153688" y="264702"/>
                  </a:lnTo>
                  <a:lnTo>
                    <a:pt x="153610" y="264763"/>
                  </a:lnTo>
                  <a:lnTo>
                    <a:pt x="153537" y="264844"/>
                  </a:lnTo>
                  <a:lnTo>
                    <a:pt x="153471" y="264946"/>
                  </a:lnTo>
                  <a:lnTo>
                    <a:pt x="153404" y="265068"/>
                  </a:lnTo>
                  <a:lnTo>
                    <a:pt x="153338" y="265210"/>
                  </a:lnTo>
                  <a:lnTo>
                    <a:pt x="153284" y="265352"/>
                  </a:lnTo>
                  <a:lnTo>
                    <a:pt x="153229" y="265515"/>
                  </a:lnTo>
                  <a:lnTo>
                    <a:pt x="153175" y="265678"/>
                  </a:lnTo>
                  <a:lnTo>
                    <a:pt x="153127" y="265860"/>
                  </a:lnTo>
                  <a:lnTo>
                    <a:pt x="153078" y="266043"/>
                  </a:lnTo>
                  <a:lnTo>
                    <a:pt x="153042" y="266246"/>
                  </a:lnTo>
                  <a:lnTo>
                    <a:pt x="153000" y="266470"/>
                  </a:lnTo>
                  <a:lnTo>
                    <a:pt x="152970" y="266694"/>
                  </a:lnTo>
                  <a:lnTo>
                    <a:pt x="152939" y="266937"/>
                  </a:lnTo>
                  <a:lnTo>
                    <a:pt x="152915" y="267202"/>
                  </a:lnTo>
                  <a:lnTo>
                    <a:pt x="152891" y="267445"/>
                  </a:lnTo>
                  <a:lnTo>
                    <a:pt x="152873" y="267710"/>
                  </a:lnTo>
                  <a:lnTo>
                    <a:pt x="152861" y="267974"/>
                  </a:lnTo>
                  <a:lnTo>
                    <a:pt x="152855" y="268238"/>
                  </a:lnTo>
                  <a:lnTo>
                    <a:pt x="152849" y="268502"/>
                  </a:lnTo>
                  <a:lnTo>
                    <a:pt x="152849" y="268766"/>
                  </a:lnTo>
                  <a:lnTo>
                    <a:pt x="152855" y="269030"/>
                  </a:lnTo>
                  <a:lnTo>
                    <a:pt x="152861" y="269315"/>
                  </a:lnTo>
                  <a:lnTo>
                    <a:pt x="152873" y="269559"/>
                  </a:lnTo>
                  <a:lnTo>
                    <a:pt x="152891" y="269823"/>
                  </a:lnTo>
                  <a:lnTo>
                    <a:pt x="152915" y="270087"/>
                  </a:lnTo>
                  <a:lnTo>
                    <a:pt x="152939" y="270331"/>
                  </a:lnTo>
                  <a:lnTo>
                    <a:pt x="152970" y="270575"/>
                  </a:lnTo>
                  <a:lnTo>
                    <a:pt x="153006" y="270819"/>
                  </a:lnTo>
                  <a:lnTo>
                    <a:pt x="153042" y="271042"/>
                  </a:lnTo>
                  <a:lnTo>
                    <a:pt x="153084" y="271266"/>
                  </a:lnTo>
                  <a:lnTo>
                    <a:pt x="153133" y="271469"/>
                  </a:lnTo>
                  <a:lnTo>
                    <a:pt x="153181" y="271672"/>
                  </a:lnTo>
                  <a:lnTo>
                    <a:pt x="153241" y="271855"/>
                  </a:lnTo>
                  <a:lnTo>
                    <a:pt x="153302" y="272018"/>
                  </a:lnTo>
                  <a:lnTo>
                    <a:pt x="153362" y="272160"/>
                  </a:lnTo>
                  <a:lnTo>
                    <a:pt x="153435" y="272302"/>
                  </a:lnTo>
                  <a:lnTo>
                    <a:pt x="153507" y="272424"/>
                  </a:lnTo>
                  <a:lnTo>
                    <a:pt x="153579" y="272526"/>
                  </a:lnTo>
                  <a:lnTo>
                    <a:pt x="153664" y="272607"/>
                  </a:lnTo>
                  <a:lnTo>
                    <a:pt x="153749" y="272688"/>
                  </a:lnTo>
                  <a:lnTo>
                    <a:pt x="153839" y="272729"/>
                  </a:lnTo>
                  <a:lnTo>
                    <a:pt x="153930" y="272749"/>
                  </a:lnTo>
                  <a:lnTo>
                    <a:pt x="154032" y="272749"/>
                  </a:lnTo>
                  <a:lnTo>
                    <a:pt x="155035" y="272627"/>
                  </a:lnTo>
                  <a:lnTo>
                    <a:pt x="156037" y="272546"/>
                  </a:lnTo>
                  <a:lnTo>
                    <a:pt x="157046" y="272465"/>
                  </a:lnTo>
                  <a:lnTo>
                    <a:pt x="158048" y="272404"/>
                  </a:lnTo>
                  <a:lnTo>
                    <a:pt x="160059" y="272302"/>
                  </a:lnTo>
                  <a:lnTo>
                    <a:pt x="162064" y="272201"/>
                  </a:lnTo>
                  <a:lnTo>
                    <a:pt x="164074" y="272119"/>
                  </a:lnTo>
                  <a:lnTo>
                    <a:pt x="165083" y="272058"/>
                  </a:lnTo>
                  <a:lnTo>
                    <a:pt x="166085" y="271977"/>
                  </a:lnTo>
                  <a:lnTo>
                    <a:pt x="167088" y="271896"/>
                  </a:lnTo>
                  <a:lnTo>
                    <a:pt x="168096" y="271794"/>
                  </a:lnTo>
                  <a:lnTo>
                    <a:pt x="169099" y="271672"/>
                  </a:lnTo>
                  <a:lnTo>
                    <a:pt x="170101" y="271510"/>
                  </a:lnTo>
                  <a:lnTo>
                    <a:pt x="169727" y="274131"/>
                  </a:lnTo>
                  <a:lnTo>
                    <a:pt x="169346" y="276712"/>
                  </a:lnTo>
                  <a:lnTo>
                    <a:pt x="168954" y="279293"/>
                  </a:lnTo>
                  <a:lnTo>
                    <a:pt x="168555" y="281873"/>
                  </a:lnTo>
                  <a:lnTo>
                    <a:pt x="168150" y="284454"/>
                  </a:lnTo>
                  <a:lnTo>
                    <a:pt x="167734" y="286994"/>
                  </a:lnTo>
                  <a:lnTo>
                    <a:pt x="167305" y="289555"/>
                  </a:lnTo>
                  <a:lnTo>
                    <a:pt x="166876" y="292095"/>
                  </a:lnTo>
                  <a:lnTo>
                    <a:pt x="166436" y="294635"/>
                  </a:lnTo>
                  <a:lnTo>
                    <a:pt x="165983" y="297155"/>
                  </a:lnTo>
                  <a:lnTo>
                    <a:pt x="165524" y="299675"/>
                  </a:lnTo>
                  <a:lnTo>
                    <a:pt x="165059" y="302194"/>
                  </a:lnTo>
                  <a:lnTo>
                    <a:pt x="164588" y="304694"/>
                  </a:lnTo>
                  <a:lnTo>
                    <a:pt x="164105" y="307214"/>
                  </a:lnTo>
                  <a:lnTo>
                    <a:pt x="163616" y="309693"/>
                  </a:lnTo>
                  <a:lnTo>
                    <a:pt x="163114" y="312192"/>
                  </a:lnTo>
                  <a:lnTo>
                    <a:pt x="160494" y="311806"/>
                  </a:lnTo>
                  <a:lnTo>
                    <a:pt x="157873" y="311420"/>
                  </a:lnTo>
                  <a:lnTo>
                    <a:pt x="155252" y="311075"/>
                  </a:lnTo>
                  <a:lnTo>
                    <a:pt x="152625" y="310749"/>
                  </a:lnTo>
                  <a:lnTo>
                    <a:pt x="150005" y="310445"/>
                  </a:lnTo>
                  <a:lnTo>
                    <a:pt x="147378" y="310160"/>
                  </a:lnTo>
                  <a:lnTo>
                    <a:pt x="142136" y="309591"/>
                  </a:lnTo>
                  <a:lnTo>
                    <a:pt x="142535" y="308372"/>
                  </a:lnTo>
                  <a:lnTo>
                    <a:pt x="142927" y="307132"/>
                  </a:lnTo>
                  <a:lnTo>
                    <a:pt x="143314" y="305872"/>
                  </a:lnTo>
                  <a:lnTo>
                    <a:pt x="143700" y="304633"/>
                  </a:lnTo>
                  <a:lnTo>
                    <a:pt x="144081" y="303353"/>
                  </a:lnTo>
                  <a:lnTo>
                    <a:pt x="144461" y="302093"/>
                  </a:lnTo>
                  <a:lnTo>
                    <a:pt x="144830" y="300812"/>
                  </a:lnTo>
                  <a:lnTo>
                    <a:pt x="145198" y="299512"/>
                  </a:lnTo>
                  <a:lnTo>
                    <a:pt x="145560" y="298211"/>
                  </a:lnTo>
                  <a:lnTo>
                    <a:pt x="145923" y="296911"/>
                  </a:lnTo>
                  <a:lnTo>
                    <a:pt x="146279" y="295590"/>
                  </a:lnTo>
                  <a:lnTo>
                    <a:pt x="146629" y="294249"/>
                  </a:lnTo>
                  <a:lnTo>
                    <a:pt x="146973" y="292928"/>
                  </a:lnTo>
                  <a:lnTo>
                    <a:pt x="147317" y="291587"/>
                  </a:lnTo>
                  <a:lnTo>
                    <a:pt x="147656" y="290225"/>
                  </a:lnTo>
                  <a:lnTo>
                    <a:pt x="147994" y="288864"/>
                  </a:lnTo>
                  <a:lnTo>
                    <a:pt x="148320" y="287502"/>
                  </a:lnTo>
                  <a:lnTo>
                    <a:pt x="148646" y="286120"/>
                  </a:lnTo>
                  <a:lnTo>
                    <a:pt x="148972" y="284739"/>
                  </a:lnTo>
                  <a:lnTo>
                    <a:pt x="149292" y="283357"/>
                  </a:lnTo>
                  <a:lnTo>
                    <a:pt x="149606" y="281955"/>
                  </a:lnTo>
                  <a:lnTo>
                    <a:pt x="149914" y="280532"/>
                  </a:lnTo>
                  <a:lnTo>
                    <a:pt x="150216" y="279130"/>
                  </a:lnTo>
                  <a:lnTo>
                    <a:pt x="150518" y="277708"/>
                  </a:lnTo>
                  <a:lnTo>
                    <a:pt x="150820" y="276265"/>
                  </a:lnTo>
                  <a:lnTo>
                    <a:pt x="151110" y="274822"/>
                  </a:lnTo>
                  <a:lnTo>
                    <a:pt x="151400" y="273379"/>
                  </a:lnTo>
                  <a:lnTo>
                    <a:pt x="151683" y="271936"/>
                  </a:lnTo>
                  <a:lnTo>
                    <a:pt x="151967" y="270473"/>
                  </a:lnTo>
                  <a:lnTo>
                    <a:pt x="152245" y="268990"/>
                  </a:lnTo>
                  <a:lnTo>
                    <a:pt x="152517" y="267527"/>
                  </a:lnTo>
                  <a:lnTo>
                    <a:pt x="152788" y="266043"/>
                  </a:lnTo>
                  <a:lnTo>
                    <a:pt x="153048" y="264600"/>
                  </a:lnTo>
                  <a:lnTo>
                    <a:pt x="153302" y="263158"/>
                  </a:lnTo>
                  <a:lnTo>
                    <a:pt x="153555" y="261715"/>
                  </a:lnTo>
                  <a:lnTo>
                    <a:pt x="153803" y="260252"/>
                  </a:lnTo>
                  <a:lnTo>
                    <a:pt x="154044" y="258789"/>
                  </a:lnTo>
                  <a:lnTo>
                    <a:pt x="154286" y="257326"/>
                  </a:lnTo>
                  <a:lnTo>
                    <a:pt x="154521" y="255862"/>
                  </a:lnTo>
                  <a:lnTo>
                    <a:pt x="154757" y="254379"/>
                  </a:lnTo>
                  <a:lnTo>
                    <a:pt x="154980" y="252896"/>
                  </a:lnTo>
                  <a:lnTo>
                    <a:pt x="155210" y="251412"/>
                  </a:lnTo>
                  <a:lnTo>
                    <a:pt x="155427" y="249929"/>
                  </a:lnTo>
                  <a:lnTo>
                    <a:pt x="155651" y="248425"/>
                  </a:lnTo>
                  <a:lnTo>
                    <a:pt x="155862" y="246921"/>
                  </a:lnTo>
                  <a:lnTo>
                    <a:pt x="156073" y="245417"/>
                  </a:lnTo>
                  <a:lnTo>
                    <a:pt x="156279" y="243893"/>
                  </a:lnTo>
                  <a:lnTo>
                    <a:pt x="156484" y="242390"/>
                  </a:lnTo>
                  <a:lnTo>
                    <a:pt x="156683" y="240866"/>
                  </a:lnTo>
                  <a:lnTo>
                    <a:pt x="156883" y="239321"/>
                  </a:lnTo>
                  <a:lnTo>
                    <a:pt x="157076" y="237797"/>
                  </a:lnTo>
                  <a:lnTo>
                    <a:pt x="157263" y="236253"/>
                  </a:lnTo>
                  <a:lnTo>
                    <a:pt x="157450" y="234708"/>
                  </a:lnTo>
                  <a:lnTo>
                    <a:pt x="157631" y="233164"/>
                  </a:lnTo>
                  <a:lnTo>
                    <a:pt x="157812" y="231620"/>
                  </a:lnTo>
                  <a:lnTo>
                    <a:pt x="157988" y="230055"/>
                  </a:lnTo>
                  <a:lnTo>
                    <a:pt x="158332" y="226925"/>
                  </a:lnTo>
                  <a:lnTo>
                    <a:pt x="158658" y="223776"/>
                  </a:lnTo>
                  <a:lnTo>
                    <a:pt x="158978" y="220606"/>
                  </a:lnTo>
                  <a:lnTo>
                    <a:pt x="159280" y="217435"/>
                  </a:lnTo>
                  <a:lnTo>
                    <a:pt x="159763" y="217659"/>
                  </a:lnTo>
                  <a:lnTo>
                    <a:pt x="160252" y="217883"/>
                  </a:lnTo>
                  <a:lnTo>
                    <a:pt x="160747" y="218065"/>
                  </a:lnTo>
                  <a:lnTo>
                    <a:pt x="161242" y="218228"/>
                  </a:lnTo>
                  <a:lnTo>
                    <a:pt x="161738" y="218370"/>
                  </a:lnTo>
                  <a:lnTo>
                    <a:pt x="162239" y="218492"/>
                  </a:lnTo>
                  <a:lnTo>
                    <a:pt x="162746" y="218594"/>
                  </a:lnTo>
                  <a:lnTo>
                    <a:pt x="163247" y="218675"/>
                  </a:lnTo>
                  <a:lnTo>
                    <a:pt x="163760" y="218716"/>
                  </a:lnTo>
                  <a:lnTo>
                    <a:pt x="164268" y="218777"/>
                  </a:lnTo>
                  <a:lnTo>
                    <a:pt x="164781" y="218797"/>
                  </a:lnTo>
                  <a:lnTo>
                    <a:pt x="166321" y="218797"/>
                  </a:lnTo>
                  <a:lnTo>
                    <a:pt x="167353" y="218716"/>
                  </a:lnTo>
                  <a:lnTo>
                    <a:pt x="168386" y="218614"/>
                  </a:lnTo>
                  <a:lnTo>
                    <a:pt x="169419" y="218472"/>
                  </a:lnTo>
                  <a:lnTo>
                    <a:pt x="170445" y="218289"/>
                  </a:lnTo>
                  <a:lnTo>
                    <a:pt x="171466" y="218106"/>
                  </a:lnTo>
                  <a:lnTo>
                    <a:pt x="173489" y="217720"/>
                  </a:lnTo>
                  <a:lnTo>
                    <a:pt x="174479" y="217537"/>
                  </a:lnTo>
                  <a:lnTo>
                    <a:pt x="175463" y="217354"/>
                  </a:lnTo>
                  <a:lnTo>
                    <a:pt x="175475" y="217354"/>
                  </a:lnTo>
                  <a:lnTo>
                    <a:pt x="175493" y="217314"/>
                  </a:lnTo>
                  <a:lnTo>
                    <a:pt x="175511" y="217293"/>
                  </a:lnTo>
                  <a:close/>
                  <a:moveTo>
                    <a:pt x="90126" y="322942"/>
                  </a:moveTo>
                  <a:lnTo>
                    <a:pt x="96213" y="323003"/>
                  </a:lnTo>
                  <a:lnTo>
                    <a:pt x="102300" y="323105"/>
                  </a:lnTo>
                  <a:lnTo>
                    <a:pt x="108387" y="323267"/>
                  </a:lnTo>
                  <a:lnTo>
                    <a:pt x="114474" y="323450"/>
                  </a:lnTo>
                  <a:lnTo>
                    <a:pt x="120561" y="323674"/>
                  </a:lnTo>
                  <a:lnTo>
                    <a:pt x="126648" y="323917"/>
                  </a:lnTo>
                  <a:lnTo>
                    <a:pt x="132734" y="324202"/>
                  </a:lnTo>
                  <a:lnTo>
                    <a:pt x="138827" y="324507"/>
                  </a:lnTo>
                  <a:lnTo>
                    <a:pt x="144914" y="324812"/>
                  </a:lnTo>
                  <a:lnTo>
                    <a:pt x="151007" y="325157"/>
                  </a:lnTo>
                  <a:lnTo>
                    <a:pt x="157100" y="325502"/>
                  </a:lnTo>
                  <a:lnTo>
                    <a:pt x="169286" y="326234"/>
                  </a:lnTo>
                  <a:lnTo>
                    <a:pt x="181484" y="326966"/>
                  </a:lnTo>
                  <a:lnTo>
                    <a:pt x="181296" y="337207"/>
                  </a:lnTo>
                  <a:lnTo>
                    <a:pt x="181121" y="347429"/>
                  </a:lnTo>
                  <a:lnTo>
                    <a:pt x="180952" y="357650"/>
                  </a:lnTo>
                  <a:lnTo>
                    <a:pt x="180801" y="367892"/>
                  </a:lnTo>
                  <a:lnTo>
                    <a:pt x="180650" y="378114"/>
                  </a:lnTo>
                  <a:lnTo>
                    <a:pt x="180511" y="388355"/>
                  </a:lnTo>
                  <a:lnTo>
                    <a:pt x="180385" y="398577"/>
                  </a:lnTo>
                  <a:lnTo>
                    <a:pt x="180258" y="408819"/>
                  </a:lnTo>
                  <a:lnTo>
                    <a:pt x="180143" y="419060"/>
                  </a:lnTo>
                  <a:lnTo>
                    <a:pt x="180028" y="429302"/>
                  </a:lnTo>
                  <a:lnTo>
                    <a:pt x="179920" y="439544"/>
                  </a:lnTo>
                  <a:lnTo>
                    <a:pt x="179811" y="449786"/>
                  </a:lnTo>
                  <a:lnTo>
                    <a:pt x="179606" y="470269"/>
                  </a:lnTo>
                  <a:lnTo>
                    <a:pt x="179406" y="490753"/>
                  </a:lnTo>
                  <a:lnTo>
                    <a:pt x="179207" y="511257"/>
                  </a:lnTo>
                  <a:lnTo>
                    <a:pt x="179002" y="531740"/>
                  </a:lnTo>
                  <a:lnTo>
                    <a:pt x="178893" y="541982"/>
                  </a:lnTo>
                  <a:lnTo>
                    <a:pt x="178778" y="552224"/>
                  </a:lnTo>
                  <a:lnTo>
                    <a:pt x="178658" y="562465"/>
                  </a:lnTo>
                  <a:lnTo>
                    <a:pt x="178537" y="572707"/>
                  </a:lnTo>
                  <a:lnTo>
                    <a:pt x="178404" y="582949"/>
                  </a:lnTo>
                  <a:lnTo>
                    <a:pt x="178265" y="593191"/>
                  </a:lnTo>
                  <a:lnTo>
                    <a:pt x="178120" y="603433"/>
                  </a:lnTo>
                  <a:lnTo>
                    <a:pt x="177963" y="613674"/>
                  </a:lnTo>
                  <a:lnTo>
                    <a:pt x="177800" y="623896"/>
                  </a:lnTo>
                  <a:lnTo>
                    <a:pt x="177625" y="634138"/>
                  </a:lnTo>
                  <a:lnTo>
                    <a:pt x="177438" y="644379"/>
                  </a:lnTo>
                  <a:lnTo>
                    <a:pt x="177239" y="654601"/>
                  </a:lnTo>
                  <a:lnTo>
                    <a:pt x="177245" y="654743"/>
                  </a:lnTo>
                  <a:lnTo>
                    <a:pt x="177251" y="654885"/>
                  </a:lnTo>
                  <a:lnTo>
                    <a:pt x="177257" y="654987"/>
                  </a:lnTo>
                  <a:lnTo>
                    <a:pt x="177263" y="655109"/>
                  </a:lnTo>
                  <a:lnTo>
                    <a:pt x="177263" y="655109"/>
                  </a:lnTo>
                  <a:lnTo>
                    <a:pt x="176019" y="654723"/>
                  </a:lnTo>
                  <a:lnTo>
                    <a:pt x="174781" y="654357"/>
                  </a:lnTo>
                  <a:lnTo>
                    <a:pt x="173537" y="654012"/>
                  </a:lnTo>
                  <a:lnTo>
                    <a:pt x="172293" y="653686"/>
                  </a:lnTo>
                  <a:lnTo>
                    <a:pt x="171049" y="653361"/>
                  </a:lnTo>
                  <a:lnTo>
                    <a:pt x="169805" y="653077"/>
                  </a:lnTo>
                  <a:lnTo>
                    <a:pt x="168561" y="652772"/>
                  </a:lnTo>
                  <a:lnTo>
                    <a:pt x="167317" y="652508"/>
                  </a:lnTo>
                  <a:lnTo>
                    <a:pt x="166073" y="652244"/>
                  </a:lnTo>
                  <a:lnTo>
                    <a:pt x="164823" y="652000"/>
                  </a:lnTo>
                  <a:lnTo>
                    <a:pt x="163579" y="651756"/>
                  </a:lnTo>
                  <a:lnTo>
                    <a:pt x="162329" y="651553"/>
                  </a:lnTo>
                  <a:lnTo>
                    <a:pt x="161079" y="651329"/>
                  </a:lnTo>
                  <a:lnTo>
                    <a:pt x="159829" y="651146"/>
                  </a:lnTo>
                  <a:lnTo>
                    <a:pt x="157329" y="650781"/>
                  </a:lnTo>
                  <a:lnTo>
                    <a:pt x="154829" y="650476"/>
                  </a:lnTo>
                  <a:lnTo>
                    <a:pt x="152329" y="650191"/>
                  </a:lnTo>
                  <a:lnTo>
                    <a:pt x="149823" y="649968"/>
                  </a:lnTo>
                  <a:lnTo>
                    <a:pt x="147317" y="649764"/>
                  </a:lnTo>
                  <a:lnTo>
                    <a:pt x="144811" y="649622"/>
                  </a:lnTo>
                  <a:lnTo>
                    <a:pt x="142299" y="649500"/>
                  </a:lnTo>
                  <a:lnTo>
                    <a:pt x="139793" y="649399"/>
                  </a:lnTo>
                  <a:lnTo>
                    <a:pt x="137281" y="649338"/>
                  </a:lnTo>
                  <a:lnTo>
                    <a:pt x="134775" y="649297"/>
                  </a:lnTo>
                  <a:lnTo>
                    <a:pt x="132263" y="649277"/>
                  </a:lnTo>
                  <a:lnTo>
                    <a:pt x="129757" y="649297"/>
                  </a:lnTo>
                  <a:lnTo>
                    <a:pt x="127245" y="649317"/>
                  </a:lnTo>
                  <a:lnTo>
                    <a:pt x="124739" y="649358"/>
                  </a:lnTo>
                  <a:lnTo>
                    <a:pt x="122227" y="649419"/>
                  </a:lnTo>
                  <a:lnTo>
                    <a:pt x="117215" y="649561"/>
                  </a:lnTo>
                  <a:lnTo>
                    <a:pt x="112209" y="649744"/>
                  </a:lnTo>
                  <a:lnTo>
                    <a:pt x="107209" y="649927"/>
                  </a:lnTo>
                  <a:lnTo>
                    <a:pt x="102222" y="650110"/>
                  </a:lnTo>
                  <a:lnTo>
                    <a:pt x="97240" y="650272"/>
                  </a:lnTo>
                  <a:lnTo>
                    <a:pt x="94830" y="650333"/>
                  </a:lnTo>
                  <a:lnTo>
                    <a:pt x="92421" y="650415"/>
                  </a:lnTo>
                  <a:lnTo>
                    <a:pt x="90006" y="650496"/>
                  </a:lnTo>
                  <a:lnTo>
                    <a:pt x="87596" y="650557"/>
                  </a:lnTo>
                  <a:lnTo>
                    <a:pt x="83110" y="650740"/>
                  </a:lnTo>
                  <a:lnTo>
                    <a:pt x="78623" y="650943"/>
                  </a:lnTo>
                  <a:lnTo>
                    <a:pt x="74136" y="651167"/>
                  </a:lnTo>
                  <a:lnTo>
                    <a:pt x="69650" y="651431"/>
                  </a:lnTo>
                  <a:lnTo>
                    <a:pt x="65163" y="651736"/>
                  </a:lnTo>
                  <a:lnTo>
                    <a:pt x="60676" y="652061"/>
                  </a:lnTo>
                  <a:lnTo>
                    <a:pt x="56184" y="652447"/>
                  </a:lnTo>
                  <a:lnTo>
                    <a:pt x="51697" y="652853"/>
                  </a:lnTo>
                  <a:lnTo>
                    <a:pt x="47210" y="653321"/>
                  </a:lnTo>
                  <a:lnTo>
                    <a:pt x="44964" y="653585"/>
                  </a:lnTo>
                  <a:lnTo>
                    <a:pt x="42724" y="653849"/>
                  </a:lnTo>
                  <a:lnTo>
                    <a:pt x="40477" y="654113"/>
                  </a:lnTo>
                  <a:lnTo>
                    <a:pt x="38237" y="654418"/>
                  </a:lnTo>
                  <a:lnTo>
                    <a:pt x="35991" y="654723"/>
                  </a:lnTo>
                  <a:lnTo>
                    <a:pt x="33750" y="655028"/>
                  </a:lnTo>
                  <a:lnTo>
                    <a:pt x="31510" y="655373"/>
                  </a:lnTo>
                  <a:lnTo>
                    <a:pt x="29264" y="655719"/>
                  </a:lnTo>
                  <a:lnTo>
                    <a:pt x="27023" y="656084"/>
                  </a:lnTo>
                  <a:lnTo>
                    <a:pt x="24783" y="656450"/>
                  </a:lnTo>
                  <a:lnTo>
                    <a:pt x="22543" y="656856"/>
                  </a:lnTo>
                  <a:lnTo>
                    <a:pt x="20303" y="657263"/>
                  </a:lnTo>
                  <a:lnTo>
                    <a:pt x="18068" y="657690"/>
                  </a:lnTo>
                  <a:lnTo>
                    <a:pt x="15828" y="658137"/>
                  </a:lnTo>
                  <a:lnTo>
                    <a:pt x="15689" y="658177"/>
                  </a:lnTo>
                  <a:lnTo>
                    <a:pt x="15556" y="658259"/>
                  </a:lnTo>
                  <a:lnTo>
                    <a:pt x="15429" y="658381"/>
                  </a:lnTo>
                  <a:lnTo>
                    <a:pt x="15303" y="658523"/>
                  </a:lnTo>
                  <a:lnTo>
                    <a:pt x="15188" y="658706"/>
                  </a:lnTo>
                  <a:lnTo>
                    <a:pt x="15079" y="658909"/>
                  </a:lnTo>
                  <a:lnTo>
                    <a:pt x="14971" y="659132"/>
                  </a:lnTo>
                  <a:lnTo>
                    <a:pt x="14862" y="659356"/>
                  </a:lnTo>
                  <a:lnTo>
                    <a:pt x="14880" y="659051"/>
                  </a:lnTo>
                  <a:lnTo>
                    <a:pt x="14904" y="658746"/>
                  </a:lnTo>
                  <a:lnTo>
                    <a:pt x="14922" y="658442"/>
                  </a:lnTo>
                  <a:lnTo>
                    <a:pt x="14928" y="658299"/>
                  </a:lnTo>
                  <a:lnTo>
                    <a:pt x="14928" y="658137"/>
                  </a:lnTo>
                  <a:lnTo>
                    <a:pt x="14771" y="647367"/>
                  </a:lnTo>
                  <a:lnTo>
                    <a:pt x="14614" y="636596"/>
                  </a:lnTo>
                  <a:lnTo>
                    <a:pt x="14469" y="625847"/>
                  </a:lnTo>
                  <a:lnTo>
                    <a:pt x="14330" y="615077"/>
                  </a:lnTo>
                  <a:lnTo>
                    <a:pt x="14198" y="604306"/>
                  </a:lnTo>
                  <a:lnTo>
                    <a:pt x="14065" y="593557"/>
                  </a:lnTo>
                  <a:lnTo>
                    <a:pt x="13950" y="582786"/>
                  </a:lnTo>
                  <a:lnTo>
                    <a:pt x="13835" y="572016"/>
                  </a:lnTo>
                  <a:lnTo>
                    <a:pt x="13733" y="561246"/>
                  </a:lnTo>
                  <a:lnTo>
                    <a:pt x="13636" y="550476"/>
                  </a:lnTo>
                  <a:lnTo>
                    <a:pt x="13545" y="539706"/>
                  </a:lnTo>
                  <a:lnTo>
                    <a:pt x="13467" y="528936"/>
                  </a:lnTo>
                  <a:lnTo>
                    <a:pt x="13400" y="518166"/>
                  </a:lnTo>
                  <a:lnTo>
                    <a:pt x="13340" y="507396"/>
                  </a:lnTo>
                  <a:lnTo>
                    <a:pt x="13292" y="496626"/>
                  </a:lnTo>
                  <a:lnTo>
                    <a:pt x="13256" y="485855"/>
                  </a:lnTo>
                  <a:lnTo>
                    <a:pt x="13225" y="475512"/>
                  </a:lnTo>
                  <a:lnTo>
                    <a:pt x="13207" y="465189"/>
                  </a:lnTo>
                  <a:lnTo>
                    <a:pt x="13195" y="454846"/>
                  </a:lnTo>
                  <a:lnTo>
                    <a:pt x="13189" y="444522"/>
                  </a:lnTo>
                  <a:lnTo>
                    <a:pt x="13195" y="434179"/>
                  </a:lnTo>
                  <a:lnTo>
                    <a:pt x="13207" y="423836"/>
                  </a:lnTo>
                  <a:lnTo>
                    <a:pt x="13225" y="413492"/>
                  </a:lnTo>
                  <a:lnTo>
                    <a:pt x="13256" y="403129"/>
                  </a:lnTo>
                  <a:lnTo>
                    <a:pt x="13256" y="402133"/>
                  </a:lnTo>
                  <a:lnTo>
                    <a:pt x="13250" y="400914"/>
                  </a:lnTo>
                  <a:lnTo>
                    <a:pt x="13219" y="397825"/>
                  </a:lnTo>
                  <a:lnTo>
                    <a:pt x="13171" y="393964"/>
                  </a:lnTo>
                  <a:lnTo>
                    <a:pt x="13111" y="389432"/>
                  </a:lnTo>
                  <a:lnTo>
                    <a:pt x="13044" y="384393"/>
                  </a:lnTo>
                  <a:lnTo>
                    <a:pt x="12978" y="378906"/>
                  </a:lnTo>
                  <a:lnTo>
                    <a:pt x="12917" y="373115"/>
                  </a:lnTo>
                  <a:lnTo>
                    <a:pt x="12887" y="370127"/>
                  </a:lnTo>
                  <a:lnTo>
                    <a:pt x="12863" y="367120"/>
                  </a:lnTo>
                  <a:lnTo>
                    <a:pt x="12845" y="364092"/>
                  </a:lnTo>
                  <a:lnTo>
                    <a:pt x="12833" y="361064"/>
                  </a:lnTo>
                  <a:lnTo>
                    <a:pt x="12827" y="358036"/>
                  </a:lnTo>
                  <a:lnTo>
                    <a:pt x="12821" y="355029"/>
                  </a:lnTo>
                  <a:lnTo>
                    <a:pt x="12833" y="352062"/>
                  </a:lnTo>
                  <a:lnTo>
                    <a:pt x="12845" y="349156"/>
                  </a:lnTo>
                  <a:lnTo>
                    <a:pt x="12869" y="346311"/>
                  </a:lnTo>
                  <a:lnTo>
                    <a:pt x="12899" y="343548"/>
                  </a:lnTo>
                  <a:lnTo>
                    <a:pt x="12942" y="340865"/>
                  </a:lnTo>
                  <a:lnTo>
                    <a:pt x="12996" y="338305"/>
                  </a:lnTo>
                  <a:lnTo>
                    <a:pt x="13032" y="337065"/>
                  </a:lnTo>
                  <a:lnTo>
                    <a:pt x="13062" y="335866"/>
                  </a:lnTo>
                  <a:lnTo>
                    <a:pt x="13105" y="334708"/>
                  </a:lnTo>
                  <a:lnTo>
                    <a:pt x="13141" y="333570"/>
                  </a:lnTo>
                  <a:lnTo>
                    <a:pt x="13189" y="332473"/>
                  </a:lnTo>
                  <a:lnTo>
                    <a:pt x="13237" y="331416"/>
                  </a:lnTo>
                  <a:lnTo>
                    <a:pt x="13286" y="330400"/>
                  </a:lnTo>
                  <a:lnTo>
                    <a:pt x="13340" y="329445"/>
                  </a:lnTo>
                  <a:lnTo>
                    <a:pt x="13400" y="328510"/>
                  </a:lnTo>
                  <a:lnTo>
                    <a:pt x="13461" y="327636"/>
                  </a:lnTo>
                  <a:lnTo>
                    <a:pt x="13527" y="326803"/>
                  </a:lnTo>
                  <a:lnTo>
                    <a:pt x="13600" y="326031"/>
                  </a:lnTo>
                  <a:lnTo>
                    <a:pt x="13714" y="326295"/>
                  </a:lnTo>
                  <a:lnTo>
                    <a:pt x="13835" y="326539"/>
                  </a:lnTo>
                  <a:lnTo>
                    <a:pt x="13956" y="326742"/>
                  </a:lnTo>
                  <a:lnTo>
                    <a:pt x="14089" y="326905"/>
                  </a:lnTo>
                  <a:lnTo>
                    <a:pt x="14228" y="327047"/>
                  </a:lnTo>
                  <a:lnTo>
                    <a:pt x="14373" y="327148"/>
                  </a:lnTo>
                  <a:lnTo>
                    <a:pt x="14451" y="327169"/>
                  </a:lnTo>
                  <a:lnTo>
                    <a:pt x="14530" y="327189"/>
                  </a:lnTo>
                  <a:lnTo>
                    <a:pt x="14693" y="327189"/>
                  </a:lnTo>
                  <a:lnTo>
                    <a:pt x="19028" y="326640"/>
                  </a:lnTo>
                  <a:lnTo>
                    <a:pt x="23364" y="326132"/>
                  </a:lnTo>
                  <a:lnTo>
                    <a:pt x="27700" y="325685"/>
                  </a:lnTo>
                  <a:lnTo>
                    <a:pt x="32035" y="325259"/>
                  </a:lnTo>
                  <a:lnTo>
                    <a:pt x="36371" y="324873"/>
                  </a:lnTo>
                  <a:lnTo>
                    <a:pt x="40701" y="324527"/>
                  </a:lnTo>
                  <a:lnTo>
                    <a:pt x="45036" y="324222"/>
                  </a:lnTo>
                  <a:lnTo>
                    <a:pt x="49372" y="323958"/>
                  </a:lnTo>
                  <a:lnTo>
                    <a:pt x="53702" y="323714"/>
                  </a:lnTo>
                  <a:lnTo>
                    <a:pt x="58037" y="323511"/>
                  </a:lnTo>
                  <a:lnTo>
                    <a:pt x="62367" y="323348"/>
                  </a:lnTo>
                  <a:lnTo>
                    <a:pt x="66703" y="323206"/>
                  </a:lnTo>
                  <a:lnTo>
                    <a:pt x="71032" y="323105"/>
                  </a:lnTo>
                  <a:lnTo>
                    <a:pt x="75362" y="323023"/>
                  </a:lnTo>
                  <a:lnTo>
                    <a:pt x="79692" y="322962"/>
                  </a:lnTo>
                  <a:lnTo>
                    <a:pt x="84015" y="322942"/>
                  </a:lnTo>
                  <a:close/>
                  <a:moveTo>
                    <a:pt x="18509" y="837916"/>
                  </a:moveTo>
                  <a:lnTo>
                    <a:pt x="18708" y="838160"/>
                  </a:lnTo>
                  <a:lnTo>
                    <a:pt x="18914" y="838364"/>
                  </a:lnTo>
                  <a:lnTo>
                    <a:pt x="19131" y="838587"/>
                  </a:lnTo>
                  <a:lnTo>
                    <a:pt x="19354" y="838790"/>
                  </a:lnTo>
                  <a:lnTo>
                    <a:pt x="19584" y="838973"/>
                  </a:lnTo>
                  <a:lnTo>
                    <a:pt x="19826" y="839156"/>
                  </a:lnTo>
                  <a:lnTo>
                    <a:pt x="20067" y="839319"/>
                  </a:lnTo>
                  <a:lnTo>
                    <a:pt x="20321" y="839481"/>
                  </a:lnTo>
                  <a:lnTo>
                    <a:pt x="20580" y="839623"/>
                  </a:lnTo>
                  <a:lnTo>
                    <a:pt x="20846" y="839766"/>
                  </a:lnTo>
                  <a:lnTo>
                    <a:pt x="21389" y="840010"/>
                  </a:lnTo>
                  <a:lnTo>
                    <a:pt x="21963" y="840233"/>
                  </a:lnTo>
                  <a:lnTo>
                    <a:pt x="22549" y="840416"/>
                  </a:lnTo>
                  <a:lnTo>
                    <a:pt x="23153" y="840579"/>
                  </a:lnTo>
                  <a:lnTo>
                    <a:pt x="23775" y="840700"/>
                  </a:lnTo>
                  <a:lnTo>
                    <a:pt x="24409" y="840802"/>
                  </a:lnTo>
                  <a:lnTo>
                    <a:pt x="25055" y="840863"/>
                  </a:lnTo>
                  <a:lnTo>
                    <a:pt x="25713" y="840904"/>
                  </a:lnTo>
                  <a:lnTo>
                    <a:pt x="26371" y="840944"/>
                  </a:lnTo>
                  <a:lnTo>
                    <a:pt x="27042" y="840924"/>
                  </a:lnTo>
                  <a:lnTo>
                    <a:pt x="27712" y="840904"/>
                  </a:lnTo>
                  <a:lnTo>
                    <a:pt x="28388" y="840883"/>
                  </a:lnTo>
                  <a:lnTo>
                    <a:pt x="29058" y="840822"/>
                  </a:lnTo>
                  <a:lnTo>
                    <a:pt x="29729" y="840741"/>
                  </a:lnTo>
                  <a:lnTo>
                    <a:pt x="30393" y="840660"/>
                  </a:lnTo>
                  <a:lnTo>
                    <a:pt x="31051" y="840558"/>
                  </a:lnTo>
                  <a:lnTo>
                    <a:pt x="31697" y="840457"/>
                  </a:lnTo>
                  <a:lnTo>
                    <a:pt x="32965" y="840213"/>
                  </a:lnTo>
                  <a:lnTo>
                    <a:pt x="34167" y="839949"/>
                  </a:lnTo>
                  <a:lnTo>
                    <a:pt x="35296" y="839664"/>
                  </a:lnTo>
                  <a:lnTo>
                    <a:pt x="36329" y="839400"/>
                  </a:lnTo>
                  <a:lnTo>
                    <a:pt x="37259" y="839156"/>
                  </a:lnTo>
                  <a:lnTo>
                    <a:pt x="37307" y="841737"/>
                  </a:lnTo>
                  <a:lnTo>
                    <a:pt x="37361" y="844338"/>
                  </a:lnTo>
                  <a:lnTo>
                    <a:pt x="37422" y="846939"/>
                  </a:lnTo>
                  <a:lnTo>
                    <a:pt x="37488" y="849520"/>
                  </a:lnTo>
                  <a:lnTo>
                    <a:pt x="37561" y="852101"/>
                  </a:lnTo>
                  <a:lnTo>
                    <a:pt x="37639" y="854702"/>
                  </a:lnTo>
                  <a:lnTo>
                    <a:pt x="37724" y="857262"/>
                  </a:lnTo>
                  <a:lnTo>
                    <a:pt x="37814" y="859843"/>
                  </a:lnTo>
                  <a:lnTo>
                    <a:pt x="35411" y="859579"/>
                  </a:lnTo>
                  <a:lnTo>
                    <a:pt x="33014" y="859294"/>
                  </a:lnTo>
                  <a:lnTo>
                    <a:pt x="30610" y="858989"/>
                  </a:lnTo>
                  <a:lnTo>
                    <a:pt x="28213" y="858644"/>
                  </a:lnTo>
                  <a:lnTo>
                    <a:pt x="25816" y="858298"/>
                  </a:lnTo>
                  <a:lnTo>
                    <a:pt x="23418" y="857933"/>
                  </a:lnTo>
                  <a:lnTo>
                    <a:pt x="18612" y="857181"/>
                  </a:lnTo>
                  <a:lnTo>
                    <a:pt x="18594" y="852365"/>
                  </a:lnTo>
                  <a:lnTo>
                    <a:pt x="18569" y="847549"/>
                  </a:lnTo>
                  <a:lnTo>
                    <a:pt x="18509" y="837916"/>
                  </a:lnTo>
                  <a:close/>
                  <a:moveTo>
                    <a:pt x="183839" y="786565"/>
                  </a:moveTo>
                  <a:lnTo>
                    <a:pt x="184165" y="786789"/>
                  </a:lnTo>
                  <a:lnTo>
                    <a:pt x="184491" y="787012"/>
                  </a:lnTo>
                  <a:lnTo>
                    <a:pt x="185143" y="787398"/>
                  </a:lnTo>
                  <a:lnTo>
                    <a:pt x="185795" y="787744"/>
                  </a:lnTo>
                  <a:lnTo>
                    <a:pt x="186453" y="788049"/>
                  </a:lnTo>
                  <a:lnTo>
                    <a:pt x="187105" y="788313"/>
                  </a:lnTo>
                  <a:lnTo>
                    <a:pt x="187764" y="788536"/>
                  </a:lnTo>
                  <a:lnTo>
                    <a:pt x="188416" y="788740"/>
                  </a:lnTo>
                  <a:lnTo>
                    <a:pt x="189074" y="788902"/>
                  </a:lnTo>
                  <a:lnTo>
                    <a:pt x="189732" y="789044"/>
                  </a:lnTo>
                  <a:lnTo>
                    <a:pt x="190397" y="789166"/>
                  </a:lnTo>
                  <a:lnTo>
                    <a:pt x="191055" y="789268"/>
                  </a:lnTo>
                  <a:lnTo>
                    <a:pt x="191713" y="789349"/>
                  </a:lnTo>
                  <a:lnTo>
                    <a:pt x="193035" y="789492"/>
                  </a:lnTo>
                  <a:lnTo>
                    <a:pt x="194364" y="789593"/>
                  </a:lnTo>
                  <a:lnTo>
                    <a:pt x="194128" y="792682"/>
                  </a:lnTo>
                  <a:lnTo>
                    <a:pt x="193905" y="795791"/>
                  </a:lnTo>
                  <a:lnTo>
                    <a:pt x="193688" y="798900"/>
                  </a:lnTo>
                  <a:lnTo>
                    <a:pt x="193476" y="802050"/>
                  </a:lnTo>
                  <a:lnTo>
                    <a:pt x="193277" y="805200"/>
                  </a:lnTo>
                  <a:lnTo>
                    <a:pt x="193084" y="808349"/>
                  </a:lnTo>
                  <a:lnTo>
                    <a:pt x="192903" y="811540"/>
                  </a:lnTo>
                  <a:lnTo>
                    <a:pt x="192733" y="814710"/>
                  </a:lnTo>
                  <a:lnTo>
                    <a:pt x="192570" y="817921"/>
                  </a:lnTo>
                  <a:lnTo>
                    <a:pt x="192419" y="821111"/>
                  </a:lnTo>
                  <a:lnTo>
                    <a:pt x="192281" y="824322"/>
                  </a:lnTo>
                  <a:lnTo>
                    <a:pt x="192154" y="827553"/>
                  </a:lnTo>
                  <a:lnTo>
                    <a:pt x="192033" y="830763"/>
                  </a:lnTo>
                  <a:lnTo>
                    <a:pt x="191930" y="833995"/>
                  </a:lnTo>
                  <a:lnTo>
                    <a:pt x="191840" y="837226"/>
                  </a:lnTo>
                  <a:lnTo>
                    <a:pt x="191761" y="840477"/>
                  </a:lnTo>
                  <a:lnTo>
                    <a:pt x="191701" y="843708"/>
                  </a:lnTo>
                  <a:lnTo>
                    <a:pt x="191646" y="846939"/>
                  </a:lnTo>
                  <a:lnTo>
                    <a:pt x="191610" y="850190"/>
                  </a:lnTo>
                  <a:lnTo>
                    <a:pt x="191598" y="851796"/>
                  </a:lnTo>
                  <a:lnTo>
                    <a:pt x="191592" y="853421"/>
                  </a:lnTo>
                  <a:lnTo>
                    <a:pt x="191586" y="855027"/>
                  </a:lnTo>
                  <a:lnTo>
                    <a:pt x="191580" y="856652"/>
                  </a:lnTo>
                  <a:lnTo>
                    <a:pt x="191586" y="858258"/>
                  </a:lnTo>
                  <a:lnTo>
                    <a:pt x="191592" y="859883"/>
                  </a:lnTo>
                  <a:lnTo>
                    <a:pt x="191598" y="861489"/>
                  </a:lnTo>
                  <a:lnTo>
                    <a:pt x="191616" y="863094"/>
                  </a:lnTo>
                  <a:lnTo>
                    <a:pt x="191634" y="864720"/>
                  </a:lnTo>
                  <a:lnTo>
                    <a:pt x="191653" y="866325"/>
                  </a:lnTo>
                  <a:lnTo>
                    <a:pt x="191683" y="867931"/>
                  </a:lnTo>
                  <a:lnTo>
                    <a:pt x="191713" y="869536"/>
                  </a:lnTo>
                  <a:lnTo>
                    <a:pt x="191749" y="871141"/>
                  </a:lnTo>
                  <a:lnTo>
                    <a:pt x="191785" y="872726"/>
                  </a:lnTo>
                  <a:lnTo>
                    <a:pt x="191828" y="874332"/>
                  </a:lnTo>
                  <a:lnTo>
                    <a:pt x="191876" y="875937"/>
                  </a:lnTo>
                  <a:lnTo>
                    <a:pt x="191930" y="877522"/>
                  </a:lnTo>
                  <a:lnTo>
                    <a:pt x="191985" y="879107"/>
                  </a:lnTo>
                  <a:lnTo>
                    <a:pt x="192045" y="880692"/>
                  </a:lnTo>
                  <a:lnTo>
                    <a:pt x="192111" y="882277"/>
                  </a:lnTo>
                  <a:lnTo>
                    <a:pt x="192184" y="883862"/>
                  </a:lnTo>
                  <a:lnTo>
                    <a:pt x="192256" y="885447"/>
                  </a:lnTo>
                  <a:lnTo>
                    <a:pt x="192335" y="887012"/>
                  </a:lnTo>
                  <a:lnTo>
                    <a:pt x="192419" y="888597"/>
                  </a:lnTo>
                  <a:lnTo>
                    <a:pt x="192510" y="890162"/>
                  </a:lnTo>
                  <a:lnTo>
                    <a:pt x="192607" y="891726"/>
                  </a:lnTo>
                  <a:lnTo>
                    <a:pt x="191248" y="891564"/>
                  </a:lnTo>
                  <a:lnTo>
                    <a:pt x="189883" y="891401"/>
                  </a:lnTo>
                  <a:lnTo>
                    <a:pt x="188525" y="891279"/>
                  </a:lnTo>
                  <a:lnTo>
                    <a:pt x="187160" y="891178"/>
                  </a:lnTo>
                  <a:lnTo>
                    <a:pt x="185795" y="891117"/>
                  </a:lnTo>
                  <a:lnTo>
                    <a:pt x="184430" y="891117"/>
                  </a:lnTo>
                  <a:lnTo>
                    <a:pt x="183748" y="891137"/>
                  </a:lnTo>
                  <a:lnTo>
                    <a:pt x="183060" y="891157"/>
                  </a:lnTo>
                  <a:lnTo>
                    <a:pt x="182377" y="891218"/>
                  </a:lnTo>
                  <a:lnTo>
                    <a:pt x="181695" y="891279"/>
                  </a:lnTo>
                  <a:lnTo>
                    <a:pt x="181792" y="889613"/>
                  </a:lnTo>
                  <a:lnTo>
                    <a:pt x="181882" y="887926"/>
                  </a:lnTo>
                  <a:lnTo>
                    <a:pt x="181967" y="886240"/>
                  </a:lnTo>
                  <a:lnTo>
                    <a:pt x="182045" y="884553"/>
                  </a:lnTo>
                  <a:lnTo>
                    <a:pt x="182118" y="882846"/>
                  </a:lnTo>
                  <a:lnTo>
                    <a:pt x="182190" y="881160"/>
                  </a:lnTo>
                  <a:lnTo>
                    <a:pt x="182257" y="879453"/>
                  </a:lnTo>
                  <a:lnTo>
                    <a:pt x="182317" y="877746"/>
                  </a:lnTo>
                  <a:lnTo>
                    <a:pt x="182371" y="876059"/>
                  </a:lnTo>
                  <a:lnTo>
                    <a:pt x="182426" y="874352"/>
                  </a:lnTo>
                  <a:lnTo>
                    <a:pt x="182522" y="870918"/>
                  </a:lnTo>
                  <a:lnTo>
                    <a:pt x="182607" y="867504"/>
                  </a:lnTo>
                  <a:lnTo>
                    <a:pt x="182685" y="864070"/>
                  </a:lnTo>
                  <a:lnTo>
                    <a:pt x="182752" y="860635"/>
                  </a:lnTo>
                  <a:lnTo>
                    <a:pt x="182812" y="857181"/>
                  </a:lnTo>
                  <a:lnTo>
                    <a:pt x="182927" y="850312"/>
                  </a:lnTo>
                  <a:lnTo>
                    <a:pt x="183042" y="843464"/>
                  </a:lnTo>
                  <a:lnTo>
                    <a:pt x="183108" y="840030"/>
                  </a:lnTo>
                  <a:lnTo>
                    <a:pt x="183174" y="836616"/>
                  </a:lnTo>
                  <a:lnTo>
                    <a:pt x="183241" y="833527"/>
                  </a:lnTo>
                  <a:lnTo>
                    <a:pt x="183313" y="830398"/>
                  </a:lnTo>
                  <a:lnTo>
                    <a:pt x="183470" y="824159"/>
                  </a:lnTo>
                  <a:lnTo>
                    <a:pt x="183627" y="817880"/>
                  </a:lnTo>
                  <a:lnTo>
                    <a:pt x="183706" y="814751"/>
                  </a:lnTo>
                  <a:lnTo>
                    <a:pt x="183772" y="811601"/>
                  </a:lnTo>
                  <a:lnTo>
                    <a:pt x="183833" y="808451"/>
                  </a:lnTo>
                  <a:lnTo>
                    <a:pt x="183881" y="805322"/>
                  </a:lnTo>
                  <a:lnTo>
                    <a:pt x="183923" y="802172"/>
                  </a:lnTo>
                  <a:lnTo>
                    <a:pt x="183935" y="800607"/>
                  </a:lnTo>
                  <a:lnTo>
                    <a:pt x="183941" y="799042"/>
                  </a:lnTo>
                  <a:lnTo>
                    <a:pt x="183947" y="797478"/>
                  </a:lnTo>
                  <a:lnTo>
                    <a:pt x="183947" y="795913"/>
                  </a:lnTo>
                  <a:lnTo>
                    <a:pt x="183947" y="794348"/>
                  </a:lnTo>
                  <a:lnTo>
                    <a:pt x="183935" y="792784"/>
                  </a:lnTo>
                  <a:lnTo>
                    <a:pt x="183917" y="791239"/>
                  </a:lnTo>
                  <a:lnTo>
                    <a:pt x="183899" y="789674"/>
                  </a:lnTo>
                  <a:lnTo>
                    <a:pt x="183875" y="788130"/>
                  </a:lnTo>
                  <a:lnTo>
                    <a:pt x="183839" y="786565"/>
                  </a:lnTo>
                  <a:close/>
                  <a:moveTo>
                    <a:pt x="102777" y="663095"/>
                  </a:moveTo>
                  <a:lnTo>
                    <a:pt x="104619" y="663115"/>
                  </a:lnTo>
                  <a:lnTo>
                    <a:pt x="106467" y="663136"/>
                  </a:lnTo>
                  <a:lnTo>
                    <a:pt x="108314" y="663156"/>
                  </a:lnTo>
                  <a:lnTo>
                    <a:pt x="112004" y="663278"/>
                  </a:lnTo>
                  <a:lnTo>
                    <a:pt x="115700" y="663420"/>
                  </a:lnTo>
                  <a:lnTo>
                    <a:pt x="119395" y="663603"/>
                  </a:lnTo>
                  <a:lnTo>
                    <a:pt x="123091" y="663827"/>
                  </a:lnTo>
                  <a:lnTo>
                    <a:pt x="126786" y="664050"/>
                  </a:lnTo>
                  <a:lnTo>
                    <a:pt x="134178" y="664538"/>
                  </a:lnTo>
                  <a:lnTo>
                    <a:pt x="137873" y="664761"/>
                  </a:lnTo>
                  <a:lnTo>
                    <a:pt x="141569" y="664985"/>
                  </a:lnTo>
                  <a:lnTo>
                    <a:pt x="145264" y="665188"/>
                  </a:lnTo>
                  <a:lnTo>
                    <a:pt x="148960" y="665351"/>
                  </a:lnTo>
                  <a:lnTo>
                    <a:pt x="152650" y="665473"/>
                  </a:lnTo>
                  <a:lnTo>
                    <a:pt x="154497" y="665534"/>
                  </a:lnTo>
                  <a:lnTo>
                    <a:pt x="156345" y="665554"/>
                  </a:lnTo>
                  <a:lnTo>
                    <a:pt x="156357" y="670309"/>
                  </a:lnTo>
                  <a:lnTo>
                    <a:pt x="156387" y="675084"/>
                  </a:lnTo>
                  <a:lnTo>
                    <a:pt x="156424" y="679900"/>
                  </a:lnTo>
                  <a:lnTo>
                    <a:pt x="156472" y="684717"/>
                  </a:lnTo>
                  <a:lnTo>
                    <a:pt x="156526" y="689573"/>
                  </a:lnTo>
                  <a:lnTo>
                    <a:pt x="156587" y="694471"/>
                  </a:lnTo>
                  <a:lnTo>
                    <a:pt x="156659" y="699368"/>
                  </a:lnTo>
                  <a:lnTo>
                    <a:pt x="156738" y="704286"/>
                  </a:lnTo>
                  <a:lnTo>
                    <a:pt x="156816" y="709224"/>
                  </a:lnTo>
                  <a:lnTo>
                    <a:pt x="156907" y="714182"/>
                  </a:lnTo>
                  <a:lnTo>
                    <a:pt x="157088" y="724160"/>
                  </a:lnTo>
                  <a:lnTo>
                    <a:pt x="157275" y="734178"/>
                  </a:lnTo>
                  <a:lnTo>
                    <a:pt x="157456" y="744216"/>
                  </a:lnTo>
                  <a:lnTo>
                    <a:pt x="157547" y="749256"/>
                  </a:lnTo>
                  <a:lnTo>
                    <a:pt x="157631" y="754296"/>
                  </a:lnTo>
                  <a:lnTo>
                    <a:pt x="157710" y="759335"/>
                  </a:lnTo>
                  <a:lnTo>
                    <a:pt x="157782" y="764395"/>
                  </a:lnTo>
                  <a:lnTo>
                    <a:pt x="157855" y="769435"/>
                  </a:lnTo>
                  <a:lnTo>
                    <a:pt x="157915" y="774474"/>
                  </a:lnTo>
                  <a:lnTo>
                    <a:pt x="157969" y="779514"/>
                  </a:lnTo>
                  <a:lnTo>
                    <a:pt x="158012" y="784554"/>
                  </a:lnTo>
                  <a:lnTo>
                    <a:pt x="158042" y="789593"/>
                  </a:lnTo>
                  <a:lnTo>
                    <a:pt x="158066" y="794612"/>
                  </a:lnTo>
                  <a:lnTo>
                    <a:pt x="158078" y="799632"/>
                  </a:lnTo>
                  <a:lnTo>
                    <a:pt x="158072" y="804631"/>
                  </a:lnTo>
                  <a:lnTo>
                    <a:pt x="158066" y="807130"/>
                  </a:lnTo>
                  <a:lnTo>
                    <a:pt x="158054" y="809630"/>
                  </a:lnTo>
                  <a:lnTo>
                    <a:pt x="158042" y="812109"/>
                  </a:lnTo>
                  <a:lnTo>
                    <a:pt x="158024" y="814608"/>
                  </a:lnTo>
                  <a:lnTo>
                    <a:pt x="158000" y="817087"/>
                  </a:lnTo>
                  <a:lnTo>
                    <a:pt x="157976" y="819567"/>
                  </a:lnTo>
                  <a:lnTo>
                    <a:pt x="157945" y="822046"/>
                  </a:lnTo>
                  <a:lnTo>
                    <a:pt x="157909" y="824505"/>
                  </a:lnTo>
                  <a:lnTo>
                    <a:pt x="157891" y="824586"/>
                  </a:lnTo>
                  <a:lnTo>
                    <a:pt x="157885" y="824647"/>
                  </a:lnTo>
                  <a:lnTo>
                    <a:pt x="157861" y="824931"/>
                  </a:lnTo>
                  <a:lnTo>
                    <a:pt x="157837" y="825196"/>
                  </a:lnTo>
                  <a:lnTo>
                    <a:pt x="157825" y="825480"/>
                  </a:lnTo>
                  <a:lnTo>
                    <a:pt x="157819" y="825785"/>
                  </a:lnTo>
                  <a:lnTo>
                    <a:pt x="157825" y="826069"/>
                  </a:lnTo>
                  <a:lnTo>
                    <a:pt x="157831" y="826374"/>
                  </a:lnTo>
                  <a:lnTo>
                    <a:pt x="157843" y="826659"/>
                  </a:lnTo>
                  <a:lnTo>
                    <a:pt x="157867" y="826963"/>
                  </a:lnTo>
                  <a:lnTo>
                    <a:pt x="157800" y="830438"/>
                  </a:lnTo>
                  <a:lnTo>
                    <a:pt x="157728" y="833893"/>
                  </a:lnTo>
                  <a:lnTo>
                    <a:pt x="157643" y="837347"/>
                  </a:lnTo>
                  <a:lnTo>
                    <a:pt x="157553" y="840782"/>
                  </a:lnTo>
                  <a:lnTo>
                    <a:pt x="157450" y="844216"/>
                  </a:lnTo>
                  <a:lnTo>
                    <a:pt x="157335" y="847630"/>
                  </a:lnTo>
                  <a:lnTo>
                    <a:pt x="157209" y="851044"/>
                  </a:lnTo>
                  <a:lnTo>
                    <a:pt x="157076" y="854437"/>
                  </a:lnTo>
                  <a:lnTo>
                    <a:pt x="156925" y="857811"/>
                  </a:lnTo>
                  <a:lnTo>
                    <a:pt x="156762" y="861184"/>
                  </a:lnTo>
                  <a:lnTo>
                    <a:pt x="156587" y="864537"/>
                  </a:lnTo>
                  <a:lnTo>
                    <a:pt x="156399" y="867870"/>
                  </a:lnTo>
                  <a:lnTo>
                    <a:pt x="156303" y="869536"/>
                  </a:lnTo>
                  <a:lnTo>
                    <a:pt x="156200" y="871182"/>
                  </a:lnTo>
                  <a:lnTo>
                    <a:pt x="156091" y="872848"/>
                  </a:lnTo>
                  <a:lnTo>
                    <a:pt x="155983" y="874494"/>
                  </a:lnTo>
                  <a:lnTo>
                    <a:pt x="155874" y="876140"/>
                  </a:lnTo>
                  <a:lnTo>
                    <a:pt x="155753" y="877786"/>
                  </a:lnTo>
                  <a:lnTo>
                    <a:pt x="155633" y="879412"/>
                  </a:lnTo>
                  <a:lnTo>
                    <a:pt x="155512" y="881038"/>
                  </a:lnTo>
                  <a:lnTo>
                    <a:pt x="155397" y="882501"/>
                  </a:lnTo>
                  <a:lnTo>
                    <a:pt x="155276" y="883943"/>
                  </a:lnTo>
                  <a:lnTo>
                    <a:pt x="155156" y="885366"/>
                  </a:lnTo>
                  <a:lnTo>
                    <a:pt x="155029" y="886768"/>
                  </a:lnTo>
                  <a:lnTo>
                    <a:pt x="154902" y="888170"/>
                  </a:lnTo>
                  <a:lnTo>
                    <a:pt x="154763" y="889552"/>
                  </a:lnTo>
                  <a:lnTo>
                    <a:pt x="154630" y="890934"/>
                  </a:lnTo>
                  <a:lnTo>
                    <a:pt x="154485" y="892295"/>
                  </a:lnTo>
                  <a:lnTo>
                    <a:pt x="154340" y="893637"/>
                  </a:lnTo>
                  <a:lnTo>
                    <a:pt x="154189" y="894978"/>
                  </a:lnTo>
                  <a:lnTo>
                    <a:pt x="154038" y="896299"/>
                  </a:lnTo>
                  <a:lnTo>
                    <a:pt x="153881" y="897599"/>
                  </a:lnTo>
                  <a:lnTo>
                    <a:pt x="153724" y="898900"/>
                  </a:lnTo>
                  <a:lnTo>
                    <a:pt x="153561" y="900180"/>
                  </a:lnTo>
                  <a:lnTo>
                    <a:pt x="153392" y="901460"/>
                  </a:lnTo>
                  <a:lnTo>
                    <a:pt x="153217" y="902720"/>
                  </a:lnTo>
                  <a:lnTo>
                    <a:pt x="153042" y="903960"/>
                  </a:lnTo>
                  <a:lnTo>
                    <a:pt x="152867" y="905199"/>
                  </a:lnTo>
                  <a:lnTo>
                    <a:pt x="152686" y="906418"/>
                  </a:lnTo>
                  <a:lnTo>
                    <a:pt x="152499" y="907638"/>
                  </a:lnTo>
                  <a:lnTo>
                    <a:pt x="152311" y="908837"/>
                  </a:lnTo>
                  <a:lnTo>
                    <a:pt x="152118" y="910015"/>
                  </a:lnTo>
                  <a:lnTo>
                    <a:pt x="151925" y="911194"/>
                  </a:lnTo>
                  <a:lnTo>
                    <a:pt x="151726" y="912352"/>
                  </a:lnTo>
                  <a:lnTo>
                    <a:pt x="151520" y="913511"/>
                  </a:lnTo>
                  <a:lnTo>
                    <a:pt x="151315" y="914648"/>
                  </a:lnTo>
                  <a:lnTo>
                    <a:pt x="151110" y="915786"/>
                  </a:lnTo>
                  <a:lnTo>
                    <a:pt x="150892" y="916904"/>
                  </a:lnTo>
                  <a:lnTo>
                    <a:pt x="150681" y="918001"/>
                  </a:lnTo>
                  <a:lnTo>
                    <a:pt x="150458" y="919099"/>
                  </a:lnTo>
                  <a:lnTo>
                    <a:pt x="150240" y="920176"/>
                  </a:lnTo>
                  <a:lnTo>
                    <a:pt x="150011" y="921253"/>
                  </a:lnTo>
                  <a:lnTo>
                    <a:pt x="149787" y="922310"/>
                  </a:lnTo>
                  <a:lnTo>
                    <a:pt x="149552" y="923366"/>
                  </a:lnTo>
                  <a:lnTo>
                    <a:pt x="149322" y="924403"/>
                  </a:lnTo>
                  <a:lnTo>
                    <a:pt x="149081" y="925419"/>
                  </a:lnTo>
                  <a:lnTo>
                    <a:pt x="148839" y="926435"/>
                  </a:lnTo>
                  <a:lnTo>
                    <a:pt x="148598" y="927430"/>
                  </a:lnTo>
                  <a:lnTo>
                    <a:pt x="148350" y="928426"/>
                  </a:lnTo>
                  <a:lnTo>
                    <a:pt x="148102" y="929402"/>
                  </a:lnTo>
                  <a:lnTo>
                    <a:pt x="147849" y="930377"/>
                  </a:lnTo>
                  <a:lnTo>
                    <a:pt x="147595" y="931332"/>
                  </a:lnTo>
                  <a:lnTo>
                    <a:pt x="147336" y="932287"/>
                  </a:lnTo>
                  <a:lnTo>
                    <a:pt x="147076" y="933222"/>
                  </a:lnTo>
                  <a:lnTo>
                    <a:pt x="146810" y="934157"/>
                  </a:lnTo>
                  <a:lnTo>
                    <a:pt x="146545" y="935071"/>
                  </a:lnTo>
                  <a:lnTo>
                    <a:pt x="146279" y="935986"/>
                  </a:lnTo>
                  <a:lnTo>
                    <a:pt x="146007" y="936880"/>
                  </a:lnTo>
                  <a:lnTo>
                    <a:pt x="145729" y="937753"/>
                  </a:lnTo>
                  <a:lnTo>
                    <a:pt x="145452" y="938627"/>
                  </a:lnTo>
                  <a:lnTo>
                    <a:pt x="145174" y="939501"/>
                  </a:lnTo>
                  <a:lnTo>
                    <a:pt x="144890" y="940355"/>
                  </a:lnTo>
                  <a:lnTo>
                    <a:pt x="144606" y="941188"/>
                  </a:lnTo>
                  <a:lnTo>
                    <a:pt x="144322" y="942021"/>
                  </a:lnTo>
                  <a:lnTo>
                    <a:pt x="144033" y="942854"/>
                  </a:lnTo>
                  <a:lnTo>
                    <a:pt x="143737" y="943667"/>
                  </a:lnTo>
                  <a:lnTo>
                    <a:pt x="143441" y="944459"/>
                  </a:lnTo>
                  <a:lnTo>
                    <a:pt x="143145" y="945252"/>
                  </a:lnTo>
                  <a:lnTo>
                    <a:pt x="142843" y="946044"/>
                  </a:lnTo>
                  <a:lnTo>
                    <a:pt x="142541" y="946817"/>
                  </a:lnTo>
                  <a:lnTo>
                    <a:pt x="142239" y="947568"/>
                  </a:lnTo>
                  <a:lnTo>
                    <a:pt x="141931" y="948341"/>
                  </a:lnTo>
                  <a:lnTo>
                    <a:pt x="141623" y="949072"/>
                  </a:lnTo>
                  <a:lnTo>
                    <a:pt x="141309" y="949804"/>
                  </a:lnTo>
                  <a:lnTo>
                    <a:pt x="140681" y="951247"/>
                  </a:lnTo>
                  <a:lnTo>
                    <a:pt x="140047" y="952649"/>
                  </a:lnTo>
                  <a:lnTo>
                    <a:pt x="139401" y="954010"/>
                  </a:lnTo>
                  <a:lnTo>
                    <a:pt x="138743" y="955331"/>
                  </a:lnTo>
                  <a:lnTo>
                    <a:pt x="138078" y="956632"/>
                  </a:lnTo>
                  <a:lnTo>
                    <a:pt x="137408" y="957892"/>
                  </a:lnTo>
                  <a:lnTo>
                    <a:pt x="136732" y="959111"/>
                  </a:lnTo>
                  <a:lnTo>
                    <a:pt x="136050" y="960289"/>
                  </a:lnTo>
                  <a:lnTo>
                    <a:pt x="135355" y="961427"/>
                  </a:lnTo>
                  <a:lnTo>
                    <a:pt x="134655" y="962545"/>
                  </a:lnTo>
                  <a:lnTo>
                    <a:pt x="133948" y="963622"/>
                  </a:lnTo>
                  <a:lnTo>
                    <a:pt x="133236" y="964679"/>
                  </a:lnTo>
                  <a:lnTo>
                    <a:pt x="132517" y="965674"/>
                  </a:lnTo>
                  <a:lnTo>
                    <a:pt x="131792" y="966670"/>
                  </a:lnTo>
                  <a:lnTo>
                    <a:pt x="131062" y="967605"/>
                  </a:lnTo>
                  <a:lnTo>
                    <a:pt x="130325" y="968519"/>
                  </a:lnTo>
                  <a:lnTo>
                    <a:pt x="129588" y="969414"/>
                  </a:lnTo>
                  <a:lnTo>
                    <a:pt x="128839" y="970267"/>
                  </a:lnTo>
                  <a:lnTo>
                    <a:pt x="128091" y="971080"/>
                  </a:lnTo>
                  <a:lnTo>
                    <a:pt x="127330" y="971872"/>
                  </a:lnTo>
                  <a:lnTo>
                    <a:pt x="126575" y="972645"/>
                  </a:lnTo>
                  <a:lnTo>
                    <a:pt x="125808" y="973376"/>
                  </a:lnTo>
                  <a:lnTo>
                    <a:pt x="125041" y="974087"/>
                  </a:lnTo>
                  <a:lnTo>
                    <a:pt x="124268" y="974758"/>
                  </a:lnTo>
                  <a:lnTo>
                    <a:pt x="123495" y="975408"/>
                  </a:lnTo>
                  <a:lnTo>
                    <a:pt x="122716" y="976018"/>
                  </a:lnTo>
                  <a:lnTo>
                    <a:pt x="121931" y="976628"/>
                  </a:lnTo>
                  <a:lnTo>
                    <a:pt x="121146" y="977176"/>
                  </a:lnTo>
                  <a:lnTo>
                    <a:pt x="120361" y="977725"/>
                  </a:lnTo>
                  <a:lnTo>
                    <a:pt x="119570" y="978233"/>
                  </a:lnTo>
                  <a:lnTo>
                    <a:pt x="118779" y="978741"/>
                  </a:lnTo>
                  <a:lnTo>
                    <a:pt x="117982" y="979188"/>
                  </a:lnTo>
                  <a:lnTo>
                    <a:pt x="117898" y="977400"/>
                  </a:lnTo>
                  <a:lnTo>
                    <a:pt x="117819" y="975510"/>
                  </a:lnTo>
                  <a:lnTo>
                    <a:pt x="117741" y="973498"/>
                  </a:lnTo>
                  <a:lnTo>
                    <a:pt x="117662" y="971425"/>
                  </a:lnTo>
                  <a:lnTo>
                    <a:pt x="117511" y="967016"/>
                  </a:lnTo>
                  <a:lnTo>
                    <a:pt x="117348" y="962403"/>
                  </a:lnTo>
                  <a:lnTo>
                    <a:pt x="117258" y="960046"/>
                  </a:lnTo>
                  <a:lnTo>
                    <a:pt x="117161" y="957648"/>
                  </a:lnTo>
                  <a:lnTo>
                    <a:pt x="117058" y="955230"/>
                  </a:lnTo>
                  <a:lnTo>
                    <a:pt x="116944" y="952811"/>
                  </a:lnTo>
                  <a:lnTo>
                    <a:pt x="116823" y="950393"/>
                  </a:lnTo>
                  <a:lnTo>
                    <a:pt x="116684" y="947975"/>
                  </a:lnTo>
                  <a:lnTo>
                    <a:pt x="116611" y="946796"/>
                  </a:lnTo>
                  <a:lnTo>
                    <a:pt x="116539" y="945597"/>
                  </a:lnTo>
                  <a:lnTo>
                    <a:pt x="116454" y="944419"/>
                  </a:lnTo>
                  <a:lnTo>
                    <a:pt x="116370" y="943260"/>
                  </a:lnTo>
                  <a:lnTo>
                    <a:pt x="116285" y="942102"/>
                  </a:lnTo>
                  <a:lnTo>
                    <a:pt x="116195" y="940944"/>
                  </a:lnTo>
                  <a:lnTo>
                    <a:pt x="116098" y="939826"/>
                  </a:lnTo>
                  <a:lnTo>
                    <a:pt x="115995" y="938709"/>
                  </a:lnTo>
                  <a:lnTo>
                    <a:pt x="115887" y="937591"/>
                  </a:lnTo>
                  <a:lnTo>
                    <a:pt x="115778" y="936514"/>
                  </a:lnTo>
                  <a:lnTo>
                    <a:pt x="115663" y="935437"/>
                  </a:lnTo>
                  <a:lnTo>
                    <a:pt x="115543" y="934400"/>
                  </a:lnTo>
                  <a:lnTo>
                    <a:pt x="115416" y="933364"/>
                  </a:lnTo>
                  <a:lnTo>
                    <a:pt x="115283" y="932368"/>
                  </a:lnTo>
                  <a:lnTo>
                    <a:pt x="115144" y="931393"/>
                  </a:lnTo>
                  <a:lnTo>
                    <a:pt x="114999" y="930438"/>
                  </a:lnTo>
                  <a:lnTo>
                    <a:pt x="114848" y="929503"/>
                  </a:lnTo>
                  <a:lnTo>
                    <a:pt x="114697" y="928589"/>
                  </a:lnTo>
                  <a:lnTo>
                    <a:pt x="114534" y="927715"/>
                  </a:lnTo>
                  <a:lnTo>
                    <a:pt x="114365" y="926882"/>
                  </a:lnTo>
                  <a:lnTo>
                    <a:pt x="114184" y="926069"/>
                  </a:lnTo>
                  <a:lnTo>
                    <a:pt x="114003" y="925276"/>
                  </a:lnTo>
                  <a:lnTo>
                    <a:pt x="113816" y="924524"/>
                  </a:lnTo>
                  <a:lnTo>
                    <a:pt x="113616" y="923813"/>
                  </a:lnTo>
                  <a:lnTo>
                    <a:pt x="113411" y="923143"/>
                  </a:lnTo>
                  <a:lnTo>
                    <a:pt x="113200" y="922492"/>
                  </a:lnTo>
                  <a:lnTo>
                    <a:pt x="112976" y="921903"/>
                  </a:lnTo>
                  <a:lnTo>
                    <a:pt x="112861" y="921598"/>
                  </a:lnTo>
                  <a:lnTo>
                    <a:pt x="112747" y="921334"/>
                  </a:lnTo>
                  <a:lnTo>
                    <a:pt x="112632" y="921070"/>
                  </a:lnTo>
                  <a:lnTo>
                    <a:pt x="112511" y="920806"/>
                  </a:lnTo>
                  <a:lnTo>
                    <a:pt x="112390" y="920562"/>
                  </a:lnTo>
                  <a:lnTo>
                    <a:pt x="112270" y="920338"/>
                  </a:lnTo>
                  <a:lnTo>
                    <a:pt x="112143" y="920095"/>
                  </a:lnTo>
                  <a:lnTo>
                    <a:pt x="112016" y="919891"/>
                  </a:lnTo>
                  <a:lnTo>
                    <a:pt x="111883" y="919688"/>
                  </a:lnTo>
                  <a:lnTo>
                    <a:pt x="111750" y="919505"/>
                  </a:lnTo>
                  <a:lnTo>
                    <a:pt x="111618" y="919322"/>
                  </a:lnTo>
                  <a:lnTo>
                    <a:pt x="111479" y="919160"/>
                  </a:lnTo>
                  <a:lnTo>
                    <a:pt x="111340" y="918997"/>
                  </a:lnTo>
                  <a:lnTo>
                    <a:pt x="111201" y="918855"/>
                  </a:lnTo>
                  <a:lnTo>
                    <a:pt x="111056" y="918713"/>
                  </a:lnTo>
                  <a:lnTo>
                    <a:pt x="110911" y="918611"/>
                  </a:lnTo>
                  <a:lnTo>
                    <a:pt x="110766" y="918489"/>
                  </a:lnTo>
                  <a:lnTo>
                    <a:pt x="110615" y="918408"/>
                  </a:lnTo>
                  <a:lnTo>
                    <a:pt x="110186" y="918184"/>
                  </a:lnTo>
                  <a:lnTo>
                    <a:pt x="109752" y="917981"/>
                  </a:lnTo>
                  <a:lnTo>
                    <a:pt x="109311" y="917839"/>
                  </a:lnTo>
                  <a:lnTo>
                    <a:pt x="108870" y="917717"/>
                  </a:lnTo>
                  <a:lnTo>
                    <a:pt x="108423" y="917615"/>
                  </a:lnTo>
                  <a:lnTo>
                    <a:pt x="107976" y="917554"/>
                  </a:lnTo>
                  <a:lnTo>
                    <a:pt x="107523" y="917534"/>
                  </a:lnTo>
                  <a:lnTo>
                    <a:pt x="107064" y="917514"/>
                  </a:lnTo>
                  <a:lnTo>
                    <a:pt x="106612" y="917534"/>
                  </a:lnTo>
                  <a:lnTo>
                    <a:pt x="106147" y="917575"/>
                  </a:lnTo>
                  <a:lnTo>
                    <a:pt x="105688" y="917636"/>
                  </a:lnTo>
                  <a:lnTo>
                    <a:pt x="105223" y="917717"/>
                  </a:lnTo>
                  <a:lnTo>
                    <a:pt x="104752" y="917819"/>
                  </a:lnTo>
                  <a:lnTo>
                    <a:pt x="104287" y="917920"/>
                  </a:lnTo>
                  <a:lnTo>
                    <a:pt x="103351" y="918184"/>
                  </a:lnTo>
                  <a:lnTo>
                    <a:pt x="102415" y="918469"/>
                  </a:lnTo>
                  <a:lnTo>
                    <a:pt x="101479" y="918794"/>
                  </a:lnTo>
                  <a:lnTo>
                    <a:pt x="99625" y="919465"/>
                  </a:lnTo>
                  <a:lnTo>
                    <a:pt x="98707" y="919790"/>
                  </a:lnTo>
                  <a:lnTo>
                    <a:pt x="97801" y="920074"/>
                  </a:lnTo>
                  <a:lnTo>
                    <a:pt x="97354" y="920196"/>
                  </a:lnTo>
                  <a:lnTo>
                    <a:pt x="96914" y="920318"/>
                  </a:lnTo>
                  <a:lnTo>
                    <a:pt x="96473" y="920420"/>
                  </a:lnTo>
                  <a:lnTo>
                    <a:pt x="96038" y="920501"/>
                  </a:lnTo>
                  <a:lnTo>
                    <a:pt x="94957" y="920643"/>
                  </a:lnTo>
                  <a:lnTo>
                    <a:pt x="93876" y="920785"/>
                  </a:lnTo>
                  <a:lnTo>
                    <a:pt x="91708" y="921029"/>
                  </a:lnTo>
                  <a:lnTo>
                    <a:pt x="90628" y="921172"/>
                  </a:lnTo>
                  <a:lnTo>
                    <a:pt x="89541" y="921334"/>
                  </a:lnTo>
                  <a:lnTo>
                    <a:pt x="88460" y="921517"/>
                  </a:lnTo>
                  <a:lnTo>
                    <a:pt x="87379" y="921720"/>
                  </a:lnTo>
                  <a:lnTo>
                    <a:pt x="86298" y="921964"/>
                  </a:lnTo>
                  <a:lnTo>
                    <a:pt x="85760" y="922106"/>
                  </a:lnTo>
                  <a:lnTo>
                    <a:pt x="85217" y="922269"/>
                  </a:lnTo>
                  <a:lnTo>
                    <a:pt x="84680" y="922452"/>
                  </a:lnTo>
                  <a:lnTo>
                    <a:pt x="84142" y="922635"/>
                  </a:lnTo>
                  <a:lnTo>
                    <a:pt x="83605" y="922838"/>
                  </a:lnTo>
                  <a:lnTo>
                    <a:pt x="83067" y="923041"/>
                  </a:lnTo>
                  <a:lnTo>
                    <a:pt x="82536" y="923285"/>
                  </a:lnTo>
                  <a:lnTo>
                    <a:pt x="81998" y="923549"/>
                  </a:lnTo>
                  <a:lnTo>
                    <a:pt x="81467" y="923813"/>
                  </a:lnTo>
                  <a:lnTo>
                    <a:pt x="80936" y="924118"/>
                  </a:lnTo>
                  <a:lnTo>
                    <a:pt x="80398" y="924443"/>
                  </a:lnTo>
                  <a:lnTo>
                    <a:pt x="79867" y="924789"/>
                  </a:lnTo>
                  <a:lnTo>
                    <a:pt x="79341" y="925154"/>
                  </a:lnTo>
                  <a:lnTo>
                    <a:pt x="78810" y="925541"/>
                  </a:lnTo>
                  <a:lnTo>
                    <a:pt x="78701" y="925642"/>
                  </a:lnTo>
                  <a:lnTo>
                    <a:pt x="78599" y="925764"/>
                  </a:lnTo>
                  <a:lnTo>
                    <a:pt x="78502" y="925906"/>
                  </a:lnTo>
                  <a:lnTo>
                    <a:pt x="78418" y="926069"/>
                  </a:lnTo>
                  <a:lnTo>
                    <a:pt x="78339" y="926252"/>
                  </a:lnTo>
                  <a:lnTo>
                    <a:pt x="78273" y="926455"/>
                  </a:lnTo>
                  <a:lnTo>
                    <a:pt x="78212" y="926679"/>
                  </a:lnTo>
                  <a:lnTo>
                    <a:pt x="78164" y="926902"/>
                  </a:lnTo>
                  <a:lnTo>
                    <a:pt x="78116" y="927146"/>
                  </a:lnTo>
                  <a:lnTo>
                    <a:pt x="78079" y="927390"/>
                  </a:lnTo>
                  <a:lnTo>
                    <a:pt x="78055" y="927654"/>
                  </a:lnTo>
                  <a:lnTo>
                    <a:pt x="78031" y="927918"/>
                  </a:lnTo>
                  <a:lnTo>
                    <a:pt x="78019" y="928203"/>
                  </a:lnTo>
                  <a:lnTo>
                    <a:pt x="78013" y="928487"/>
                  </a:lnTo>
                  <a:lnTo>
                    <a:pt x="78013" y="928772"/>
                  </a:lnTo>
                  <a:lnTo>
                    <a:pt x="78019" y="929056"/>
                  </a:lnTo>
                  <a:lnTo>
                    <a:pt x="78031" y="929341"/>
                  </a:lnTo>
                  <a:lnTo>
                    <a:pt x="78049" y="929625"/>
                  </a:lnTo>
                  <a:lnTo>
                    <a:pt x="78079" y="929910"/>
                  </a:lnTo>
                  <a:lnTo>
                    <a:pt x="78110" y="930194"/>
                  </a:lnTo>
                  <a:lnTo>
                    <a:pt x="78146" y="930458"/>
                  </a:lnTo>
                  <a:lnTo>
                    <a:pt x="78188" y="930743"/>
                  </a:lnTo>
                  <a:lnTo>
                    <a:pt x="78236" y="930987"/>
                  </a:lnTo>
                  <a:lnTo>
                    <a:pt x="78291" y="931251"/>
                  </a:lnTo>
                  <a:lnTo>
                    <a:pt x="78351" y="931474"/>
                  </a:lnTo>
                  <a:lnTo>
                    <a:pt x="78418" y="931698"/>
                  </a:lnTo>
                  <a:lnTo>
                    <a:pt x="78484" y="931901"/>
                  </a:lnTo>
                  <a:lnTo>
                    <a:pt x="78556" y="932104"/>
                  </a:lnTo>
                  <a:lnTo>
                    <a:pt x="78635" y="932287"/>
                  </a:lnTo>
                  <a:lnTo>
                    <a:pt x="78720" y="932429"/>
                  </a:lnTo>
                  <a:lnTo>
                    <a:pt x="78804" y="932572"/>
                  </a:lnTo>
                  <a:lnTo>
                    <a:pt x="78895" y="932673"/>
                  </a:lnTo>
                  <a:lnTo>
                    <a:pt x="78889" y="935396"/>
                  </a:lnTo>
                  <a:lnTo>
                    <a:pt x="78870" y="938099"/>
                  </a:lnTo>
                  <a:lnTo>
                    <a:pt x="78840" y="940802"/>
                  </a:lnTo>
                  <a:lnTo>
                    <a:pt x="78810" y="943504"/>
                  </a:lnTo>
                  <a:lnTo>
                    <a:pt x="78768" y="946187"/>
                  </a:lnTo>
                  <a:lnTo>
                    <a:pt x="78720" y="948869"/>
                  </a:lnTo>
                  <a:lnTo>
                    <a:pt x="78665" y="951551"/>
                  </a:lnTo>
                  <a:lnTo>
                    <a:pt x="78605" y="954234"/>
                  </a:lnTo>
                  <a:lnTo>
                    <a:pt x="78538" y="956916"/>
                  </a:lnTo>
                  <a:lnTo>
                    <a:pt x="78472" y="959599"/>
                  </a:lnTo>
                  <a:lnTo>
                    <a:pt x="78333" y="964963"/>
                  </a:lnTo>
                  <a:lnTo>
                    <a:pt x="78037" y="975733"/>
                  </a:lnTo>
                  <a:lnTo>
                    <a:pt x="78031" y="976160"/>
                  </a:lnTo>
                  <a:lnTo>
                    <a:pt x="78031" y="976546"/>
                  </a:lnTo>
                  <a:lnTo>
                    <a:pt x="78049" y="976912"/>
                  </a:lnTo>
                  <a:lnTo>
                    <a:pt x="78073" y="977257"/>
                  </a:lnTo>
                  <a:lnTo>
                    <a:pt x="78110" y="977603"/>
                  </a:lnTo>
                  <a:lnTo>
                    <a:pt x="78152" y="977908"/>
                  </a:lnTo>
                  <a:lnTo>
                    <a:pt x="78200" y="978192"/>
                  </a:lnTo>
                  <a:lnTo>
                    <a:pt x="78255" y="978477"/>
                  </a:lnTo>
                  <a:lnTo>
                    <a:pt x="77572" y="978030"/>
                  </a:lnTo>
                  <a:lnTo>
                    <a:pt x="76896" y="977562"/>
                  </a:lnTo>
                  <a:lnTo>
                    <a:pt x="76220" y="977095"/>
                  </a:lnTo>
                  <a:lnTo>
                    <a:pt x="75549" y="976587"/>
                  </a:lnTo>
                  <a:lnTo>
                    <a:pt x="74879" y="976059"/>
                  </a:lnTo>
                  <a:lnTo>
                    <a:pt x="74209" y="975510"/>
                  </a:lnTo>
                  <a:lnTo>
                    <a:pt x="73544" y="974961"/>
                  </a:lnTo>
                  <a:lnTo>
                    <a:pt x="72880" y="974372"/>
                  </a:lnTo>
                  <a:lnTo>
                    <a:pt x="72222" y="973762"/>
                  </a:lnTo>
                  <a:lnTo>
                    <a:pt x="71564" y="973132"/>
                  </a:lnTo>
                  <a:lnTo>
                    <a:pt x="70912" y="972482"/>
                  </a:lnTo>
                  <a:lnTo>
                    <a:pt x="70259" y="971791"/>
                  </a:lnTo>
                  <a:lnTo>
                    <a:pt x="69613" y="971100"/>
                  </a:lnTo>
                  <a:lnTo>
                    <a:pt x="68973" y="970369"/>
                  </a:lnTo>
                  <a:lnTo>
                    <a:pt x="68333" y="969617"/>
                  </a:lnTo>
                  <a:lnTo>
                    <a:pt x="67699" y="968865"/>
                  </a:lnTo>
                  <a:lnTo>
                    <a:pt x="67065" y="968052"/>
                  </a:lnTo>
                  <a:lnTo>
                    <a:pt x="66437" y="967239"/>
                  </a:lnTo>
                  <a:lnTo>
                    <a:pt x="65815" y="966406"/>
                  </a:lnTo>
                  <a:lnTo>
                    <a:pt x="65199" y="965532"/>
                  </a:lnTo>
                  <a:lnTo>
                    <a:pt x="64583" y="964638"/>
                  </a:lnTo>
                  <a:lnTo>
                    <a:pt x="63973" y="963703"/>
                  </a:lnTo>
                  <a:lnTo>
                    <a:pt x="63370" y="962769"/>
                  </a:lnTo>
                  <a:lnTo>
                    <a:pt x="62772" y="961793"/>
                  </a:lnTo>
                  <a:lnTo>
                    <a:pt x="62174" y="960797"/>
                  </a:lnTo>
                  <a:lnTo>
                    <a:pt x="61588" y="959761"/>
                  </a:lnTo>
                  <a:lnTo>
                    <a:pt x="61002" y="958704"/>
                  </a:lnTo>
                  <a:lnTo>
                    <a:pt x="60429" y="957627"/>
                  </a:lnTo>
                  <a:lnTo>
                    <a:pt x="59855" y="956510"/>
                  </a:lnTo>
                  <a:lnTo>
                    <a:pt x="59287" y="955372"/>
                  </a:lnTo>
                  <a:lnTo>
                    <a:pt x="58726" y="954213"/>
                  </a:lnTo>
                  <a:lnTo>
                    <a:pt x="58176" y="953015"/>
                  </a:lnTo>
                  <a:lnTo>
                    <a:pt x="57627" y="951775"/>
                  </a:lnTo>
                  <a:lnTo>
                    <a:pt x="57083" y="950535"/>
                  </a:lnTo>
                  <a:lnTo>
                    <a:pt x="56552" y="949235"/>
                  </a:lnTo>
                  <a:lnTo>
                    <a:pt x="56021" y="947934"/>
                  </a:lnTo>
                  <a:lnTo>
                    <a:pt x="55501" y="946573"/>
                  </a:lnTo>
                  <a:lnTo>
                    <a:pt x="54988" y="945211"/>
                  </a:lnTo>
                  <a:lnTo>
                    <a:pt x="54481" y="943809"/>
                  </a:lnTo>
                  <a:lnTo>
                    <a:pt x="53980" y="942366"/>
                  </a:lnTo>
                  <a:lnTo>
                    <a:pt x="53484" y="940883"/>
                  </a:lnTo>
                  <a:lnTo>
                    <a:pt x="53001" y="939379"/>
                  </a:lnTo>
                  <a:lnTo>
                    <a:pt x="52524" y="937855"/>
                  </a:lnTo>
                  <a:lnTo>
                    <a:pt x="52053" y="936290"/>
                  </a:lnTo>
                  <a:lnTo>
                    <a:pt x="51594" y="934685"/>
                  </a:lnTo>
                  <a:lnTo>
                    <a:pt x="51141" y="933059"/>
                  </a:lnTo>
                  <a:lnTo>
                    <a:pt x="50695" y="931393"/>
                  </a:lnTo>
                  <a:lnTo>
                    <a:pt x="50260" y="929686"/>
                  </a:lnTo>
                  <a:lnTo>
                    <a:pt x="49831" y="927959"/>
                  </a:lnTo>
                  <a:lnTo>
                    <a:pt x="49408" y="926191"/>
                  </a:lnTo>
                  <a:lnTo>
                    <a:pt x="48998" y="924382"/>
                  </a:lnTo>
                  <a:lnTo>
                    <a:pt x="48599" y="922533"/>
                  </a:lnTo>
                  <a:lnTo>
                    <a:pt x="48207" y="920664"/>
                  </a:lnTo>
                  <a:lnTo>
                    <a:pt x="47820" y="918753"/>
                  </a:lnTo>
                  <a:lnTo>
                    <a:pt x="47446" y="916803"/>
                  </a:lnTo>
                  <a:lnTo>
                    <a:pt x="47084" y="914831"/>
                  </a:lnTo>
                  <a:lnTo>
                    <a:pt x="46727" y="912820"/>
                  </a:lnTo>
                  <a:lnTo>
                    <a:pt x="46383" y="910747"/>
                  </a:lnTo>
                  <a:lnTo>
                    <a:pt x="46045" y="908654"/>
                  </a:lnTo>
                  <a:lnTo>
                    <a:pt x="45719" y="906540"/>
                  </a:lnTo>
                  <a:lnTo>
                    <a:pt x="45405" y="904366"/>
                  </a:lnTo>
                  <a:lnTo>
                    <a:pt x="45103" y="902151"/>
                  </a:lnTo>
                  <a:lnTo>
                    <a:pt x="44807" y="899916"/>
                  </a:lnTo>
                  <a:lnTo>
                    <a:pt x="44523" y="897640"/>
                  </a:lnTo>
                  <a:lnTo>
                    <a:pt x="44324" y="895974"/>
                  </a:lnTo>
                  <a:lnTo>
                    <a:pt x="44137" y="894307"/>
                  </a:lnTo>
                  <a:lnTo>
                    <a:pt x="43956" y="892641"/>
                  </a:lnTo>
                  <a:lnTo>
                    <a:pt x="43780" y="890954"/>
                  </a:lnTo>
                  <a:lnTo>
                    <a:pt x="43611" y="889268"/>
                  </a:lnTo>
                  <a:lnTo>
                    <a:pt x="43448" y="887581"/>
                  </a:lnTo>
                  <a:lnTo>
                    <a:pt x="43291" y="885874"/>
                  </a:lnTo>
                  <a:lnTo>
                    <a:pt x="43140" y="884187"/>
                  </a:lnTo>
                  <a:lnTo>
                    <a:pt x="42995" y="882480"/>
                  </a:lnTo>
                  <a:lnTo>
                    <a:pt x="42857" y="880753"/>
                  </a:lnTo>
                  <a:lnTo>
                    <a:pt x="42724" y="879046"/>
                  </a:lnTo>
                  <a:lnTo>
                    <a:pt x="42597" y="877319"/>
                  </a:lnTo>
                  <a:lnTo>
                    <a:pt x="42476" y="875592"/>
                  </a:lnTo>
                  <a:lnTo>
                    <a:pt x="42361" y="873844"/>
                  </a:lnTo>
                  <a:lnTo>
                    <a:pt x="42247" y="872117"/>
                  </a:lnTo>
                  <a:lnTo>
                    <a:pt x="42144" y="870369"/>
                  </a:lnTo>
                  <a:lnTo>
                    <a:pt x="42041" y="868621"/>
                  </a:lnTo>
                  <a:lnTo>
                    <a:pt x="41951" y="866874"/>
                  </a:lnTo>
                  <a:lnTo>
                    <a:pt x="41854" y="865126"/>
                  </a:lnTo>
                  <a:lnTo>
                    <a:pt x="41770" y="863358"/>
                  </a:lnTo>
                  <a:lnTo>
                    <a:pt x="41691" y="861611"/>
                  </a:lnTo>
                  <a:lnTo>
                    <a:pt x="41613" y="859843"/>
                  </a:lnTo>
                  <a:lnTo>
                    <a:pt x="41540" y="858075"/>
                  </a:lnTo>
                  <a:lnTo>
                    <a:pt x="41468" y="856307"/>
                  </a:lnTo>
                  <a:lnTo>
                    <a:pt x="41407" y="854519"/>
                  </a:lnTo>
                  <a:lnTo>
                    <a:pt x="41341" y="852751"/>
                  </a:lnTo>
                  <a:lnTo>
                    <a:pt x="41287" y="850963"/>
                  </a:lnTo>
                  <a:lnTo>
                    <a:pt x="41232" y="849195"/>
                  </a:lnTo>
                  <a:lnTo>
                    <a:pt x="41136" y="845618"/>
                  </a:lnTo>
                  <a:lnTo>
                    <a:pt x="41051" y="842042"/>
                  </a:lnTo>
                  <a:lnTo>
                    <a:pt x="40979" y="838465"/>
                  </a:lnTo>
                  <a:lnTo>
                    <a:pt x="40918" y="834868"/>
                  </a:lnTo>
                  <a:lnTo>
                    <a:pt x="40864" y="831272"/>
                  </a:lnTo>
                  <a:lnTo>
                    <a:pt x="40822" y="827675"/>
                  </a:lnTo>
                  <a:lnTo>
                    <a:pt x="40785" y="824078"/>
                  </a:lnTo>
                  <a:lnTo>
                    <a:pt x="40755" y="820481"/>
                  </a:lnTo>
                  <a:lnTo>
                    <a:pt x="40731" y="816884"/>
                  </a:lnTo>
                  <a:lnTo>
                    <a:pt x="40713" y="813287"/>
                  </a:lnTo>
                  <a:lnTo>
                    <a:pt x="40683" y="806114"/>
                  </a:lnTo>
                  <a:lnTo>
                    <a:pt x="40665" y="798961"/>
                  </a:lnTo>
                  <a:lnTo>
                    <a:pt x="40634" y="791849"/>
                  </a:lnTo>
                  <a:lnTo>
                    <a:pt x="40622" y="788293"/>
                  </a:lnTo>
                  <a:lnTo>
                    <a:pt x="40598" y="784777"/>
                  </a:lnTo>
                  <a:lnTo>
                    <a:pt x="40393" y="755556"/>
                  </a:lnTo>
                  <a:lnTo>
                    <a:pt x="40194" y="726314"/>
                  </a:lnTo>
                  <a:lnTo>
                    <a:pt x="39807" y="667870"/>
                  </a:lnTo>
                  <a:lnTo>
                    <a:pt x="46987" y="667037"/>
                  </a:lnTo>
                  <a:lnTo>
                    <a:pt x="50574" y="666651"/>
                  </a:lnTo>
                  <a:lnTo>
                    <a:pt x="54161" y="666265"/>
                  </a:lnTo>
                  <a:lnTo>
                    <a:pt x="57748" y="665899"/>
                  </a:lnTo>
                  <a:lnTo>
                    <a:pt x="61341" y="665534"/>
                  </a:lnTo>
                  <a:lnTo>
                    <a:pt x="64927" y="665188"/>
                  </a:lnTo>
                  <a:lnTo>
                    <a:pt x="68514" y="664883"/>
                  </a:lnTo>
                  <a:lnTo>
                    <a:pt x="72107" y="664578"/>
                  </a:lnTo>
                  <a:lnTo>
                    <a:pt x="75694" y="664294"/>
                  </a:lnTo>
                  <a:lnTo>
                    <a:pt x="79287" y="664050"/>
                  </a:lnTo>
                  <a:lnTo>
                    <a:pt x="82874" y="663806"/>
                  </a:lnTo>
                  <a:lnTo>
                    <a:pt x="86467" y="663603"/>
                  </a:lnTo>
                  <a:lnTo>
                    <a:pt x="90060" y="663440"/>
                  </a:lnTo>
                  <a:lnTo>
                    <a:pt x="93647" y="663298"/>
                  </a:lnTo>
                  <a:lnTo>
                    <a:pt x="97240" y="663176"/>
                  </a:lnTo>
                  <a:lnTo>
                    <a:pt x="99088" y="663136"/>
                  </a:lnTo>
                  <a:lnTo>
                    <a:pt x="100929" y="663115"/>
                  </a:lnTo>
                  <a:lnTo>
                    <a:pt x="102777" y="663095"/>
                  </a:lnTo>
                  <a:close/>
                  <a:moveTo>
                    <a:pt x="106642" y="930621"/>
                  </a:moveTo>
                  <a:lnTo>
                    <a:pt x="107040" y="930641"/>
                  </a:lnTo>
                  <a:lnTo>
                    <a:pt x="107234" y="930661"/>
                  </a:lnTo>
                  <a:lnTo>
                    <a:pt x="107433" y="930702"/>
                  </a:lnTo>
                  <a:lnTo>
                    <a:pt x="107632" y="930743"/>
                  </a:lnTo>
                  <a:lnTo>
                    <a:pt x="107825" y="930824"/>
                  </a:lnTo>
                  <a:lnTo>
                    <a:pt x="108019" y="930885"/>
                  </a:lnTo>
                  <a:lnTo>
                    <a:pt x="108212" y="930987"/>
                  </a:lnTo>
                  <a:lnTo>
                    <a:pt x="108405" y="931108"/>
                  </a:lnTo>
                  <a:lnTo>
                    <a:pt x="108598" y="931230"/>
                  </a:lnTo>
                  <a:lnTo>
                    <a:pt x="108785" y="931393"/>
                  </a:lnTo>
                  <a:lnTo>
                    <a:pt x="108973" y="931556"/>
                  </a:lnTo>
                  <a:lnTo>
                    <a:pt x="109160" y="931738"/>
                  </a:lnTo>
                  <a:lnTo>
                    <a:pt x="109347" y="931962"/>
                  </a:lnTo>
                  <a:lnTo>
                    <a:pt x="109818" y="932531"/>
                  </a:lnTo>
                  <a:lnTo>
                    <a:pt x="110029" y="932815"/>
                  </a:lnTo>
                  <a:lnTo>
                    <a:pt x="110223" y="933080"/>
                  </a:lnTo>
                  <a:lnTo>
                    <a:pt x="110404" y="933344"/>
                  </a:lnTo>
                  <a:lnTo>
                    <a:pt x="110567" y="933628"/>
                  </a:lnTo>
                  <a:lnTo>
                    <a:pt x="110718" y="933892"/>
                  </a:lnTo>
                  <a:lnTo>
                    <a:pt x="110857" y="934157"/>
                  </a:lnTo>
                  <a:lnTo>
                    <a:pt x="110977" y="934421"/>
                  </a:lnTo>
                  <a:lnTo>
                    <a:pt x="111092" y="934705"/>
                  </a:lnTo>
                  <a:lnTo>
                    <a:pt x="111201" y="934990"/>
                  </a:lnTo>
                  <a:lnTo>
                    <a:pt x="111291" y="935274"/>
                  </a:lnTo>
                  <a:lnTo>
                    <a:pt x="111376" y="935579"/>
                  </a:lnTo>
                  <a:lnTo>
                    <a:pt x="111455" y="935904"/>
                  </a:lnTo>
                  <a:lnTo>
                    <a:pt x="111527" y="936229"/>
                  </a:lnTo>
                  <a:lnTo>
                    <a:pt x="111587" y="936575"/>
                  </a:lnTo>
                  <a:lnTo>
                    <a:pt x="111648" y="936961"/>
                  </a:lnTo>
                  <a:lnTo>
                    <a:pt x="111696" y="937327"/>
                  </a:lnTo>
                  <a:lnTo>
                    <a:pt x="111744" y="937753"/>
                  </a:lnTo>
                  <a:lnTo>
                    <a:pt x="111793" y="938180"/>
                  </a:lnTo>
                  <a:lnTo>
                    <a:pt x="111835" y="938627"/>
                  </a:lnTo>
                  <a:lnTo>
                    <a:pt x="111871" y="939115"/>
                  </a:lnTo>
                  <a:lnTo>
                    <a:pt x="111950" y="940172"/>
                  </a:lnTo>
                  <a:lnTo>
                    <a:pt x="112119" y="942671"/>
                  </a:lnTo>
                  <a:lnTo>
                    <a:pt x="112227" y="944155"/>
                  </a:lnTo>
                  <a:lnTo>
                    <a:pt x="112348" y="945801"/>
                  </a:lnTo>
                  <a:lnTo>
                    <a:pt x="112686" y="950190"/>
                  </a:lnTo>
                  <a:lnTo>
                    <a:pt x="113037" y="954559"/>
                  </a:lnTo>
                  <a:lnTo>
                    <a:pt x="113387" y="958928"/>
                  </a:lnTo>
                  <a:lnTo>
                    <a:pt x="113743" y="963277"/>
                  </a:lnTo>
                  <a:lnTo>
                    <a:pt x="114105" y="967625"/>
                  </a:lnTo>
                  <a:lnTo>
                    <a:pt x="114474" y="971974"/>
                  </a:lnTo>
                  <a:lnTo>
                    <a:pt x="114842" y="976302"/>
                  </a:lnTo>
                  <a:lnTo>
                    <a:pt x="115223" y="980631"/>
                  </a:lnTo>
                  <a:lnTo>
                    <a:pt x="114558" y="980936"/>
                  </a:lnTo>
                  <a:lnTo>
                    <a:pt x="113894" y="981240"/>
                  </a:lnTo>
                  <a:lnTo>
                    <a:pt x="113230" y="981505"/>
                  </a:lnTo>
                  <a:lnTo>
                    <a:pt x="112572" y="981769"/>
                  </a:lnTo>
                  <a:lnTo>
                    <a:pt x="111907" y="982013"/>
                  </a:lnTo>
                  <a:lnTo>
                    <a:pt x="111243" y="982236"/>
                  </a:lnTo>
                  <a:lnTo>
                    <a:pt x="110579" y="982460"/>
                  </a:lnTo>
                  <a:lnTo>
                    <a:pt x="109921" y="982663"/>
                  </a:lnTo>
                  <a:lnTo>
                    <a:pt x="109256" y="982846"/>
                  </a:lnTo>
                  <a:lnTo>
                    <a:pt x="108598" y="983029"/>
                  </a:lnTo>
                  <a:lnTo>
                    <a:pt x="107934" y="983191"/>
                  </a:lnTo>
                  <a:lnTo>
                    <a:pt x="107276" y="983333"/>
                  </a:lnTo>
                  <a:lnTo>
                    <a:pt x="106612" y="983476"/>
                  </a:lnTo>
                  <a:lnTo>
                    <a:pt x="105953" y="983598"/>
                  </a:lnTo>
                  <a:lnTo>
                    <a:pt x="104631" y="983821"/>
                  </a:lnTo>
                  <a:lnTo>
                    <a:pt x="103188" y="983984"/>
                  </a:lnTo>
                  <a:lnTo>
                    <a:pt x="101732" y="984106"/>
                  </a:lnTo>
                  <a:lnTo>
                    <a:pt x="100253" y="984187"/>
                  </a:lnTo>
                  <a:lnTo>
                    <a:pt x="99510" y="984207"/>
                  </a:lnTo>
                  <a:lnTo>
                    <a:pt x="98768" y="984228"/>
                  </a:lnTo>
                  <a:lnTo>
                    <a:pt x="98019" y="984228"/>
                  </a:lnTo>
                  <a:lnTo>
                    <a:pt x="97264" y="984207"/>
                  </a:lnTo>
                  <a:lnTo>
                    <a:pt x="96515" y="984187"/>
                  </a:lnTo>
                  <a:lnTo>
                    <a:pt x="95754" y="984126"/>
                  </a:lnTo>
                  <a:lnTo>
                    <a:pt x="94999" y="984085"/>
                  </a:lnTo>
                  <a:lnTo>
                    <a:pt x="94239" y="984004"/>
                  </a:lnTo>
                  <a:lnTo>
                    <a:pt x="93472" y="983923"/>
                  </a:lnTo>
                  <a:lnTo>
                    <a:pt x="92711" y="983821"/>
                  </a:lnTo>
                  <a:lnTo>
                    <a:pt x="91944" y="983699"/>
                  </a:lnTo>
                  <a:lnTo>
                    <a:pt x="91177" y="983557"/>
                  </a:lnTo>
                  <a:lnTo>
                    <a:pt x="90404" y="983394"/>
                  </a:lnTo>
                  <a:lnTo>
                    <a:pt x="89637" y="983232"/>
                  </a:lnTo>
                  <a:lnTo>
                    <a:pt x="88864" y="983049"/>
                  </a:lnTo>
                  <a:lnTo>
                    <a:pt x="88097" y="982846"/>
                  </a:lnTo>
                  <a:lnTo>
                    <a:pt x="87324" y="982622"/>
                  </a:lnTo>
                  <a:lnTo>
                    <a:pt x="86552" y="982378"/>
                  </a:lnTo>
                  <a:lnTo>
                    <a:pt x="85779" y="982114"/>
                  </a:lnTo>
                  <a:lnTo>
                    <a:pt x="85012" y="981830"/>
                  </a:lnTo>
                  <a:lnTo>
                    <a:pt x="84239" y="981525"/>
                  </a:lnTo>
                  <a:lnTo>
                    <a:pt x="83466" y="981200"/>
                  </a:lnTo>
                  <a:lnTo>
                    <a:pt x="82699" y="980854"/>
                  </a:lnTo>
                  <a:lnTo>
                    <a:pt x="81932" y="980488"/>
                  </a:lnTo>
                  <a:lnTo>
                    <a:pt x="81165" y="980102"/>
                  </a:lnTo>
                  <a:lnTo>
                    <a:pt x="80398" y="979696"/>
                  </a:lnTo>
                  <a:lnTo>
                    <a:pt x="80489" y="979472"/>
                  </a:lnTo>
                  <a:lnTo>
                    <a:pt x="80579" y="979208"/>
                  </a:lnTo>
                  <a:lnTo>
                    <a:pt x="80664" y="978924"/>
                  </a:lnTo>
                  <a:lnTo>
                    <a:pt x="80736" y="978619"/>
                  </a:lnTo>
                  <a:lnTo>
                    <a:pt x="80809" y="978274"/>
                  </a:lnTo>
                  <a:lnTo>
                    <a:pt x="80869" y="977887"/>
                  </a:lnTo>
                  <a:lnTo>
                    <a:pt x="80918" y="977481"/>
                  </a:lnTo>
                  <a:lnTo>
                    <a:pt x="80954" y="977034"/>
                  </a:lnTo>
                  <a:lnTo>
                    <a:pt x="81044" y="975713"/>
                  </a:lnTo>
                  <a:lnTo>
                    <a:pt x="81135" y="974372"/>
                  </a:lnTo>
                  <a:lnTo>
                    <a:pt x="81213" y="973031"/>
                  </a:lnTo>
                  <a:lnTo>
                    <a:pt x="81292" y="971710"/>
                  </a:lnTo>
                  <a:lnTo>
                    <a:pt x="81358" y="970369"/>
                  </a:lnTo>
                  <a:lnTo>
                    <a:pt x="81419" y="969007"/>
                  </a:lnTo>
                  <a:lnTo>
                    <a:pt x="81479" y="967666"/>
                  </a:lnTo>
                  <a:lnTo>
                    <a:pt x="81527" y="966325"/>
                  </a:lnTo>
                  <a:lnTo>
                    <a:pt x="81576" y="964963"/>
                  </a:lnTo>
                  <a:lnTo>
                    <a:pt x="81612" y="963602"/>
                  </a:lnTo>
                  <a:lnTo>
                    <a:pt x="81648" y="962240"/>
                  </a:lnTo>
                  <a:lnTo>
                    <a:pt x="81678" y="960879"/>
                  </a:lnTo>
                  <a:lnTo>
                    <a:pt x="81703" y="959517"/>
                  </a:lnTo>
                  <a:lnTo>
                    <a:pt x="81721" y="958156"/>
                  </a:lnTo>
                  <a:lnTo>
                    <a:pt x="81739" y="956794"/>
                  </a:lnTo>
                  <a:lnTo>
                    <a:pt x="81745" y="955433"/>
                  </a:lnTo>
                  <a:lnTo>
                    <a:pt x="81751" y="954071"/>
                  </a:lnTo>
                  <a:lnTo>
                    <a:pt x="81751" y="952710"/>
                  </a:lnTo>
                  <a:lnTo>
                    <a:pt x="81745" y="951328"/>
                  </a:lnTo>
                  <a:lnTo>
                    <a:pt x="81739" y="949966"/>
                  </a:lnTo>
                  <a:lnTo>
                    <a:pt x="81727" y="948605"/>
                  </a:lnTo>
                  <a:lnTo>
                    <a:pt x="81709" y="947223"/>
                  </a:lnTo>
                  <a:lnTo>
                    <a:pt x="81684" y="945862"/>
                  </a:lnTo>
                  <a:lnTo>
                    <a:pt x="81660" y="944500"/>
                  </a:lnTo>
                  <a:lnTo>
                    <a:pt x="81630" y="943139"/>
                  </a:lnTo>
                  <a:lnTo>
                    <a:pt x="81594" y="941777"/>
                  </a:lnTo>
                  <a:lnTo>
                    <a:pt x="81558" y="940416"/>
                  </a:lnTo>
                  <a:lnTo>
                    <a:pt x="81515" y="939054"/>
                  </a:lnTo>
                  <a:lnTo>
                    <a:pt x="81425" y="936331"/>
                  </a:lnTo>
                  <a:lnTo>
                    <a:pt x="81316" y="933628"/>
                  </a:lnTo>
                  <a:lnTo>
                    <a:pt x="81316" y="933628"/>
                  </a:lnTo>
                  <a:lnTo>
                    <a:pt x="81992" y="933791"/>
                  </a:lnTo>
                  <a:lnTo>
                    <a:pt x="82669" y="933933"/>
                  </a:lnTo>
                  <a:lnTo>
                    <a:pt x="83345" y="934035"/>
                  </a:lnTo>
                  <a:lnTo>
                    <a:pt x="84021" y="934116"/>
                  </a:lnTo>
                  <a:lnTo>
                    <a:pt x="84698" y="934197"/>
                  </a:lnTo>
                  <a:lnTo>
                    <a:pt x="85380" y="934238"/>
                  </a:lnTo>
                  <a:lnTo>
                    <a:pt x="86745" y="934238"/>
                  </a:lnTo>
                  <a:lnTo>
                    <a:pt x="87427" y="934218"/>
                  </a:lnTo>
                  <a:lnTo>
                    <a:pt x="88109" y="934177"/>
                  </a:lnTo>
                  <a:lnTo>
                    <a:pt x="88792" y="934116"/>
                  </a:lnTo>
                  <a:lnTo>
                    <a:pt x="89474" y="934055"/>
                  </a:lnTo>
                  <a:lnTo>
                    <a:pt x="90157" y="933953"/>
                  </a:lnTo>
                  <a:lnTo>
                    <a:pt x="90845" y="933852"/>
                  </a:lnTo>
                  <a:lnTo>
                    <a:pt x="92210" y="933628"/>
                  </a:lnTo>
                  <a:lnTo>
                    <a:pt x="93580" y="933364"/>
                  </a:lnTo>
                  <a:lnTo>
                    <a:pt x="94951" y="933059"/>
                  </a:lnTo>
                  <a:lnTo>
                    <a:pt x="97681" y="932429"/>
                  </a:lnTo>
                  <a:lnTo>
                    <a:pt x="99039" y="932125"/>
                  </a:lnTo>
                  <a:lnTo>
                    <a:pt x="100392" y="931820"/>
                  </a:lnTo>
                  <a:lnTo>
                    <a:pt x="101745" y="931556"/>
                  </a:lnTo>
                  <a:lnTo>
                    <a:pt x="103091" y="931312"/>
                  </a:lnTo>
                  <a:lnTo>
                    <a:pt x="103478" y="931251"/>
                  </a:lnTo>
                  <a:lnTo>
                    <a:pt x="103864" y="931149"/>
                  </a:lnTo>
                  <a:lnTo>
                    <a:pt x="104649" y="930966"/>
                  </a:lnTo>
                  <a:lnTo>
                    <a:pt x="105446" y="930763"/>
                  </a:lnTo>
                  <a:lnTo>
                    <a:pt x="105845" y="930682"/>
                  </a:lnTo>
                  <a:lnTo>
                    <a:pt x="106243" y="930641"/>
                  </a:lnTo>
                  <a:lnTo>
                    <a:pt x="106642" y="930621"/>
                  </a:lnTo>
                  <a:close/>
                  <a:moveTo>
                    <a:pt x="102638" y="996867"/>
                  </a:moveTo>
                  <a:lnTo>
                    <a:pt x="102638" y="996928"/>
                  </a:lnTo>
                  <a:lnTo>
                    <a:pt x="102632" y="996969"/>
                  </a:lnTo>
                  <a:lnTo>
                    <a:pt x="102620" y="997030"/>
                  </a:lnTo>
                  <a:lnTo>
                    <a:pt x="102620" y="997091"/>
                  </a:lnTo>
                  <a:lnTo>
                    <a:pt x="102511" y="1001114"/>
                  </a:lnTo>
                  <a:lnTo>
                    <a:pt x="102421" y="1005158"/>
                  </a:lnTo>
                  <a:lnTo>
                    <a:pt x="102342" y="1009202"/>
                  </a:lnTo>
                  <a:lnTo>
                    <a:pt x="102276" y="1013246"/>
                  </a:lnTo>
                  <a:lnTo>
                    <a:pt x="102222" y="1017310"/>
                  </a:lnTo>
                  <a:lnTo>
                    <a:pt x="102173" y="1021354"/>
                  </a:lnTo>
                  <a:lnTo>
                    <a:pt x="102137" y="1025418"/>
                  </a:lnTo>
                  <a:lnTo>
                    <a:pt x="102113" y="1029482"/>
                  </a:lnTo>
                  <a:lnTo>
                    <a:pt x="102089" y="1033547"/>
                  </a:lnTo>
                  <a:lnTo>
                    <a:pt x="102077" y="1037611"/>
                  </a:lnTo>
                  <a:lnTo>
                    <a:pt x="102071" y="1041675"/>
                  </a:lnTo>
                  <a:lnTo>
                    <a:pt x="102065" y="1045739"/>
                  </a:lnTo>
                  <a:lnTo>
                    <a:pt x="102071" y="1053868"/>
                  </a:lnTo>
                  <a:lnTo>
                    <a:pt x="102083" y="1061996"/>
                  </a:lnTo>
                  <a:lnTo>
                    <a:pt x="102089" y="1062220"/>
                  </a:lnTo>
                  <a:lnTo>
                    <a:pt x="102095" y="1062463"/>
                  </a:lnTo>
                  <a:lnTo>
                    <a:pt x="102107" y="1062707"/>
                  </a:lnTo>
                  <a:lnTo>
                    <a:pt x="102125" y="1062951"/>
                  </a:lnTo>
                  <a:lnTo>
                    <a:pt x="102167" y="1063378"/>
                  </a:lnTo>
                  <a:lnTo>
                    <a:pt x="102209" y="1063784"/>
                  </a:lnTo>
                  <a:lnTo>
                    <a:pt x="101829" y="1063866"/>
                  </a:lnTo>
                  <a:lnTo>
                    <a:pt x="101443" y="1063967"/>
                  </a:lnTo>
                  <a:lnTo>
                    <a:pt x="101056" y="1064089"/>
                  </a:lnTo>
                  <a:lnTo>
                    <a:pt x="100670" y="1064252"/>
                  </a:lnTo>
                  <a:lnTo>
                    <a:pt x="100289" y="1064455"/>
                  </a:lnTo>
                  <a:lnTo>
                    <a:pt x="99909" y="1064658"/>
                  </a:lnTo>
                  <a:lnTo>
                    <a:pt x="99528" y="1064902"/>
                  </a:lnTo>
                  <a:lnTo>
                    <a:pt x="99148" y="1065166"/>
                  </a:lnTo>
                  <a:lnTo>
                    <a:pt x="99239" y="1063093"/>
                  </a:lnTo>
                  <a:lnTo>
                    <a:pt x="99323" y="1061000"/>
                  </a:lnTo>
                  <a:lnTo>
                    <a:pt x="99408" y="1058907"/>
                  </a:lnTo>
                  <a:lnTo>
                    <a:pt x="99480" y="1056814"/>
                  </a:lnTo>
                  <a:lnTo>
                    <a:pt x="99546" y="1054701"/>
                  </a:lnTo>
                  <a:lnTo>
                    <a:pt x="99613" y="1052608"/>
                  </a:lnTo>
                  <a:lnTo>
                    <a:pt x="99667" y="1050474"/>
                  </a:lnTo>
                  <a:lnTo>
                    <a:pt x="99722" y="1048361"/>
                  </a:lnTo>
                  <a:lnTo>
                    <a:pt x="99764" y="1046227"/>
                  </a:lnTo>
                  <a:lnTo>
                    <a:pt x="99806" y="1044093"/>
                  </a:lnTo>
                  <a:lnTo>
                    <a:pt x="99842" y="1041959"/>
                  </a:lnTo>
                  <a:lnTo>
                    <a:pt x="99873" y="1039826"/>
                  </a:lnTo>
                  <a:lnTo>
                    <a:pt x="99891" y="1037672"/>
                  </a:lnTo>
                  <a:lnTo>
                    <a:pt x="99909" y="1035518"/>
                  </a:lnTo>
                  <a:lnTo>
                    <a:pt x="99921" y="1033384"/>
                  </a:lnTo>
                  <a:lnTo>
                    <a:pt x="99933" y="1031230"/>
                  </a:lnTo>
                  <a:lnTo>
                    <a:pt x="99933" y="1029076"/>
                  </a:lnTo>
                  <a:lnTo>
                    <a:pt x="99927" y="1026922"/>
                  </a:lnTo>
                  <a:lnTo>
                    <a:pt x="99915" y="1024768"/>
                  </a:lnTo>
                  <a:lnTo>
                    <a:pt x="99903" y="1022634"/>
                  </a:lnTo>
                  <a:lnTo>
                    <a:pt x="99879" y="1020480"/>
                  </a:lnTo>
                  <a:lnTo>
                    <a:pt x="99854" y="1018326"/>
                  </a:lnTo>
                  <a:lnTo>
                    <a:pt x="99824" y="1016192"/>
                  </a:lnTo>
                  <a:lnTo>
                    <a:pt x="99788" y="1014038"/>
                  </a:lnTo>
                  <a:lnTo>
                    <a:pt x="99746" y="1011905"/>
                  </a:lnTo>
                  <a:lnTo>
                    <a:pt x="99697" y="1009771"/>
                  </a:lnTo>
                  <a:lnTo>
                    <a:pt x="99643" y="1007637"/>
                  </a:lnTo>
                  <a:lnTo>
                    <a:pt x="99583" y="1005524"/>
                  </a:lnTo>
                  <a:lnTo>
                    <a:pt x="99522" y="1003411"/>
                  </a:lnTo>
                  <a:lnTo>
                    <a:pt x="99450" y="1001297"/>
                  </a:lnTo>
                  <a:lnTo>
                    <a:pt x="99377" y="999184"/>
                  </a:lnTo>
                  <a:lnTo>
                    <a:pt x="99299" y="997091"/>
                  </a:lnTo>
                  <a:lnTo>
                    <a:pt x="100138" y="997070"/>
                  </a:lnTo>
                  <a:lnTo>
                    <a:pt x="100978" y="997030"/>
                  </a:lnTo>
                  <a:lnTo>
                    <a:pt x="101817" y="996969"/>
                  </a:lnTo>
                  <a:lnTo>
                    <a:pt x="102638" y="996867"/>
                  </a:lnTo>
                  <a:close/>
                  <a:moveTo>
                    <a:pt x="101557" y="1072136"/>
                  </a:moveTo>
                  <a:lnTo>
                    <a:pt x="101944" y="1072156"/>
                  </a:lnTo>
                  <a:lnTo>
                    <a:pt x="102330" y="1072197"/>
                  </a:lnTo>
                  <a:lnTo>
                    <a:pt x="102711" y="1072278"/>
                  </a:lnTo>
                  <a:lnTo>
                    <a:pt x="103091" y="1072400"/>
                  </a:lnTo>
                  <a:lnTo>
                    <a:pt x="103465" y="1072563"/>
                  </a:lnTo>
                  <a:lnTo>
                    <a:pt x="103840" y="1072766"/>
                  </a:lnTo>
                  <a:lnTo>
                    <a:pt x="104208" y="1073010"/>
                  </a:lnTo>
                  <a:lnTo>
                    <a:pt x="104389" y="1073152"/>
                  </a:lnTo>
                  <a:lnTo>
                    <a:pt x="104571" y="1073294"/>
                  </a:lnTo>
                  <a:lnTo>
                    <a:pt x="104752" y="1073457"/>
                  </a:lnTo>
                  <a:lnTo>
                    <a:pt x="104927" y="1073640"/>
                  </a:lnTo>
                  <a:lnTo>
                    <a:pt x="105102" y="1073823"/>
                  </a:lnTo>
                  <a:lnTo>
                    <a:pt x="105277" y="1074026"/>
                  </a:lnTo>
                  <a:lnTo>
                    <a:pt x="105452" y="1074250"/>
                  </a:lnTo>
                  <a:lnTo>
                    <a:pt x="105621" y="1074473"/>
                  </a:lnTo>
                  <a:lnTo>
                    <a:pt x="105790" y="1074717"/>
                  </a:lnTo>
                  <a:lnTo>
                    <a:pt x="105959" y="1074981"/>
                  </a:lnTo>
                  <a:lnTo>
                    <a:pt x="106129" y="1075245"/>
                  </a:lnTo>
                  <a:lnTo>
                    <a:pt x="106292" y="1075530"/>
                  </a:lnTo>
                  <a:lnTo>
                    <a:pt x="106455" y="1075835"/>
                  </a:lnTo>
                  <a:lnTo>
                    <a:pt x="106612" y="1076160"/>
                  </a:lnTo>
                  <a:lnTo>
                    <a:pt x="106769" y="1076485"/>
                  </a:lnTo>
                  <a:lnTo>
                    <a:pt x="106926" y="1076830"/>
                  </a:lnTo>
                  <a:lnTo>
                    <a:pt x="107077" y="1077196"/>
                  </a:lnTo>
                  <a:lnTo>
                    <a:pt x="107228" y="1077562"/>
                  </a:lnTo>
                  <a:lnTo>
                    <a:pt x="107372" y="1077948"/>
                  </a:lnTo>
                  <a:lnTo>
                    <a:pt x="107517" y="1078375"/>
                  </a:lnTo>
                  <a:lnTo>
                    <a:pt x="107662" y="1078781"/>
                  </a:lnTo>
                  <a:lnTo>
                    <a:pt x="107801" y="1079228"/>
                  </a:lnTo>
                  <a:lnTo>
                    <a:pt x="107940" y="1079696"/>
                  </a:lnTo>
                  <a:lnTo>
                    <a:pt x="108073" y="1080163"/>
                  </a:lnTo>
                  <a:lnTo>
                    <a:pt x="108206" y="1080671"/>
                  </a:lnTo>
                  <a:lnTo>
                    <a:pt x="108333" y="1081179"/>
                  </a:lnTo>
                  <a:lnTo>
                    <a:pt x="108459" y="1081707"/>
                  </a:lnTo>
                  <a:lnTo>
                    <a:pt x="108580" y="1082256"/>
                  </a:lnTo>
                  <a:lnTo>
                    <a:pt x="108695" y="1082825"/>
                  </a:lnTo>
                  <a:lnTo>
                    <a:pt x="108816" y="1083414"/>
                  </a:lnTo>
                  <a:lnTo>
                    <a:pt x="108942" y="1084105"/>
                  </a:lnTo>
                  <a:lnTo>
                    <a:pt x="109057" y="1084816"/>
                  </a:lnTo>
                  <a:lnTo>
                    <a:pt x="109166" y="1085507"/>
                  </a:lnTo>
                  <a:lnTo>
                    <a:pt x="109263" y="1086198"/>
                  </a:lnTo>
                  <a:lnTo>
                    <a:pt x="109353" y="1086869"/>
                  </a:lnTo>
                  <a:lnTo>
                    <a:pt x="109426" y="1087560"/>
                  </a:lnTo>
                  <a:lnTo>
                    <a:pt x="109498" y="1088210"/>
                  </a:lnTo>
                  <a:lnTo>
                    <a:pt x="109552" y="1088881"/>
                  </a:lnTo>
                  <a:lnTo>
                    <a:pt x="109601" y="1089531"/>
                  </a:lnTo>
                  <a:lnTo>
                    <a:pt x="109643" y="1090181"/>
                  </a:lnTo>
                  <a:lnTo>
                    <a:pt x="109673" y="1090811"/>
                  </a:lnTo>
                  <a:lnTo>
                    <a:pt x="109691" y="1091441"/>
                  </a:lnTo>
                  <a:lnTo>
                    <a:pt x="109709" y="1092071"/>
                  </a:lnTo>
                  <a:lnTo>
                    <a:pt x="109709" y="1092701"/>
                  </a:lnTo>
                  <a:lnTo>
                    <a:pt x="109709" y="1093290"/>
                  </a:lnTo>
                  <a:lnTo>
                    <a:pt x="109697" y="1093900"/>
                  </a:lnTo>
                  <a:lnTo>
                    <a:pt x="109679" y="1094489"/>
                  </a:lnTo>
                  <a:lnTo>
                    <a:pt x="109649" y="1095079"/>
                  </a:lnTo>
                  <a:lnTo>
                    <a:pt x="109613" y="1095648"/>
                  </a:lnTo>
                  <a:lnTo>
                    <a:pt x="109570" y="1096217"/>
                  </a:lnTo>
                  <a:lnTo>
                    <a:pt x="109522" y="1096786"/>
                  </a:lnTo>
                  <a:lnTo>
                    <a:pt x="109468" y="1097334"/>
                  </a:lnTo>
                  <a:lnTo>
                    <a:pt x="109401" y="1097883"/>
                  </a:lnTo>
                  <a:lnTo>
                    <a:pt x="109335" y="1098411"/>
                  </a:lnTo>
                  <a:lnTo>
                    <a:pt x="109256" y="1098940"/>
                  </a:lnTo>
                  <a:lnTo>
                    <a:pt x="109172" y="1099468"/>
                  </a:lnTo>
                  <a:lnTo>
                    <a:pt x="109087" y="1099956"/>
                  </a:lnTo>
                  <a:lnTo>
                    <a:pt x="108991" y="1100464"/>
                  </a:lnTo>
                  <a:lnTo>
                    <a:pt x="108888" y="1100951"/>
                  </a:lnTo>
                  <a:lnTo>
                    <a:pt x="108785" y="1101439"/>
                  </a:lnTo>
                  <a:lnTo>
                    <a:pt x="108671" y="1101906"/>
                  </a:lnTo>
                  <a:lnTo>
                    <a:pt x="108556" y="1102353"/>
                  </a:lnTo>
                  <a:lnTo>
                    <a:pt x="108435" y="1102821"/>
                  </a:lnTo>
                  <a:lnTo>
                    <a:pt x="108308" y="1103248"/>
                  </a:lnTo>
                  <a:lnTo>
                    <a:pt x="108176" y="1103695"/>
                  </a:lnTo>
                  <a:lnTo>
                    <a:pt x="108037" y="1104101"/>
                  </a:lnTo>
                  <a:lnTo>
                    <a:pt x="107898" y="1104507"/>
                  </a:lnTo>
                  <a:lnTo>
                    <a:pt x="107753" y="1104914"/>
                  </a:lnTo>
                  <a:lnTo>
                    <a:pt x="107602" y="1105300"/>
                  </a:lnTo>
                  <a:lnTo>
                    <a:pt x="107451" y="1105686"/>
                  </a:lnTo>
                  <a:lnTo>
                    <a:pt x="107294" y="1106052"/>
                  </a:lnTo>
                  <a:lnTo>
                    <a:pt x="107137" y="1106418"/>
                  </a:lnTo>
                  <a:lnTo>
                    <a:pt x="106974" y="1106763"/>
                  </a:lnTo>
                  <a:lnTo>
                    <a:pt x="106805" y="1107088"/>
                  </a:lnTo>
                  <a:lnTo>
                    <a:pt x="106636" y="1107413"/>
                  </a:lnTo>
                  <a:lnTo>
                    <a:pt x="106467" y="1107739"/>
                  </a:lnTo>
                  <a:lnTo>
                    <a:pt x="106292" y="1108023"/>
                  </a:lnTo>
                  <a:lnTo>
                    <a:pt x="106110" y="1108328"/>
                  </a:lnTo>
                  <a:lnTo>
                    <a:pt x="105935" y="1108592"/>
                  </a:lnTo>
                  <a:lnTo>
                    <a:pt x="105754" y="1108876"/>
                  </a:lnTo>
                  <a:lnTo>
                    <a:pt x="105567" y="1109120"/>
                  </a:lnTo>
                  <a:lnTo>
                    <a:pt x="105386" y="1109364"/>
                  </a:lnTo>
                  <a:lnTo>
                    <a:pt x="105199" y="1109608"/>
                  </a:lnTo>
                  <a:lnTo>
                    <a:pt x="105011" y="1109811"/>
                  </a:lnTo>
                  <a:lnTo>
                    <a:pt x="104818" y="1110014"/>
                  </a:lnTo>
                  <a:lnTo>
                    <a:pt x="104631" y="1110218"/>
                  </a:lnTo>
                  <a:lnTo>
                    <a:pt x="104438" y="1110401"/>
                  </a:lnTo>
                  <a:lnTo>
                    <a:pt x="104244" y="1110563"/>
                  </a:lnTo>
                  <a:lnTo>
                    <a:pt x="104051" y="1110726"/>
                  </a:lnTo>
                  <a:lnTo>
                    <a:pt x="103858" y="1110868"/>
                  </a:lnTo>
                  <a:lnTo>
                    <a:pt x="103671" y="1111010"/>
                  </a:lnTo>
                  <a:lnTo>
                    <a:pt x="103478" y="1111112"/>
                  </a:lnTo>
                  <a:lnTo>
                    <a:pt x="103284" y="1111213"/>
                  </a:lnTo>
                  <a:lnTo>
                    <a:pt x="103091" y="1111315"/>
                  </a:lnTo>
                  <a:lnTo>
                    <a:pt x="102789" y="1111437"/>
                  </a:lnTo>
                  <a:lnTo>
                    <a:pt x="102481" y="1111518"/>
                  </a:lnTo>
                  <a:lnTo>
                    <a:pt x="102167" y="1111600"/>
                  </a:lnTo>
                  <a:lnTo>
                    <a:pt x="101847" y="1111640"/>
                  </a:lnTo>
                  <a:lnTo>
                    <a:pt x="101533" y="1111660"/>
                  </a:lnTo>
                  <a:lnTo>
                    <a:pt x="101207" y="1111640"/>
                  </a:lnTo>
                  <a:lnTo>
                    <a:pt x="100887" y="1111600"/>
                  </a:lnTo>
                  <a:lnTo>
                    <a:pt x="100561" y="1111539"/>
                  </a:lnTo>
                  <a:lnTo>
                    <a:pt x="100235" y="1111457"/>
                  </a:lnTo>
                  <a:lnTo>
                    <a:pt x="99915" y="1111315"/>
                  </a:lnTo>
                  <a:lnTo>
                    <a:pt x="99589" y="1111173"/>
                  </a:lnTo>
                  <a:lnTo>
                    <a:pt x="99263" y="1110990"/>
                  </a:lnTo>
                  <a:lnTo>
                    <a:pt x="98943" y="1110766"/>
                  </a:lnTo>
                  <a:lnTo>
                    <a:pt x="98629" y="1110522"/>
                  </a:lnTo>
                  <a:lnTo>
                    <a:pt x="98309" y="1110238"/>
                  </a:lnTo>
                  <a:lnTo>
                    <a:pt x="98001" y="1109933"/>
                  </a:lnTo>
                  <a:lnTo>
                    <a:pt x="97693" y="1109588"/>
                  </a:lnTo>
                  <a:lnTo>
                    <a:pt x="97391" y="1109202"/>
                  </a:lnTo>
                  <a:lnTo>
                    <a:pt x="97089" y="1108795"/>
                  </a:lnTo>
                  <a:lnTo>
                    <a:pt x="96799" y="1108328"/>
                  </a:lnTo>
                  <a:lnTo>
                    <a:pt x="96515" y="1107840"/>
                  </a:lnTo>
                  <a:lnTo>
                    <a:pt x="96237" y="1107312"/>
                  </a:lnTo>
                  <a:lnTo>
                    <a:pt x="95966" y="1106763"/>
                  </a:lnTo>
                  <a:lnTo>
                    <a:pt x="95833" y="1106458"/>
                  </a:lnTo>
                  <a:lnTo>
                    <a:pt x="95706" y="1106153"/>
                  </a:lnTo>
                  <a:lnTo>
                    <a:pt x="95579" y="1105828"/>
                  </a:lnTo>
                  <a:lnTo>
                    <a:pt x="95452" y="1105503"/>
                  </a:lnTo>
                  <a:lnTo>
                    <a:pt x="95332" y="1105178"/>
                  </a:lnTo>
                  <a:lnTo>
                    <a:pt x="95211" y="1104833"/>
                  </a:lnTo>
                  <a:lnTo>
                    <a:pt x="95090" y="1104467"/>
                  </a:lnTo>
                  <a:lnTo>
                    <a:pt x="94975" y="1104101"/>
                  </a:lnTo>
                  <a:lnTo>
                    <a:pt x="94861" y="1103715"/>
                  </a:lnTo>
                  <a:lnTo>
                    <a:pt x="94752" y="1103329"/>
                  </a:lnTo>
                  <a:lnTo>
                    <a:pt x="94649" y="1102943"/>
                  </a:lnTo>
                  <a:lnTo>
                    <a:pt x="94541" y="1102536"/>
                  </a:lnTo>
                  <a:lnTo>
                    <a:pt x="94444" y="1102110"/>
                  </a:lnTo>
                  <a:lnTo>
                    <a:pt x="94341" y="1101683"/>
                  </a:lnTo>
                  <a:lnTo>
                    <a:pt x="94251" y="1101236"/>
                  </a:lnTo>
                  <a:lnTo>
                    <a:pt x="94154" y="1100789"/>
                  </a:lnTo>
                  <a:lnTo>
                    <a:pt x="94070" y="1100321"/>
                  </a:lnTo>
                  <a:lnTo>
                    <a:pt x="93985" y="1099854"/>
                  </a:lnTo>
                  <a:lnTo>
                    <a:pt x="93913" y="1099427"/>
                  </a:lnTo>
                  <a:lnTo>
                    <a:pt x="93840" y="1098980"/>
                  </a:lnTo>
                  <a:lnTo>
                    <a:pt x="93780" y="1098533"/>
                  </a:lnTo>
                  <a:lnTo>
                    <a:pt x="93719" y="1098086"/>
                  </a:lnTo>
                  <a:lnTo>
                    <a:pt x="93665" y="1097639"/>
                  </a:lnTo>
                  <a:lnTo>
                    <a:pt x="93611" y="1097172"/>
                  </a:lnTo>
                  <a:lnTo>
                    <a:pt x="93562" y="1096684"/>
                  </a:lnTo>
                  <a:lnTo>
                    <a:pt x="93520" y="1096217"/>
                  </a:lnTo>
                  <a:lnTo>
                    <a:pt x="93478" y="1095729"/>
                  </a:lnTo>
                  <a:lnTo>
                    <a:pt x="93442" y="1095241"/>
                  </a:lnTo>
                  <a:lnTo>
                    <a:pt x="93411" y="1094753"/>
                  </a:lnTo>
                  <a:lnTo>
                    <a:pt x="93381" y="1094245"/>
                  </a:lnTo>
                  <a:lnTo>
                    <a:pt x="93357" y="1093758"/>
                  </a:lnTo>
                  <a:lnTo>
                    <a:pt x="93339" y="1093250"/>
                  </a:lnTo>
                  <a:lnTo>
                    <a:pt x="93321" y="1092742"/>
                  </a:lnTo>
                  <a:lnTo>
                    <a:pt x="93309" y="1092234"/>
                  </a:lnTo>
                  <a:lnTo>
                    <a:pt x="93303" y="1091726"/>
                  </a:lnTo>
                  <a:lnTo>
                    <a:pt x="93297" y="1091197"/>
                  </a:lnTo>
                  <a:lnTo>
                    <a:pt x="93297" y="1090689"/>
                  </a:lnTo>
                  <a:lnTo>
                    <a:pt x="93303" y="1090181"/>
                  </a:lnTo>
                  <a:lnTo>
                    <a:pt x="93309" y="1089673"/>
                  </a:lnTo>
                  <a:lnTo>
                    <a:pt x="93321" y="1089145"/>
                  </a:lnTo>
                  <a:lnTo>
                    <a:pt x="93333" y="1088637"/>
                  </a:lnTo>
                  <a:lnTo>
                    <a:pt x="93357" y="1088129"/>
                  </a:lnTo>
                  <a:lnTo>
                    <a:pt x="93375" y="1087621"/>
                  </a:lnTo>
                  <a:lnTo>
                    <a:pt x="93405" y="1087113"/>
                  </a:lnTo>
                  <a:lnTo>
                    <a:pt x="93435" y="1086625"/>
                  </a:lnTo>
                  <a:lnTo>
                    <a:pt x="93466" y="1086117"/>
                  </a:lnTo>
                  <a:lnTo>
                    <a:pt x="93502" y="1085629"/>
                  </a:lnTo>
                  <a:lnTo>
                    <a:pt x="93544" y="1085121"/>
                  </a:lnTo>
                  <a:lnTo>
                    <a:pt x="93592" y="1084634"/>
                  </a:lnTo>
                  <a:lnTo>
                    <a:pt x="93641" y="1084166"/>
                  </a:lnTo>
                  <a:lnTo>
                    <a:pt x="93695" y="1083678"/>
                  </a:lnTo>
                  <a:lnTo>
                    <a:pt x="93749" y="1083211"/>
                  </a:lnTo>
                  <a:lnTo>
                    <a:pt x="93810" y="1082764"/>
                  </a:lnTo>
                  <a:lnTo>
                    <a:pt x="93870" y="1082297"/>
                  </a:lnTo>
                  <a:lnTo>
                    <a:pt x="93943" y="1081850"/>
                  </a:lnTo>
                  <a:lnTo>
                    <a:pt x="94009" y="1081403"/>
                  </a:lnTo>
                  <a:lnTo>
                    <a:pt x="94088" y="1080976"/>
                  </a:lnTo>
                  <a:lnTo>
                    <a:pt x="94166" y="1080549"/>
                  </a:lnTo>
                  <a:lnTo>
                    <a:pt x="94245" y="1080143"/>
                  </a:lnTo>
                  <a:lnTo>
                    <a:pt x="94329" y="1079736"/>
                  </a:lnTo>
                  <a:lnTo>
                    <a:pt x="94420" y="1079350"/>
                  </a:lnTo>
                  <a:lnTo>
                    <a:pt x="94510" y="1078964"/>
                  </a:lnTo>
                  <a:lnTo>
                    <a:pt x="94607" y="1078598"/>
                  </a:lnTo>
                  <a:lnTo>
                    <a:pt x="94710" y="1078232"/>
                  </a:lnTo>
                  <a:lnTo>
                    <a:pt x="94812" y="1077887"/>
                  </a:lnTo>
                  <a:lnTo>
                    <a:pt x="94915" y="1077562"/>
                  </a:lnTo>
                  <a:lnTo>
                    <a:pt x="95030" y="1077237"/>
                  </a:lnTo>
                  <a:lnTo>
                    <a:pt x="95138" y="1076932"/>
                  </a:lnTo>
                  <a:lnTo>
                    <a:pt x="95259" y="1076627"/>
                  </a:lnTo>
                  <a:lnTo>
                    <a:pt x="95380" y="1076363"/>
                  </a:lnTo>
                  <a:lnTo>
                    <a:pt x="95501" y="1076099"/>
                  </a:lnTo>
                  <a:lnTo>
                    <a:pt x="95627" y="1075855"/>
                  </a:lnTo>
                  <a:lnTo>
                    <a:pt x="95760" y="1075611"/>
                  </a:lnTo>
                  <a:lnTo>
                    <a:pt x="95893" y="1075388"/>
                  </a:lnTo>
                  <a:lnTo>
                    <a:pt x="96032" y="1075205"/>
                  </a:lnTo>
                  <a:lnTo>
                    <a:pt x="96171" y="1075022"/>
                  </a:lnTo>
                  <a:lnTo>
                    <a:pt x="96316" y="1074859"/>
                  </a:lnTo>
                  <a:lnTo>
                    <a:pt x="96467" y="1074717"/>
                  </a:lnTo>
                  <a:lnTo>
                    <a:pt x="96618" y="1074575"/>
                  </a:lnTo>
                  <a:lnTo>
                    <a:pt x="96769" y="1074473"/>
                  </a:lnTo>
                  <a:lnTo>
                    <a:pt x="96932" y="1074392"/>
                  </a:lnTo>
                  <a:lnTo>
                    <a:pt x="97089" y="1074311"/>
                  </a:lnTo>
                  <a:lnTo>
                    <a:pt x="97185" y="1074250"/>
                  </a:lnTo>
                  <a:lnTo>
                    <a:pt x="97276" y="1074189"/>
                  </a:lnTo>
                  <a:lnTo>
                    <a:pt x="97361" y="1074107"/>
                  </a:lnTo>
                  <a:lnTo>
                    <a:pt x="97445" y="1074006"/>
                  </a:lnTo>
                  <a:lnTo>
                    <a:pt x="97530" y="1073904"/>
                  </a:lnTo>
                  <a:lnTo>
                    <a:pt x="97608" y="1073782"/>
                  </a:lnTo>
                  <a:lnTo>
                    <a:pt x="97753" y="1073518"/>
                  </a:lnTo>
                  <a:lnTo>
                    <a:pt x="98121" y="1073294"/>
                  </a:lnTo>
                  <a:lnTo>
                    <a:pt x="98496" y="1073071"/>
                  </a:lnTo>
                  <a:lnTo>
                    <a:pt x="98870" y="1072888"/>
                  </a:lnTo>
                  <a:lnTo>
                    <a:pt x="99251" y="1072705"/>
                  </a:lnTo>
                  <a:lnTo>
                    <a:pt x="99631" y="1072543"/>
                  </a:lnTo>
                  <a:lnTo>
                    <a:pt x="100017" y="1072421"/>
                  </a:lnTo>
                  <a:lnTo>
                    <a:pt x="100404" y="1072299"/>
                  </a:lnTo>
                  <a:lnTo>
                    <a:pt x="100790" y="1072217"/>
                  </a:lnTo>
                  <a:lnTo>
                    <a:pt x="101177" y="1072156"/>
                  </a:lnTo>
                  <a:lnTo>
                    <a:pt x="101557" y="1072136"/>
                  </a:lnTo>
                  <a:close/>
                  <a:moveTo>
                    <a:pt x="179141" y="1"/>
                  </a:moveTo>
                  <a:lnTo>
                    <a:pt x="176659" y="21"/>
                  </a:lnTo>
                  <a:lnTo>
                    <a:pt x="174171" y="82"/>
                  </a:lnTo>
                  <a:lnTo>
                    <a:pt x="172927" y="123"/>
                  </a:lnTo>
                  <a:lnTo>
                    <a:pt x="171683" y="184"/>
                  </a:lnTo>
                  <a:lnTo>
                    <a:pt x="170439" y="265"/>
                  </a:lnTo>
                  <a:lnTo>
                    <a:pt x="169195" y="346"/>
                  </a:lnTo>
                  <a:lnTo>
                    <a:pt x="167951" y="448"/>
                  </a:lnTo>
                  <a:lnTo>
                    <a:pt x="166707" y="570"/>
                  </a:lnTo>
                  <a:lnTo>
                    <a:pt x="165463" y="692"/>
                  </a:lnTo>
                  <a:lnTo>
                    <a:pt x="164219" y="834"/>
                  </a:lnTo>
                  <a:lnTo>
                    <a:pt x="162981" y="997"/>
                  </a:lnTo>
                  <a:lnTo>
                    <a:pt x="161738" y="1180"/>
                  </a:lnTo>
                  <a:lnTo>
                    <a:pt x="160500" y="1383"/>
                  </a:lnTo>
                  <a:lnTo>
                    <a:pt x="159262" y="1586"/>
                  </a:lnTo>
                  <a:lnTo>
                    <a:pt x="158024" y="1830"/>
                  </a:lnTo>
                  <a:lnTo>
                    <a:pt x="156792" y="2094"/>
                  </a:lnTo>
                  <a:lnTo>
                    <a:pt x="155554" y="2358"/>
                  </a:lnTo>
                  <a:lnTo>
                    <a:pt x="154322" y="2663"/>
                  </a:lnTo>
                  <a:lnTo>
                    <a:pt x="153096" y="2968"/>
                  </a:lnTo>
                  <a:lnTo>
                    <a:pt x="151865" y="3313"/>
                  </a:lnTo>
                  <a:lnTo>
                    <a:pt x="151744" y="3374"/>
                  </a:lnTo>
                  <a:lnTo>
                    <a:pt x="151623" y="3435"/>
                  </a:lnTo>
                  <a:lnTo>
                    <a:pt x="151508" y="3537"/>
                  </a:lnTo>
                  <a:lnTo>
                    <a:pt x="151400" y="3659"/>
                  </a:lnTo>
                  <a:lnTo>
                    <a:pt x="151297" y="3801"/>
                  </a:lnTo>
                  <a:lnTo>
                    <a:pt x="151200" y="3964"/>
                  </a:lnTo>
                  <a:lnTo>
                    <a:pt x="151104" y="4126"/>
                  </a:lnTo>
                  <a:lnTo>
                    <a:pt x="151019" y="4329"/>
                  </a:lnTo>
                  <a:lnTo>
                    <a:pt x="150935" y="4533"/>
                  </a:lnTo>
                  <a:lnTo>
                    <a:pt x="150856" y="4756"/>
                  </a:lnTo>
                  <a:lnTo>
                    <a:pt x="150790" y="5000"/>
                  </a:lnTo>
                  <a:lnTo>
                    <a:pt x="150717" y="5244"/>
                  </a:lnTo>
                  <a:lnTo>
                    <a:pt x="150657" y="5508"/>
                  </a:lnTo>
                  <a:lnTo>
                    <a:pt x="150602" y="5772"/>
                  </a:lnTo>
                  <a:lnTo>
                    <a:pt x="150548" y="6057"/>
                  </a:lnTo>
                  <a:lnTo>
                    <a:pt x="150506" y="6361"/>
                  </a:lnTo>
                  <a:lnTo>
                    <a:pt x="150464" y="6646"/>
                  </a:lnTo>
                  <a:lnTo>
                    <a:pt x="150427" y="6951"/>
                  </a:lnTo>
                  <a:lnTo>
                    <a:pt x="150397" y="7276"/>
                  </a:lnTo>
                  <a:lnTo>
                    <a:pt x="150373" y="7581"/>
                  </a:lnTo>
                  <a:lnTo>
                    <a:pt x="150355" y="7906"/>
                  </a:lnTo>
                  <a:lnTo>
                    <a:pt x="150343" y="8231"/>
                  </a:lnTo>
                  <a:lnTo>
                    <a:pt x="150331" y="8556"/>
                  </a:lnTo>
                  <a:lnTo>
                    <a:pt x="150331" y="8881"/>
                  </a:lnTo>
                  <a:lnTo>
                    <a:pt x="150331" y="9206"/>
                  </a:lnTo>
                  <a:lnTo>
                    <a:pt x="150337" y="9532"/>
                  </a:lnTo>
                  <a:lnTo>
                    <a:pt x="150349" y="9857"/>
                  </a:lnTo>
                  <a:lnTo>
                    <a:pt x="150367" y="10182"/>
                  </a:lnTo>
                  <a:lnTo>
                    <a:pt x="150391" y="10487"/>
                  </a:lnTo>
                  <a:lnTo>
                    <a:pt x="150421" y="10791"/>
                  </a:lnTo>
                  <a:lnTo>
                    <a:pt x="150458" y="11096"/>
                  </a:lnTo>
                  <a:lnTo>
                    <a:pt x="150494" y="11401"/>
                  </a:lnTo>
                  <a:lnTo>
                    <a:pt x="150397" y="11706"/>
                  </a:lnTo>
                  <a:lnTo>
                    <a:pt x="150349" y="11868"/>
                  </a:lnTo>
                  <a:lnTo>
                    <a:pt x="150301" y="12112"/>
                  </a:lnTo>
                  <a:lnTo>
                    <a:pt x="150059" y="13555"/>
                  </a:lnTo>
                  <a:lnTo>
                    <a:pt x="149830" y="14998"/>
                  </a:lnTo>
                  <a:lnTo>
                    <a:pt x="149618" y="16420"/>
                  </a:lnTo>
                  <a:lnTo>
                    <a:pt x="149425" y="17843"/>
                  </a:lnTo>
                  <a:lnTo>
                    <a:pt x="149244" y="19245"/>
                  </a:lnTo>
                  <a:lnTo>
                    <a:pt x="149075" y="20647"/>
                  </a:lnTo>
                  <a:lnTo>
                    <a:pt x="148930" y="22029"/>
                  </a:lnTo>
                  <a:lnTo>
                    <a:pt x="148791" y="23411"/>
                  </a:lnTo>
                  <a:lnTo>
                    <a:pt x="148676" y="24772"/>
                  </a:lnTo>
                  <a:lnTo>
                    <a:pt x="148567" y="26134"/>
                  </a:lnTo>
                  <a:lnTo>
                    <a:pt x="148477" y="27475"/>
                  </a:lnTo>
                  <a:lnTo>
                    <a:pt x="148404" y="28816"/>
                  </a:lnTo>
                  <a:lnTo>
                    <a:pt x="148338" y="30137"/>
                  </a:lnTo>
                  <a:lnTo>
                    <a:pt x="148290" y="31438"/>
                  </a:lnTo>
                  <a:lnTo>
                    <a:pt x="148253" y="32738"/>
                  </a:lnTo>
                  <a:lnTo>
                    <a:pt x="148235" y="34039"/>
                  </a:lnTo>
                  <a:lnTo>
                    <a:pt x="148223" y="35319"/>
                  </a:lnTo>
                  <a:lnTo>
                    <a:pt x="148229" y="36579"/>
                  </a:lnTo>
                  <a:lnTo>
                    <a:pt x="148247" y="37839"/>
                  </a:lnTo>
                  <a:lnTo>
                    <a:pt x="148278" y="39078"/>
                  </a:lnTo>
                  <a:lnTo>
                    <a:pt x="148320" y="40297"/>
                  </a:lnTo>
                  <a:lnTo>
                    <a:pt x="148368" y="41517"/>
                  </a:lnTo>
                  <a:lnTo>
                    <a:pt x="148435" y="42736"/>
                  </a:lnTo>
                  <a:lnTo>
                    <a:pt x="148513" y="43935"/>
                  </a:lnTo>
                  <a:lnTo>
                    <a:pt x="148604" y="45114"/>
                  </a:lnTo>
                  <a:lnTo>
                    <a:pt x="148700" y="46272"/>
                  </a:lnTo>
                  <a:lnTo>
                    <a:pt x="148815" y="47430"/>
                  </a:lnTo>
                  <a:lnTo>
                    <a:pt x="148936" y="48568"/>
                  </a:lnTo>
                  <a:lnTo>
                    <a:pt x="149069" y="49706"/>
                  </a:lnTo>
                  <a:lnTo>
                    <a:pt x="149214" y="50824"/>
                  </a:lnTo>
                  <a:lnTo>
                    <a:pt x="149365" y="51921"/>
                  </a:lnTo>
                  <a:lnTo>
                    <a:pt x="149528" y="53018"/>
                  </a:lnTo>
                  <a:lnTo>
                    <a:pt x="149703" y="54095"/>
                  </a:lnTo>
                  <a:lnTo>
                    <a:pt x="149884" y="55152"/>
                  </a:lnTo>
                  <a:lnTo>
                    <a:pt x="150077" y="56188"/>
                  </a:lnTo>
                  <a:lnTo>
                    <a:pt x="150276" y="57225"/>
                  </a:lnTo>
                  <a:lnTo>
                    <a:pt x="150488" y="58241"/>
                  </a:lnTo>
                  <a:lnTo>
                    <a:pt x="150705" y="59257"/>
                  </a:lnTo>
                  <a:lnTo>
                    <a:pt x="150929" y="60253"/>
                  </a:lnTo>
                  <a:lnTo>
                    <a:pt x="151164" y="61228"/>
                  </a:lnTo>
                  <a:lnTo>
                    <a:pt x="151412" y="62183"/>
                  </a:lnTo>
                  <a:lnTo>
                    <a:pt x="151659" y="63138"/>
                  </a:lnTo>
                  <a:lnTo>
                    <a:pt x="151919" y="64053"/>
                  </a:lnTo>
                  <a:lnTo>
                    <a:pt x="152185" y="64987"/>
                  </a:lnTo>
                  <a:lnTo>
                    <a:pt x="152462" y="65882"/>
                  </a:lnTo>
                  <a:lnTo>
                    <a:pt x="152740" y="66755"/>
                  </a:lnTo>
                  <a:lnTo>
                    <a:pt x="153030" y="67629"/>
                  </a:lnTo>
                  <a:lnTo>
                    <a:pt x="153326" y="68483"/>
                  </a:lnTo>
                  <a:lnTo>
                    <a:pt x="153628" y="69336"/>
                  </a:lnTo>
                  <a:lnTo>
                    <a:pt x="153930" y="70149"/>
                  </a:lnTo>
                  <a:lnTo>
                    <a:pt x="154244" y="70962"/>
                  </a:lnTo>
                  <a:lnTo>
                    <a:pt x="154564" y="71754"/>
                  </a:lnTo>
                  <a:lnTo>
                    <a:pt x="154890" y="72527"/>
                  </a:lnTo>
                  <a:lnTo>
                    <a:pt x="155216" y="73278"/>
                  </a:lnTo>
                  <a:lnTo>
                    <a:pt x="155554" y="74010"/>
                  </a:lnTo>
                  <a:lnTo>
                    <a:pt x="155892" y="74742"/>
                  </a:lnTo>
                  <a:lnTo>
                    <a:pt x="156236" y="75453"/>
                  </a:lnTo>
                  <a:lnTo>
                    <a:pt x="156587" y="76144"/>
                  </a:lnTo>
                  <a:lnTo>
                    <a:pt x="156943" y="76814"/>
                  </a:lnTo>
                  <a:lnTo>
                    <a:pt x="157299" y="77465"/>
                  </a:lnTo>
                  <a:lnTo>
                    <a:pt x="157662" y="78094"/>
                  </a:lnTo>
                  <a:lnTo>
                    <a:pt x="158024" y="78724"/>
                  </a:lnTo>
                  <a:lnTo>
                    <a:pt x="158392" y="79314"/>
                  </a:lnTo>
                  <a:lnTo>
                    <a:pt x="158767" y="79903"/>
                  </a:lnTo>
                  <a:lnTo>
                    <a:pt x="158869" y="83805"/>
                  </a:lnTo>
                  <a:lnTo>
                    <a:pt x="158966" y="87727"/>
                  </a:lnTo>
                  <a:lnTo>
                    <a:pt x="159056" y="91608"/>
                  </a:lnTo>
                  <a:lnTo>
                    <a:pt x="159135" y="95510"/>
                  </a:lnTo>
                  <a:lnTo>
                    <a:pt x="159207" y="99411"/>
                  </a:lnTo>
                  <a:lnTo>
                    <a:pt x="159268" y="103293"/>
                  </a:lnTo>
                  <a:lnTo>
                    <a:pt x="159322" y="107174"/>
                  </a:lnTo>
                  <a:lnTo>
                    <a:pt x="159364" y="111035"/>
                  </a:lnTo>
                  <a:lnTo>
                    <a:pt x="159395" y="114896"/>
                  </a:lnTo>
                  <a:lnTo>
                    <a:pt x="159419" y="118757"/>
                  </a:lnTo>
                  <a:lnTo>
                    <a:pt x="159431" y="122597"/>
                  </a:lnTo>
                  <a:lnTo>
                    <a:pt x="159431" y="126438"/>
                  </a:lnTo>
                  <a:lnTo>
                    <a:pt x="159425" y="130279"/>
                  </a:lnTo>
                  <a:lnTo>
                    <a:pt x="159407" y="134099"/>
                  </a:lnTo>
                  <a:lnTo>
                    <a:pt x="159370" y="137919"/>
                  </a:lnTo>
                  <a:lnTo>
                    <a:pt x="159328" y="141719"/>
                  </a:lnTo>
                  <a:lnTo>
                    <a:pt x="159274" y="145499"/>
                  </a:lnTo>
                  <a:lnTo>
                    <a:pt x="159207" y="149279"/>
                  </a:lnTo>
                  <a:lnTo>
                    <a:pt x="159129" y="153059"/>
                  </a:lnTo>
                  <a:lnTo>
                    <a:pt x="159038" y="156818"/>
                  </a:lnTo>
                  <a:lnTo>
                    <a:pt x="158936" y="160557"/>
                  </a:lnTo>
                  <a:lnTo>
                    <a:pt x="158821" y="164296"/>
                  </a:lnTo>
                  <a:lnTo>
                    <a:pt x="158688" y="168015"/>
                  </a:lnTo>
                  <a:lnTo>
                    <a:pt x="158549" y="171713"/>
                  </a:lnTo>
                  <a:lnTo>
                    <a:pt x="158392" y="175412"/>
                  </a:lnTo>
                  <a:lnTo>
                    <a:pt x="158308" y="177261"/>
                  </a:lnTo>
                  <a:lnTo>
                    <a:pt x="158217" y="179090"/>
                  </a:lnTo>
                  <a:lnTo>
                    <a:pt x="158126" y="180939"/>
                  </a:lnTo>
                  <a:lnTo>
                    <a:pt x="158036" y="182768"/>
                  </a:lnTo>
                  <a:lnTo>
                    <a:pt x="157933" y="184576"/>
                  </a:lnTo>
                  <a:lnTo>
                    <a:pt x="157837" y="186405"/>
                  </a:lnTo>
                  <a:lnTo>
                    <a:pt x="157728" y="188234"/>
                  </a:lnTo>
                  <a:lnTo>
                    <a:pt x="157619" y="190043"/>
                  </a:lnTo>
                  <a:lnTo>
                    <a:pt x="157505" y="191851"/>
                  </a:lnTo>
                  <a:lnTo>
                    <a:pt x="157390" y="193660"/>
                  </a:lnTo>
                  <a:lnTo>
                    <a:pt x="157269" y="195468"/>
                  </a:lnTo>
                  <a:lnTo>
                    <a:pt x="157148" y="197257"/>
                  </a:lnTo>
                  <a:lnTo>
                    <a:pt x="157015" y="199065"/>
                  </a:lnTo>
                  <a:lnTo>
                    <a:pt x="156889" y="200854"/>
                  </a:lnTo>
                  <a:lnTo>
                    <a:pt x="156750" y="202642"/>
                  </a:lnTo>
                  <a:lnTo>
                    <a:pt x="156611" y="204410"/>
                  </a:lnTo>
                  <a:lnTo>
                    <a:pt x="156466" y="206198"/>
                  </a:lnTo>
                  <a:lnTo>
                    <a:pt x="156321" y="207966"/>
                  </a:lnTo>
                  <a:lnTo>
                    <a:pt x="156164" y="209734"/>
                  </a:lnTo>
                  <a:lnTo>
                    <a:pt x="156013" y="211502"/>
                  </a:lnTo>
                  <a:lnTo>
                    <a:pt x="155850" y="213270"/>
                  </a:lnTo>
                  <a:lnTo>
                    <a:pt x="155687" y="215017"/>
                  </a:lnTo>
                  <a:lnTo>
                    <a:pt x="155518" y="216765"/>
                  </a:lnTo>
                  <a:lnTo>
                    <a:pt x="155349" y="218512"/>
                  </a:lnTo>
                  <a:lnTo>
                    <a:pt x="155168" y="220260"/>
                  </a:lnTo>
                  <a:lnTo>
                    <a:pt x="154986" y="221987"/>
                  </a:lnTo>
                  <a:lnTo>
                    <a:pt x="154805" y="223715"/>
                  </a:lnTo>
                  <a:lnTo>
                    <a:pt x="154612" y="225442"/>
                  </a:lnTo>
                  <a:lnTo>
                    <a:pt x="154419" y="227169"/>
                  </a:lnTo>
                  <a:lnTo>
                    <a:pt x="154220" y="228897"/>
                  </a:lnTo>
                  <a:lnTo>
                    <a:pt x="154020" y="230603"/>
                  </a:lnTo>
                  <a:lnTo>
                    <a:pt x="153815" y="232310"/>
                  </a:lnTo>
                  <a:lnTo>
                    <a:pt x="153604" y="233997"/>
                  </a:lnTo>
                  <a:lnTo>
                    <a:pt x="153386" y="235704"/>
                  </a:lnTo>
                  <a:lnTo>
                    <a:pt x="153163" y="237391"/>
                  </a:lnTo>
                  <a:lnTo>
                    <a:pt x="152939" y="239077"/>
                  </a:lnTo>
                  <a:lnTo>
                    <a:pt x="152710" y="240764"/>
                  </a:lnTo>
                  <a:lnTo>
                    <a:pt x="152474" y="242430"/>
                  </a:lnTo>
                  <a:lnTo>
                    <a:pt x="152239" y="244097"/>
                  </a:lnTo>
                  <a:lnTo>
                    <a:pt x="151991" y="245763"/>
                  </a:lnTo>
                  <a:lnTo>
                    <a:pt x="151744" y="247429"/>
                  </a:lnTo>
                  <a:lnTo>
                    <a:pt x="151490" y="249075"/>
                  </a:lnTo>
                  <a:lnTo>
                    <a:pt x="151230" y="250721"/>
                  </a:lnTo>
                  <a:lnTo>
                    <a:pt x="150971" y="252367"/>
                  </a:lnTo>
                  <a:lnTo>
                    <a:pt x="150705" y="253993"/>
                  </a:lnTo>
                  <a:lnTo>
                    <a:pt x="150433" y="255619"/>
                  </a:lnTo>
                  <a:lnTo>
                    <a:pt x="150156" y="257244"/>
                  </a:lnTo>
                  <a:lnTo>
                    <a:pt x="149872" y="258870"/>
                  </a:lnTo>
                  <a:lnTo>
                    <a:pt x="149582" y="260475"/>
                  </a:lnTo>
                  <a:lnTo>
                    <a:pt x="149292" y="262081"/>
                  </a:lnTo>
                  <a:lnTo>
                    <a:pt x="148996" y="263686"/>
                  </a:lnTo>
                  <a:lnTo>
                    <a:pt x="148694" y="265271"/>
                  </a:lnTo>
                  <a:lnTo>
                    <a:pt x="148386" y="266856"/>
                  </a:lnTo>
                  <a:lnTo>
                    <a:pt x="148072" y="268441"/>
                  </a:lnTo>
                  <a:lnTo>
                    <a:pt x="147758" y="270006"/>
                  </a:lnTo>
                  <a:lnTo>
                    <a:pt x="147432" y="271571"/>
                  </a:lnTo>
                  <a:lnTo>
                    <a:pt x="147106" y="273135"/>
                  </a:lnTo>
                  <a:lnTo>
                    <a:pt x="146774" y="274680"/>
                  </a:lnTo>
                  <a:lnTo>
                    <a:pt x="146436" y="276244"/>
                  </a:lnTo>
                  <a:lnTo>
                    <a:pt x="146092" y="277768"/>
                  </a:lnTo>
                  <a:lnTo>
                    <a:pt x="145741" y="279313"/>
                  </a:lnTo>
                  <a:lnTo>
                    <a:pt x="145385" y="280837"/>
                  </a:lnTo>
                  <a:lnTo>
                    <a:pt x="145029" y="282361"/>
                  </a:lnTo>
                  <a:lnTo>
                    <a:pt x="144661" y="283885"/>
                  </a:lnTo>
                  <a:lnTo>
                    <a:pt x="144292" y="285389"/>
                  </a:lnTo>
                  <a:lnTo>
                    <a:pt x="143918" y="286893"/>
                  </a:lnTo>
                  <a:lnTo>
                    <a:pt x="143531" y="288376"/>
                  </a:lnTo>
                  <a:lnTo>
                    <a:pt x="143145" y="289859"/>
                  </a:lnTo>
                  <a:lnTo>
                    <a:pt x="142752" y="291343"/>
                  </a:lnTo>
                  <a:lnTo>
                    <a:pt x="142354" y="292806"/>
                  </a:lnTo>
                  <a:lnTo>
                    <a:pt x="141949" y="294269"/>
                  </a:lnTo>
                  <a:lnTo>
                    <a:pt x="141545" y="295732"/>
                  </a:lnTo>
                  <a:lnTo>
                    <a:pt x="141128" y="297195"/>
                  </a:lnTo>
                  <a:lnTo>
                    <a:pt x="140705" y="298638"/>
                  </a:lnTo>
                  <a:lnTo>
                    <a:pt x="140283" y="300061"/>
                  </a:lnTo>
                  <a:lnTo>
                    <a:pt x="139848" y="301503"/>
                  </a:lnTo>
                  <a:lnTo>
                    <a:pt x="139407" y="302926"/>
                  </a:lnTo>
                  <a:lnTo>
                    <a:pt x="138966" y="304328"/>
                  </a:lnTo>
                  <a:lnTo>
                    <a:pt x="138876" y="304633"/>
                  </a:lnTo>
                  <a:lnTo>
                    <a:pt x="138797" y="304938"/>
                  </a:lnTo>
                  <a:lnTo>
                    <a:pt x="138731" y="305242"/>
                  </a:lnTo>
                  <a:lnTo>
                    <a:pt x="138670" y="305547"/>
                  </a:lnTo>
                  <a:lnTo>
                    <a:pt x="138622" y="305872"/>
                  </a:lnTo>
                  <a:lnTo>
                    <a:pt x="138580" y="306177"/>
                  </a:lnTo>
                  <a:lnTo>
                    <a:pt x="138543" y="306502"/>
                  </a:lnTo>
                  <a:lnTo>
                    <a:pt x="138519" y="306827"/>
                  </a:lnTo>
                  <a:lnTo>
                    <a:pt x="138495" y="307132"/>
                  </a:lnTo>
                  <a:lnTo>
                    <a:pt x="138483" y="307457"/>
                  </a:lnTo>
                  <a:lnTo>
                    <a:pt x="138477" y="307762"/>
                  </a:lnTo>
                  <a:lnTo>
                    <a:pt x="138477" y="308087"/>
                  </a:lnTo>
                  <a:lnTo>
                    <a:pt x="138483" y="308392"/>
                  </a:lnTo>
                  <a:lnTo>
                    <a:pt x="138495" y="308697"/>
                  </a:lnTo>
                  <a:lnTo>
                    <a:pt x="138513" y="309002"/>
                  </a:lnTo>
                  <a:lnTo>
                    <a:pt x="138537" y="309307"/>
                  </a:lnTo>
                  <a:lnTo>
                    <a:pt x="136188" y="309103"/>
                  </a:lnTo>
                  <a:lnTo>
                    <a:pt x="133839" y="308921"/>
                  </a:lnTo>
                  <a:lnTo>
                    <a:pt x="131490" y="308758"/>
                  </a:lnTo>
                  <a:lnTo>
                    <a:pt x="129141" y="308616"/>
                  </a:lnTo>
                  <a:lnTo>
                    <a:pt x="126792" y="308473"/>
                  </a:lnTo>
                  <a:lnTo>
                    <a:pt x="124443" y="308331"/>
                  </a:lnTo>
                  <a:lnTo>
                    <a:pt x="122088" y="308230"/>
                  </a:lnTo>
                  <a:lnTo>
                    <a:pt x="119739" y="308128"/>
                  </a:lnTo>
                  <a:lnTo>
                    <a:pt x="117390" y="308047"/>
                  </a:lnTo>
                  <a:lnTo>
                    <a:pt x="115041" y="307965"/>
                  </a:lnTo>
                  <a:lnTo>
                    <a:pt x="112692" y="307905"/>
                  </a:lnTo>
                  <a:lnTo>
                    <a:pt x="110337" y="307864"/>
                  </a:lnTo>
                  <a:lnTo>
                    <a:pt x="105639" y="307803"/>
                  </a:lnTo>
                  <a:lnTo>
                    <a:pt x="100935" y="307783"/>
                  </a:lnTo>
                  <a:lnTo>
                    <a:pt x="96237" y="307823"/>
                  </a:lnTo>
                  <a:lnTo>
                    <a:pt x="91533" y="307884"/>
                  </a:lnTo>
                  <a:lnTo>
                    <a:pt x="86835" y="308006"/>
                  </a:lnTo>
                  <a:lnTo>
                    <a:pt x="82131" y="308189"/>
                  </a:lnTo>
                  <a:lnTo>
                    <a:pt x="77433" y="308392"/>
                  </a:lnTo>
                  <a:lnTo>
                    <a:pt x="72735" y="308636"/>
                  </a:lnTo>
                  <a:lnTo>
                    <a:pt x="68037" y="308921"/>
                  </a:lnTo>
                  <a:lnTo>
                    <a:pt x="63339" y="309225"/>
                  </a:lnTo>
                  <a:lnTo>
                    <a:pt x="63273" y="308900"/>
                  </a:lnTo>
                  <a:lnTo>
                    <a:pt x="63200" y="308595"/>
                  </a:lnTo>
                  <a:lnTo>
                    <a:pt x="63164" y="308433"/>
                  </a:lnTo>
                  <a:lnTo>
                    <a:pt x="63116" y="308291"/>
                  </a:lnTo>
                  <a:lnTo>
                    <a:pt x="63068" y="308148"/>
                  </a:lnTo>
                  <a:lnTo>
                    <a:pt x="63019" y="308006"/>
                  </a:lnTo>
                  <a:lnTo>
                    <a:pt x="62301" y="306096"/>
                  </a:lnTo>
                  <a:lnTo>
                    <a:pt x="61588" y="304165"/>
                  </a:lnTo>
                  <a:lnTo>
                    <a:pt x="60888" y="302215"/>
                  </a:lnTo>
                  <a:lnTo>
                    <a:pt x="60199" y="300243"/>
                  </a:lnTo>
                  <a:lnTo>
                    <a:pt x="59511" y="298252"/>
                  </a:lnTo>
                  <a:lnTo>
                    <a:pt x="58835" y="296261"/>
                  </a:lnTo>
                  <a:lnTo>
                    <a:pt x="58170" y="294228"/>
                  </a:lnTo>
                  <a:lnTo>
                    <a:pt x="57506" y="292196"/>
                  </a:lnTo>
                  <a:lnTo>
                    <a:pt x="56854" y="290144"/>
                  </a:lnTo>
                  <a:lnTo>
                    <a:pt x="56214" y="288071"/>
                  </a:lnTo>
                  <a:lnTo>
                    <a:pt x="55580" y="285978"/>
                  </a:lnTo>
                  <a:lnTo>
                    <a:pt x="54952" y="283885"/>
                  </a:lnTo>
                  <a:lnTo>
                    <a:pt x="54330" y="281772"/>
                  </a:lnTo>
                  <a:lnTo>
                    <a:pt x="53720" y="279638"/>
                  </a:lnTo>
                  <a:lnTo>
                    <a:pt x="53116" y="277484"/>
                  </a:lnTo>
                  <a:lnTo>
                    <a:pt x="52524" y="275310"/>
                  </a:lnTo>
                  <a:lnTo>
                    <a:pt x="51939" y="273135"/>
                  </a:lnTo>
                  <a:lnTo>
                    <a:pt x="51359" y="270920"/>
                  </a:lnTo>
                  <a:lnTo>
                    <a:pt x="50791" y="268705"/>
                  </a:lnTo>
                  <a:lnTo>
                    <a:pt x="50230" y="266490"/>
                  </a:lnTo>
                  <a:lnTo>
                    <a:pt x="49674" y="264235"/>
                  </a:lnTo>
                  <a:lnTo>
                    <a:pt x="49131" y="261979"/>
                  </a:lnTo>
                  <a:lnTo>
                    <a:pt x="48593" y="259703"/>
                  </a:lnTo>
                  <a:lnTo>
                    <a:pt x="48068" y="257407"/>
                  </a:lnTo>
                  <a:lnTo>
                    <a:pt x="47548" y="255111"/>
                  </a:lnTo>
                  <a:lnTo>
                    <a:pt x="47035" y="252794"/>
                  </a:lnTo>
                  <a:lnTo>
                    <a:pt x="46528" y="250457"/>
                  </a:lnTo>
                  <a:lnTo>
                    <a:pt x="46033" y="248100"/>
                  </a:lnTo>
                  <a:lnTo>
                    <a:pt x="45550" y="245743"/>
                  </a:lnTo>
                  <a:lnTo>
                    <a:pt x="45067" y="243365"/>
                  </a:lnTo>
                  <a:lnTo>
                    <a:pt x="44602" y="240967"/>
                  </a:lnTo>
                  <a:lnTo>
                    <a:pt x="44137" y="238549"/>
                  </a:lnTo>
                  <a:lnTo>
                    <a:pt x="44179" y="238427"/>
                  </a:lnTo>
                  <a:lnTo>
                    <a:pt x="44215" y="238285"/>
                  </a:lnTo>
                  <a:lnTo>
                    <a:pt x="44245" y="238143"/>
                  </a:lnTo>
                  <a:lnTo>
                    <a:pt x="44276" y="238000"/>
                  </a:lnTo>
                  <a:lnTo>
                    <a:pt x="44306" y="237838"/>
                  </a:lnTo>
                  <a:lnTo>
                    <a:pt x="44324" y="237655"/>
                  </a:lnTo>
                  <a:lnTo>
                    <a:pt x="44348" y="237492"/>
                  </a:lnTo>
                  <a:lnTo>
                    <a:pt x="44360" y="237309"/>
                  </a:lnTo>
                  <a:lnTo>
                    <a:pt x="44372" y="237127"/>
                  </a:lnTo>
                  <a:lnTo>
                    <a:pt x="44384" y="236944"/>
                  </a:lnTo>
                  <a:lnTo>
                    <a:pt x="44390" y="236558"/>
                  </a:lnTo>
                  <a:lnTo>
                    <a:pt x="44384" y="236375"/>
                  </a:lnTo>
                  <a:lnTo>
                    <a:pt x="44378" y="236192"/>
                  </a:lnTo>
                  <a:lnTo>
                    <a:pt x="44372" y="236009"/>
                  </a:lnTo>
                  <a:lnTo>
                    <a:pt x="44354" y="235826"/>
                  </a:lnTo>
                  <a:lnTo>
                    <a:pt x="44342" y="235643"/>
                  </a:lnTo>
                  <a:lnTo>
                    <a:pt x="44318" y="235460"/>
                  </a:lnTo>
                  <a:lnTo>
                    <a:pt x="44294" y="235298"/>
                  </a:lnTo>
                  <a:lnTo>
                    <a:pt x="44270" y="235115"/>
                  </a:lnTo>
                  <a:lnTo>
                    <a:pt x="44233" y="234972"/>
                  </a:lnTo>
                  <a:lnTo>
                    <a:pt x="44203" y="234810"/>
                  </a:lnTo>
                  <a:lnTo>
                    <a:pt x="44161" y="234668"/>
                  </a:lnTo>
                  <a:lnTo>
                    <a:pt x="44119" y="234546"/>
                  </a:lnTo>
                  <a:lnTo>
                    <a:pt x="44070" y="234424"/>
                  </a:lnTo>
                  <a:lnTo>
                    <a:pt x="44022" y="234302"/>
                  </a:lnTo>
                  <a:lnTo>
                    <a:pt x="43968" y="234221"/>
                  </a:lnTo>
                  <a:lnTo>
                    <a:pt x="43913" y="234139"/>
                  </a:lnTo>
                  <a:lnTo>
                    <a:pt x="43853" y="234058"/>
                  </a:lnTo>
                  <a:lnTo>
                    <a:pt x="43786" y="233997"/>
                  </a:lnTo>
                  <a:lnTo>
                    <a:pt x="43714" y="233956"/>
                  </a:lnTo>
                  <a:lnTo>
                    <a:pt x="43642" y="233936"/>
                  </a:lnTo>
                  <a:lnTo>
                    <a:pt x="43545" y="233895"/>
                  </a:lnTo>
                  <a:lnTo>
                    <a:pt x="43442" y="233875"/>
                  </a:lnTo>
                  <a:lnTo>
                    <a:pt x="43334" y="233835"/>
                  </a:lnTo>
                  <a:lnTo>
                    <a:pt x="43237" y="233794"/>
                  </a:lnTo>
                  <a:lnTo>
                    <a:pt x="42838" y="231579"/>
                  </a:lnTo>
                  <a:lnTo>
                    <a:pt x="42452" y="229344"/>
                  </a:lnTo>
                  <a:lnTo>
                    <a:pt x="42072" y="227108"/>
                  </a:lnTo>
                  <a:lnTo>
                    <a:pt x="41697" y="224853"/>
                  </a:lnTo>
                  <a:lnTo>
                    <a:pt x="41329" y="222577"/>
                  </a:lnTo>
                  <a:lnTo>
                    <a:pt x="40966" y="220301"/>
                  </a:lnTo>
                  <a:lnTo>
                    <a:pt x="40616" y="218025"/>
                  </a:lnTo>
                  <a:lnTo>
                    <a:pt x="40266" y="215729"/>
                  </a:lnTo>
                  <a:lnTo>
                    <a:pt x="39928" y="213412"/>
                  </a:lnTo>
                  <a:lnTo>
                    <a:pt x="39602" y="211095"/>
                  </a:lnTo>
                  <a:lnTo>
                    <a:pt x="39276" y="208758"/>
                  </a:lnTo>
                  <a:lnTo>
                    <a:pt x="38962" y="206422"/>
                  </a:lnTo>
                  <a:lnTo>
                    <a:pt x="38648" y="204064"/>
                  </a:lnTo>
                  <a:lnTo>
                    <a:pt x="38346" y="201707"/>
                  </a:lnTo>
                  <a:lnTo>
                    <a:pt x="38056" y="199329"/>
                  </a:lnTo>
                  <a:lnTo>
                    <a:pt x="37766" y="196952"/>
                  </a:lnTo>
                  <a:lnTo>
                    <a:pt x="37488" y="194554"/>
                  </a:lnTo>
                  <a:lnTo>
                    <a:pt x="37217" y="192156"/>
                  </a:lnTo>
                  <a:lnTo>
                    <a:pt x="36951" y="189738"/>
                  </a:lnTo>
                  <a:lnTo>
                    <a:pt x="36691" y="187299"/>
                  </a:lnTo>
                  <a:lnTo>
                    <a:pt x="36444" y="184881"/>
                  </a:lnTo>
                  <a:lnTo>
                    <a:pt x="36202" y="182422"/>
                  </a:lnTo>
                  <a:lnTo>
                    <a:pt x="35967" y="179984"/>
                  </a:lnTo>
                  <a:lnTo>
                    <a:pt x="35737" y="177505"/>
                  </a:lnTo>
                  <a:lnTo>
                    <a:pt x="35520" y="175026"/>
                  </a:lnTo>
                  <a:lnTo>
                    <a:pt x="35308" y="172546"/>
                  </a:lnTo>
                  <a:lnTo>
                    <a:pt x="35103" y="170047"/>
                  </a:lnTo>
                  <a:lnTo>
                    <a:pt x="34910" y="167547"/>
                  </a:lnTo>
                  <a:lnTo>
                    <a:pt x="34717" y="165048"/>
                  </a:lnTo>
                  <a:lnTo>
                    <a:pt x="34535" y="162528"/>
                  </a:lnTo>
                  <a:lnTo>
                    <a:pt x="34360" y="159988"/>
                  </a:lnTo>
                  <a:lnTo>
                    <a:pt x="34197" y="157448"/>
                  </a:lnTo>
                  <a:lnTo>
                    <a:pt x="34040" y="154887"/>
                  </a:lnTo>
                  <a:lnTo>
                    <a:pt x="33889" y="152327"/>
                  </a:lnTo>
                  <a:lnTo>
                    <a:pt x="33744" y="149767"/>
                  </a:lnTo>
                  <a:lnTo>
                    <a:pt x="33605" y="147186"/>
                  </a:lnTo>
                  <a:lnTo>
                    <a:pt x="33479" y="144605"/>
                  </a:lnTo>
                  <a:lnTo>
                    <a:pt x="33358" y="142004"/>
                  </a:lnTo>
                  <a:lnTo>
                    <a:pt x="33249" y="139403"/>
                  </a:lnTo>
                  <a:lnTo>
                    <a:pt x="33141" y="136802"/>
                  </a:lnTo>
                  <a:lnTo>
                    <a:pt x="33044" y="134180"/>
                  </a:lnTo>
                  <a:lnTo>
                    <a:pt x="32959" y="131539"/>
                  </a:lnTo>
                  <a:lnTo>
                    <a:pt x="32875" y="128897"/>
                  </a:lnTo>
                  <a:lnTo>
                    <a:pt x="32802" y="126255"/>
                  </a:lnTo>
                  <a:lnTo>
                    <a:pt x="32736" y="123613"/>
                  </a:lnTo>
                  <a:lnTo>
                    <a:pt x="32682" y="120951"/>
                  </a:lnTo>
                  <a:lnTo>
                    <a:pt x="32633" y="118269"/>
                  </a:lnTo>
                  <a:lnTo>
                    <a:pt x="32591" y="115587"/>
                  </a:lnTo>
                  <a:lnTo>
                    <a:pt x="32555" y="112904"/>
                  </a:lnTo>
                  <a:lnTo>
                    <a:pt x="32531" y="110202"/>
                  </a:lnTo>
                  <a:lnTo>
                    <a:pt x="32513" y="107499"/>
                  </a:lnTo>
                  <a:lnTo>
                    <a:pt x="32500" y="104796"/>
                  </a:lnTo>
                  <a:lnTo>
                    <a:pt x="32500" y="102073"/>
                  </a:lnTo>
                  <a:lnTo>
                    <a:pt x="32506" y="99350"/>
                  </a:lnTo>
                  <a:lnTo>
                    <a:pt x="32525" y="96607"/>
                  </a:lnTo>
                  <a:lnTo>
                    <a:pt x="32543" y="93884"/>
                  </a:lnTo>
                  <a:lnTo>
                    <a:pt x="32573" y="91120"/>
                  </a:lnTo>
                  <a:lnTo>
                    <a:pt x="32615" y="88377"/>
                  </a:lnTo>
                  <a:lnTo>
                    <a:pt x="32657" y="85613"/>
                  </a:lnTo>
                  <a:lnTo>
                    <a:pt x="32712" y="82829"/>
                  </a:lnTo>
                  <a:lnTo>
                    <a:pt x="32778" y="80066"/>
                  </a:lnTo>
                  <a:lnTo>
                    <a:pt x="32851" y="77282"/>
                  </a:lnTo>
                  <a:lnTo>
                    <a:pt x="32929" y="74477"/>
                  </a:lnTo>
                  <a:lnTo>
                    <a:pt x="33014" y="71673"/>
                  </a:lnTo>
                  <a:lnTo>
                    <a:pt x="33370" y="71104"/>
                  </a:lnTo>
                  <a:lnTo>
                    <a:pt x="33726" y="70515"/>
                  </a:lnTo>
                  <a:lnTo>
                    <a:pt x="34083" y="69925"/>
                  </a:lnTo>
                  <a:lnTo>
                    <a:pt x="34439" y="69316"/>
                  </a:lnTo>
                  <a:lnTo>
                    <a:pt x="34789" y="68686"/>
                  </a:lnTo>
                  <a:lnTo>
                    <a:pt x="35139" y="68056"/>
                  </a:lnTo>
                  <a:lnTo>
                    <a:pt x="35490" y="67406"/>
                  </a:lnTo>
                  <a:lnTo>
                    <a:pt x="35834" y="66735"/>
                  </a:lnTo>
                  <a:lnTo>
                    <a:pt x="36178" y="66064"/>
                  </a:lnTo>
                  <a:lnTo>
                    <a:pt x="36516" y="65374"/>
                  </a:lnTo>
                  <a:lnTo>
                    <a:pt x="36854" y="64683"/>
                  </a:lnTo>
                  <a:lnTo>
                    <a:pt x="37186" y="63951"/>
                  </a:lnTo>
                  <a:lnTo>
                    <a:pt x="37512" y="63240"/>
                  </a:lnTo>
                  <a:lnTo>
                    <a:pt x="37839" y="62508"/>
                  </a:lnTo>
                  <a:lnTo>
                    <a:pt x="38159" y="61756"/>
                  </a:lnTo>
                  <a:lnTo>
                    <a:pt x="38473" y="61005"/>
                  </a:lnTo>
                  <a:lnTo>
                    <a:pt x="38781" y="60232"/>
                  </a:lnTo>
                  <a:lnTo>
                    <a:pt x="39088" y="59440"/>
                  </a:lnTo>
                  <a:lnTo>
                    <a:pt x="39384" y="58647"/>
                  </a:lnTo>
                  <a:lnTo>
                    <a:pt x="39680" y="57855"/>
                  </a:lnTo>
                  <a:lnTo>
                    <a:pt x="39964" y="57042"/>
                  </a:lnTo>
                  <a:lnTo>
                    <a:pt x="40242" y="56229"/>
                  </a:lnTo>
                  <a:lnTo>
                    <a:pt x="40514" y="55396"/>
                  </a:lnTo>
                  <a:lnTo>
                    <a:pt x="40779" y="54542"/>
                  </a:lnTo>
                  <a:lnTo>
                    <a:pt x="41039" y="53689"/>
                  </a:lnTo>
                  <a:lnTo>
                    <a:pt x="41287" y="52836"/>
                  </a:lnTo>
                  <a:lnTo>
                    <a:pt x="41528" y="51962"/>
                  </a:lnTo>
                  <a:lnTo>
                    <a:pt x="41764" y="51088"/>
                  </a:lnTo>
                  <a:lnTo>
                    <a:pt x="41987" y="50194"/>
                  </a:lnTo>
                  <a:lnTo>
                    <a:pt x="42204" y="49300"/>
                  </a:lnTo>
                  <a:lnTo>
                    <a:pt x="42410" y="48406"/>
                  </a:lnTo>
                  <a:lnTo>
                    <a:pt x="42609" y="47491"/>
                  </a:lnTo>
                  <a:lnTo>
                    <a:pt x="42796" y="46556"/>
                  </a:lnTo>
                  <a:lnTo>
                    <a:pt x="42971" y="45642"/>
                  </a:lnTo>
                  <a:lnTo>
                    <a:pt x="43140" y="44687"/>
                  </a:lnTo>
                  <a:lnTo>
                    <a:pt x="43291" y="43752"/>
                  </a:lnTo>
                  <a:lnTo>
                    <a:pt x="43436" y="42797"/>
                  </a:lnTo>
                  <a:lnTo>
                    <a:pt x="43575" y="41842"/>
                  </a:lnTo>
                  <a:lnTo>
                    <a:pt x="43696" y="40866"/>
                  </a:lnTo>
                  <a:lnTo>
                    <a:pt x="43805" y="39891"/>
                  </a:lnTo>
                  <a:lnTo>
                    <a:pt x="43901" y="38916"/>
                  </a:lnTo>
                  <a:lnTo>
                    <a:pt x="43986" y="37920"/>
                  </a:lnTo>
                  <a:lnTo>
                    <a:pt x="44058" y="36924"/>
                  </a:lnTo>
                  <a:lnTo>
                    <a:pt x="44119" y="35928"/>
                  </a:lnTo>
                  <a:lnTo>
                    <a:pt x="44167" y="34933"/>
                  </a:lnTo>
                  <a:lnTo>
                    <a:pt x="44197" y="33917"/>
                  </a:lnTo>
                  <a:lnTo>
                    <a:pt x="44215" y="32901"/>
                  </a:lnTo>
                  <a:lnTo>
                    <a:pt x="44221" y="31864"/>
                  </a:lnTo>
                  <a:lnTo>
                    <a:pt x="44221" y="31356"/>
                  </a:lnTo>
                  <a:lnTo>
                    <a:pt x="44209" y="30828"/>
                  </a:lnTo>
                  <a:lnTo>
                    <a:pt x="44203" y="30320"/>
                  </a:lnTo>
                  <a:lnTo>
                    <a:pt x="44185" y="29792"/>
                  </a:lnTo>
                  <a:lnTo>
                    <a:pt x="44167" y="29284"/>
                  </a:lnTo>
                  <a:lnTo>
                    <a:pt x="44149" y="28755"/>
                  </a:lnTo>
                  <a:lnTo>
                    <a:pt x="44125" y="28247"/>
                  </a:lnTo>
                  <a:lnTo>
                    <a:pt x="44094" y="27719"/>
                  </a:lnTo>
                  <a:lnTo>
                    <a:pt x="44058" y="27190"/>
                  </a:lnTo>
                  <a:lnTo>
                    <a:pt x="44022" y="26662"/>
                  </a:lnTo>
                  <a:lnTo>
                    <a:pt x="43980" y="26134"/>
                  </a:lnTo>
                  <a:lnTo>
                    <a:pt x="43931" y="25605"/>
                  </a:lnTo>
                  <a:lnTo>
                    <a:pt x="43883" y="25077"/>
                  </a:lnTo>
                  <a:lnTo>
                    <a:pt x="43829" y="24549"/>
                  </a:lnTo>
                  <a:lnTo>
                    <a:pt x="43774" y="24020"/>
                  </a:lnTo>
                  <a:lnTo>
                    <a:pt x="43714" y="23492"/>
                  </a:lnTo>
                  <a:lnTo>
                    <a:pt x="43648" y="22964"/>
                  </a:lnTo>
                  <a:lnTo>
                    <a:pt x="43575" y="22415"/>
                  </a:lnTo>
                  <a:lnTo>
                    <a:pt x="43503" y="21887"/>
                  </a:lnTo>
                  <a:lnTo>
                    <a:pt x="43418" y="21358"/>
                  </a:lnTo>
                  <a:lnTo>
                    <a:pt x="43340" y="20810"/>
                  </a:lnTo>
                  <a:lnTo>
                    <a:pt x="43249" y="20281"/>
                  </a:lnTo>
                  <a:lnTo>
                    <a:pt x="43158" y="19733"/>
                  </a:lnTo>
                  <a:lnTo>
                    <a:pt x="43062" y="19204"/>
                  </a:lnTo>
                  <a:lnTo>
                    <a:pt x="42959" y="18656"/>
                  </a:lnTo>
                  <a:lnTo>
                    <a:pt x="42857" y="18107"/>
                  </a:lnTo>
                  <a:lnTo>
                    <a:pt x="42742" y="17579"/>
                  </a:lnTo>
                  <a:lnTo>
                    <a:pt x="42627" y="17030"/>
                  </a:lnTo>
                  <a:lnTo>
                    <a:pt x="42386" y="15953"/>
                  </a:lnTo>
                  <a:lnTo>
                    <a:pt x="42120" y="14856"/>
                  </a:lnTo>
                  <a:lnTo>
                    <a:pt x="42090" y="14734"/>
                  </a:lnTo>
                  <a:lnTo>
                    <a:pt x="42053" y="14612"/>
                  </a:lnTo>
                  <a:lnTo>
                    <a:pt x="41981" y="14409"/>
                  </a:lnTo>
                  <a:lnTo>
                    <a:pt x="41902" y="14226"/>
                  </a:lnTo>
                  <a:lnTo>
                    <a:pt x="41824" y="14063"/>
                  </a:lnTo>
                  <a:lnTo>
                    <a:pt x="41945" y="13941"/>
                  </a:lnTo>
                  <a:lnTo>
                    <a:pt x="42053" y="13799"/>
                  </a:lnTo>
                  <a:lnTo>
                    <a:pt x="42156" y="13636"/>
                  </a:lnTo>
                  <a:lnTo>
                    <a:pt x="42253" y="13433"/>
                  </a:lnTo>
                  <a:lnTo>
                    <a:pt x="42337" y="13210"/>
                  </a:lnTo>
                  <a:lnTo>
                    <a:pt x="42416" y="12945"/>
                  </a:lnTo>
                  <a:lnTo>
                    <a:pt x="42482" y="12681"/>
                  </a:lnTo>
                  <a:lnTo>
                    <a:pt x="42543" y="12376"/>
                  </a:lnTo>
                  <a:lnTo>
                    <a:pt x="42597" y="12072"/>
                  </a:lnTo>
                  <a:lnTo>
                    <a:pt x="42639" y="11747"/>
                  </a:lnTo>
                  <a:lnTo>
                    <a:pt x="42675" y="11421"/>
                  </a:lnTo>
                  <a:lnTo>
                    <a:pt x="42700" y="11076"/>
                  </a:lnTo>
                  <a:lnTo>
                    <a:pt x="42718" y="10730"/>
                  </a:lnTo>
                  <a:lnTo>
                    <a:pt x="42730" y="10365"/>
                  </a:lnTo>
                  <a:lnTo>
                    <a:pt x="42730" y="9999"/>
                  </a:lnTo>
                  <a:lnTo>
                    <a:pt x="42724" y="9633"/>
                  </a:lnTo>
                  <a:lnTo>
                    <a:pt x="42706" y="9288"/>
                  </a:lnTo>
                  <a:lnTo>
                    <a:pt x="42681" y="8922"/>
                  </a:lnTo>
                  <a:lnTo>
                    <a:pt x="42651" y="8576"/>
                  </a:lnTo>
                  <a:lnTo>
                    <a:pt x="42615" y="8231"/>
                  </a:lnTo>
                  <a:lnTo>
                    <a:pt x="42567" y="7906"/>
                  </a:lnTo>
                  <a:lnTo>
                    <a:pt x="42506" y="7581"/>
                  </a:lnTo>
                  <a:lnTo>
                    <a:pt x="42446" y="7276"/>
                  </a:lnTo>
                  <a:lnTo>
                    <a:pt x="42373" y="6991"/>
                  </a:lnTo>
                  <a:lnTo>
                    <a:pt x="42289" y="6707"/>
                  </a:lnTo>
                  <a:lnTo>
                    <a:pt x="42204" y="6463"/>
                  </a:lnTo>
                  <a:lnTo>
                    <a:pt x="42102" y="6240"/>
                  </a:lnTo>
                  <a:lnTo>
                    <a:pt x="41999" y="6036"/>
                  </a:lnTo>
                  <a:lnTo>
                    <a:pt x="41884" y="5874"/>
                  </a:lnTo>
                  <a:lnTo>
                    <a:pt x="41764" y="5731"/>
                  </a:lnTo>
                  <a:lnTo>
                    <a:pt x="41637" y="5630"/>
                  </a:lnTo>
                  <a:lnTo>
                    <a:pt x="41504" y="5549"/>
                  </a:lnTo>
                  <a:lnTo>
                    <a:pt x="39258" y="4797"/>
                  </a:lnTo>
                  <a:lnTo>
                    <a:pt x="36999" y="4085"/>
                  </a:lnTo>
                  <a:lnTo>
                    <a:pt x="35870" y="3760"/>
                  </a:lnTo>
                  <a:lnTo>
                    <a:pt x="34735" y="3435"/>
                  </a:lnTo>
                  <a:lnTo>
                    <a:pt x="33599" y="3110"/>
                  </a:lnTo>
                  <a:lnTo>
                    <a:pt x="32464" y="2826"/>
                  </a:lnTo>
                  <a:lnTo>
                    <a:pt x="31323" y="2541"/>
                  </a:lnTo>
                  <a:lnTo>
                    <a:pt x="30182" y="2257"/>
                  </a:lnTo>
                  <a:lnTo>
                    <a:pt x="29040" y="2013"/>
                  </a:lnTo>
                  <a:lnTo>
                    <a:pt x="27899" y="1769"/>
                  </a:lnTo>
                  <a:lnTo>
                    <a:pt x="26758" y="1545"/>
                  </a:lnTo>
                  <a:lnTo>
                    <a:pt x="25610" y="1322"/>
                  </a:lnTo>
                  <a:lnTo>
                    <a:pt x="24463" y="1139"/>
                  </a:lnTo>
                  <a:lnTo>
                    <a:pt x="23322" y="956"/>
                  </a:lnTo>
                  <a:lnTo>
                    <a:pt x="22175" y="793"/>
                  </a:lnTo>
                  <a:lnTo>
                    <a:pt x="21027" y="672"/>
                  </a:lnTo>
                  <a:lnTo>
                    <a:pt x="19886" y="550"/>
                  </a:lnTo>
                  <a:lnTo>
                    <a:pt x="18739" y="448"/>
                  </a:lnTo>
                  <a:lnTo>
                    <a:pt x="17591" y="346"/>
                  </a:lnTo>
                  <a:lnTo>
                    <a:pt x="16450" y="285"/>
                  </a:lnTo>
                  <a:lnTo>
                    <a:pt x="15309" y="245"/>
                  </a:lnTo>
                  <a:lnTo>
                    <a:pt x="14167" y="225"/>
                  </a:lnTo>
                  <a:lnTo>
                    <a:pt x="13026" y="225"/>
                  </a:lnTo>
                  <a:lnTo>
                    <a:pt x="11885" y="245"/>
                  </a:lnTo>
                  <a:lnTo>
                    <a:pt x="10750" y="285"/>
                  </a:lnTo>
                  <a:lnTo>
                    <a:pt x="9614" y="367"/>
                  </a:lnTo>
                  <a:lnTo>
                    <a:pt x="8479" y="448"/>
                  </a:lnTo>
                  <a:lnTo>
                    <a:pt x="7344" y="570"/>
                  </a:lnTo>
                  <a:lnTo>
                    <a:pt x="6215" y="692"/>
                  </a:lnTo>
                  <a:lnTo>
                    <a:pt x="5091" y="854"/>
                  </a:lnTo>
                  <a:lnTo>
                    <a:pt x="4940" y="915"/>
                  </a:lnTo>
                  <a:lnTo>
                    <a:pt x="4802" y="976"/>
                  </a:lnTo>
                  <a:lnTo>
                    <a:pt x="4669" y="1098"/>
                  </a:lnTo>
                  <a:lnTo>
                    <a:pt x="4548" y="1241"/>
                  </a:lnTo>
                  <a:lnTo>
                    <a:pt x="4433" y="1403"/>
                  </a:lnTo>
                  <a:lnTo>
                    <a:pt x="4325" y="1606"/>
                  </a:lnTo>
                  <a:lnTo>
                    <a:pt x="4222" y="1810"/>
                  </a:lnTo>
                  <a:lnTo>
                    <a:pt x="4131" y="2053"/>
                  </a:lnTo>
                  <a:lnTo>
                    <a:pt x="4047" y="2318"/>
                  </a:lnTo>
                  <a:lnTo>
                    <a:pt x="3968" y="2602"/>
                  </a:lnTo>
                  <a:lnTo>
                    <a:pt x="3902" y="2907"/>
                  </a:lnTo>
                  <a:lnTo>
                    <a:pt x="3835" y="3232"/>
                  </a:lnTo>
                  <a:lnTo>
                    <a:pt x="3781" y="3557"/>
                  </a:lnTo>
                  <a:lnTo>
                    <a:pt x="3733" y="3903"/>
                  </a:lnTo>
                  <a:lnTo>
                    <a:pt x="3690" y="4248"/>
                  </a:lnTo>
                  <a:lnTo>
                    <a:pt x="3654" y="4614"/>
                  </a:lnTo>
                  <a:lnTo>
                    <a:pt x="3576" y="4451"/>
                  </a:lnTo>
                  <a:lnTo>
                    <a:pt x="3491" y="4309"/>
                  </a:lnTo>
                  <a:lnTo>
                    <a:pt x="3401" y="4167"/>
                  </a:lnTo>
                  <a:lnTo>
                    <a:pt x="3310" y="4045"/>
                  </a:lnTo>
                  <a:lnTo>
                    <a:pt x="3219" y="3943"/>
                  </a:lnTo>
                  <a:lnTo>
                    <a:pt x="3123" y="3862"/>
                  </a:lnTo>
                  <a:lnTo>
                    <a:pt x="3026" y="3781"/>
                  </a:lnTo>
                  <a:lnTo>
                    <a:pt x="2936" y="3720"/>
                  </a:lnTo>
                  <a:lnTo>
                    <a:pt x="2833" y="3679"/>
                  </a:lnTo>
                  <a:lnTo>
                    <a:pt x="2736" y="3659"/>
                  </a:lnTo>
                  <a:lnTo>
                    <a:pt x="2640" y="3638"/>
                  </a:lnTo>
                  <a:lnTo>
                    <a:pt x="2543" y="3638"/>
                  </a:lnTo>
                  <a:lnTo>
                    <a:pt x="2447" y="3659"/>
                  </a:lnTo>
                  <a:lnTo>
                    <a:pt x="2350" y="3699"/>
                  </a:lnTo>
                  <a:lnTo>
                    <a:pt x="2259" y="3760"/>
                  </a:lnTo>
                  <a:lnTo>
                    <a:pt x="2169" y="3821"/>
                  </a:lnTo>
                  <a:lnTo>
                    <a:pt x="2078" y="3923"/>
                  </a:lnTo>
                  <a:lnTo>
                    <a:pt x="1988" y="4025"/>
                  </a:lnTo>
                  <a:lnTo>
                    <a:pt x="1903" y="4146"/>
                  </a:lnTo>
                  <a:lnTo>
                    <a:pt x="1819" y="4289"/>
                  </a:lnTo>
                  <a:lnTo>
                    <a:pt x="1740" y="4451"/>
                  </a:lnTo>
                  <a:lnTo>
                    <a:pt x="1668" y="4614"/>
                  </a:lnTo>
                  <a:lnTo>
                    <a:pt x="1595" y="4817"/>
                  </a:lnTo>
                  <a:lnTo>
                    <a:pt x="1529" y="5020"/>
                  </a:lnTo>
                  <a:lnTo>
                    <a:pt x="1468" y="5264"/>
                  </a:lnTo>
                  <a:lnTo>
                    <a:pt x="1408" y="5508"/>
                  </a:lnTo>
                  <a:lnTo>
                    <a:pt x="1360" y="5772"/>
                  </a:lnTo>
                  <a:lnTo>
                    <a:pt x="1311" y="6077"/>
                  </a:lnTo>
                  <a:lnTo>
                    <a:pt x="1269" y="6382"/>
                  </a:lnTo>
                  <a:lnTo>
                    <a:pt x="1239" y="6707"/>
                  </a:lnTo>
                  <a:lnTo>
                    <a:pt x="1209" y="7052"/>
                  </a:lnTo>
                  <a:lnTo>
                    <a:pt x="1191" y="7418"/>
                  </a:lnTo>
                  <a:lnTo>
                    <a:pt x="1136" y="8759"/>
                  </a:lnTo>
                  <a:lnTo>
                    <a:pt x="1094" y="10101"/>
                  </a:lnTo>
                  <a:lnTo>
                    <a:pt x="1058" y="11421"/>
                  </a:lnTo>
                  <a:lnTo>
                    <a:pt x="1027" y="12742"/>
                  </a:lnTo>
                  <a:lnTo>
                    <a:pt x="1009" y="14043"/>
                  </a:lnTo>
                  <a:lnTo>
                    <a:pt x="997" y="15364"/>
                  </a:lnTo>
                  <a:lnTo>
                    <a:pt x="991" y="16644"/>
                  </a:lnTo>
                  <a:lnTo>
                    <a:pt x="991" y="17944"/>
                  </a:lnTo>
                  <a:lnTo>
                    <a:pt x="1003" y="19225"/>
                  </a:lnTo>
                  <a:lnTo>
                    <a:pt x="1021" y="20505"/>
                  </a:lnTo>
                  <a:lnTo>
                    <a:pt x="1046" y="21765"/>
                  </a:lnTo>
                  <a:lnTo>
                    <a:pt x="1082" y="23025"/>
                  </a:lnTo>
                  <a:lnTo>
                    <a:pt x="1118" y="24264"/>
                  </a:lnTo>
                  <a:lnTo>
                    <a:pt x="1166" y="25504"/>
                  </a:lnTo>
                  <a:lnTo>
                    <a:pt x="1227" y="26743"/>
                  </a:lnTo>
                  <a:lnTo>
                    <a:pt x="1287" y="27963"/>
                  </a:lnTo>
                  <a:lnTo>
                    <a:pt x="1354" y="29162"/>
                  </a:lnTo>
                  <a:lnTo>
                    <a:pt x="1432" y="30381"/>
                  </a:lnTo>
                  <a:lnTo>
                    <a:pt x="1517" y="31559"/>
                  </a:lnTo>
                  <a:lnTo>
                    <a:pt x="1607" y="32758"/>
                  </a:lnTo>
                  <a:lnTo>
                    <a:pt x="1704" y="33917"/>
                  </a:lnTo>
                  <a:lnTo>
                    <a:pt x="1806" y="35095"/>
                  </a:lnTo>
                  <a:lnTo>
                    <a:pt x="1915" y="36233"/>
                  </a:lnTo>
                  <a:lnTo>
                    <a:pt x="2030" y="37392"/>
                  </a:lnTo>
                  <a:lnTo>
                    <a:pt x="2157" y="38530"/>
                  </a:lnTo>
                  <a:lnTo>
                    <a:pt x="2284" y="39647"/>
                  </a:lnTo>
                  <a:lnTo>
                    <a:pt x="2422" y="40745"/>
                  </a:lnTo>
                  <a:lnTo>
                    <a:pt x="2561" y="41862"/>
                  </a:lnTo>
                  <a:lnTo>
                    <a:pt x="2712" y="42939"/>
                  </a:lnTo>
                  <a:lnTo>
                    <a:pt x="2863" y="44016"/>
                  </a:lnTo>
                  <a:lnTo>
                    <a:pt x="3026" y="45093"/>
                  </a:lnTo>
                  <a:lnTo>
                    <a:pt x="3189" y="46150"/>
                  </a:lnTo>
                  <a:lnTo>
                    <a:pt x="3364" y="47186"/>
                  </a:lnTo>
                  <a:lnTo>
                    <a:pt x="3540" y="48223"/>
                  </a:lnTo>
                  <a:lnTo>
                    <a:pt x="3727" y="49239"/>
                  </a:lnTo>
                  <a:lnTo>
                    <a:pt x="3914" y="50234"/>
                  </a:lnTo>
                  <a:lnTo>
                    <a:pt x="4107" y="51230"/>
                  </a:lnTo>
                  <a:lnTo>
                    <a:pt x="4306" y="52206"/>
                  </a:lnTo>
                  <a:lnTo>
                    <a:pt x="4512" y="53181"/>
                  </a:lnTo>
                  <a:lnTo>
                    <a:pt x="4723" y="54136"/>
                  </a:lnTo>
                  <a:lnTo>
                    <a:pt x="4940" y="55071"/>
                  </a:lnTo>
                  <a:lnTo>
                    <a:pt x="5158" y="56006"/>
                  </a:lnTo>
                  <a:lnTo>
                    <a:pt x="5387" y="56920"/>
                  </a:lnTo>
                  <a:lnTo>
                    <a:pt x="5617" y="57814"/>
                  </a:lnTo>
                  <a:lnTo>
                    <a:pt x="5852" y="58708"/>
                  </a:lnTo>
                  <a:lnTo>
                    <a:pt x="6094" y="59582"/>
                  </a:lnTo>
                  <a:lnTo>
                    <a:pt x="6335" y="60436"/>
                  </a:lnTo>
                  <a:lnTo>
                    <a:pt x="6589" y="61289"/>
                  </a:lnTo>
                  <a:lnTo>
                    <a:pt x="6843" y="62122"/>
                  </a:lnTo>
                  <a:lnTo>
                    <a:pt x="7102" y="62935"/>
                  </a:lnTo>
                  <a:lnTo>
                    <a:pt x="7368" y="63728"/>
                  </a:lnTo>
                  <a:lnTo>
                    <a:pt x="7634" y="64520"/>
                  </a:lnTo>
                  <a:lnTo>
                    <a:pt x="7905" y="65292"/>
                  </a:lnTo>
                  <a:lnTo>
                    <a:pt x="8183" y="66044"/>
                  </a:lnTo>
                  <a:lnTo>
                    <a:pt x="8461" y="66776"/>
                  </a:lnTo>
                  <a:lnTo>
                    <a:pt x="8745" y="67507"/>
                  </a:lnTo>
                  <a:lnTo>
                    <a:pt x="9035" y="68198"/>
                  </a:lnTo>
                  <a:lnTo>
                    <a:pt x="9324" y="68889"/>
                  </a:lnTo>
                  <a:lnTo>
                    <a:pt x="9620" y="69580"/>
                  </a:lnTo>
                  <a:lnTo>
                    <a:pt x="9922" y="70230"/>
                  </a:lnTo>
                  <a:lnTo>
                    <a:pt x="10224" y="70860"/>
                  </a:lnTo>
                  <a:lnTo>
                    <a:pt x="10532" y="71490"/>
                  </a:lnTo>
                  <a:lnTo>
                    <a:pt x="10840" y="72100"/>
                  </a:lnTo>
                  <a:lnTo>
                    <a:pt x="11154" y="72689"/>
                  </a:lnTo>
                  <a:lnTo>
                    <a:pt x="11076" y="74721"/>
                  </a:lnTo>
                  <a:lnTo>
                    <a:pt x="10997" y="76774"/>
                  </a:lnTo>
                  <a:lnTo>
                    <a:pt x="10919" y="78806"/>
                  </a:lnTo>
                  <a:lnTo>
                    <a:pt x="10852" y="80838"/>
                  </a:lnTo>
                  <a:lnTo>
                    <a:pt x="10786" y="82890"/>
                  </a:lnTo>
                  <a:lnTo>
                    <a:pt x="10725" y="84943"/>
                  </a:lnTo>
                  <a:lnTo>
                    <a:pt x="10665" y="86975"/>
                  </a:lnTo>
                  <a:lnTo>
                    <a:pt x="10617" y="89027"/>
                  </a:lnTo>
                  <a:lnTo>
                    <a:pt x="10568" y="91080"/>
                  </a:lnTo>
                  <a:lnTo>
                    <a:pt x="10526" y="93132"/>
                  </a:lnTo>
                  <a:lnTo>
                    <a:pt x="10484" y="95184"/>
                  </a:lnTo>
                  <a:lnTo>
                    <a:pt x="10448" y="97237"/>
                  </a:lnTo>
                  <a:lnTo>
                    <a:pt x="10417" y="99289"/>
                  </a:lnTo>
                  <a:lnTo>
                    <a:pt x="10393" y="101342"/>
                  </a:lnTo>
                  <a:lnTo>
                    <a:pt x="10369" y="103394"/>
                  </a:lnTo>
                  <a:lnTo>
                    <a:pt x="10351" y="105447"/>
                  </a:lnTo>
                  <a:lnTo>
                    <a:pt x="10339" y="107499"/>
                  </a:lnTo>
                  <a:lnTo>
                    <a:pt x="10327" y="109551"/>
                  </a:lnTo>
                  <a:lnTo>
                    <a:pt x="10321" y="111604"/>
                  </a:lnTo>
                  <a:lnTo>
                    <a:pt x="10321" y="113656"/>
                  </a:lnTo>
                  <a:lnTo>
                    <a:pt x="10327" y="115709"/>
                  </a:lnTo>
                  <a:lnTo>
                    <a:pt x="10333" y="117781"/>
                  </a:lnTo>
                  <a:lnTo>
                    <a:pt x="10345" y="119834"/>
                  </a:lnTo>
                  <a:lnTo>
                    <a:pt x="10363" y="121886"/>
                  </a:lnTo>
                  <a:lnTo>
                    <a:pt x="10381" y="123939"/>
                  </a:lnTo>
                  <a:lnTo>
                    <a:pt x="10405" y="125991"/>
                  </a:lnTo>
                  <a:lnTo>
                    <a:pt x="10436" y="128043"/>
                  </a:lnTo>
                  <a:lnTo>
                    <a:pt x="10472" y="130096"/>
                  </a:lnTo>
                  <a:lnTo>
                    <a:pt x="10508" y="132128"/>
                  </a:lnTo>
                  <a:lnTo>
                    <a:pt x="10550" y="134180"/>
                  </a:lnTo>
                  <a:lnTo>
                    <a:pt x="10599" y="136233"/>
                  </a:lnTo>
                  <a:lnTo>
                    <a:pt x="10647" y="138285"/>
                  </a:lnTo>
                  <a:lnTo>
                    <a:pt x="10701" y="140317"/>
                  </a:lnTo>
                  <a:lnTo>
                    <a:pt x="10762" y="142370"/>
                  </a:lnTo>
                  <a:lnTo>
                    <a:pt x="10822" y="144402"/>
                  </a:lnTo>
                  <a:lnTo>
                    <a:pt x="10894" y="146454"/>
                  </a:lnTo>
                  <a:lnTo>
                    <a:pt x="10967" y="148486"/>
                  </a:lnTo>
                  <a:lnTo>
                    <a:pt x="11039" y="150518"/>
                  </a:lnTo>
                  <a:lnTo>
                    <a:pt x="11118" y="152551"/>
                  </a:lnTo>
                  <a:lnTo>
                    <a:pt x="11202" y="154583"/>
                  </a:lnTo>
                  <a:lnTo>
                    <a:pt x="11293" y="156615"/>
                  </a:lnTo>
                  <a:lnTo>
                    <a:pt x="11390" y="158647"/>
                  </a:lnTo>
                  <a:lnTo>
                    <a:pt x="11486" y="160679"/>
                  </a:lnTo>
                  <a:lnTo>
                    <a:pt x="11589" y="162691"/>
                  </a:lnTo>
                  <a:lnTo>
                    <a:pt x="11692" y="164703"/>
                  </a:lnTo>
                  <a:lnTo>
                    <a:pt x="11800" y="166735"/>
                  </a:lnTo>
                  <a:lnTo>
                    <a:pt x="11915" y="168746"/>
                  </a:lnTo>
                  <a:lnTo>
                    <a:pt x="12036" y="170758"/>
                  </a:lnTo>
                  <a:lnTo>
                    <a:pt x="12157" y="172750"/>
                  </a:lnTo>
                  <a:lnTo>
                    <a:pt x="12283" y="174761"/>
                  </a:lnTo>
                  <a:lnTo>
                    <a:pt x="12416" y="176753"/>
                  </a:lnTo>
                  <a:lnTo>
                    <a:pt x="12555" y="178765"/>
                  </a:lnTo>
                  <a:lnTo>
                    <a:pt x="12694" y="180756"/>
                  </a:lnTo>
                  <a:lnTo>
                    <a:pt x="12839" y="182748"/>
                  </a:lnTo>
                  <a:lnTo>
                    <a:pt x="12984" y="184719"/>
                  </a:lnTo>
                  <a:lnTo>
                    <a:pt x="13135" y="186710"/>
                  </a:lnTo>
                  <a:lnTo>
                    <a:pt x="13292" y="188681"/>
                  </a:lnTo>
                  <a:lnTo>
                    <a:pt x="13455" y="190652"/>
                  </a:lnTo>
                  <a:lnTo>
                    <a:pt x="13618" y="192624"/>
                  </a:lnTo>
                  <a:lnTo>
                    <a:pt x="13793" y="194595"/>
                  </a:lnTo>
                  <a:lnTo>
                    <a:pt x="13962" y="196546"/>
                  </a:lnTo>
                  <a:lnTo>
                    <a:pt x="14143" y="198496"/>
                  </a:lnTo>
                  <a:lnTo>
                    <a:pt x="14324" y="200447"/>
                  </a:lnTo>
                  <a:lnTo>
                    <a:pt x="14512" y="202398"/>
                  </a:lnTo>
                  <a:lnTo>
                    <a:pt x="14699" y="204349"/>
                  </a:lnTo>
                  <a:lnTo>
                    <a:pt x="14892" y="206279"/>
                  </a:lnTo>
                  <a:lnTo>
                    <a:pt x="15091" y="208210"/>
                  </a:lnTo>
                  <a:lnTo>
                    <a:pt x="15297" y="210140"/>
                  </a:lnTo>
                  <a:lnTo>
                    <a:pt x="15502" y="212050"/>
                  </a:lnTo>
                  <a:lnTo>
                    <a:pt x="15713" y="213961"/>
                  </a:lnTo>
                  <a:lnTo>
                    <a:pt x="15931" y="215871"/>
                  </a:lnTo>
                  <a:lnTo>
                    <a:pt x="16148" y="217781"/>
                  </a:lnTo>
                  <a:lnTo>
                    <a:pt x="16377" y="219671"/>
                  </a:lnTo>
                  <a:lnTo>
                    <a:pt x="16601" y="221561"/>
                  </a:lnTo>
                  <a:lnTo>
                    <a:pt x="16836" y="223450"/>
                  </a:lnTo>
                  <a:lnTo>
                    <a:pt x="17072" y="225340"/>
                  </a:lnTo>
                  <a:lnTo>
                    <a:pt x="17313" y="227210"/>
                  </a:lnTo>
                  <a:lnTo>
                    <a:pt x="17555" y="229079"/>
                  </a:lnTo>
                  <a:lnTo>
                    <a:pt x="17809" y="230929"/>
                  </a:lnTo>
                  <a:lnTo>
                    <a:pt x="18062" y="232778"/>
                  </a:lnTo>
                  <a:lnTo>
                    <a:pt x="18316" y="234627"/>
                  </a:lnTo>
                  <a:lnTo>
                    <a:pt x="18582" y="236476"/>
                  </a:lnTo>
                  <a:lnTo>
                    <a:pt x="18847" y="238305"/>
                  </a:lnTo>
                  <a:lnTo>
                    <a:pt x="19113" y="240134"/>
                  </a:lnTo>
                  <a:lnTo>
                    <a:pt x="19391" y="241943"/>
                  </a:lnTo>
                  <a:lnTo>
                    <a:pt x="19669" y="243771"/>
                  </a:lnTo>
                  <a:lnTo>
                    <a:pt x="19952" y="245560"/>
                  </a:lnTo>
                  <a:lnTo>
                    <a:pt x="20236" y="247368"/>
                  </a:lnTo>
                  <a:lnTo>
                    <a:pt x="20526" y="249157"/>
                  </a:lnTo>
                  <a:lnTo>
                    <a:pt x="20822" y="250924"/>
                  </a:lnTo>
                  <a:lnTo>
                    <a:pt x="21124" y="252713"/>
                  </a:lnTo>
                  <a:lnTo>
                    <a:pt x="21426" y="254481"/>
                  </a:lnTo>
                  <a:lnTo>
                    <a:pt x="21734" y="256228"/>
                  </a:lnTo>
                  <a:lnTo>
                    <a:pt x="22042" y="257976"/>
                  </a:lnTo>
                  <a:lnTo>
                    <a:pt x="22362" y="259723"/>
                  </a:lnTo>
                  <a:lnTo>
                    <a:pt x="22682" y="261451"/>
                  </a:lnTo>
                  <a:lnTo>
                    <a:pt x="23002" y="263178"/>
                  </a:lnTo>
                  <a:lnTo>
                    <a:pt x="23334" y="264885"/>
                  </a:lnTo>
                  <a:lnTo>
                    <a:pt x="23666" y="266592"/>
                  </a:lnTo>
                  <a:lnTo>
                    <a:pt x="23998" y="268299"/>
                  </a:lnTo>
                  <a:lnTo>
                    <a:pt x="24342" y="269986"/>
                  </a:lnTo>
                  <a:lnTo>
                    <a:pt x="24687" y="271672"/>
                  </a:lnTo>
                  <a:lnTo>
                    <a:pt x="25037" y="273339"/>
                  </a:lnTo>
                  <a:lnTo>
                    <a:pt x="25387" y="275005"/>
                  </a:lnTo>
                  <a:lnTo>
                    <a:pt x="25743" y="276651"/>
                  </a:lnTo>
                  <a:lnTo>
                    <a:pt x="26106" y="278297"/>
                  </a:lnTo>
                  <a:lnTo>
                    <a:pt x="26474" y="279923"/>
                  </a:lnTo>
                  <a:lnTo>
                    <a:pt x="26842" y="281548"/>
                  </a:lnTo>
                  <a:lnTo>
                    <a:pt x="27217" y="283174"/>
                  </a:lnTo>
                  <a:lnTo>
                    <a:pt x="27591" y="284779"/>
                  </a:lnTo>
                  <a:lnTo>
                    <a:pt x="27972" y="286364"/>
                  </a:lnTo>
                  <a:lnTo>
                    <a:pt x="28358" y="287949"/>
                  </a:lnTo>
                  <a:lnTo>
                    <a:pt x="28750" y="289534"/>
                  </a:lnTo>
                  <a:lnTo>
                    <a:pt x="29143" y="291079"/>
                  </a:lnTo>
                  <a:lnTo>
                    <a:pt x="29542" y="292643"/>
                  </a:lnTo>
                  <a:lnTo>
                    <a:pt x="29946" y="294188"/>
                  </a:lnTo>
                  <a:lnTo>
                    <a:pt x="30351" y="295712"/>
                  </a:lnTo>
                  <a:lnTo>
                    <a:pt x="30761" y="297236"/>
                  </a:lnTo>
                  <a:lnTo>
                    <a:pt x="31178" y="298740"/>
                  </a:lnTo>
                  <a:lnTo>
                    <a:pt x="31595" y="300243"/>
                  </a:lnTo>
                  <a:lnTo>
                    <a:pt x="32017" y="301727"/>
                  </a:lnTo>
                  <a:lnTo>
                    <a:pt x="32446" y="303210"/>
                  </a:lnTo>
                  <a:lnTo>
                    <a:pt x="32875" y="304673"/>
                  </a:lnTo>
                  <a:lnTo>
                    <a:pt x="33310" y="306137"/>
                  </a:lnTo>
                  <a:lnTo>
                    <a:pt x="33750" y="307579"/>
                  </a:lnTo>
                  <a:lnTo>
                    <a:pt x="34197" y="309002"/>
                  </a:lnTo>
                  <a:lnTo>
                    <a:pt x="34644" y="310424"/>
                  </a:lnTo>
                  <a:lnTo>
                    <a:pt x="35091" y="311826"/>
                  </a:lnTo>
                  <a:lnTo>
                    <a:pt x="29994" y="312375"/>
                  </a:lnTo>
                  <a:lnTo>
                    <a:pt x="24892" y="312964"/>
                  </a:lnTo>
                  <a:lnTo>
                    <a:pt x="19789" y="313594"/>
                  </a:lnTo>
                  <a:lnTo>
                    <a:pt x="17241" y="313940"/>
                  </a:lnTo>
                  <a:lnTo>
                    <a:pt x="14693" y="314285"/>
                  </a:lnTo>
                  <a:lnTo>
                    <a:pt x="14572" y="314285"/>
                  </a:lnTo>
                  <a:lnTo>
                    <a:pt x="14457" y="314326"/>
                  </a:lnTo>
                  <a:lnTo>
                    <a:pt x="14349" y="314387"/>
                  </a:lnTo>
                  <a:lnTo>
                    <a:pt x="14240" y="314489"/>
                  </a:lnTo>
                  <a:lnTo>
                    <a:pt x="14137" y="314590"/>
                  </a:lnTo>
                  <a:lnTo>
                    <a:pt x="14041" y="314712"/>
                  </a:lnTo>
                  <a:lnTo>
                    <a:pt x="13944" y="314854"/>
                  </a:lnTo>
                  <a:lnTo>
                    <a:pt x="13853" y="314997"/>
                  </a:lnTo>
                  <a:lnTo>
                    <a:pt x="13727" y="315017"/>
                  </a:lnTo>
                  <a:lnTo>
                    <a:pt x="13666" y="315037"/>
                  </a:lnTo>
                  <a:lnTo>
                    <a:pt x="13600" y="315078"/>
                  </a:lnTo>
                  <a:lnTo>
                    <a:pt x="13425" y="315261"/>
                  </a:lnTo>
                  <a:lnTo>
                    <a:pt x="13256" y="315444"/>
                  </a:lnTo>
                  <a:lnTo>
                    <a:pt x="13093" y="315626"/>
                  </a:lnTo>
                  <a:lnTo>
                    <a:pt x="12942" y="315850"/>
                  </a:lnTo>
                  <a:lnTo>
                    <a:pt x="12791" y="316053"/>
                  </a:lnTo>
                  <a:lnTo>
                    <a:pt x="12640" y="316277"/>
                  </a:lnTo>
                  <a:lnTo>
                    <a:pt x="12501" y="316521"/>
                  </a:lnTo>
                  <a:lnTo>
                    <a:pt x="12368" y="316744"/>
                  </a:lnTo>
                  <a:lnTo>
                    <a:pt x="12235" y="317008"/>
                  </a:lnTo>
                  <a:lnTo>
                    <a:pt x="12114" y="317252"/>
                  </a:lnTo>
                  <a:lnTo>
                    <a:pt x="11994" y="317537"/>
                  </a:lnTo>
                  <a:lnTo>
                    <a:pt x="11879" y="317801"/>
                  </a:lnTo>
                  <a:lnTo>
                    <a:pt x="11770" y="318085"/>
                  </a:lnTo>
                  <a:lnTo>
                    <a:pt x="11661" y="318390"/>
                  </a:lnTo>
                  <a:lnTo>
                    <a:pt x="11565" y="318675"/>
                  </a:lnTo>
                  <a:lnTo>
                    <a:pt x="11468" y="319000"/>
                  </a:lnTo>
                  <a:lnTo>
                    <a:pt x="11372" y="319305"/>
                  </a:lnTo>
                  <a:lnTo>
                    <a:pt x="11287" y="319630"/>
                  </a:lnTo>
                  <a:lnTo>
                    <a:pt x="11202" y="319955"/>
                  </a:lnTo>
                  <a:lnTo>
                    <a:pt x="11118" y="320300"/>
                  </a:lnTo>
                  <a:lnTo>
                    <a:pt x="11045" y="320646"/>
                  </a:lnTo>
                  <a:lnTo>
                    <a:pt x="10973" y="321012"/>
                  </a:lnTo>
                  <a:lnTo>
                    <a:pt x="10907" y="321357"/>
                  </a:lnTo>
                  <a:lnTo>
                    <a:pt x="10840" y="321743"/>
                  </a:lnTo>
                  <a:lnTo>
                    <a:pt x="10780" y="322109"/>
                  </a:lnTo>
                  <a:lnTo>
                    <a:pt x="10719" y="322495"/>
                  </a:lnTo>
                  <a:lnTo>
                    <a:pt x="10665" y="322881"/>
                  </a:lnTo>
                  <a:lnTo>
                    <a:pt x="10611" y="323287"/>
                  </a:lnTo>
                  <a:lnTo>
                    <a:pt x="10514" y="324080"/>
                  </a:lnTo>
                  <a:lnTo>
                    <a:pt x="10436" y="324933"/>
                  </a:lnTo>
                  <a:lnTo>
                    <a:pt x="10357" y="325787"/>
                  </a:lnTo>
                  <a:lnTo>
                    <a:pt x="10297" y="326681"/>
                  </a:lnTo>
                  <a:lnTo>
                    <a:pt x="10242" y="327596"/>
                  </a:lnTo>
                  <a:lnTo>
                    <a:pt x="10194" y="328510"/>
                  </a:lnTo>
                  <a:lnTo>
                    <a:pt x="10152" y="329465"/>
                  </a:lnTo>
                  <a:lnTo>
                    <a:pt x="10122" y="330440"/>
                  </a:lnTo>
                  <a:lnTo>
                    <a:pt x="10091" y="331436"/>
                  </a:lnTo>
                  <a:lnTo>
                    <a:pt x="10067" y="332452"/>
                  </a:lnTo>
                  <a:lnTo>
                    <a:pt x="10031" y="334525"/>
                  </a:lnTo>
                  <a:lnTo>
                    <a:pt x="10001" y="336659"/>
                  </a:lnTo>
                  <a:lnTo>
                    <a:pt x="9971" y="338853"/>
                  </a:lnTo>
                  <a:lnTo>
                    <a:pt x="9934" y="341109"/>
                  </a:lnTo>
                  <a:lnTo>
                    <a:pt x="9880" y="344340"/>
                  </a:lnTo>
                  <a:lnTo>
                    <a:pt x="9832" y="347551"/>
                  </a:lnTo>
                  <a:lnTo>
                    <a:pt x="9741" y="354013"/>
                  </a:lnTo>
                  <a:lnTo>
                    <a:pt x="9663" y="360475"/>
                  </a:lnTo>
                  <a:lnTo>
                    <a:pt x="9596" y="366937"/>
                  </a:lnTo>
                  <a:lnTo>
                    <a:pt x="9542" y="373399"/>
                  </a:lnTo>
                  <a:lnTo>
                    <a:pt x="9494" y="379861"/>
                  </a:lnTo>
                  <a:lnTo>
                    <a:pt x="9457" y="386323"/>
                  </a:lnTo>
                  <a:lnTo>
                    <a:pt x="9433" y="392785"/>
                  </a:lnTo>
                  <a:lnTo>
                    <a:pt x="9409" y="399247"/>
                  </a:lnTo>
                  <a:lnTo>
                    <a:pt x="9397" y="405730"/>
                  </a:lnTo>
                  <a:lnTo>
                    <a:pt x="9385" y="412192"/>
                  </a:lnTo>
                  <a:lnTo>
                    <a:pt x="9379" y="418654"/>
                  </a:lnTo>
                  <a:lnTo>
                    <a:pt x="9379" y="431598"/>
                  </a:lnTo>
                  <a:lnTo>
                    <a:pt x="9379" y="444522"/>
                  </a:lnTo>
                  <a:lnTo>
                    <a:pt x="9379" y="457873"/>
                  </a:lnTo>
                  <a:lnTo>
                    <a:pt x="9397" y="471245"/>
                  </a:lnTo>
                  <a:lnTo>
                    <a:pt x="9427" y="484595"/>
                  </a:lnTo>
                  <a:lnTo>
                    <a:pt x="9469" y="497967"/>
                  </a:lnTo>
                  <a:lnTo>
                    <a:pt x="9524" y="511318"/>
                  </a:lnTo>
                  <a:lnTo>
                    <a:pt x="9596" y="524668"/>
                  </a:lnTo>
                  <a:lnTo>
                    <a:pt x="9681" y="538019"/>
                  </a:lnTo>
                  <a:lnTo>
                    <a:pt x="9729" y="544705"/>
                  </a:lnTo>
                  <a:lnTo>
                    <a:pt x="9777" y="551391"/>
                  </a:lnTo>
                  <a:lnTo>
                    <a:pt x="9832" y="558056"/>
                  </a:lnTo>
                  <a:lnTo>
                    <a:pt x="9892" y="564741"/>
                  </a:lnTo>
                  <a:lnTo>
                    <a:pt x="9952" y="571407"/>
                  </a:lnTo>
                  <a:lnTo>
                    <a:pt x="10019" y="578092"/>
                  </a:lnTo>
                  <a:lnTo>
                    <a:pt x="10091" y="584758"/>
                  </a:lnTo>
                  <a:lnTo>
                    <a:pt x="10164" y="591423"/>
                  </a:lnTo>
                  <a:lnTo>
                    <a:pt x="10242" y="598109"/>
                  </a:lnTo>
                  <a:lnTo>
                    <a:pt x="10321" y="604774"/>
                  </a:lnTo>
                  <a:lnTo>
                    <a:pt x="10411" y="611459"/>
                  </a:lnTo>
                  <a:lnTo>
                    <a:pt x="10496" y="618125"/>
                  </a:lnTo>
                  <a:lnTo>
                    <a:pt x="10593" y="624790"/>
                  </a:lnTo>
                  <a:lnTo>
                    <a:pt x="10689" y="631455"/>
                  </a:lnTo>
                  <a:lnTo>
                    <a:pt x="10786" y="638141"/>
                  </a:lnTo>
                  <a:lnTo>
                    <a:pt x="10894" y="644806"/>
                  </a:lnTo>
                  <a:lnTo>
                    <a:pt x="11003" y="651471"/>
                  </a:lnTo>
                  <a:lnTo>
                    <a:pt x="11112" y="658137"/>
                  </a:lnTo>
                  <a:lnTo>
                    <a:pt x="11124" y="658645"/>
                  </a:lnTo>
                  <a:lnTo>
                    <a:pt x="11148" y="659132"/>
                  </a:lnTo>
                  <a:lnTo>
                    <a:pt x="11178" y="659620"/>
                  </a:lnTo>
                  <a:lnTo>
                    <a:pt x="11221" y="660067"/>
                  </a:lnTo>
                  <a:lnTo>
                    <a:pt x="11269" y="660494"/>
                  </a:lnTo>
                  <a:lnTo>
                    <a:pt x="11329" y="660880"/>
                  </a:lnTo>
                  <a:lnTo>
                    <a:pt x="11396" y="661266"/>
                  </a:lnTo>
                  <a:lnTo>
                    <a:pt x="11462" y="661632"/>
                  </a:lnTo>
                  <a:lnTo>
                    <a:pt x="11541" y="661957"/>
                  </a:lnTo>
                  <a:lnTo>
                    <a:pt x="11625" y="662262"/>
                  </a:lnTo>
                  <a:lnTo>
                    <a:pt x="11716" y="662546"/>
                  </a:lnTo>
                  <a:lnTo>
                    <a:pt x="11812" y="662811"/>
                  </a:lnTo>
                  <a:lnTo>
                    <a:pt x="11909" y="663054"/>
                  </a:lnTo>
                  <a:lnTo>
                    <a:pt x="12018" y="663278"/>
                  </a:lnTo>
                  <a:lnTo>
                    <a:pt x="12126" y="663481"/>
                  </a:lnTo>
                  <a:lnTo>
                    <a:pt x="12235" y="663644"/>
                  </a:lnTo>
                  <a:lnTo>
                    <a:pt x="12350" y="663806"/>
                  </a:lnTo>
                  <a:lnTo>
                    <a:pt x="12465" y="663928"/>
                  </a:lnTo>
                  <a:lnTo>
                    <a:pt x="12585" y="664030"/>
                  </a:lnTo>
                  <a:lnTo>
                    <a:pt x="12706" y="664111"/>
                  </a:lnTo>
                  <a:lnTo>
                    <a:pt x="12827" y="664172"/>
                  </a:lnTo>
                  <a:lnTo>
                    <a:pt x="12948" y="664213"/>
                  </a:lnTo>
                  <a:lnTo>
                    <a:pt x="13074" y="664233"/>
                  </a:lnTo>
                  <a:lnTo>
                    <a:pt x="13195" y="664213"/>
                  </a:lnTo>
                  <a:lnTo>
                    <a:pt x="13316" y="664192"/>
                  </a:lnTo>
                  <a:lnTo>
                    <a:pt x="13437" y="664131"/>
                  </a:lnTo>
                  <a:lnTo>
                    <a:pt x="13557" y="664050"/>
                  </a:lnTo>
                  <a:lnTo>
                    <a:pt x="13672" y="663949"/>
                  </a:lnTo>
                  <a:lnTo>
                    <a:pt x="13787" y="663827"/>
                  </a:lnTo>
                  <a:lnTo>
                    <a:pt x="13902" y="663684"/>
                  </a:lnTo>
                  <a:lnTo>
                    <a:pt x="14010" y="663522"/>
                  </a:lnTo>
                  <a:lnTo>
                    <a:pt x="14113" y="663319"/>
                  </a:lnTo>
                  <a:lnTo>
                    <a:pt x="14095" y="663664"/>
                  </a:lnTo>
                  <a:lnTo>
                    <a:pt x="14083" y="663989"/>
                  </a:lnTo>
                  <a:lnTo>
                    <a:pt x="14071" y="664335"/>
                  </a:lnTo>
                  <a:lnTo>
                    <a:pt x="14071" y="664660"/>
                  </a:lnTo>
                  <a:lnTo>
                    <a:pt x="14071" y="665005"/>
                  </a:lnTo>
                  <a:lnTo>
                    <a:pt x="14077" y="665330"/>
                  </a:lnTo>
                  <a:lnTo>
                    <a:pt x="14083" y="665655"/>
                  </a:lnTo>
                  <a:lnTo>
                    <a:pt x="14101" y="665981"/>
                  </a:lnTo>
                  <a:lnTo>
                    <a:pt x="14119" y="666306"/>
                  </a:lnTo>
                  <a:lnTo>
                    <a:pt x="14137" y="666631"/>
                  </a:lnTo>
                  <a:lnTo>
                    <a:pt x="14167" y="666936"/>
                  </a:lnTo>
                  <a:lnTo>
                    <a:pt x="14198" y="667241"/>
                  </a:lnTo>
                  <a:lnTo>
                    <a:pt x="14240" y="667545"/>
                  </a:lnTo>
                  <a:lnTo>
                    <a:pt x="14276" y="667830"/>
                  </a:lnTo>
                  <a:lnTo>
                    <a:pt x="14324" y="668114"/>
                  </a:lnTo>
                  <a:lnTo>
                    <a:pt x="14379" y="668378"/>
                  </a:lnTo>
                  <a:lnTo>
                    <a:pt x="14433" y="668643"/>
                  </a:lnTo>
                  <a:lnTo>
                    <a:pt x="14493" y="668887"/>
                  </a:lnTo>
                  <a:lnTo>
                    <a:pt x="14554" y="669130"/>
                  </a:lnTo>
                  <a:lnTo>
                    <a:pt x="14626" y="669354"/>
                  </a:lnTo>
                  <a:lnTo>
                    <a:pt x="14699" y="669557"/>
                  </a:lnTo>
                  <a:lnTo>
                    <a:pt x="14777" y="669760"/>
                  </a:lnTo>
                  <a:lnTo>
                    <a:pt x="14862" y="669923"/>
                  </a:lnTo>
                  <a:lnTo>
                    <a:pt x="14952" y="670085"/>
                  </a:lnTo>
                  <a:lnTo>
                    <a:pt x="15043" y="670228"/>
                  </a:lnTo>
                  <a:lnTo>
                    <a:pt x="15140" y="670350"/>
                  </a:lnTo>
                  <a:lnTo>
                    <a:pt x="15242" y="670472"/>
                  </a:lnTo>
                  <a:lnTo>
                    <a:pt x="15351" y="670553"/>
                  </a:lnTo>
                  <a:lnTo>
                    <a:pt x="15466" y="670614"/>
                  </a:lnTo>
                  <a:lnTo>
                    <a:pt x="15580" y="670654"/>
                  </a:lnTo>
                  <a:lnTo>
                    <a:pt x="15701" y="670675"/>
                  </a:lnTo>
                  <a:lnTo>
                    <a:pt x="15828" y="670675"/>
                  </a:lnTo>
                  <a:lnTo>
                    <a:pt x="35973" y="668297"/>
                  </a:lnTo>
                  <a:lnTo>
                    <a:pt x="36087" y="686891"/>
                  </a:lnTo>
                  <a:lnTo>
                    <a:pt x="36202" y="705464"/>
                  </a:lnTo>
                  <a:lnTo>
                    <a:pt x="36438" y="742652"/>
                  </a:lnTo>
                  <a:lnTo>
                    <a:pt x="36558" y="761245"/>
                  </a:lnTo>
                  <a:lnTo>
                    <a:pt x="36685" y="779839"/>
                  </a:lnTo>
                  <a:lnTo>
                    <a:pt x="36824" y="798433"/>
                  </a:lnTo>
                  <a:lnTo>
                    <a:pt x="36903" y="807719"/>
                  </a:lnTo>
                  <a:lnTo>
                    <a:pt x="36981" y="817006"/>
                  </a:lnTo>
                  <a:lnTo>
                    <a:pt x="37005" y="820420"/>
                  </a:lnTo>
                  <a:lnTo>
                    <a:pt x="37035" y="823875"/>
                  </a:lnTo>
                  <a:lnTo>
                    <a:pt x="37072" y="827329"/>
                  </a:lnTo>
                  <a:lnTo>
                    <a:pt x="37108" y="830784"/>
                  </a:lnTo>
                  <a:lnTo>
                    <a:pt x="35973" y="830682"/>
                  </a:lnTo>
                  <a:lnTo>
                    <a:pt x="34837" y="830601"/>
                  </a:lnTo>
                  <a:lnTo>
                    <a:pt x="32561" y="830438"/>
                  </a:lnTo>
                  <a:lnTo>
                    <a:pt x="30284" y="830276"/>
                  </a:lnTo>
                  <a:lnTo>
                    <a:pt x="29143" y="830174"/>
                  </a:lnTo>
                  <a:lnTo>
                    <a:pt x="28002" y="830052"/>
                  </a:lnTo>
                  <a:lnTo>
                    <a:pt x="26552" y="829910"/>
                  </a:lnTo>
                  <a:lnTo>
                    <a:pt x="25091" y="829727"/>
                  </a:lnTo>
                  <a:lnTo>
                    <a:pt x="24366" y="829626"/>
                  </a:lnTo>
                  <a:lnTo>
                    <a:pt x="23636" y="829504"/>
                  </a:lnTo>
                  <a:lnTo>
                    <a:pt x="22905" y="829361"/>
                  </a:lnTo>
                  <a:lnTo>
                    <a:pt x="22168" y="829199"/>
                  </a:lnTo>
                  <a:lnTo>
                    <a:pt x="22042" y="829158"/>
                  </a:lnTo>
                  <a:lnTo>
                    <a:pt x="21909" y="829117"/>
                  </a:lnTo>
                  <a:lnTo>
                    <a:pt x="21631" y="828996"/>
                  </a:lnTo>
                  <a:lnTo>
                    <a:pt x="21057" y="828691"/>
                  </a:lnTo>
                  <a:lnTo>
                    <a:pt x="20768" y="828569"/>
                  </a:lnTo>
                  <a:lnTo>
                    <a:pt x="20484" y="828467"/>
                  </a:lnTo>
                  <a:lnTo>
                    <a:pt x="20345" y="828447"/>
                  </a:lnTo>
                  <a:lnTo>
                    <a:pt x="20206" y="828427"/>
                  </a:lnTo>
                  <a:lnTo>
                    <a:pt x="20073" y="828447"/>
                  </a:lnTo>
                  <a:lnTo>
                    <a:pt x="19940" y="828467"/>
                  </a:lnTo>
                  <a:lnTo>
                    <a:pt x="19832" y="828508"/>
                  </a:lnTo>
                  <a:lnTo>
                    <a:pt x="19638" y="828508"/>
                  </a:lnTo>
                  <a:lnTo>
                    <a:pt x="19548" y="828467"/>
                  </a:lnTo>
                  <a:lnTo>
                    <a:pt x="19469" y="828427"/>
                  </a:lnTo>
                  <a:lnTo>
                    <a:pt x="19391" y="828386"/>
                  </a:lnTo>
                  <a:lnTo>
                    <a:pt x="19324" y="828325"/>
                  </a:lnTo>
                  <a:lnTo>
                    <a:pt x="19264" y="828244"/>
                  </a:lnTo>
                  <a:lnTo>
                    <a:pt x="19155" y="828101"/>
                  </a:lnTo>
                  <a:lnTo>
                    <a:pt x="19071" y="827939"/>
                  </a:lnTo>
                  <a:lnTo>
                    <a:pt x="19010" y="827797"/>
                  </a:lnTo>
                  <a:lnTo>
                    <a:pt x="18968" y="827695"/>
                  </a:lnTo>
                  <a:lnTo>
                    <a:pt x="18950" y="827634"/>
                  </a:lnTo>
                  <a:lnTo>
                    <a:pt x="18944" y="827614"/>
                  </a:lnTo>
                  <a:lnTo>
                    <a:pt x="18944" y="827634"/>
                  </a:lnTo>
                  <a:lnTo>
                    <a:pt x="18986" y="827898"/>
                  </a:lnTo>
                  <a:lnTo>
                    <a:pt x="19028" y="828203"/>
                  </a:lnTo>
                  <a:lnTo>
                    <a:pt x="19089" y="828630"/>
                  </a:lnTo>
                  <a:lnTo>
                    <a:pt x="19155" y="829219"/>
                  </a:lnTo>
                  <a:lnTo>
                    <a:pt x="19234" y="829991"/>
                  </a:lnTo>
                  <a:lnTo>
                    <a:pt x="19204" y="829707"/>
                  </a:lnTo>
                  <a:lnTo>
                    <a:pt x="19173" y="829422"/>
                  </a:lnTo>
                  <a:lnTo>
                    <a:pt x="19131" y="829178"/>
                  </a:lnTo>
                  <a:lnTo>
                    <a:pt x="19095" y="828935"/>
                  </a:lnTo>
                  <a:lnTo>
                    <a:pt x="19047" y="828711"/>
                  </a:lnTo>
                  <a:lnTo>
                    <a:pt x="19004" y="828488"/>
                  </a:lnTo>
                  <a:lnTo>
                    <a:pt x="18950" y="828305"/>
                  </a:lnTo>
                  <a:lnTo>
                    <a:pt x="18902" y="828122"/>
                  </a:lnTo>
                  <a:lnTo>
                    <a:pt x="18847" y="827939"/>
                  </a:lnTo>
                  <a:lnTo>
                    <a:pt x="18787" y="827797"/>
                  </a:lnTo>
                  <a:lnTo>
                    <a:pt x="18733" y="827634"/>
                  </a:lnTo>
                  <a:lnTo>
                    <a:pt x="18672" y="827512"/>
                  </a:lnTo>
                  <a:lnTo>
                    <a:pt x="18545" y="827289"/>
                  </a:lnTo>
                  <a:lnTo>
                    <a:pt x="18419" y="827106"/>
                  </a:lnTo>
                  <a:lnTo>
                    <a:pt x="18370" y="823102"/>
                  </a:lnTo>
                  <a:lnTo>
                    <a:pt x="18316" y="819099"/>
                  </a:lnTo>
                  <a:lnTo>
                    <a:pt x="18255" y="815096"/>
                  </a:lnTo>
                  <a:lnTo>
                    <a:pt x="18189" y="811093"/>
                  </a:lnTo>
                  <a:lnTo>
                    <a:pt x="18117" y="807110"/>
                  </a:lnTo>
                  <a:lnTo>
                    <a:pt x="18038" y="803127"/>
                  </a:lnTo>
                  <a:lnTo>
                    <a:pt x="17954" y="799124"/>
                  </a:lnTo>
                  <a:lnTo>
                    <a:pt x="17863" y="795161"/>
                  </a:lnTo>
                  <a:lnTo>
                    <a:pt x="17845" y="794755"/>
                  </a:lnTo>
                  <a:lnTo>
                    <a:pt x="17821" y="794389"/>
                  </a:lnTo>
                  <a:lnTo>
                    <a:pt x="17791" y="794043"/>
                  </a:lnTo>
                  <a:lnTo>
                    <a:pt x="17748" y="793739"/>
                  </a:lnTo>
                  <a:lnTo>
                    <a:pt x="17700" y="793434"/>
                  </a:lnTo>
                  <a:lnTo>
                    <a:pt x="17646" y="793170"/>
                  </a:lnTo>
                  <a:lnTo>
                    <a:pt x="17579" y="792946"/>
                  </a:lnTo>
                  <a:lnTo>
                    <a:pt x="17519" y="792723"/>
                  </a:lnTo>
                  <a:lnTo>
                    <a:pt x="17446" y="792540"/>
                  </a:lnTo>
                  <a:lnTo>
                    <a:pt x="17368" y="792357"/>
                  </a:lnTo>
                  <a:lnTo>
                    <a:pt x="17289" y="792235"/>
                  </a:lnTo>
                  <a:lnTo>
                    <a:pt x="17211" y="792113"/>
                  </a:lnTo>
                  <a:lnTo>
                    <a:pt x="17126" y="792032"/>
                  </a:lnTo>
                  <a:lnTo>
                    <a:pt x="17042" y="791971"/>
                  </a:lnTo>
                  <a:lnTo>
                    <a:pt x="16957" y="791930"/>
                  </a:lnTo>
                  <a:lnTo>
                    <a:pt x="16867" y="791910"/>
                  </a:lnTo>
                  <a:lnTo>
                    <a:pt x="16782" y="791930"/>
                  </a:lnTo>
                  <a:lnTo>
                    <a:pt x="16691" y="791971"/>
                  </a:lnTo>
                  <a:lnTo>
                    <a:pt x="16607" y="792032"/>
                  </a:lnTo>
                  <a:lnTo>
                    <a:pt x="16522" y="792113"/>
                  </a:lnTo>
                  <a:lnTo>
                    <a:pt x="16444" y="792235"/>
                  </a:lnTo>
                  <a:lnTo>
                    <a:pt x="16365" y="792357"/>
                  </a:lnTo>
                  <a:lnTo>
                    <a:pt x="16287" y="792540"/>
                  </a:lnTo>
                  <a:lnTo>
                    <a:pt x="16220" y="792723"/>
                  </a:lnTo>
                  <a:lnTo>
                    <a:pt x="16154" y="792946"/>
                  </a:lnTo>
                  <a:lnTo>
                    <a:pt x="16094" y="793170"/>
                  </a:lnTo>
                  <a:lnTo>
                    <a:pt x="16039" y="793434"/>
                  </a:lnTo>
                  <a:lnTo>
                    <a:pt x="15985" y="793739"/>
                  </a:lnTo>
                  <a:lnTo>
                    <a:pt x="15949" y="794043"/>
                  </a:lnTo>
                  <a:lnTo>
                    <a:pt x="15913" y="794389"/>
                  </a:lnTo>
                  <a:lnTo>
                    <a:pt x="15888" y="794755"/>
                  </a:lnTo>
                  <a:lnTo>
                    <a:pt x="15870" y="795161"/>
                  </a:lnTo>
                  <a:lnTo>
                    <a:pt x="15852" y="796055"/>
                  </a:lnTo>
                  <a:lnTo>
                    <a:pt x="15828" y="796949"/>
                  </a:lnTo>
                  <a:lnTo>
                    <a:pt x="15804" y="797843"/>
                  </a:lnTo>
                  <a:lnTo>
                    <a:pt x="15786" y="798758"/>
                  </a:lnTo>
                  <a:lnTo>
                    <a:pt x="15780" y="798941"/>
                  </a:lnTo>
                  <a:lnTo>
                    <a:pt x="15774" y="799124"/>
                  </a:lnTo>
                  <a:lnTo>
                    <a:pt x="15768" y="799307"/>
                  </a:lnTo>
                  <a:lnTo>
                    <a:pt x="15762" y="799489"/>
                  </a:lnTo>
                  <a:lnTo>
                    <a:pt x="15683" y="803086"/>
                  </a:lnTo>
                  <a:lnTo>
                    <a:pt x="15611" y="806683"/>
                  </a:lnTo>
                  <a:lnTo>
                    <a:pt x="15538" y="810280"/>
                  </a:lnTo>
                  <a:lnTo>
                    <a:pt x="15478" y="813877"/>
                  </a:lnTo>
                  <a:lnTo>
                    <a:pt x="15423" y="817494"/>
                  </a:lnTo>
                  <a:lnTo>
                    <a:pt x="15375" y="821091"/>
                  </a:lnTo>
                  <a:lnTo>
                    <a:pt x="15327" y="824708"/>
                  </a:lnTo>
                  <a:lnTo>
                    <a:pt x="15291" y="828305"/>
                  </a:lnTo>
                  <a:lnTo>
                    <a:pt x="15254" y="831922"/>
                  </a:lnTo>
                  <a:lnTo>
                    <a:pt x="15224" y="835539"/>
                  </a:lnTo>
                  <a:lnTo>
                    <a:pt x="15200" y="839156"/>
                  </a:lnTo>
                  <a:lnTo>
                    <a:pt x="15176" y="842773"/>
                  </a:lnTo>
                  <a:lnTo>
                    <a:pt x="15140" y="850007"/>
                  </a:lnTo>
                  <a:lnTo>
                    <a:pt x="15121" y="857242"/>
                  </a:lnTo>
                  <a:lnTo>
                    <a:pt x="15037" y="857404"/>
                  </a:lnTo>
                  <a:lnTo>
                    <a:pt x="14958" y="857607"/>
                  </a:lnTo>
                  <a:lnTo>
                    <a:pt x="14880" y="857811"/>
                  </a:lnTo>
                  <a:lnTo>
                    <a:pt x="14814" y="858034"/>
                  </a:lnTo>
                  <a:lnTo>
                    <a:pt x="14747" y="858278"/>
                  </a:lnTo>
                  <a:lnTo>
                    <a:pt x="14687" y="858522"/>
                  </a:lnTo>
                  <a:lnTo>
                    <a:pt x="14632" y="858786"/>
                  </a:lnTo>
                  <a:lnTo>
                    <a:pt x="14584" y="859071"/>
                  </a:lnTo>
                  <a:lnTo>
                    <a:pt x="14542" y="859355"/>
                  </a:lnTo>
                  <a:lnTo>
                    <a:pt x="14500" y="859660"/>
                  </a:lnTo>
                  <a:lnTo>
                    <a:pt x="14469" y="859965"/>
                  </a:lnTo>
                  <a:lnTo>
                    <a:pt x="14439" y="860290"/>
                  </a:lnTo>
                  <a:lnTo>
                    <a:pt x="14415" y="860615"/>
                  </a:lnTo>
                  <a:lnTo>
                    <a:pt x="14397" y="860940"/>
                  </a:lnTo>
                  <a:lnTo>
                    <a:pt x="14385" y="861265"/>
                  </a:lnTo>
                  <a:lnTo>
                    <a:pt x="14379" y="861590"/>
                  </a:lnTo>
                  <a:lnTo>
                    <a:pt x="14379" y="861916"/>
                  </a:lnTo>
                  <a:lnTo>
                    <a:pt x="14385" y="862241"/>
                  </a:lnTo>
                  <a:lnTo>
                    <a:pt x="14397" y="862545"/>
                  </a:lnTo>
                  <a:lnTo>
                    <a:pt x="14415" y="862871"/>
                  </a:lnTo>
                  <a:lnTo>
                    <a:pt x="14439" y="863175"/>
                  </a:lnTo>
                  <a:lnTo>
                    <a:pt x="14469" y="863480"/>
                  </a:lnTo>
                  <a:lnTo>
                    <a:pt x="14506" y="863765"/>
                  </a:lnTo>
                  <a:lnTo>
                    <a:pt x="14548" y="864049"/>
                  </a:lnTo>
                  <a:lnTo>
                    <a:pt x="14596" y="864313"/>
                  </a:lnTo>
                  <a:lnTo>
                    <a:pt x="14650" y="864578"/>
                  </a:lnTo>
                  <a:lnTo>
                    <a:pt x="14711" y="864821"/>
                  </a:lnTo>
                  <a:lnTo>
                    <a:pt x="14783" y="865045"/>
                  </a:lnTo>
                  <a:lnTo>
                    <a:pt x="14856" y="865248"/>
                  </a:lnTo>
                  <a:lnTo>
                    <a:pt x="14940" y="865451"/>
                  </a:lnTo>
                  <a:lnTo>
                    <a:pt x="15025" y="865614"/>
                  </a:lnTo>
                  <a:lnTo>
                    <a:pt x="15121" y="865756"/>
                  </a:lnTo>
                  <a:lnTo>
                    <a:pt x="15128" y="874250"/>
                  </a:lnTo>
                  <a:lnTo>
                    <a:pt x="15140" y="882745"/>
                  </a:lnTo>
                  <a:lnTo>
                    <a:pt x="15158" y="891239"/>
                  </a:lnTo>
                  <a:lnTo>
                    <a:pt x="15182" y="899733"/>
                  </a:lnTo>
                  <a:lnTo>
                    <a:pt x="15182" y="899733"/>
                  </a:lnTo>
                  <a:lnTo>
                    <a:pt x="14493" y="899286"/>
                  </a:lnTo>
                  <a:lnTo>
                    <a:pt x="13799" y="898879"/>
                  </a:lnTo>
                  <a:lnTo>
                    <a:pt x="13105" y="898534"/>
                  </a:lnTo>
                  <a:lnTo>
                    <a:pt x="12410" y="898209"/>
                  </a:lnTo>
                  <a:lnTo>
                    <a:pt x="11716" y="897924"/>
                  </a:lnTo>
                  <a:lnTo>
                    <a:pt x="11015" y="897701"/>
                  </a:lnTo>
                  <a:lnTo>
                    <a:pt x="10315" y="897518"/>
                  </a:lnTo>
                  <a:lnTo>
                    <a:pt x="9620" y="897376"/>
                  </a:lnTo>
                  <a:lnTo>
                    <a:pt x="8920" y="897294"/>
                  </a:lnTo>
                  <a:lnTo>
                    <a:pt x="8570" y="897254"/>
                  </a:lnTo>
                  <a:lnTo>
                    <a:pt x="7519" y="897254"/>
                  </a:lnTo>
                  <a:lnTo>
                    <a:pt x="7169" y="897274"/>
                  </a:lnTo>
                  <a:lnTo>
                    <a:pt x="6818" y="897315"/>
                  </a:lnTo>
                  <a:lnTo>
                    <a:pt x="6468" y="897355"/>
                  </a:lnTo>
                  <a:lnTo>
                    <a:pt x="6118" y="897416"/>
                  </a:lnTo>
                  <a:lnTo>
                    <a:pt x="5768" y="897498"/>
                  </a:lnTo>
                  <a:lnTo>
                    <a:pt x="5418" y="897579"/>
                  </a:lnTo>
                  <a:lnTo>
                    <a:pt x="5067" y="897680"/>
                  </a:lnTo>
                  <a:lnTo>
                    <a:pt x="4717" y="897802"/>
                  </a:lnTo>
                  <a:lnTo>
                    <a:pt x="4367" y="897924"/>
                  </a:lnTo>
                  <a:lnTo>
                    <a:pt x="4023" y="898067"/>
                  </a:lnTo>
                  <a:lnTo>
                    <a:pt x="3884" y="898188"/>
                  </a:lnTo>
                  <a:lnTo>
                    <a:pt x="3757" y="898331"/>
                  </a:lnTo>
                  <a:lnTo>
                    <a:pt x="3503" y="898636"/>
                  </a:lnTo>
                  <a:lnTo>
                    <a:pt x="3672" y="886809"/>
                  </a:lnTo>
                  <a:lnTo>
                    <a:pt x="3835" y="874982"/>
                  </a:lnTo>
                  <a:lnTo>
                    <a:pt x="3986" y="863135"/>
                  </a:lnTo>
                  <a:lnTo>
                    <a:pt x="4131" y="851288"/>
                  </a:lnTo>
                  <a:lnTo>
                    <a:pt x="4198" y="845354"/>
                  </a:lnTo>
                  <a:lnTo>
                    <a:pt x="4264" y="839441"/>
                  </a:lnTo>
                  <a:lnTo>
                    <a:pt x="4319" y="833507"/>
                  </a:lnTo>
                  <a:lnTo>
                    <a:pt x="4373" y="827573"/>
                  </a:lnTo>
                  <a:lnTo>
                    <a:pt x="4421" y="821660"/>
                  </a:lnTo>
                  <a:lnTo>
                    <a:pt x="4463" y="815726"/>
                  </a:lnTo>
                  <a:lnTo>
                    <a:pt x="4506" y="809813"/>
                  </a:lnTo>
                  <a:lnTo>
                    <a:pt x="4536" y="803879"/>
                  </a:lnTo>
                  <a:lnTo>
                    <a:pt x="5242" y="803879"/>
                  </a:lnTo>
                  <a:lnTo>
                    <a:pt x="5949" y="803858"/>
                  </a:lnTo>
                  <a:lnTo>
                    <a:pt x="7362" y="803777"/>
                  </a:lnTo>
                  <a:lnTo>
                    <a:pt x="8775" y="803676"/>
                  </a:lnTo>
                  <a:lnTo>
                    <a:pt x="10194" y="803513"/>
                  </a:lnTo>
                  <a:lnTo>
                    <a:pt x="10828" y="803493"/>
                  </a:lnTo>
                  <a:lnTo>
                    <a:pt x="11462" y="803452"/>
                  </a:lnTo>
                  <a:lnTo>
                    <a:pt x="11776" y="803432"/>
                  </a:lnTo>
                  <a:lnTo>
                    <a:pt x="12096" y="803391"/>
                  </a:lnTo>
                  <a:lnTo>
                    <a:pt x="12410" y="803350"/>
                  </a:lnTo>
                  <a:lnTo>
                    <a:pt x="12718" y="803269"/>
                  </a:lnTo>
                  <a:lnTo>
                    <a:pt x="13032" y="803147"/>
                  </a:lnTo>
                  <a:lnTo>
                    <a:pt x="13340" y="802985"/>
                  </a:lnTo>
                  <a:lnTo>
                    <a:pt x="13642" y="802802"/>
                  </a:lnTo>
                  <a:lnTo>
                    <a:pt x="13793" y="802680"/>
                  </a:lnTo>
                  <a:lnTo>
                    <a:pt x="13944" y="802558"/>
                  </a:lnTo>
                  <a:lnTo>
                    <a:pt x="14095" y="802416"/>
                  </a:lnTo>
                  <a:lnTo>
                    <a:pt x="14246" y="802253"/>
                  </a:lnTo>
                  <a:lnTo>
                    <a:pt x="14397" y="802091"/>
                  </a:lnTo>
                  <a:lnTo>
                    <a:pt x="14542" y="801908"/>
                  </a:lnTo>
                  <a:lnTo>
                    <a:pt x="14687" y="801704"/>
                  </a:lnTo>
                  <a:lnTo>
                    <a:pt x="14832" y="801481"/>
                  </a:lnTo>
                  <a:lnTo>
                    <a:pt x="14977" y="801257"/>
                  </a:lnTo>
                  <a:lnTo>
                    <a:pt x="15121" y="800993"/>
                  </a:lnTo>
                  <a:lnTo>
                    <a:pt x="15188" y="800871"/>
                  </a:lnTo>
                  <a:lnTo>
                    <a:pt x="15254" y="800709"/>
                  </a:lnTo>
                  <a:lnTo>
                    <a:pt x="15309" y="800546"/>
                  </a:lnTo>
                  <a:lnTo>
                    <a:pt x="15357" y="800343"/>
                  </a:lnTo>
                  <a:lnTo>
                    <a:pt x="15399" y="800119"/>
                  </a:lnTo>
                  <a:lnTo>
                    <a:pt x="15435" y="799896"/>
                  </a:lnTo>
                  <a:lnTo>
                    <a:pt x="15466" y="799652"/>
                  </a:lnTo>
                  <a:lnTo>
                    <a:pt x="15484" y="799408"/>
                  </a:lnTo>
                  <a:lnTo>
                    <a:pt x="15496" y="799205"/>
                  </a:lnTo>
                  <a:lnTo>
                    <a:pt x="15502" y="799022"/>
                  </a:lnTo>
                  <a:lnTo>
                    <a:pt x="15508" y="798697"/>
                  </a:lnTo>
                  <a:lnTo>
                    <a:pt x="15502" y="798372"/>
                  </a:lnTo>
                  <a:lnTo>
                    <a:pt x="15484" y="798047"/>
                  </a:lnTo>
                  <a:lnTo>
                    <a:pt x="15454" y="797742"/>
                  </a:lnTo>
                  <a:lnTo>
                    <a:pt x="15411" y="797437"/>
                  </a:lnTo>
                  <a:lnTo>
                    <a:pt x="15357" y="797153"/>
                  </a:lnTo>
                  <a:lnTo>
                    <a:pt x="15291" y="796888"/>
                  </a:lnTo>
                  <a:lnTo>
                    <a:pt x="15212" y="796665"/>
                  </a:lnTo>
                  <a:lnTo>
                    <a:pt x="15170" y="796543"/>
                  </a:lnTo>
                  <a:lnTo>
                    <a:pt x="15121" y="796462"/>
                  </a:lnTo>
                  <a:lnTo>
                    <a:pt x="14977" y="796197"/>
                  </a:lnTo>
                  <a:lnTo>
                    <a:pt x="14832" y="795954"/>
                  </a:lnTo>
                  <a:lnTo>
                    <a:pt x="14687" y="795750"/>
                  </a:lnTo>
                  <a:lnTo>
                    <a:pt x="14542" y="795547"/>
                  </a:lnTo>
                  <a:lnTo>
                    <a:pt x="14397" y="795364"/>
                  </a:lnTo>
                  <a:lnTo>
                    <a:pt x="14246" y="795181"/>
                  </a:lnTo>
                  <a:lnTo>
                    <a:pt x="14095" y="795039"/>
                  </a:lnTo>
                  <a:lnTo>
                    <a:pt x="13944" y="794897"/>
                  </a:lnTo>
                  <a:lnTo>
                    <a:pt x="13793" y="794775"/>
                  </a:lnTo>
                  <a:lnTo>
                    <a:pt x="13642" y="794653"/>
                  </a:lnTo>
                  <a:lnTo>
                    <a:pt x="13340" y="794450"/>
                  </a:lnTo>
                  <a:lnTo>
                    <a:pt x="13032" y="794308"/>
                  </a:lnTo>
                  <a:lnTo>
                    <a:pt x="12718" y="794186"/>
                  </a:lnTo>
                  <a:lnTo>
                    <a:pt x="12410" y="794104"/>
                  </a:lnTo>
                  <a:lnTo>
                    <a:pt x="12096" y="794043"/>
                  </a:lnTo>
                  <a:lnTo>
                    <a:pt x="11776" y="794003"/>
                  </a:lnTo>
                  <a:lnTo>
                    <a:pt x="11462" y="793982"/>
                  </a:lnTo>
                  <a:lnTo>
                    <a:pt x="10828" y="793962"/>
                  </a:lnTo>
                  <a:lnTo>
                    <a:pt x="10194" y="793922"/>
                  </a:lnTo>
                  <a:lnTo>
                    <a:pt x="8648" y="793779"/>
                  </a:lnTo>
                  <a:lnTo>
                    <a:pt x="7108" y="793637"/>
                  </a:lnTo>
                  <a:lnTo>
                    <a:pt x="6335" y="793596"/>
                  </a:lnTo>
                  <a:lnTo>
                    <a:pt x="5562" y="793556"/>
                  </a:lnTo>
                  <a:lnTo>
                    <a:pt x="4790" y="793556"/>
                  </a:lnTo>
                  <a:lnTo>
                    <a:pt x="4023" y="793576"/>
                  </a:lnTo>
                  <a:lnTo>
                    <a:pt x="3908" y="793576"/>
                  </a:lnTo>
                  <a:lnTo>
                    <a:pt x="3805" y="793617"/>
                  </a:lnTo>
                  <a:lnTo>
                    <a:pt x="3703" y="793657"/>
                  </a:lnTo>
                  <a:lnTo>
                    <a:pt x="3606" y="793739"/>
                  </a:lnTo>
                  <a:lnTo>
                    <a:pt x="3515" y="793820"/>
                  </a:lnTo>
                  <a:lnTo>
                    <a:pt x="3431" y="793942"/>
                  </a:lnTo>
                  <a:lnTo>
                    <a:pt x="3346" y="794064"/>
                  </a:lnTo>
                  <a:lnTo>
                    <a:pt x="3268" y="794206"/>
                  </a:lnTo>
                  <a:lnTo>
                    <a:pt x="3195" y="794348"/>
                  </a:lnTo>
                  <a:lnTo>
                    <a:pt x="3123" y="794531"/>
                  </a:lnTo>
                  <a:lnTo>
                    <a:pt x="3056" y="794714"/>
                  </a:lnTo>
                  <a:lnTo>
                    <a:pt x="2996" y="794917"/>
                  </a:lnTo>
                  <a:lnTo>
                    <a:pt x="2936" y="795120"/>
                  </a:lnTo>
                  <a:lnTo>
                    <a:pt x="2881" y="795344"/>
                  </a:lnTo>
                  <a:lnTo>
                    <a:pt x="2827" y="795568"/>
                  </a:lnTo>
                  <a:lnTo>
                    <a:pt x="2779" y="795811"/>
                  </a:lnTo>
                  <a:lnTo>
                    <a:pt x="2724" y="795974"/>
                  </a:lnTo>
                  <a:lnTo>
                    <a:pt x="2670" y="796137"/>
                  </a:lnTo>
                  <a:lnTo>
                    <a:pt x="2622" y="796340"/>
                  </a:lnTo>
                  <a:lnTo>
                    <a:pt x="2573" y="796543"/>
                  </a:lnTo>
                  <a:lnTo>
                    <a:pt x="2537" y="796766"/>
                  </a:lnTo>
                  <a:lnTo>
                    <a:pt x="2501" y="797031"/>
                  </a:lnTo>
                  <a:lnTo>
                    <a:pt x="2477" y="797295"/>
                  </a:lnTo>
                  <a:lnTo>
                    <a:pt x="2453" y="797600"/>
                  </a:lnTo>
                  <a:lnTo>
                    <a:pt x="2259" y="800831"/>
                  </a:lnTo>
                  <a:lnTo>
                    <a:pt x="2072" y="804062"/>
                  </a:lnTo>
                  <a:lnTo>
                    <a:pt x="1891" y="807293"/>
                  </a:lnTo>
                  <a:lnTo>
                    <a:pt x="1722" y="810544"/>
                  </a:lnTo>
                  <a:lnTo>
                    <a:pt x="1559" y="813816"/>
                  </a:lnTo>
                  <a:lnTo>
                    <a:pt x="1402" y="817087"/>
                  </a:lnTo>
                  <a:lnTo>
                    <a:pt x="1257" y="820359"/>
                  </a:lnTo>
                  <a:lnTo>
                    <a:pt x="1118" y="823651"/>
                  </a:lnTo>
                  <a:lnTo>
                    <a:pt x="985" y="826963"/>
                  </a:lnTo>
                  <a:lnTo>
                    <a:pt x="864" y="830255"/>
                  </a:lnTo>
                  <a:lnTo>
                    <a:pt x="756" y="833568"/>
                  </a:lnTo>
                  <a:lnTo>
                    <a:pt x="647" y="836880"/>
                  </a:lnTo>
                  <a:lnTo>
                    <a:pt x="550" y="840213"/>
                  </a:lnTo>
                  <a:lnTo>
                    <a:pt x="460" y="843545"/>
                  </a:lnTo>
                  <a:lnTo>
                    <a:pt x="381" y="846858"/>
                  </a:lnTo>
                  <a:lnTo>
                    <a:pt x="309" y="850190"/>
                  </a:lnTo>
                  <a:lnTo>
                    <a:pt x="242" y="853523"/>
                  </a:lnTo>
                  <a:lnTo>
                    <a:pt x="182" y="856876"/>
                  </a:lnTo>
                  <a:lnTo>
                    <a:pt x="134" y="860209"/>
                  </a:lnTo>
                  <a:lnTo>
                    <a:pt x="92" y="863541"/>
                  </a:lnTo>
                  <a:lnTo>
                    <a:pt x="61" y="866874"/>
                  </a:lnTo>
                  <a:lnTo>
                    <a:pt x="31" y="870207"/>
                  </a:lnTo>
                  <a:lnTo>
                    <a:pt x="13" y="873539"/>
                  </a:lnTo>
                  <a:lnTo>
                    <a:pt x="1" y="876872"/>
                  </a:lnTo>
                  <a:lnTo>
                    <a:pt x="1" y="880204"/>
                  </a:lnTo>
                  <a:lnTo>
                    <a:pt x="1" y="883517"/>
                  </a:lnTo>
                  <a:lnTo>
                    <a:pt x="13" y="886829"/>
                  </a:lnTo>
                  <a:lnTo>
                    <a:pt x="31" y="890141"/>
                  </a:lnTo>
                  <a:lnTo>
                    <a:pt x="61" y="893454"/>
                  </a:lnTo>
                  <a:lnTo>
                    <a:pt x="92" y="896746"/>
                  </a:lnTo>
                  <a:lnTo>
                    <a:pt x="134" y="900038"/>
                  </a:lnTo>
                  <a:lnTo>
                    <a:pt x="182" y="903330"/>
                  </a:lnTo>
                  <a:lnTo>
                    <a:pt x="194" y="903797"/>
                  </a:lnTo>
                  <a:lnTo>
                    <a:pt x="212" y="904244"/>
                  </a:lnTo>
                  <a:lnTo>
                    <a:pt x="242" y="904671"/>
                  </a:lnTo>
                  <a:lnTo>
                    <a:pt x="279" y="905077"/>
                  </a:lnTo>
                  <a:lnTo>
                    <a:pt x="321" y="905463"/>
                  </a:lnTo>
                  <a:lnTo>
                    <a:pt x="369" y="905809"/>
                  </a:lnTo>
                  <a:lnTo>
                    <a:pt x="430" y="906154"/>
                  </a:lnTo>
                  <a:lnTo>
                    <a:pt x="490" y="906459"/>
                  </a:lnTo>
                  <a:lnTo>
                    <a:pt x="556" y="906764"/>
                  </a:lnTo>
                  <a:lnTo>
                    <a:pt x="635" y="907028"/>
                  </a:lnTo>
                  <a:lnTo>
                    <a:pt x="713" y="907292"/>
                  </a:lnTo>
                  <a:lnTo>
                    <a:pt x="798" y="907516"/>
                  </a:lnTo>
                  <a:lnTo>
                    <a:pt x="883" y="907719"/>
                  </a:lnTo>
                  <a:lnTo>
                    <a:pt x="979" y="907902"/>
                  </a:lnTo>
                  <a:lnTo>
                    <a:pt x="1070" y="908064"/>
                  </a:lnTo>
                  <a:lnTo>
                    <a:pt x="1172" y="908207"/>
                  </a:lnTo>
                  <a:lnTo>
                    <a:pt x="1269" y="908329"/>
                  </a:lnTo>
                  <a:lnTo>
                    <a:pt x="1372" y="908430"/>
                  </a:lnTo>
                  <a:lnTo>
                    <a:pt x="1474" y="908491"/>
                  </a:lnTo>
                  <a:lnTo>
                    <a:pt x="1583" y="908552"/>
                  </a:lnTo>
                  <a:lnTo>
                    <a:pt x="1692" y="908593"/>
                  </a:lnTo>
                  <a:lnTo>
                    <a:pt x="1903" y="908593"/>
                  </a:lnTo>
                  <a:lnTo>
                    <a:pt x="2012" y="908552"/>
                  </a:lnTo>
                  <a:lnTo>
                    <a:pt x="2114" y="908491"/>
                  </a:lnTo>
                  <a:lnTo>
                    <a:pt x="2223" y="908430"/>
                  </a:lnTo>
                  <a:lnTo>
                    <a:pt x="2326" y="908329"/>
                  </a:lnTo>
                  <a:lnTo>
                    <a:pt x="2422" y="908207"/>
                  </a:lnTo>
                  <a:lnTo>
                    <a:pt x="2525" y="908064"/>
                  </a:lnTo>
                  <a:lnTo>
                    <a:pt x="2616" y="907902"/>
                  </a:lnTo>
                  <a:lnTo>
                    <a:pt x="2712" y="907719"/>
                  </a:lnTo>
                  <a:lnTo>
                    <a:pt x="2797" y="907516"/>
                  </a:lnTo>
                  <a:lnTo>
                    <a:pt x="2851" y="907699"/>
                  </a:lnTo>
                  <a:lnTo>
                    <a:pt x="2899" y="907882"/>
                  </a:lnTo>
                  <a:lnTo>
                    <a:pt x="2960" y="908044"/>
                  </a:lnTo>
                  <a:lnTo>
                    <a:pt x="3020" y="908207"/>
                  </a:lnTo>
                  <a:lnTo>
                    <a:pt x="3081" y="908349"/>
                  </a:lnTo>
                  <a:lnTo>
                    <a:pt x="3153" y="908491"/>
                  </a:lnTo>
                  <a:lnTo>
                    <a:pt x="3219" y="908613"/>
                  </a:lnTo>
                  <a:lnTo>
                    <a:pt x="3298" y="908735"/>
                  </a:lnTo>
                  <a:lnTo>
                    <a:pt x="3376" y="908837"/>
                  </a:lnTo>
                  <a:lnTo>
                    <a:pt x="3455" y="908918"/>
                  </a:lnTo>
                  <a:lnTo>
                    <a:pt x="3540" y="908979"/>
                  </a:lnTo>
                  <a:lnTo>
                    <a:pt x="3630" y="909020"/>
                  </a:lnTo>
                  <a:lnTo>
                    <a:pt x="3721" y="909060"/>
                  </a:lnTo>
                  <a:lnTo>
                    <a:pt x="3920" y="909060"/>
                  </a:lnTo>
                  <a:lnTo>
                    <a:pt x="4023" y="909020"/>
                  </a:lnTo>
                  <a:lnTo>
                    <a:pt x="4735" y="908837"/>
                  </a:lnTo>
                  <a:lnTo>
                    <a:pt x="5454" y="908674"/>
                  </a:lnTo>
                  <a:lnTo>
                    <a:pt x="6172" y="908532"/>
                  </a:lnTo>
                  <a:lnTo>
                    <a:pt x="6885" y="908410"/>
                  </a:lnTo>
                  <a:lnTo>
                    <a:pt x="7597" y="908329"/>
                  </a:lnTo>
                  <a:lnTo>
                    <a:pt x="8304" y="908268"/>
                  </a:lnTo>
                  <a:lnTo>
                    <a:pt x="9016" y="908247"/>
                  </a:lnTo>
                  <a:lnTo>
                    <a:pt x="9723" y="908247"/>
                  </a:lnTo>
                  <a:lnTo>
                    <a:pt x="10436" y="908288"/>
                  </a:lnTo>
                  <a:lnTo>
                    <a:pt x="11142" y="908349"/>
                  </a:lnTo>
                  <a:lnTo>
                    <a:pt x="11855" y="908471"/>
                  </a:lnTo>
                  <a:lnTo>
                    <a:pt x="12561" y="908593"/>
                  </a:lnTo>
                  <a:lnTo>
                    <a:pt x="13268" y="908776"/>
                  </a:lnTo>
                  <a:lnTo>
                    <a:pt x="13980" y="908999"/>
                  </a:lnTo>
                  <a:lnTo>
                    <a:pt x="14687" y="909243"/>
                  </a:lnTo>
                  <a:lnTo>
                    <a:pt x="15399" y="909528"/>
                  </a:lnTo>
                  <a:lnTo>
                    <a:pt x="15454" y="909832"/>
                  </a:lnTo>
                  <a:lnTo>
                    <a:pt x="15508" y="910097"/>
                  </a:lnTo>
                  <a:lnTo>
                    <a:pt x="15574" y="910361"/>
                  </a:lnTo>
                  <a:lnTo>
                    <a:pt x="15641" y="910605"/>
                  </a:lnTo>
                  <a:lnTo>
                    <a:pt x="15707" y="910848"/>
                  </a:lnTo>
                  <a:lnTo>
                    <a:pt x="15786" y="911052"/>
                  </a:lnTo>
                  <a:lnTo>
                    <a:pt x="15858" y="911255"/>
                  </a:lnTo>
                  <a:lnTo>
                    <a:pt x="15943" y="911417"/>
                  </a:lnTo>
                  <a:lnTo>
                    <a:pt x="16027" y="911580"/>
                  </a:lnTo>
                  <a:lnTo>
                    <a:pt x="16112" y="911722"/>
                  </a:lnTo>
                  <a:lnTo>
                    <a:pt x="16202" y="911865"/>
                  </a:lnTo>
                  <a:lnTo>
                    <a:pt x="16293" y="911966"/>
                  </a:lnTo>
                  <a:lnTo>
                    <a:pt x="16384" y="912068"/>
                  </a:lnTo>
                  <a:lnTo>
                    <a:pt x="16474" y="912149"/>
                  </a:lnTo>
                  <a:lnTo>
                    <a:pt x="16571" y="912210"/>
                  </a:lnTo>
                  <a:lnTo>
                    <a:pt x="16667" y="912251"/>
                  </a:lnTo>
                  <a:lnTo>
                    <a:pt x="16764" y="912271"/>
                  </a:lnTo>
                  <a:lnTo>
                    <a:pt x="16861" y="912291"/>
                  </a:lnTo>
                  <a:lnTo>
                    <a:pt x="16957" y="912271"/>
                  </a:lnTo>
                  <a:lnTo>
                    <a:pt x="17054" y="912251"/>
                  </a:lnTo>
                  <a:lnTo>
                    <a:pt x="17144" y="912210"/>
                  </a:lnTo>
                  <a:lnTo>
                    <a:pt x="17241" y="912149"/>
                  </a:lnTo>
                  <a:lnTo>
                    <a:pt x="17338" y="912088"/>
                  </a:lnTo>
                  <a:lnTo>
                    <a:pt x="17428" y="911986"/>
                  </a:lnTo>
                  <a:lnTo>
                    <a:pt x="17519" y="911885"/>
                  </a:lnTo>
                  <a:lnTo>
                    <a:pt x="17603" y="911763"/>
                  </a:lnTo>
                  <a:lnTo>
                    <a:pt x="17694" y="911621"/>
                  </a:lnTo>
                  <a:lnTo>
                    <a:pt x="17778" y="911478"/>
                  </a:lnTo>
                  <a:lnTo>
                    <a:pt x="17857" y="911296"/>
                  </a:lnTo>
                  <a:lnTo>
                    <a:pt x="17935" y="911113"/>
                  </a:lnTo>
                  <a:lnTo>
                    <a:pt x="18008" y="910909"/>
                  </a:lnTo>
                  <a:lnTo>
                    <a:pt x="18080" y="910686"/>
                  </a:lnTo>
                  <a:lnTo>
                    <a:pt x="18189" y="910625"/>
                  </a:lnTo>
                  <a:lnTo>
                    <a:pt x="18292" y="910523"/>
                  </a:lnTo>
                  <a:lnTo>
                    <a:pt x="18394" y="910401"/>
                  </a:lnTo>
                  <a:lnTo>
                    <a:pt x="18491" y="910239"/>
                  </a:lnTo>
                  <a:lnTo>
                    <a:pt x="18582" y="910076"/>
                  </a:lnTo>
                  <a:lnTo>
                    <a:pt x="18666" y="909873"/>
                  </a:lnTo>
                  <a:lnTo>
                    <a:pt x="18745" y="909670"/>
                  </a:lnTo>
                  <a:lnTo>
                    <a:pt x="18823" y="909426"/>
                  </a:lnTo>
                  <a:lnTo>
                    <a:pt x="18890" y="909182"/>
                  </a:lnTo>
                  <a:lnTo>
                    <a:pt x="18950" y="908918"/>
                  </a:lnTo>
                  <a:lnTo>
                    <a:pt x="19010" y="908633"/>
                  </a:lnTo>
                  <a:lnTo>
                    <a:pt x="19059" y="908349"/>
                  </a:lnTo>
                  <a:lnTo>
                    <a:pt x="19101" y="908044"/>
                  </a:lnTo>
                  <a:lnTo>
                    <a:pt x="19143" y="907739"/>
                  </a:lnTo>
                  <a:lnTo>
                    <a:pt x="19173" y="907414"/>
                  </a:lnTo>
                  <a:lnTo>
                    <a:pt x="19197" y="907089"/>
                  </a:lnTo>
                  <a:lnTo>
                    <a:pt x="19216" y="906764"/>
                  </a:lnTo>
                  <a:lnTo>
                    <a:pt x="19228" y="906439"/>
                  </a:lnTo>
                  <a:lnTo>
                    <a:pt x="19228" y="906114"/>
                  </a:lnTo>
                  <a:lnTo>
                    <a:pt x="19228" y="905789"/>
                  </a:lnTo>
                  <a:lnTo>
                    <a:pt x="19216" y="905463"/>
                  </a:lnTo>
                  <a:lnTo>
                    <a:pt x="19197" y="905138"/>
                  </a:lnTo>
                  <a:lnTo>
                    <a:pt x="19167" y="904833"/>
                  </a:lnTo>
                  <a:lnTo>
                    <a:pt x="19131" y="904529"/>
                  </a:lnTo>
                  <a:lnTo>
                    <a:pt x="19089" y="904224"/>
                  </a:lnTo>
                  <a:lnTo>
                    <a:pt x="19040" y="903939"/>
                  </a:lnTo>
                  <a:lnTo>
                    <a:pt x="18980" y="903655"/>
                  </a:lnTo>
                  <a:lnTo>
                    <a:pt x="18908" y="903411"/>
                  </a:lnTo>
                  <a:lnTo>
                    <a:pt x="18835" y="903167"/>
                  </a:lnTo>
                  <a:lnTo>
                    <a:pt x="18751" y="902923"/>
                  </a:lnTo>
                  <a:lnTo>
                    <a:pt x="18654" y="902720"/>
                  </a:lnTo>
                  <a:lnTo>
                    <a:pt x="18551" y="902537"/>
                  </a:lnTo>
                  <a:lnTo>
                    <a:pt x="18576" y="893779"/>
                  </a:lnTo>
                  <a:lnTo>
                    <a:pt x="18600" y="885000"/>
                  </a:lnTo>
                  <a:lnTo>
                    <a:pt x="18612" y="876222"/>
                  </a:lnTo>
                  <a:lnTo>
                    <a:pt x="18612" y="867423"/>
                  </a:lnTo>
                  <a:lnTo>
                    <a:pt x="19222" y="867646"/>
                  </a:lnTo>
                  <a:lnTo>
                    <a:pt x="19826" y="867849"/>
                  </a:lnTo>
                  <a:lnTo>
                    <a:pt x="20435" y="868052"/>
                  </a:lnTo>
                  <a:lnTo>
                    <a:pt x="21039" y="868235"/>
                  </a:lnTo>
                  <a:lnTo>
                    <a:pt x="21649" y="868398"/>
                  </a:lnTo>
                  <a:lnTo>
                    <a:pt x="22259" y="868561"/>
                  </a:lnTo>
                  <a:lnTo>
                    <a:pt x="22875" y="868703"/>
                  </a:lnTo>
                  <a:lnTo>
                    <a:pt x="23485" y="868804"/>
                  </a:lnTo>
                  <a:lnTo>
                    <a:pt x="24095" y="868926"/>
                  </a:lnTo>
                  <a:lnTo>
                    <a:pt x="24711" y="869008"/>
                  </a:lnTo>
                  <a:lnTo>
                    <a:pt x="25321" y="869089"/>
                  </a:lnTo>
                  <a:lnTo>
                    <a:pt x="25937" y="869150"/>
                  </a:lnTo>
                  <a:lnTo>
                    <a:pt x="26552" y="869190"/>
                  </a:lnTo>
                  <a:lnTo>
                    <a:pt x="27162" y="869231"/>
                  </a:lnTo>
                  <a:lnTo>
                    <a:pt x="27778" y="869251"/>
                  </a:lnTo>
                  <a:lnTo>
                    <a:pt x="28388" y="869251"/>
                  </a:lnTo>
                  <a:lnTo>
                    <a:pt x="29004" y="869231"/>
                  </a:lnTo>
                  <a:lnTo>
                    <a:pt x="29620" y="869211"/>
                  </a:lnTo>
                  <a:lnTo>
                    <a:pt x="30230" y="869170"/>
                  </a:lnTo>
                  <a:lnTo>
                    <a:pt x="30846" y="869109"/>
                  </a:lnTo>
                  <a:lnTo>
                    <a:pt x="31456" y="869048"/>
                  </a:lnTo>
                  <a:lnTo>
                    <a:pt x="32066" y="868947"/>
                  </a:lnTo>
                  <a:lnTo>
                    <a:pt x="32682" y="868865"/>
                  </a:lnTo>
                  <a:lnTo>
                    <a:pt x="33291" y="868743"/>
                  </a:lnTo>
                  <a:lnTo>
                    <a:pt x="33901" y="868621"/>
                  </a:lnTo>
                  <a:lnTo>
                    <a:pt x="34505" y="868479"/>
                  </a:lnTo>
                  <a:lnTo>
                    <a:pt x="35115" y="868317"/>
                  </a:lnTo>
                  <a:lnTo>
                    <a:pt x="35725" y="868154"/>
                  </a:lnTo>
                  <a:lnTo>
                    <a:pt x="36329" y="867971"/>
                  </a:lnTo>
                  <a:lnTo>
                    <a:pt x="36933" y="867768"/>
                  </a:lnTo>
                  <a:lnTo>
                    <a:pt x="37537" y="867565"/>
                  </a:lnTo>
                  <a:lnTo>
                    <a:pt x="38134" y="867341"/>
                  </a:lnTo>
                  <a:lnTo>
                    <a:pt x="38225" y="869190"/>
                  </a:lnTo>
                  <a:lnTo>
                    <a:pt x="38322" y="871019"/>
                  </a:lnTo>
                  <a:lnTo>
                    <a:pt x="38424" y="872869"/>
                  </a:lnTo>
                  <a:lnTo>
                    <a:pt x="38527" y="874697"/>
                  </a:lnTo>
                  <a:lnTo>
                    <a:pt x="38636" y="876526"/>
                  </a:lnTo>
                  <a:lnTo>
                    <a:pt x="38750" y="878335"/>
                  </a:lnTo>
                  <a:lnTo>
                    <a:pt x="38871" y="880164"/>
                  </a:lnTo>
                  <a:lnTo>
                    <a:pt x="38992" y="881972"/>
                  </a:lnTo>
                  <a:lnTo>
                    <a:pt x="39125" y="883781"/>
                  </a:lnTo>
                  <a:lnTo>
                    <a:pt x="39258" y="885569"/>
                  </a:lnTo>
                  <a:lnTo>
                    <a:pt x="39402" y="887378"/>
                  </a:lnTo>
                  <a:lnTo>
                    <a:pt x="39547" y="889166"/>
                  </a:lnTo>
                  <a:lnTo>
                    <a:pt x="39704" y="890934"/>
                  </a:lnTo>
                  <a:lnTo>
                    <a:pt x="39861" y="892722"/>
                  </a:lnTo>
                  <a:lnTo>
                    <a:pt x="40031" y="894490"/>
                  </a:lnTo>
                  <a:lnTo>
                    <a:pt x="40206" y="896238"/>
                  </a:lnTo>
                  <a:lnTo>
                    <a:pt x="40387" y="898006"/>
                  </a:lnTo>
                  <a:lnTo>
                    <a:pt x="40574" y="899753"/>
                  </a:lnTo>
                  <a:lnTo>
                    <a:pt x="40767" y="901480"/>
                  </a:lnTo>
                  <a:lnTo>
                    <a:pt x="40966" y="903208"/>
                  </a:lnTo>
                  <a:lnTo>
                    <a:pt x="41178" y="904935"/>
                  </a:lnTo>
                  <a:lnTo>
                    <a:pt x="41395" y="906662"/>
                  </a:lnTo>
                  <a:lnTo>
                    <a:pt x="41619" y="908369"/>
                  </a:lnTo>
                  <a:lnTo>
                    <a:pt x="41848" y="910056"/>
                  </a:lnTo>
                  <a:lnTo>
                    <a:pt x="42090" y="911743"/>
                  </a:lnTo>
                  <a:lnTo>
                    <a:pt x="42337" y="913429"/>
                  </a:lnTo>
                  <a:lnTo>
                    <a:pt x="42597" y="915096"/>
                  </a:lnTo>
                  <a:lnTo>
                    <a:pt x="42857" y="916762"/>
                  </a:lnTo>
                  <a:lnTo>
                    <a:pt x="43134" y="918408"/>
                  </a:lnTo>
                  <a:lnTo>
                    <a:pt x="43418" y="920054"/>
                  </a:lnTo>
                  <a:lnTo>
                    <a:pt x="43708" y="921680"/>
                  </a:lnTo>
                  <a:lnTo>
                    <a:pt x="44010" y="923305"/>
                  </a:lnTo>
                  <a:lnTo>
                    <a:pt x="44276" y="924707"/>
                  </a:lnTo>
                  <a:lnTo>
                    <a:pt x="44547" y="926069"/>
                  </a:lnTo>
                  <a:lnTo>
                    <a:pt x="44819" y="927430"/>
                  </a:lnTo>
                  <a:lnTo>
                    <a:pt x="45097" y="928792"/>
                  </a:lnTo>
                  <a:lnTo>
                    <a:pt x="45381" y="930113"/>
                  </a:lnTo>
                  <a:lnTo>
                    <a:pt x="45664" y="931413"/>
                  </a:lnTo>
                  <a:lnTo>
                    <a:pt x="45954" y="932714"/>
                  </a:lnTo>
                  <a:lnTo>
                    <a:pt x="46244" y="933994"/>
                  </a:lnTo>
                  <a:lnTo>
                    <a:pt x="46546" y="935254"/>
                  </a:lnTo>
                  <a:lnTo>
                    <a:pt x="46842" y="936514"/>
                  </a:lnTo>
                  <a:lnTo>
                    <a:pt x="47150" y="937733"/>
                  </a:lnTo>
                  <a:lnTo>
                    <a:pt x="47458" y="938952"/>
                  </a:lnTo>
                  <a:lnTo>
                    <a:pt x="47766" y="940151"/>
                  </a:lnTo>
                  <a:lnTo>
                    <a:pt x="48080" y="941330"/>
                  </a:lnTo>
                  <a:lnTo>
                    <a:pt x="48400" y="942488"/>
                  </a:lnTo>
                  <a:lnTo>
                    <a:pt x="48720" y="943647"/>
                  </a:lnTo>
                  <a:lnTo>
                    <a:pt x="49046" y="944785"/>
                  </a:lnTo>
                  <a:lnTo>
                    <a:pt x="49372" y="945902"/>
                  </a:lnTo>
                  <a:lnTo>
                    <a:pt x="49704" y="947020"/>
                  </a:lnTo>
                  <a:lnTo>
                    <a:pt x="50042" y="948097"/>
                  </a:lnTo>
                  <a:lnTo>
                    <a:pt x="50381" y="949174"/>
                  </a:lnTo>
                  <a:lnTo>
                    <a:pt x="50719" y="950231"/>
                  </a:lnTo>
                  <a:lnTo>
                    <a:pt x="51063" y="951287"/>
                  </a:lnTo>
                  <a:lnTo>
                    <a:pt x="51413" y="952324"/>
                  </a:lnTo>
                  <a:lnTo>
                    <a:pt x="51763" y="953340"/>
                  </a:lnTo>
                  <a:lnTo>
                    <a:pt x="52114" y="954335"/>
                  </a:lnTo>
                  <a:lnTo>
                    <a:pt x="52476" y="955331"/>
                  </a:lnTo>
                  <a:lnTo>
                    <a:pt x="52832" y="956286"/>
                  </a:lnTo>
                  <a:lnTo>
                    <a:pt x="53195" y="957262"/>
                  </a:lnTo>
                  <a:lnTo>
                    <a:pt x="53563" y="958196"/>
                  </a:lnTo>
                  <a:lnTo>
                    <a:pt x="53931" y="959131"/>
                  </a:lnTo>
                  <a:lnTo>
                    <a:pt x="54300" y="960046"/>
                  </a:lnTo>
                  <a:lnTo>
                    <a:pt x="54674" y="960940"/>
                  </a:lnTo>
                  <a:lnTo>
                    <a:pt x="55054" y="961834"/>
                  </a:lnTo>
                  <a:lnTo>
                    <a:pt x="55429" y="962708"/>
                  </a:lnTo>
                  <a:lnTo>
                    <a:pt x="55815" y="963581"/>
                  </a:lnTo>
                  <a:lnTo>
                    <a:pt x="56196" y="964415"/>
                  </a:lnTo>
                  <a:lnTo>
                    <a:pt x="56588" y="965248"/>
                  </a:lnTo>
                  <a:lnTo>
                    <a:pt x="56975" y="966081"/>
                  </a:lnTo>
                  <a:lnTo>
                    <a:pt x="57367" y="966873"/>
                  </a:lnTo>
                  <a:lnTo>
                    <a:pt x="57766" y="967686"/>
                  </a:lnTo>
                  <a:lnTo>
                    <a:pt x="58158" y="968458"/>
                  </a:lnTo>
                  <a:lnTo>
                    <a:pt x="58563" y="969231"/>
                  </a:lnTo>
                  <a:lnTo>
                    <a:pt x="58961" y="969983"/>
                  </a:lnTo>
                  <a:lnTo>
                    <a:pt x="59366" y="970734"/>
                  </a:lnTo>
                  <a:lnTo>
                    <a:pt x="59777" y="971446"/>
                  </a:lnTo>
                  <a:lnTo>
                    <a:pt x="60181" y="972177"/>
                  </a:lnTo>
                  <a:lnTo>
                    <a:pt x="60592" y="972868"/>
                  </a:lnTo>
                  <a:lnTo>
                    <a:pt x="61008" y="973579"/>
                  </a:lnTo>
                  <a:lnTo>
                    <a:pt x="61425" y="974250"/>
                  </a:lnTo>
                  <a:lnTo>
                    <a:pt x="61842" y="974921"/>
                  </a:lnTo>
                  <a:lnTo>
                    <a:pt x="62258" y="975571"/>
                  </a:lnTo>
                  <a:lnTo>
                    <a:pt x="62681" y="976221"/>
                  </a:lnTo>
                  <a:lnTo>
                    <a:pt x="63104" y="976851"/>
                  </a:lnTo>
                  <a:lnTo>
                    <a:pt x="63533" y="977461"/>
                  </a:lnTo>
                  <a:lnTo>
                    <a:pt x="63961" y="978070"/>
                  </a:lnTo>
                  <a:lnTo>
                    <a:pt x="64390" y="978680"/>
                  </a:lnTo>
                  <a:lnTo>
                    <a:pt x="64819" y="979269"/>
                  </a:lnTo>
                  <a:lnTo>
                    <a:pt x="65254" y="979838"/>
                  </a:lnTo>
                  <a:lnTo>
                    <a:pt x="65688" y="980387"/>
                  </a:lnTo>
                  <a:lnTo>
                    <a:pt x="66123" y="980956"/>
                  </a:lnTo>
                  <a:lnTo>
                    <a:pt x="66564" y="981484"/>
                  </a:lnTo>
                  <a:lnTo>
                    <a:pt x="67005" y="982013"/>
                  </a:lnTo>
                  <a:lnTo>
                    <a:pt x="67446" y="982541"/>
                  </a:lnTo>
                  <a:lnTo>
                    <a:pt x="68333" y="983537"/>
                  </a:lnTo>
                  <a:lnTo>
                    <a:pt x="69227" y="984492"/>
                  </a:lnTo>
                  <a:lnTo>
                    <a:pt x="70127" y="985406"/>
                  </a:lnTo>
                  <a:lnTo>
                    <a:pt x="71032" y="986280"/>
                  </a:lnTo>
                  <a:lnTo>
                    <a:pt x="71938" y="987133"/>
                  </a:lnTo>
                  <a:lnTo>
                    <a:pt x="72856" y="987926"/>
                  </a:lnTo>
                  <a:lnTo>
                    <a:pt x="73774" y="988678"/>
                  </a:lnTo>
                  <a:lnTo>
                    <a:pt x="74698" y="989389"/>
                  </a:lnTo>
                  <a:lnTo>
                    <a:pt x="75628" y="990080"/>
                  </a:lnTo>
                  <a:lnTo>
                    <a:pt x="76558" y="990710"/>
                  </a:lnTo>
                  <a:lnTo>
                    <a:pt x="77488" y="991320"/>
                  </a:lnTo>
                  <a:lnTo>
                    <a:pt x="78430" y="991909"/>
                  </a:lnTo>
                  <a:lnTo>
                    <a:pt x="79366" y="992437"/>
                  </a:lnTo>
                  <a:lnTo>
                    <a:pt x="80308" y="992945"/>
                  </a:lnTo>
                  <a:lnTo>
                    <a:pt x="81256" y="993413"/>
                  </a:lnTo>
                  <a:lnTo>
                    <a:pt x="82198" y="993860"/>
                  </a:lnTo>
                  <a:lnTo>
                    <a:pt x="83146" y="994266"/>
                  </a:lnTo>
                  <a:lnTo>
                    <a:pt x="84094" y="994632"/>
                  </a:lnTo>
                  <a:lnTo>
                    <a:pt x="85048" y="994977"/>
                  </a:lnTo>
                  <a:lnTo>
                    <a:pt x="85996" y="995302"/>
                  </a:lnTo>
                  <a:lnTo>
                    <a:pt x="86944" y="995587"/>
                  </a:lnTo>
                  <a:lnTo>
                    <a:pt x="87898" y="995851"/>
                  </a:lnTo>
                  <a:lnTo>
                    <a:pt x="88846" y="996075"/>
                  </a:lnTo>
                  <a:lnTo>
                    <a:pt x="89794" y="996278"/>
                  </a:lnTo>
                  <a:lnTo>
                    <a:pt x="90742" y="996461"/>
                  </a:lnTo>
                  <a:lnTo>
                    <a:pt x="91690" y="996623"/>
                  </a:lnTo>
                  <a:lnTo>
                    <a:pt x="92632" y="996745"/>
                  </a:lnTo>
                  <a:lnTo>
                    <a:pt x="93580" y="996867"/>
                  </a:lnTo>
                  <a:lnTo>
                    <a:pt x="94516" y="996948"/>
                  </a:lnTo>
                  <a:lnTo>
                    <a:pt x="95458" y="997009"/>
                  </a:lnTo>
                  <a:lnTo>
                    <a:pt x="96394" y="997050"/>
                  </a:lnTo>
                  <a:lnTo>
                    <a:pt x="97324" y="997091"/>
                  </a:lnTo>
                  <a:lnTo>
                    <a:pt x="97185" y="1005483"/>
                  </a:lnTo>
                  <a:lnTo>
                    <a:pt x="97053" y="1013876"/>
                  </a:lnTo>
                  <a:lnTo>
                    <a:pt x="96938" y="1022289"/>
                  </a:lnTo>
                  <a:lnTo>
                    <a:pt x="96829" y="1030722"/>
                  </a:lnTo>
                  <a:lnTo>
                    <a:pt x="96781" y="1034928"/>
                  </a:lnTo>
                  <a:lnTo>
                    <a:pt x="96733" y="1039135"/>
                  </a:lnTo>
                  <a:lnTo>
                    <a:pt x="96696" y="1043341"/>
                  </a:lnTo>
                  <a:lnTo>
                    <a:pt x="96660" y="1047527"/>
                  </a:lnTo>
                  <a:lnTo>
                    <a:pt x="96624" y="1051734"/>
                  </a:lnTo>
                  <a:lnTo>
                    <a:pt x="96600" y="1055920"/>
                  </a:lnTo>
                  <a:lnTo>
                    <a:pt x="96576" y="1060106"/>
                  </a:lnTo>
                  <a:lnTo>
                    <a:pt x="96557" y="1064292"/>
                  </a:lnTo>
                  <a:lnTo>
                    <a:pt x="96352" y="1064435"/>
                  </a:lnTo>
                  <a:lnTo>
                    <a:pt x="96153" y="1064577"/>
                  </a:lnTo>
                  <a:lnTo>
                    <a:pt x="95960" y="1064739"/>
                  </a:lnTo>
                  <a:lnTo>
                    <a:pt x="95760" y="1064922"/>
                  </a:lnTo>
                  <a:lnTo>
                    <a:pt x="95573" y="1065125"/>
                  </a:lnTo>
                  <a:lnTo>
                    <a:pt x="95386" y="1065349"/>
                  </a:lnTo>
                  <a:lnTo>
                    <a:pt x="95199" y="1065572"/>
                  </a:lnTo>
                  <a:lnTo>
                    <a:pt x="95012" y="1065816"/>
                  </a:lnTo>
                  <a:lnTo>
                    <a:pt x="94836" y="1066081"/>
                  </a:lnTo>
                  <a:lnTo>
                    <a:pt x="94655" y="1066365"/>
                  </a:lnTo>
                  <a:lnTo>
                    <a:pt x="94480" y="1066649"/>
                  </a:lnTo>
                  <a:lnTo>
                    <a:pt x="94311" y="1066954"/>
                  </a:lnTo>
                  <a:lnTo>
                    <a:pt x="94142" y="1067279"/>
                  </a:lnTo>
                  <a:lnTo>
                    <a:pt x="93973" y="1067605"/>
                  </a:lnTo>
                  <a:lnTo>
                    <a:pt x="93810" y="1067950"/>
                  </a:lnTo>
                  <a:lnTo>
                    <a:pt x="93653" y="1068316"/>
                  </a:lnTo>
                  <a:lnTo>
                    <a:pt x="93496" y="1068702"/>
                  </a:lnTo>
                  <a:lnTo>
                    <a:pt x="93345" y="1069088"/>
                  </a:lnTo>
                  <a:lnTo>
                    <a:pt x="93194" y="1069474"/>
                  </a:lnTo>
                  <a:lnTo>
                    <a:pt x="93043" y="1069881"/>
                  </a:lnTo>
                  <a:lnTo>
                    <a:pt x="92898" y="1070307"/>
                  </a:lnTo>
                  <a:lnTo>
                    <a:pt x="92759" y="1070754"/>
                  </a:lnTo>
                  <a:lnTo>
                    <a:pt x="92620" y="1071201"/>
                  </a:lnTo>
                  <a:lnTo>
                    <a:pt x="92487" y="1071648"/>
                  </a:lnTo>
                  <a:lnTo>
                    <a:pt x="92361" y="1072116"/>
                  </a:lnTo>
                  <a:lnTo>
                    <a:pt x="92234" y="1072604"/>
                  </a:lnTo>
                  <a:lnTo>
                    <a:pt x="92107" y="1073091"/>
                  </a:lnTo>
                  <a:lnTo>
                    <a:pt x="91986" y="1073579"/>
                  </a:lnTo>
                  <a:lnTo>
                    <a:pt x="91871" y="1074087"/>
                  </a:lnTo>
                  <a:lnTo>
                    <a:pt x="91763" y="1074615"/>
                  </a:lnTo>
                  <a:lnTo>
                    <a:pt x="91648" y="1075144"/>
                  </a:lnTo>
                  <a:lnTo>
                    <a:pt x="91545" y="1075672"/>
                  </a:lnTo>
                  <a:lnTo>
                    <a:pt x="91443" y="1076221"/>
                  </a:lnTo>
                  <a:lnTo>
                    <a:pt x="91346" y="1076790"/>
                  </a:lnTo>
                  <a:lnTo>
                    <a:pt x="91250" y="1077338"/>
                  </a:lnTo>
                  <a:lnTo>
                    <a:pt x="91159" y="1077907"/>
                  </a:lnTo>
                  <a:lnTo>
                    <a:pt x="91074" y="1078497"/>
                  </a:lnTo>
                  <a:lnTo>
                    <a:pt x="90996" y="1079086"/>
                  </a:lnTo>
                  <a:lnTo>
                    <a:pt x="90917" y="1079675"/>
                  </a:lnTo>
                  <a:lnTo>
                    <a:pt x="90839" y="1080265"/>
                  </a:lnTo>
                  <a:lnTo>
                    <a:pt x="90772" y="1080874"/>
                  </a:lnTo>
                  <a:lnTo>
                    <a:pt x="90706" y="1081504"/>
                  </a:lnTo>
                  <a:lnTo>
                    <a:pt x="90640" y="1082114"/>
                  </a:lnTo>
                  <a:lnTo>
                    <a:pt x="90585" y="1082744"/>
                  </a:lnTo>
                  <a:lnTo>
                    <a:pt x="90531" y="1083374"/>
                  </a:lnTo>
                  <a:lnTo>
                    <a:pt x="90483" y="1084004"/>
                  </a:lnTo>
                  <a:lnTo>
                    <a:pt x="90434" y="1084654"/>
                  </a:lnTo>
                  <a:lnTo>
                    <a:pt x="90392" y="1085304"/>
                  </a:lnTo>
                  <a:lnTo>
                    <a:pt x="90356" y="1085954"/>
                  </a:lnTo>
                  <a:lnTo>
                    <a:pt x="90326" y="1086605"/>
                  </a:lnTo>
                  <a:lnTo>
                    <a:pt x="90301" y="1087255"/>
                  </a:lnTo>
                  <a:lnTo>
                    <a:pt x="90277" y="1087926"/>
                  </a:lnTo>
                  <a:lnTo>
                    <a:pt x="90259" y="1088596"/>
                  </a:lnTo>
                  <a:lnTo>
                    <a:pt x="90241" y="1089267"/>
                  </a:lnTo>
                  <a:lnTo>
                    <a:pt x="90235" y="1089937"/>
                  </a:lnTo>
                  <a:lnTo>
                    <a:pt x="90229" y="1090608"/>
                  </a:lnTo>
                  <a:lnTo>
                    <a:pt x="90229" y="1091299"/>
                  </a:lnTo>
                  <a:lnTo>
                    <a:pt x="90235" y="1091969"/>
                  </a:lnTo>
                  <a:lnTo>
                    <a:pt x="90241" y="1092660"/>
                  </a:lnTo>
                  <a:lnTo>
                    <a:pt x="90259" y="1093351"/>
                  </a:lnTo>
                  <a:lnTo>
                    <a:pt x="90277" y="1094042"/>
                  </a:lnTo>
                  <a:lnTo>
                    <a:pt x="90301" y="1094713"/>
                  </a:lnTo>
                  <a:lnTo>
                    <a:pt x="90326" y="1095404"/>
                  </a:lnTo>
                  <a:lnTo>
                    <a:pt x="90362" y="1096095"/>
                  </a:lnTo>
                  <a:lnTo>
                    <a:pt x="90416" y="1097029"/>
                  </a:lnTo>
                  <a:lnTo>
                    <a:pt x="90477" y="1097944"/>
                  </a:lnTo>
                  <a:lnTo>
                    <a:pt x="90543" y="1098838"/>
                  </a:lnTo>
                  <a:lnTo>
                    <a:pt x="90621" y="1099712"/>
                  </a:lnTo>
                  <a:lnTo>
                    <a:pt x="90706" y="1100565"/>
                  </a:lnTo>
                  <a:lnTo>
                    <a:pt x="90797" y="1101398"/>
                  </a:lnTo>
                  <a:lnTo>
                    <a:pt x="90899" y="1102232"/>
                  </a:lnTo>
                  <a:lnTo>
                    <a:pt x="91002" y="1103024"/>
                  </a:lnTo>
                  <a:lnTo>
                    <a:pt x="91117" y="1103817"/>
                  </a:lnTo>
                  <a:lnTo>
                    <a:pt x="91237" y="1104589"/>
                  </a:lnTo>
                  <a:lnTo>
                    <a:pt x="91370" y="1105341"/>
                  </a:lnTo>
                  <a:lnTo>
                    <a:pt x="91503" y="1106093"/>
                  </a:lnTo>
                  <a:lnTo>
                    <a:pt x="91642" y="1106804"/>
                  </a:lnTo>
                  <a:lnTo>
                    <a:pt x="91793" y="1107515"/>
                  </a:lnTo>
                  <a:lnTo>
                    <a:pt x="91944" y="1108186"/>
                  </a:lnTo>
                  <a:lnTo>
                    <a:pt x="92107" y="1108856"/>
                  </a:lnTo>
                  <a:lnTo>
                    <a:pt x="92270" y="1109506"/>
                  </a:lnTo>
                  <a:lnTo>
                    <a:pt x="92439" y="1110157"/>
                  </a:lnTo>
                  <a:lnTo>
                    <a:pt x="92614" y="1110766"/>
                  </a:lnTo>
                  <a:lnTo>
                    <a:pt x="92801" y="1111376"/>
                  </a:lnTo>
                  <a:lnTo>
                    <a:pt x="92983" y="1111965"/>
                  </a:lnTo>
                  <a:lnTo>
                    <a:pt x="93176" y="1112534"/>
                  </a:lnTo>
                  <a:lnTo>
                    <a:pt x="93375" y="1113083"/>
                  </a:lnTo>
                  <a:lnTo>
                    <a:pt x="93574" y="1113611"/>
                  </a:lnTo>
                  <a:lnTo>
                    <a:pt x="93780" y="1114140"/>
                  </a:lnTo>
                  <a:lnTo>
                    <a:pt x="93991" y="1114627"/>
                  </a:lnTo>
                  <a:lnTo>
                    <a:pt x="94208" y="1115115"/>
                  </a:lnTo>
                  <a:lnTo>
                    <a:pt x="94426" y="1115582"/>
                  </a:lnTo>
                  <a:lnTo>
                    <a:pt x="94643" y="1116050"/>
                  </a:lnTo>
                  <a:lnTo>
                    <a:pt x="94873" y="1116477"/>
                  </a:lnTo>
                  <a:lnTo>
                    <a:pt x="95102" y="1116903"/>
                  </a:lnTo>
                  <a:lnTo>
                    <a:pt x="95332" y="1117310"/>
                  </a:lnTo>
                  <a:lnTo>
                    <a:pt x="95567" y="1117696"/>
                  </a:lnTo>
                  <a:lnTo>
                    <a:pt x="95809" y="1118062"/>
                  </a:lnTo>
                  <a:lnTo>
                    <a:pt x="96050" y="1118407"/>
                  </a:lnTo>
                  <a:lnTo>
                    <a:pt x="96292" y="1118752"/>
                  </a:lnTo>
                  <a:lnTo>
                    <a:pt x="96539" y="1119078"/>
                  </a:lnTo>
                  <a:lnTo>
                    <a:pt x="96787" y="1119382"/>
                  </a:lnTo>
                  <a:lnTo>
                    <a:pt x="97040" y="1119667"/>
                  </a:lnTo>
                  <a:lnTo>
                    <a:pt x="97294" y="1119951"/>
                  </a:lnTo>
                  <a:lnTo>
                    <a:pt x="97548" y="1120216"/>
                  </a:lnTo>
                  <a:lnTo>
                    <a:pt x="97801" y="1120439"/>
                  </a:lnTo>
                  <a:lnTo>
                    <a:pt x="98061" y="1120683"/>
                  </a:lnTo>
                  <a:lnTo>
                    <a:pt x="98321" y="1120886"/>
                  </a:lnTo>
                  <a:lnTo>
                    <a:pt x="98580" y="1121089"/>
                  </a:lnTo>
                  <a:lnTo>
                    <a:pt x="98840" y="1121252"/>
                  </a:lnTo>
                  <a:lnTo>
                    <a:pt x="99106" y="1121435"/>
                  </a:lnTo>
                  <a:lnTo>
                    <a:pt x="99365" y="1121577"/>
                  </a:lnTo>
                  <a:lnTo>
                    <a:pt x="99631" y="1121699"/>
                  </a:lnTo>
                  <a:lnTo>
                    <a:pt x="99891" y="1121821"/>
                  </a:lnTo>
                  <a:lnTo>
                    <a:pt x="100156" y="1121923"/>
                  </a:lnTo>
                  <a:lnTo>
                    <a:pt x="100422" y="1122004"/>
                  </a:lnTo>
                  <a:lnTo>
                    <a:pt x="100682" y="1122085"/>
                  </a:lnTo>
                  <a:lnTo>
                    <a:pt x="100947" y="1122126"/>
                  </a:lnTo>
                  <a:lnTo>
                    <a:pt x="101207" y="1122166"/>
                  </a:lnTo>
                  <a:lnTo>
                    <a:pt x="101473" y="1122207"/>
                  </a:lnTo>
                  <a:lnTo>
                    <a:pt x="101992" y="1122207"/>
                  </a:lnTo>
                  <a:lnTo>
                    <a:pt x="102252" y="1122187"/>
                  </a:lnTo>
                  <a:lnTo>
                    <a:pt x="102505" y="1122146"/>
                  </a:lnTo>
                  <a:lnTo>
                    <a:pt x="102765" y="1122085"/>
                  </a:lnTo>
                  <a:lnTo>
                    <a:pt x="103019" y="1122024"/>
                  </a:lnTo>
                  <a:lnTo>
                    <a:pt x="103272" y="1121943"/>
                  </a:lnTo>
                  <a:lnTo>
                    <a:pt x="103520" y="1121841"/>
                  </a:lnTo>
                  <a:lnTo>
                    <a:pt x="103780" y="1121719"/>
                  </a:lnTo>
                  <a:lnTo>
                    <a:pt x="104039" y="1121577"/>
                  </a:lnTo>
                  <a:lnTo>
                    <a:pt x="104299" y="1121435"/>
                  </a:lnTo>
                  <a:lnTo>
                    <a:pt x="104558" y="1121252"/>
                  </a:lnTo>
                  <a:lnTo>
                    <a:pt x="104818" y="1121049"/>
                  </a:lnTo>
                  <a:lnTo>
                    <a:pt x="105078" y="1120846"/>
                  </a:lnTo>
                  <a:lnTo>
                    <a:pt x="105337" y="1120622"/>
                  </a:lnTo>
                  <a:lnTo>
                    <a:pt x="105591" y="1120378"/>
                  </a:lnTo>
                  <a:lnTo>
                    <a:pt x="105845" y="1120114"/>
                  </a:lnTo>
                  <a:lnTo>
                    <a:pt x="106098" y="1119830"/>
                  </a:lnTo>
                  <a:lnTo>
                    <a:pt x="106346" y="1119525"/>
                  </a:lnTo>
                  <a:lnTo>
                    <a:pt x="106593" y="1119220"/>
                  </a:lnTo>
                  <a:lnTo>
                    <a:pt x="106841" y="1118895"/>
                  </a:lnTo>
                  <a:lnTo>
                    <a:pt x="107083" y="1118549"/>
                  </a:lnTo>
                  <a:lnTo>
                    <a:pt x="107324" y="1118184"/>
                  </a:lnTo>
                  <a:lnTo>
                    <a:pt x="107566" y="1117797"/>
                  </a:lnTo>
                  <a:lnTo>
                    <a:pt x="107795" y="1117411"/>
                  </a:lnTo>
                  <a:lnTo>
                    <a:pt x="108031" y="1117005"/>
                  </a:lnTo>
                  <a:lnTo>
                    <a:pt x="108260" y="1116578"/>
                  </a:lnTo>
                  <a:lnTo>
                    <a:pt x="108484" y="1116131"/>
                  </a:lnTo>
                  <a:lnTo>
                    <a:pt x="108707" y="1115684"/>
                  </a:lnTo>
                  <a:lnTo>
                    <a:pt x="108924" y="1115196"/>
                  </a:lnTo>
                  <a:lnTo>
                    <a:pt x="109136" y="1114729"/>
                  </a:lnTo>
                  <a:lnTo>
                    <a:pt x="109347" y="1114221"/>
                  </a:lnTo>
                  <a:lnTo>
                    <a:pt x="109552" y="1113713"/>
                  </a:lnTo>
                  <a:lnTo>
                    <a:pt x="109758" y="1113164"/>
                  </a:lnTo>
                  <a:lnTo>
                    <a:pt x="109951" y="1112636"/>
                  </a:lnTo>
                  <a:lnTo>
                    <a:pt x="110144" y="1112067"/>
                  </a:lnTo>
                  <a:lnTo>
                    <a:pt x="110331" y="1111498"/>
                  </a:lnTo>
                  <a:lnTo>
                    <a:pt x="110512" y="1110909"/>
                  </a:lnTo>
                  <a:lnTo>
                    <a:pt x="110688" y="1110319"/>
                  </a:lnTo>
                  <a:lnTo>
                    <a:pt x="110857" y="1109710"/>
                  </a:lnTo>
                  <a:lnTo>
                    <a:pt x="111020" y="1109080"/>
                  </a:lnTo>
                  <a:lnTo>
                    <a:pt x="111183" y="1108429"/>
                  </a:lnTo>
                  <a:lnTo>
                    <a:pt x="111334" y="1107779"/>
                  </a:lnTo>
                  <a:lnTo>
                    <a:pt x="111479" y="1107109"/>
                  </a:lnTo>
                  <a:lnTo>
                    <a:pt x="111618" y="1106438"/>
                  </a:lnTo>
                  <a:lnTo>
                    <a:pt x="111750" y="1105747"/>
                  </a:lnTo>
                  <a:lnTo>
                    <a:pt x="111877" y="1105056"/>
                  </a:lnTo>
                  <a:lnTo>
                    <a:pt x="111998" y="1104325"/>
                  </a:lnTo>
                  <a:lnTo>
                    <a:pt x="112113" y="1103613"/>
                  </a:lnTo>
                  <a:lnTo>
                    <a:pt x="112215" y="1102861"/>
                  </a:lnTo>
                  <a:lnTo>
                    <a:pt x="112312" y="1102130"/>
                  </a:lnTo>
                  <a:lnTo>
                    <a:pt x="112403" y="1101358"/>
                  </a:lnTo>
                  <a:lnTo>
                    <a:pt x="112487" y="1100586"/>
                  </a:lnTo>
                  <a:lnTo>
                    <a:pt x="112560" y="1099813"/>
                  </a:lnTo>
                  <a:lnTo>
                    <a:pt x="112626" y="1099000"/>
                  </a:lnTo>
                  <a:lnTo>
                    <a:pt x="112686" y="1098208"/>
                  </a:lnTo>
                  <a:lnTo>
                    <a:pt x="112735" y="1097395"/>
                  </a:lnTo>
                  <a:lnTo>
                    <a:pt x="112771" y="1096562"/>
                  </a:lnTo>
                  <a:lnTo>
                    <a:pt x="112807" y="1095729"/>
                  </a:lnTo>
                  <a:lnTo>
                    <a:pt x="112825" y="1094875"/>
                  </a:lnTo>
                  <a:lnTo>
                    <a:pt x="112843" y="1094022"/>
                  </a:lnTo>
                  <a:lnTo>
                    <a:pt x="112843" y="1093148"/>
                  </a:lnTo>
                  <a:lnTo>
                    <a:pt x="112837" y="1092274"/>
                  </a:lnTo>
                  <a:lnTo>
                    <a:pt x="112825" y="1091400"/>
                  </a:lnTo>
                  <a:lnTo>
                    <a:pt x="112795" y="1090506"/>
                  </a:lnTo>
                  <a:lnTo>
                    <a:pt x="112765" y="1089592"/>
                  </a:lnTo>
                  <a:lnTo>
                    <a:pt x="112717" y="1088677"/>
                  </a:lnTo>
                  <a:lnTo>
                    <a:pt x="112662" y="1087763"/>
                  </a:lnTo>
                  <a:lnTo>
                    <a:pt x="112596" y="1086828"/>
                  </a:lnTo>
                  <a:lnTo>
                    <a:pt x="112517" y="1085893"/>
                  </a:lnTo>
                  <a:lnTo>
                    <a:pt x="112427" y="1084938"/>
                  </a:lnTo>
                  <a:lnTo>
                    <a:pt x="112330" y="1083983"/>
                  </a:lnTo>
                  <a:lnTo>
                    <a:pt x="112203" y="1082906"/>
                  </a:lnTo>
                  <a:lnTo>
                    <a:pt x="112070" y="1081850"/>
                  </a:lnTo>
                  <a:lnTo>
                    <a:pt x="111926" y="1080834"/>
                  </a:lnTo>
                  <a:lnTo>
                    <a:pt x="111775" y="1079838"/>
                  </a:lnTo>
                  <a:lnTo>
                    <a:pt x="111618" y="1078883"/>
                  </a:lnTo>
                  <a:lnTo>
                    <a:pt x="111448" y="1077968"/>
                  </a:lnTo>
                  <a:lnTo>
                    <a:pt x="111279" y="1077074"/>
                  </a:lnTo>
                  <a:lnTo>
                    <a:pt x="111098" y="1076221"/>
                  </a:lnTo>
                  <a:lnTo>
                    <a:pt x="110905" y="1075388"/>
                  </a:lnTo>
                  <a:lnTo>
                    <a:pt x="110712" y="1074595"/>
                  </a:lnTo>
                  <a:lnTo>
                    <a:pt x="110506" y="1073843"/>
                  </a:lnTo>
                  <a:lnTo>
                    <a:pt x="110301" y="1073112"/>
                  </a:lnTo>
                  <a:lnTo>
                    <a:pt x="110084" y="1072400"/>
                  </a:lnTo>
                  <a:lnTo>
                    <a:pt x="109860" y="1071730"/>
                  </a:lnTo>
                  <a:lnTo>
                    <a:pt x="109631" y="1071100"/>
                  </a:lnTo>
                  <a:lnTo>
                    <a:pt x="109401" y="1070470"/>
                  </a:lnTo>
                  <a:lnTo>
                    <a:pt x="109160" y="1069901"/>
                  </a:lnTo>
                  <a:lnTo>
                    <a:pt x="108918" y="1069332"/>
                  </a:lnTo>
                  <a:lnTo>
                    <a:pt x="108665" y="1068804"/>
                  </a:lnTo>
                  <a:lnTo>
                    <a:pt x="108411" y="1068316"/>
                  </a:lnTo>
                  <a:lnTo>
                    <a:pt x="108151" y="1067848"/>
                  </a:lnTo>
                  <a:lnTo>
                    <a:pt x="107886" y="1067401"/>
                  </a:lnTo>
                  <a:lnTo>
                    <a:pt x="107620" y="1066995"/>
                  </a:lnTo>
                  <a:lnTo>
                    <a:pt x="107348" y="1066609"/>
                  </a:lnTo>
                  <a:lnTo>
                    <a:pt x="107071" y="1066243"/>
                  </a:lnTo>
                  <a:lnTo>
                    <a:pt x="106787" y="1065898"/>
                  </a:lnTo>
                  <a:lnTo>
                    <a:pt x="106503" y="1065593"/>
                  </a:lnTo>
                  <a:lnTo>
                    <a:pt x="106219" y="1065308"/>
                  </a:lnTo>
                  <a:lnTo>
                    <a:pt x="105929" y="1065064"/>
                  </a:lnTo>
                  <a:lnTo>
                    <a:pt x="105633" y="1064821"/>
                  </a:lnTo>
                  <a:lnTo>
                    <a:pt x="105337" y="1064617"/>
                  </a:lnTo>
                  <a:lnTo>
                    <a:pt x="105042" y="1064435"/>
                  </a:lnTo>
                  <a:lnTo>
                    <a:pt x="105078" y="1064170"/>
                  </a:lnTo>
                  <a:lnTo>
                    <a:pt x="105114" y="1063886"/>
                  </a:lnTo>
                  <a:lnTo>
                    <a:pt x="105150" y="1063601"/>
                  </a:lnTo>
                  <a:lnTo>
                    <a:pt x="105180" y="1063297"/>
                  </a:lnTo>
                  <a:lnTo>
                    <a:pt x="105199" y="1062992"/>
                  </a:lnTo>
                  <a:lnTo>
                    <a:pt x="105217" y="1062667"/>
                  </a:lnTo>
                  <a:lnTo>
                    <a:pt x="105229" y="1062341"/>
                  </a:lnTo>
                  <a:lnTo>
                    <a:pt x="105235" y="1061996"/>
                  </a:lnTo>
                  <a:lnTo>
                    <a:pt x="105247" y="1053868"/>
                  </a:lnTo>
                  <a:lnTo>
                    <a:pt x="105253" y="1045739"/>
                  </a:lnTo>
                  <a:lnTo>
                    <a:pt x="105247" y="1041675"/>
                  </a:lnTo>
                  <a:lnTo>
                    <a:pt x="105241" y="1037611"/>
                  </a:lnTo>
                  <a:lnTo>
                    <a:pt x="105229" y="1033547"/>
                  </a:lnTo>
                  <a:lnTo>
                    <a:pt x="105205" y="1029482"/>
                  </a:lnTo>
                  <a:lnTo>
                    <a:pt x="105180" y="1025418"/>
                  </a:lnTo>
                  <a:lnTo>
                    <a:pt x="105144" y="1021354"/>
                  </a:lnTo>
                  <a:lnTo>
                    <a:pt x="105096" y="1017310"/>
                  </a:lnTo>
                  <a:lnTo>
                    <a:pt x="105042" y="1013246"/>
                  </a:lnTo>
                  <a:lnTo>
                    <a:pt x="104975" y="1009202"/>
                  </a:lnTo>
                  <a:lnTo>
                    <a:pt x="104897" y="1005158"/>
                  </a:lnTo>
                  <a:lnTo>
                    <a:pt x="104806" y="1001114"/>
                  </a:lnTo>
                  <a:lnTo>
                    <a:pt x="104697" y="997091"/>
                  </a:lnTo>
                  <a:lnTo>
                    <a:pt x="104697" y="996989"/>
                  </a:lnTo>
                  <a:lnTo>
                    <a:pt x="104685" y="996908"/>
                  </a:lnTo>
                  <a:lnTo>
                    <a:pt x="104655" y="996725"/>
                  </a:lnTo>
                  <a:lnTo>
                    <a:pt x="105543" y="996583"/>
                  </a:lnTo>
                  <a:lnTo>
                    <a:pt x="106443" y="996440"/>
                  </a:lnTo>
                  <a:lnTo>
                    <a:pt x="107342" y="996278"/>
                  </a:lnTo>
                  <a:lnTo>
                    <a:pt x="108242" y="996075"/>
                  </a:lnTo>
                  <a:lnTo>
                    <a:pt x="109148" y="995871"/>
                  </a:lnTo>
                  <a:lnTo>
                    <a:pt x="110060" y="995628"/>
                  </a:lnTo>
                  <a:lnTo>
                    <a:pt x="110971" y="995384"/>
                  </a:lnTo>
                  <a:lnTo>
                    <a:pt x="111883" y="995099"/>
                  </a:lnTo>
                  <a:lnTo>
                    <a:pt x="112801" y="994774"/>
                  </a:lnTo>
                  <a:lnTo>
                    <a:pt x="113719" y="994449"/>
                  </a:lnTo>
                  <a:lnTo>
                    <a:pt x="114643" y="994083"/>
                  </a:lnTo>
                  <a:lnTo>
                    <a:pt x="115561" y="993697"/>
                  </a:lnTo>
                  <a:lnTo>
                    <a:pt x="116485" y="993270"/>
                  </a:lnTo>
                  <a:lnTo>
                    <a:pt x="117402" y="992823"/>
                  </a:lnTo>
                  <a:lnTo>
                    <a:pt x="118326" y="992336"/>
                  </a:lnTo>
                  <a:lnTo>
                    <a:pt x="119244" y="991828"/>
                  </a:lnTo>
                  <a:lnTo>
                    <a:pt x="120162" y="991299"/>
                  </a:lnTo>
                  <a:lnTo>
                    <a:pt x="121080" y="990730"/>
                  </a:lnTo>
                  <a:lnTo>
                    <a:pt x="121998" y="990121"/>
                  </a:lnTo>
                  <a:lnTo>
                    <a:pt x="122916" y="989491"/>
                  </a:lnTo>
                  <a:lnTo>
                    <a:pt x="123827" y="988800"/>
                  </a:lnTo>
                  <a:lnTo>
                    <a:pt x="124733" y="988109"/>
                  </a:lnTo>
                  <a:lnTo>
                    <a:pt x="125639" y="987357"/>
                  </a:lnTo>
                  <a:lnTo>
                    <a:pt x="126545" y="986585"/>
                  </a:lnTo>
                  <a:lnTo>
                    <a:pt x="127445" y="985772"/>
                  </a:lnTo>
                  <a:lnTo>
                    <a:pt x="128338" y="984918"/>
                  </a:lnTo>
                  <a:lnTo>
                    <a:pt x="129226" y="984024"/>
                  </a:lnTo>
                  <a:lnTo>
                    <a:pt x="130114" y="983090"/>
                  </a:lnTo>
                  <a:lnTo>
                    <a:pt x="130995" y="982114"/>
                  </a:lnTo>
                  <a:lnTo>
                    <a:pt x="131865" y="981098"/>
                  </a:lnTo>
                  <a:lnTo>
                    <a:pt x="132734" y="980041"/>
                  </a:lnTo>
                  <a:lnTo>
                    <a:pt x="133598" y="978944"/>
                  </a:lnTo>
                  <a:lnTo>
                    <a:pt x="134027" y="978375"/>
                  </a:lnTo>
                  <a:lnTo>
                    <a:pt x="134449" y="977806"/>
                  </a:lnTo>
                  <a:lnTo>
                    <a:pt x="134878" y="977217"/>
                  </a:lnTo>
                  <a:lnTo>
                    <a:pt x="135301" y="976628"/>
                  </a:lnTo>
                  <a:lnTo>
                    <a:pt x="135717" y="976018"/>
                  </a:lnTo>
                  <a:lnTo>
                    <a:pt x="136140" y="975388"/>
                  </a:lnTo>
                  <a:lnTo>
                    <a:pt x="136557" y="974758"/>
                  </a:lnTo>
                  <a:lnTo>
                    <a:pt x="136973" y="974108"/>
                  </a:lnTo>
                  <a:lnTo>
                    <a:pt x="137384" y="973457"/>
                  </a:lnTo>
                  <a:lnTo>
                    <a:pt x="137795" y="972787"/>
                  </a:lnTo>
                  <a:lnTo>
                    <a:pt x="138205" y="972116"/>
                  </a:lnTo>
                  <a:lnTo>
                    <a:pt x="138610" y="971425"/>
                  </a:lnTo>
                  <a:lnTo>
                    <a:pt x="139014" y="970734"/>
                  </a:lnTo>
                  <a:lnTo>
                    <a:pt x="139419" y="970023"/>
                  </a:lnTo>
                  <a:lnTo>
                    <a:pt x="139818" y="969292"/>
                  </a:lnTo>
                  <a:lnTo>
                    <a:pt x="140216" y="968560"/>
                  </a:lnTo>
                  <a:lnTo>
                    <a:pt x="140609" y="967808"/>
                  </a:lnTo>
                  <a:lnTo>
                    <a:pt x="141001" y="967036"/>
                  </a:lnTo>
                  <a:lnTo>
                    <a:pt x="141394" y="966264"/>
                  </a:lnTo>
                  <a:lnTo>
                    <a:pt x="141780" y="965471"/>
                  </a:lnTo>
                  <a:lnTo>
                    <a:pt x="142167" y="964679"/>
                  </a:lnTo>
                  <a:lnTo>
                    <a:pt x="142547" y="963866"/>
                  </a:lnTo>
                  <a:lnTo>
                    <a:pt x="142927" y="963033"/>
                  </a:lnTo>
                  <a:lnTo>
                    <a:pt x="143302" y="962200"/>
                  </a:lnTo>
                  <a:lnTo>
                    <a:pt x="143676" y="961346"/>
                  </a:lnTo>
                  <a:lnTo>
                    <a:pt x="144051" y="960493"/>
                  </a:lnTo>
                  <a:lnTo>
                    <a:pt x="144419" y="959599"/>
                  </a:lnTo>
                  <a:lnTo>
                    <a:pt x="144781" y="958725"/>
                  </a:lnTo>
                  <a:lnTo>
                    <a:pt x="145144" y="957810"/>
                  </a:lnTo>
                  <a:lnTo>
                    <a:pt x="145506" y="956896"/>
                  </a:lnTo>
                  <a:lnTo>
                    <a:pt x="145862" y="955961"/>
                  </a:lnTo>
                  <a:lnTo>
                    <a:pt x="146212" y="955026"/>
                  </a:lnTo>
                  <a:lnTo>
                    <a:pt x="146563" y="954051"/>
                  </a:lnTo>
                  <a:lnTo>
                    <a:pt x="146907" y="953096"/>
                  </a:lnTo>
                  <a:lnTo>
                    <a:pt x="147251" y="952100"/>
                  </a:lnTo>
                  <a:lnTo>
                    <a:pt x="147595" y="951104"/>
                  </a:lnTo>
                  <a:lnTo>
                    <a:pt x="147927" y="950088"/>
                  </a:lnTo>
                  <a:lnTo>
                    <a:pt x="148266" y="949052"/>
                  </a:lnTo>
                  <a:lnTo>
                    <a:pt x="148592" y="948016"/>
                  </a:lnTo>
                  <a:lnTo>
                    <a:pt x="148918" y="946959"/>
                  </a:lnTo>
                  <a:lnTo>
                    <a:pt x="149244" y="945882"/>
                  </a:lnTo>
                  <a:lnTo>
                    <a:pt x="149564" y="944805"/>
                  </a:lnTo>
                  <a:lnTo>
                    <a:pt x="149878" y="943708"/>
                  </a:lnTo>
                  <a:lnTo>
                    <a:pt x="150192" y="942590"/>
                  </a:lnTo>
                  <a:lnTo>
                    <a:pt x="150500" y="941452"/>
                  </a:lnTo>
                  <a:lnTo>
                    <a:pt x="150802" y="940314"/>
                  </a:lnTo>
                  <a:lnTo>
                    <a:pt x="151104" y="939156"/>
                  </a:lnTo>
                  <a:lnTo>
                    <a:pt x="151400" y="937977"/>
                  </a:lnTo>
                  <a:lnTo>
                    <a:pt x="151695" y="936778"/>
                  </a:lnTo>
                  <a:lnTo>
                    <a:pt x="151985" y="935579"/>
                  </a:lnTo>
                  <a:lnTo>
                    <a:pt x="152269" y="934360"/>
                  </a:lnTo>
                  <a:lnTo>
                    <a:pt x="152553" y="933120"/>
                  </a:lnTo>
                  <a:lnTo>
                    <a:pt x="152831" y="931860"/>
                  </a:lnTo>
                  <a:lnTo>
                    <a:pt x="153102" y="930600"/>
                  </a:lnTo>
                  <a:lnTo>
                    <a:pt x="153368" y="929320"/>
                  </a:lnTo>
                  <a:lnTo>
                    <a:pt x="153634" y="928020"/>
                  </a:lnTo>
                  <a:lnTo>
                    <a:pt x="153893" y="926699"/>
                  </a:lnTo>
                  <a:lnTo>
                    <a:pt x="154153" y="925358"/>
                  </a:lnTo>
                  <a:lnTo>
                    <a:pt x="154401" y="924016"/>
                  </a:lnTo>
                  <a:lnTo>
                    <a:pt x="154648" y="922655"/>
                  </a:lnTo>
                  <a:lnTo>
                    <a:pt x="154890" y="921273"/>
                  </a:lnTo>
                  <a:lnTo>
                    <a:pt x="155131" y="919871"/>
                  </a:lnTo>
                  <a:lnTo>
                    <a:pt x="155367" y="918469"/>
                  </a:lnTo>
                  <a:lnTo>
                    <a:pt x="155596" y="917026"/>
                  </a:lnTo>
                  <a:lnTo>
                    <a:pt x="155862" y="915299"/>
                  </a:lnTo>
                  <a:lnTo>
                    <a:pt x="156122" y="913551"/>
                  </a:lnTo>
                  <a:lnTo>
                    <a:pt x="156369" y="911783"/>
                  </a:lnTo>
                  <a:lnTo>
                    <a:pt x="156611" y="910036"/>
                  </a:lnTo>
                  <a:lnTo>
                    <a:pt x="156846" y="908247"/>
                  </a:lnTo>
                  <a:lnTo>
                    <a:pt x="157070" y="906459"/>
                  </a:lnTo>
                  <a:lnTo>
                    <a:pt x="157287" y="904671"/>
                  </a:lnTo>
                  <a:lnTo>
                    <a:pt x="157498" y="902862"/>
                  </a:lnTo>
                  <a:lnTo>
                    <a:pt x="157704" y="901054"/>
                  </a:lnTo>
                  <a:lnTo>
                    <a:pt x="157897" y="899245"/>
                  </a:lnTo>
                  <a:lnTo>
                    <a:pt x="158084" y="897416"/>
                  </a:lnTo>
                  <a:lnTo>
                    <a:pt x="158265" y="895587"/>
                  </a:lnTo>
                  <a:lnTo>
                    <a:pt x="158434" y="893738"/>
                  </a:lnTo>
                  <a:lnTo>
                    <a:pt x="158604" y="891889"/>
                  </a:lnTo>
                  <a:lnTo>
                    <a:pt x="158761" y="890040"/>
                  </a:lnTo>
                  <a:lnTo>
                    <a:pt x="158918" y="888170"/>
                  </a:lnTo>
                  <a:lnTo>
                    <a:pt x="159062" y="886301"/>
                  </a:lnTo>
                  <a:lnTo>
                    <a:pt x="159201" y="884431"/>
                  </a:lnTo>
                  <a:lnTo>
                    <a:pt x="159334" y="882541"/>
                  </a:lnTo>
                  <a:lnTo>
                    <a:pt x="159467" y="880651"/>
                  </a:lnTo>
                  <a:lnTo>
                    <a:pt x="159588" y="878762"/>
                  </a:lnTo>
                  <a:lnTo>
                    <a:pt x="159703" y="876872"/>
                  </a:lnTo>
                  <a:lnTo>
                    <a:pt x="159811" y="874962"/>
                  </a:lnTo>
                  <a:lnTo>
                    <a:pt x="159914" y="873051"/>
                  </a:lnTo>
                  <a:lnTo>
                    <a:pt x="160017" y="871141"/>
                  </a:lnTo>
                  <a:lnTo>
                    <a:pt x="160107" y="869231"/>
                  </a:lnTo>
                  <a:lnTo>
                    <a:pt x="160198" y="867321"/>
                  </a:lnTo>
                  <a:lnTo>
                    <a:pt x="160282" y="865390"/>
                  </a:lnTo>
                  <a:lnTo>
                    <a:pt x="160361" y="863480"/>
                  </a:lnTo>
                  <a:lnTo>
                    <a:pt x="160433" y="861550"/>
                  </a:lnTo>
                  <a:lnTo>
                    <a:pt x="160500" y="859619"/>
                  </a:lnTo>
                  <a:lnTo>
                    <a:pt x="160566" y="857689"/>
                  </a:lnTo>
                  <a:lnTo>
                    <a:pt x="162921" y="857628"/>
                  </a:lnTo>
                  <a:lnTo>
                    <a:pt x="165276" y="857526"/>
                  </a:lnTo>
                  <a:lnTo>
                    <a:pt x="167631" y="857425"/>
                  </a:lnTo>
                  <a:lnTo>
                    <a:pt x="169986" y="857282"/>
                  </a:lnTo>
                  <a:lnTo>
                    <a:pt x="171164" y="857181"/>
                  </a:lnTo>
                  <a:lnTo>
                    <a:pt x="172341" y="857079"/>
                  </a:lnTo>
                  <a:lnTo>
                    <a:pt x="173519" y="856957"/>
                  </a:lnTo>
                  <a:lnTo>
                    <a:pt x="174696" y="856835"/>
                  </a:lnTo>
                  <a:lnTo>
                    <a:pt x="175874" y="856693"/>
                  </a:lnTo>
                  <a:lnTo>
                    <a:pt x="177051" y="856530"/>
                  </a:lnTo>
                  <a:lnTo>
                    <a:pt x="178229" y="856368"/>
                  </a:lnTo>
                  <a:lnTo>
                    <a:pt x="179400" y="856165"/>
                  </a:lnTo>
                  <a:lnTo>
                    <a:pt x="179286" y="860717"/>
                  </a:lnTo>
                  <a:lnTo>
                    <a:pt x="179237" y="862972"/>
                  </a:lnTo>
                  <a:lnTo>
                    <a:pt x="179183" y="865248"/>
                  </a:lnTo>
                  <a:lnTo>
                    <a:pt x="179141" y="867524"/>
                  </a:lnTo>
                  <a:lnTo>
                    <a:pt x="179098" y="869780"/>
                  </a:lnTo>
                  <a:lnTo>
                    <a:pt x="179062" y="872056"/>
                  </a:lnTo>
                  <a:lnTo>
                    <a:pt x="179038" y="874311"/>
                  </a:lnTo>
                  <a:lnTo>
                    <a:pt x="179014" y="876587"/>
                  </a:lnTo>
                  <a:lnTo>
                    <a:pt x="179002" y="878843"/>
                  </a:lnTo>
                  <a:lnTo>
                    <a:pt x="178996" y="881099"/>
                  </a:lnTo>
                  <a:lnTo>
                    <a:pt x="178996" y="883374"/>
                  </a:lnTo>
                  <a:lnTo>
                    <a:pt x="179008" y="885630"/>
                  </a:lnTo>
                  <a:lnTo>
                    <a:pt x="179032" y="887865"/>
                  </a:lnTo>
                  <a:lnTo>
                    <a:pt x="179062" y="890121"/>
                  </a:lnTo>
                  <a:lnTo>
                    <a:pt x="179104" y="892377"/>
                  </a:lnTo>
                  <a:lnTo>
                    <a:pt x="179116" y="892783"/>
                  </a:lnTo>
                  <a:lnTo>
                    <a:pt x="179141" y="893190"/>
                  </a:lnTo>
                  <a:lnTo>
                    <a:pt x="179177" y="893576"/>
                  </a:lnTo>
                  <a:lnTo>
                    <a:pt x="179225" y="893941"/>
                  </a:lnTo>
                  <a:lnTo>
                    <a:pt x="179280" y="894287"/>
                  </a:lnTo>
                  <a:lnTo>
                    <a:pt x="179340" y="894592"/>
                  </a:lnTo>
                  <a:lnTo>
                    <a:pt x="179412" y="894896"/>
                  </a:lnTo>
                  <a:lnTo>
                    <a:pt x="179491" y="895181"/>
                  </a:lnTo>
                  <a:lnTo>
                    <a:pt x="179473" y="895648"/>
                  </a:lnTo>
                  <a:lnTo>
                    <a:pt x="179467" y="896136"/>
                  </a:lnTo>
                  <a:lnTo>
                    <a:pt x="179473" y="896624"/>
                  </a:lnTo>
                  <a:lnTo>
                    <a:pt x="179497" y="897111"/>
                  </a:lnTo>
                  <a:lnTo>
                    <a:pt x="179527" y="897579"/>
                  </a:lnTo>
                  <a:lnTo>
                    <a:pt x="179575" y="898026"/>
                  </a:lnTo>
                  <a:lnTo>
                    <a:pt x="179606" y="898249"/>
                  </a:lnTo>
                  <a:lnTo>
                    <a:pt x="179636" y="898473"/>
                  </a:lnTo>
                  <a:lnTo>
                    <a:pt x="179672" y="898676"/>
                  </a:lnTo>
                  <a:lnTo>
                    <a:pt x="179714" y="898879"/>
                  </a:lnTo>
                  <a:lnTo>
                    <a:pt x="179757" y="899083"/>
                  </a:lnTo>
                  <a:lnTo>
                    <a:pt x="179799" y="899266"/>
                  </a:lnTo>
                  <a:lnTo>
                    <a:pt x="179847" y="899448"/>
                  </a:lnTo>
                  <a:lnTo>
                    <a:pt x="179902" y="899631"/>
                  </a:lnTo>
                  <a:lnTo>
                    <a:pt x="179956" y="899794"/>
                  </a:lnTo>
                  <a:lnTo>
                    <a:pt x="180016" y="899936"/>
                  </a:lnTo>
                  <a:lnTo>
                    <a:pt x="180083" y="900099"/>
                  </a:lnTo>
                  <a:lnTo>
                    <a:pt x="180149" y="900221"/>
                  </a:lnTo>
                  <a:lnTo>
                    <a:pt x="180222" y="900343"/>
                  </a:lnTo>
                  <a:lnTo>
                    <a:pt x="180294" y="900444"/>
                  </a:lnTo>
                  <a:lnTo>
                    <a:pt x="180373" y="900546"/>
                  </a:lnTo>
                  <a:lnTo>
                    <a:pt x="180451" y="900627"/>
                  </a:lnTo>
                  <a:lnTo>
                    <a:pt x="180542" y="900688"/>
                  </a:lnTo>
                  <a:lnTo>
                    <a:pt x="180626" y="900749"/>
                  </a:lnTo>
                  <a:lnTo>
                    <a:pt x="180723" y="900790"/>
                  </a:lnTo>
                  <a:lnTo>
                    <a:pt x="180819" y="900810"/>
                  </a:lnTo>
                  <a:lnTo>
                    <a:pt x="181683" y="900932"/>
                  </a:lnTo>
                  <a:lnTo>
                    <a:pt x="182552" y="901013"/>
                  </a:lnTo>
                  <a:lnTo>
                    <a:pt x="183422" y="901054"/>
                  </a:lnTo>
                  <a:lnTo>
                    <a:pt x="184292" y="901074"/>
                  </a:lnTo>
                  <a:lnTo>
                    <a:pt x="185161" y="901074"/>
                  </a:lnTo>
                  <a:lnTo>
                    <a:pt x="186031" y="901054"/>
                  </a:lnTo>
                  <a:lnTo>
                    <a:pt x="186906" y="901013"/>
                  </a:lnTo>
                  <a:lnTo>
                    <a:pt x="187776" y="900952"/>
                  </a:lnTo>
                  <a:lnTo>
                    <a:pt x="189515" y="900810"/>
                  </a:lnTo>
                  <a:lnTo>
                    <a:pt x="191260" y="900627"/>
                  </a:lnTo>
                  <a:lnTo>
                    <a:pt x="193005" y="900464"/>
                  </a:lnTo>
                  <a:lnTo>
                    <a:pt x="194744" y="900302"/>
                  </a:lnTo>
                  <a:lnTo>
                    <a:pt x="194871" y="900282"/>
                  </a:lnTo>
                  <a:lnTo>
                    <a:pt x="194986" y="900221"/>
                  </a:lnTo>
                  <a:lnTo>
                    <a:pt x="195095" y="900119"/>
                  </a:lnTo>
                  <a:lnTo>
                    <a:pt x="195197" y="899997"/>
                  </a:lnTo>
                  <a:lnTo>
                    <a:pt x="195294" y="899855"/>
                  </a:lnTo>
                  <a:lnTo>
                    <a:pt x="195384" y="899692"/>
                  </a:lnTo>
                  <a:lnTo>
                    <a:pt x="195469" y="899489"/>
                  </a:lnTo>
                  <a:lnTo>
                    <a:pt x="195541" y="899286"/>
                  </a:lnTo>
                  <a:lnTo>
                    <a:pt x="195614" y="899062"/>
                  </a:lnTo>
                  <a:lnTo>
                    <a:pt x="195674" y="898818"/>
                  </a:lnTo>
                  <a:lnTo>
                    <a:pt x="195729" y="898554"/>
                  </a:lnTo>
                  <a:lnTo>
                    <a:pt x="195777" y="898270"/>
                  </a:lnTo>
                  <a:lnTo>
                    <a:pt x="195819" y="897985"/>
                  </a:lnTo>
                  <a:lnTo>
                    <a:pt x="195855" y="897680"/>
                  </a:lnTo>
                  <a:lnTo>
                    <a:pt x="195886" y="897376"/>
                  </a:lnTo>
                  <a:lnTo>
                    <a:pt x="195910" y="897051"/>
                  </a:lnTo>
                  <a:lnTo>
                    <a:pt x="195922" y="896746"/>
                  </a:lnTo>
                  <a:lnTo>
                    <a:pt x="195934" y="896421"/>
                  </a:lnTo>
                  <a:lnTo>
                    <a:pt x="195934" y="896095"/>
                  </a:lnTo>
                  <a:lnTo>
                    <a:pt x="195928" y="895770"/>
                  </a:lnTo>
                  <a:lnTo>
                    <a:pt x="195916" y="895445"/>
                  </a:lnTo>
                  <a:lnTo>
                    <a:pt x="195898" y="895120"/>
                  </a:lnTo>
                  <a:lnTo>
                    <a:pt x="195873" y="894815"/>
                  </a:lnTo>
                  <a:lnTo>
                    <a:pt x="195843" y="894510"/>
                  </a:lnTo>
                  <a:lnTo>
                    <a:pt x="195801" y="894206"/>
                  </a:lnTo>
                  <a:lnTo>
                    <a:pt x="195759" y="893921"/>
                  </a:lnTo>
                  <a:lnTo>
                    <a:pt x="195704" y="893637"/>
                  </a:lnTo>
                  <a:lnTo>
                    <a:pt x="195650" y="893372"/>
                  </a:lnTo>
                  <a:lnTo>
                    <a:pt x="195584" y="893129"/>
                  </a:lnTo>
                  <a:lnTo>
                    <a:pt x="195511" y="892905"/>
                  </a:lnTo>
                  <a:lnTo>
                    <a:pt x="195433" y="892702"/>
                  </a:lnTo>
                  <a:lnTo>
                    <a:pt x="195348" y="892519"/>
                  </a:lnTo>
                  <a:lnTo>
                    <a:pt x="195348" y="892295"/>
                  </a:lnTo>
                  <a:lnTo>
                    <a:pt x="195300" y="885427"/>
                  </a:lnTo>
                  <a:lnTo>
                    <a:pt x="195258" y="878640"/>
                  </a:lnTo>
                  <a:lnTo>
                    <a:pt x="195239" y="875266"/>
                  </a:lnTo>
                  <a:lnTo>
                    <a:pt x="195227" y="871893"/>
                  </a:lnTo>
                  <a:lnTo>
                    <a:pt x="195221" y="868540"/>
                  </a:lnTo>
                  <a:lnTo>
                    <a:pt x="195221" y="865208"/>
                  </a:lnTo>
                  <a:lnTo>
                    <a:pt x="195221" y="861875"/>
                  </a:lnTo>
                  <a:lnTo>
                    <a:pt x="195227" y="858542"/>
                  </a:lnTo>
                  <a:lnTo>
                    <a:pt x="195245" y="855230"/>
                  </a:lnTo>
                  <a:lnTo>
                    <a:pt x="195264" y="851918"/>
                  </a:lnTo>
                  <a:lnTo>
                    <a:pt x="195294" y="848626"/>
                  </a:lnTo>
                  <a:lnTo>
                    <a:pt x="195330" y="845334"/>
                  </a:lnTo>
                  <a:lnTo>
                    <a:pt x="195378" y="842042"/>
                  </a:lnTo>
                  <a:lnTo>
                    <a:pt x="195433" y="838750"/>
                  </a:lnTo>
                  <a:lnTo>
                    <a:pt x="195493" y="835458"/>
                  </a:lnTo>
                  <a:lnTo>
                    <a:pt x="195566" y="832186"/>
                  </a:lnTo>
                  <a:lnTo>
                    <a:pt x="195650" y="828894"/>
                  </a:lnTo>
                  <a:lnTo>
                    <a:pt x="195747" y="825622"/>
                  </a:lnTo>
                  <a:lnTo>
                    <a:pt x="195855" y="822330"/>
                  </a:lnTo>
                  <a:lnTo>
                    <a:pt x="195970" y="819038"/>
                  </a:lnTo>
                  <a:lnTo>
                    <a:pt x="196103" y="815746"/>
                  </a:lnTo>
                  <a:lnTo>
                    <a:pt x="196248" y="812454"/>
                  </a:lnTo>
                  <a:lnTo>
                    <a:pt x="196405" y="809162"/>
                  </a:lnTo>
                  <a:lnTo>
                    <a:pt x="196580" y="805850"/>
                  </a:lnTo>
                  <a:lnTo>
                    <a:pt x="196767" y="802558"/>
                  </a:lnTo>
                  <a:lnTo>
                    <a:pt x="196864" y="800892"/>
                  </a:lnTo>
                  <a:lnTo>
                    <a:pt x="196966" y="799225"/>
                  </a:lnTo>
                  <a:lnTo>
                    <a:pt x="197075" y="797559"/>
                  </a:lnTo>
                  <a:lnTo>
                    <a:pt x="197184" y="795893"/>
                  </a:lnTo>
                  <a:lnTo>
                    <a:pt x="197299" y="794226"/>
                  </a:lnTo>
                  <a:lnTo>
                    <a:pt x="197419" y="792560"/>
                  </a:lnTo>
                  <a:lnTo>
                    <a:pt x="197546" y="790894"/>
                  </a:lnTo>
                  <a:lnTo>
                    <a:pt x="197673" y="789207"/>
                  </a:lnTo>
                  <a:lnTo>
                    <a:pt x="197806" y="787541"/>
                  </a:lnTo>
                  <a:lnTo>
                    <a:pt x="197939" y="785854"/>
                  </a:lnTo>
                  <a:lnTo>
                    <a:pt x="197963" y="785549"/>
                  </a:lnTo>
                  <a:lnTo>
                    <a:pt x="197975" y="785244"/>
                  </a:lnTo>
                  <a:lnTo>
                    <a:pt x="197987" y="784940"/>
                  </a:lnTo>
                  <a:lnTo>
                    <a:pt x="197993" y="784635"/>
                  </a:lnTo>
                  <a:lnTo>
                    <a:pt x="197987" y="784310"/>
                  </a:lnTo>
                  <a:lnTo>
                    <a:pt x="197981" y="784005"/>
                  </a:lnTo>
                  <a:lnTo>
                    <a:pt x="197975" y="783720"/>
                  </a:lnTo>
                  <a:lnTo>
                    <a:pt x="197957" y="783416"/>
                  </a:lnTo>
                  <a:lnTo>
                    <a:pt x="197933" y="783111"/>
                  </a:lnTo>
                  <a:lnTo>
                    <a:pt x="197908" y="782826"/>
                  </a:lnTo>
                  <a:lnTo>
                    <a:pt x="197878" y="782542"/>
                  </a:lnTo>
                  <a:lnTo>
                    <a:pt x="197842" y="782257"/>
                  </a:lnTo>
                  <a:lnTo>
                    <a:pt x="197800" y="781993"/>
                  </a:lnTo>
                  <a:lnTo>
                    <a:pt x="197758" y="781729"/>
                  </a:lnTo>
                  <a:lnTo>
                    <a:pt x="197709" y="781465"/>
                  </a:lnTo>
                  <a:lnTo>
                    <a:pt x="197661" y="781221"/>
                  </a:lnTo>
                  <a:lnTo>
                    <a:pt x="197601" y="780977"/>
                  </a:lnTo>
                  <a:lnTo>
                    <a:pt x="197546" y="780754"/>
                  </a:lnTo>
                  <a:lnTo>
                    <a:pt x="197480" y="780530"/>
                  </a:lnTo>
                  <a:lnTo>
                    <a:pt x="197413" y="780327"/>
                  </a:lnTo>
                  <a:lnTo>
                    <a:pt x="197347" y="780144"/>
                  </a:lnTo>
                  <a:lnTo>
                    <a:pt x="197274" y="779961"/>
                  </a:lnTo>
                  <a:lnTo>
                    <a:pt x="197196" y="779798"/>
                  </a:lnTo>
                  <a:lnTo>
                    <a:pt x="197117" y="779636"/>
                  </a:lnTo>
                  <a:lnTo>
                    <a:pt x="197039" y="779514"/>
                  </a:lnTo>
                  <a:lnTo>
                    <a:pt x="196954" y="779392"/>
                  </a:lnTo>
                  <a:lnTo>
                    <a:pt x="196864" y="779290"/>
                  </a:lnTo>
                  <a:lnTo>
                    <a:pt x="196773" y="779209"/>
                  </a:lnTo>
                  <a:lnTo>
                    <a:pt x="196683" y="779148"/>
                  </a:lnTo>
                  <a:lnTo>
                    <a:pt x="196592" y="779108"/>
                  </a:lnTo>
                  <a:lnTo>
                    <a:pt x="196495" y="779067"/>
                  </a:lnTo>
                  <a:lnTo>
                    <a:pt x="196399" y="779067"/>
                  </a:lnTo>
                  <a:lnTo>
                    <a:pt x="194817" y="779168"/>
                  </a:lnTo>
                  <a:lnTo>
                    <a:pt x="193235" y="779250"/>
                  </a:lnTo>
                  <a:lnTo>
                    <a:pt x="192444" y="779311"/>
                  </a:lnTo>
                  <a:lnTo>
                    <a:pt x="191659" y="779372"/>
                  </a:lnTo>
                  <a:lnTo>
                    <a:pt x="190868" y="779453"/>
                  </a:lnTo>
                  <a:lnTo>
                    <a:pt x="190083" y="779575"/>
                  </a:lnTo>
                  <a:lnTo>
                    <a:pt x="189297" y="779717"/>
                  </a:lnTo>
                  <a:lnTo>
                    <a:pt x="188512" y="779880"/>
                  </a:lnTo>
                  <a:lnTo>
                    <a:pt x="187727" y="780103"/>
                  </a:lnTo>
                  <a:lnTo>
                    <a:pt x="186942" y="780367"/>
                  </a:lnTo>
                  <a:lnTo>
                    <a:pt x="186550" y="780510"/>
                  </a:lnTo>
                  <a:lnTo>
                    <a:pt x="186163" y="780672"/>
                  </a:lnTo>
                  <a:lnTo>
                    <a:pt x="185771" y="780855"/>
                  </a:lnTo>
                  <a:lnTo>
                    <a:pt x="185378" y="781038"/>
                  </a:lnTo>
                  <a:lnTo>
                    <a:pt x="184986" y="781241"/>
                  </a:lnTo>
                  <a:lnTo>
                    <a:pt x="184599" y="781465"/>
                  </a:lnTo>
                  <a:lnTo>
                    <a:pt x="184207" y="781709"/>
                  </a:lnTo>
                  <a:lnTo>
                    <a:pt x="183821" y="781952"/>
                  </a:lnTo>
                  <a:lnTo>
                    <a:pt x="183784" y="782034"/>
                  </a:lnTo>
                  <a:lnTo>
                    <a:pt x="183754" y="782115"/>
                  </a:lnTo>
                  <a:lnTo>
                    <a:pt x="183688" y="782318"/>
                  </a:lnTo>
                  <a:lnTo>
                    <a:pt x="183627" y="780083"/>
                  </a:lnTo>
                  <a:lnTo>
                    <a:pt x="183609" y="779798"/>
                  </a:lnTo>
                  <a:lnTo>
                    <a:pt x="183585" y="779514"/>
                  </a:lnTo>
                  <a:lnTo>
                    <a:pt x="183549" y="779270"/>
                  </a:lnTo>
                  <a:lnTo>
                    <a:pt x="183513" y="779047"/>
                  </a:lnTo>
                  <a:lnTo>
                    <a:pt x="183470" y="778823"/>
                  </a:lnTo>
                  <a:lnTo>
                    <a:pt x="183422" y="778640"/>
                  </a:lnTo>
                  <a:lnTo>
                    <a:pt x="183374" y="778478"/>
                  </a:lnTo>
                  <a:lnTo>
                    <a:pt x="183313" y="778335"/>
                  </a:lnTo>
                  <a:lnTo>
                    <a:pt x="183253" y="778193"/>
                  </a:lnTo>
                  <a:lnTo>
                    <a:pt x="183186" y="778091"/>
                  </a:lnTo>
                  <a:lnTo>
                    <a:pt x="183120" y="778010"/>
                  </a:lnTo>
                  <a:lnTo>
                    <a:pt x="183054" y="777929"/>
                  </a:lnTo>
                  <a:lnTo>
                    <a:pt x="182981" y="777888"/>
                  </a:lnTo>
                  <a:lnTo>
                    <a:pt x="182909" y="777848"/>
                  </a:lnTo>
                  <a:lnTo>
                    <a:pt x="182830" y="777827"/>
                  </a:lnTo>
                  <a:lnTo>
                    <a:pt x="182758" y="777848"/>
                  </a:lnTo>
                  <a:lnTo>
                    <a:pt x="182679" y="777868"/>
                  </a:lnTo>
                  <a:lnTo>
                    <a:pt x="182607" y="777888"/>
                  </a:lnTo>
                  <a:lnTo>
                    <a:pt x="182534" y="777949"/>
                  </a:lnTo>
                  <a:lnTo>
                    <a:pt x="182456" y="778031"/>
                  </a:lnTo>
                  <a:lnTo>
                    <a:pt x="182389" y="778112"/>
                  </a:lnTo>
                  <a:lnTo>
                    <a:pt x="182317" y="778213"/>
                  </a:lnTo>
                  <a:lnTo>
                    <a:pt x="182251" y="778335"/>
                  </a:lnTo>
                  <a:lnTo>
                    <a:pt x="182184" y="778478"/>
                  </a:lnTo>
                  <a:lnTo>
                    <a:pt x="182124" y="778620"/>
                  </a:lnTo>
                  <a:lnTo>
                    <a:pt x="182063" y="778782"/>
                  </a:lnTo>
                  <a:lnTo>
                    <a:pt x="182015" y="778965"/>
                  </a:lnTo>
                  <a:lnTo>
                    <a:pt x="181967" y="779168"/>
                  </a:lnTo>
                  <a:lnTo>
                    <a:pt x="181918" y="779372"/>
                  </a:lnTo>
                  <a:lnTo>
                    <a:pt x="181882" y="779595"/>
                  </a:lnTo>
                  <a:lnTo>
                    <a:pt x="181852" y="779839"/>
                  </a:lnTo>
                  <a:lnTo>
                    <a:pt x="181828" y="780083"/>
                  </a:lnTo>
                  <a:lnTo>
                    <a:pt x="181707" y="781505"/>
                  </a:lnTo>
                  <a:lnTo>
                    <a:pt x="181592" y="782928"/>
                  </a:lnTo>
                  <a:lnTo>
                    <a:pt x="181484" y="784371"/>
                  </a:lnTo>
                  <a:lnTo>
                    <a:pt x="181381" y="785813"/>
                  </a:lnTo>
                  <a:lnTo>
                    <a:pt x="181290" y="787277"/>
                  </a:lnTo>
                  <a:lnTo>
                    <a:pt x="181200" y="788719"/>
                  </a:lnTo>
                  <a:lnTo>
                    <a:pt x="181115" y="790182"/>
                  </a:lnTo>
                  <a:lnTo>
                    <a:pt x="181037" y="791646"/>
                  </a:lnTo>
                  <a:lnTo>
                    <a:pt x="180964" y="793129"/>
                  </a:lnTo>
                  <a:lnTo>
                    <a:pt x="180898" y="794612"/>
                  </a:lnTo>
                  <a:lnTo>
                    <a:pt x="180837" y="796076"/>
                  </a:lnTo>
                  <a:lnTo>
                    <a:pt x="180777" y="797559"/>
                  </a:lnTo>
                  <a:lnTo>
                    <a:pt x="180723" y="799063"/>
                  </a:lnTo>
                  <a:lnTo>
                    <a:pt x="180674" y="800546"/>
                  </a:lnTo>
                  <a:lnTo>
                    <a:pt x="180584" y="803533"/>
                  </a:lnTo>
                  <a:lnTo>
                    <a:pt x="180505" y="806541"/>
                  </a:lnTo>
                  <a:lnTo>
                    <a:pt x="180433" y="809548"/>
                  </a:lnTo>
                  <a:lnTo>
                    <a:pt x="180373" y="812556"/>
                  </a:lnTo>
                  <a:lnTo>
                    <a:pt x="180318" y="815563"/>
                  </a:lnTo>
                  <a:lnTo>
                    <a:pt x="180216" y="821558"/>
                  </a:lnTo>
                  <a:lnTo>
                    <a:pt x="180167" y="824545"/>
                  </a:lnTo>
                  <a:lnTo>
                    <a:pt x="180113" y="827532"/>
                  </a:lnTo>
                  <a:lnTo>
                    <a:pt x="180107" y="827898"/>
                  </a:lnTo>
                  <a:lnTo>
                    <a:pt x="180101" y="828081"/>
                  </a:lnTo>
                  <a:lnTo>
                    <a:pt x="180089" y="828264"/>
                  </a:lnTo>
                  <a:lnTo>
                    <a:pt x="180083" y="829321"/>
                  </a:lnTo>
                  <a:lnTo>
                    <a:pt x="180071" y="830337"/>
                  </a:lnTo>
                  <a:lnTo>
                    <a:pt x="180052" y="831353"/>
                  </a:lnTo>
                  <a:lnTo>
                    <a:pt x="180022" y="832369"/>
                  </a:lnTo>
                  <a:lnTo>
                    <a:pt x="179920" y="836636"/>
                  </a:lnTo>
                  <a:lnTo>
                    <a:pt x="179805" y="840904"/>
                  </a:lnTo>
                  <a:lnTo>
                    <a:pt x="179690" y="845191"/>
                  </a:lnTo>
                  <a:lnTo>
                    <a:pt x="179575" y="849459"/>
                  </a:lnTo>
                  <a:lnTo>
                    <a:pt x="178404" y="849276"/>
                  </a:lnTo>
                  <a:lnTo>
                    <a:pt x="177232" y="849093"/>
                  </a:lnTo>
                  <a:lnTo>
                    <a:pt x="176067" y="848930"/>
                  </a:lnTo>
                  <a:lnTo>
                    <a:pt x="174896" y="848788"/>
                  </a:lnTo>
                  <a:lnTo>
                    <a:pt x="173724" y="848666"/>
                  </a:lnTo>
                  <a:lnTo>
                    <a:pt x="172553" y="848565"/>
                  </a:lnTo>
                  <a:lnTo>
                    <a:pt x="171381" y="848463"/>
                  </a:lnTo>
                  <a:lnTo>
                    <a:pt x="170210" y="848382"/>
                  </a:lnTo>
                  <a:lnTo>
                    <a:pt x="167861" y="848260"/>
                  </a:lnTo>
                  <a:lnTo>
                    <a:pt x="165518" y="848158"/>
                  </a:lnTo>
                  <a:lnTo>
                    <a:pt x="163169" y="848077"/>
                  </a:lnTo>
                  <a:lnTo>
                    <a:pt x="160826" y="848016"/>
                  </a:lnTo>
                  <a:lnTo>
                    <a:pt x="160898" y="844297"/>
                  </a:lnTo>
                  <a:lnTo>
                    <a:pt x="160971" y="840579"/>
                  </a:lnTo>
                  <a:lnTo>
                    <a:pt x="161031" y="836880"/>
                  </a:lnTo>
                  <a:lnTo>
                    <a:pt x="161079" y="833161"/>
                  </a:lnTo>
                  <a:lnTo>
                    <a:pt x="161381" y="833243"/>
                  </a:lnTo>
                  <a:lnTo>
                    <a:pt x="161683" y="833283"/>
                  </a:lnTo>
                  <a:lnTo>
                    <a:pt x="161991" y="833304"/>
                  </a:lnTo>
                  <a:lnTo>
                    <a:pt x="162299" y="833304"/>
                  </a:lnTo>
                  <a:lnTo>
                    <a:pt x="162613" y="833263"/>
                  </a:lnTo>
                  <a:lnTo>
                    <a:pt x="162927" y="833222"/>
                  </a:lnTo>
                  <a:lnTo>
                    <a:pt x="163549" y="833080"/>
                  </a:lnTo>
                  <a:lnTo>
                    <a:pt x="164769" y="832775"/>
                  </a:lnTo>
                  <a:lnTo>
                    <a:pt x="165349" y="832653"/>
                  </a:lnTo>
                  <a:lnTo>
                    <a:pt x="165626" y="832613"/>
                  </a:lnTo>
                  <a:lnTo>
                    <a:pt x="165904" y="832592"/>
                  </a:lnTo>
                  <a:lnTo>
                    <a:pt x="169086" y="832328"/>
                  </a:lnTo>
                  <a:lnTo>
                    <a:pt x="172281" y="832044"/>
                  </a:lnTo>
                  <a:lnTo>
                    <a:pt x="173875" y="831901"/>
                  </a:lnTo>
                  <a:lnTo>
                    <a:pt x="175469" y="831739"/>
                  </a:lnTo>
                  <a:lnTo>
                    <a:pt x="177063" y="831556"/>
                  </a:lnTo>
                  <a:lnTo>
                    <a:pt x="178652" y="831353"/>
                  </a:lnTo>
                  <a:lnTo>
                    <a:pt x="178772" y="831332"/>
                  </a:lnTo>
                  <a:lnTo>
                    <a:pt x="178887" y="831272"/>
                  </a:lnTo>
                  <a:lnTo>
                    <a:pt x="178996" y="831170"/>
                  </a:lnTo>
                  <a:lnTo>
                    <a:pt x="179092" y="831048"/>
                  </a:lnTo>
                  <a:lnTo>
                    <a:pt x="179183" y="830906"/>
                  </a:lnTo>
                  <a:lnTo>
                    <a:pt x="179267" y="830743"/>
                  </a:lnTo>
                  <a:lnTo>
                    <a:pt x="179346" y="830540"/>
                  </a:lnTo>
                  <a:lnTo>
                    <a:pt x="179418" y="830337"/>
                  </a:lnTo>
                  <a:lnTo>
                    <a:pt x="179479" y="830113"/>
                  </a:lnTo>
                  <a:lnTo>
                    <a:pt x="179539" y="829869"/>
                  </a:lnTo>
                  <a:lnTo>
                    <a:pt x="179588" y="829605"/>
                  </a:lnTo>
                  <a:lnTo>
                    <a:pt x="179630" y="829341"/>
                  </a:lnTo>
                  <a:lnTo>
                    <a:pt x="179672" y="829057"/>
                  </a:lnTo>
                  <a:lnTo>
                    <a:pt x="179702" y="828772"/>
                  </a:lnTo>
                  <a:lnTo>
                    <a:pt x="179726" y="828488"/>
                  </a:lnTo>
                  <a:lnTo>
                    <a:pt x="179745" y="828183"/>
                  </a:lnTo>
                  <a:lnTo>
                    <a:pt x="179757" y="828020"/>
                  </a:lnTo>
                  <a:lnTo>
                    <a:pt x="179763" y="827817"/>
                  </a:lnTo>
                  <a:lnTo>
                    <a:pt x="179769" y="827471"/>
                  </a:lnTo>
                  <a:lnTo>
                    <a:pt x="179763" y="827106"/>
                  </a:lnTo>
                  <a:lnTo>
                    <a:pt x="179751" y="826760"/>
                  </a:lnTo>
                  <a:lnTo>
                    <a:pt x="179726" y="826415"/>
                  </a:lnTo>
                  <a:lnTo>
                    <a:pt x="179696" y="826090"/>
                  </a:lnTo>
                  <a:lnTo>
                    <a:pt x="179660" y="825765"/>
                  </a:lnTo>
                  <a:lnTo>
                    <a:pt x="179612" y="825439"/>
                  </a:lnTo>
                  <a:lnTo>
                    <a:pt x="179557" y="825155"/>
                  </a:lnTo>
                  <a:lnTo>
                    <a:pt x="179491" y="824870"/>
                  </a:lnTo>
                  <a:lnTo>
                    <a:pt x="179418" y="824627"/>
                  </a:lnTo>
                  <a:lnTo>
                    <a:pt x="179334" y="824383"/>
                  </a:lnTo>
                  <a:lnTo>
                    <a:pt x="179243" y="824179"/>
                  </a:lnTo>
                  <a:lnTo>
                    <a:pt x="179147" y="823997"/>
                  </a:lnTo>
                  <a:lnTo>
                    <a:pt x="179032" y="823854"/>
                  </a:lnTo>
                  <a:lnTo>
                    <a:pt x="178917" y="823753"/>
                  </a:lnTo>
                  <a:lnTo>
                    <a:pt x="178790" y="823671"/>
                  </a:lnTo>
                  <a:lnTo>
                    <a:pt x="178652" y="823631"/>
                  </a:lnTo>
                  <a:lnTo>
                    <a:pt x="177438" y="823509"/>
                  </a:lnTo>
                  <a:lnTo>
                    <a:pt x="176224" y="823387"/>
                  </a:lnTo>
                  <a:lnTo>
                    <a:pt x="173784" y="823204"/>
                  </a:lnTo>
                  <a:lnTo>
                    <a:pt x="171345" y="823042"/>
                  </a:lnTo>
                  <a:lnTo>
                    <a:pt x="168905" y="822920"/>
                  </a:lnTo>
                  <a:lnTo>
                    <a:pt x="166653" y="822818"/>
                  </a:lnTo>
                  <a:lnTo>
                    <a:pt x="165530" y="822798"/>
                  </a:lnTo>
                  <a:lnTo>
                    <a:pt x="164401" y="822777"/>
                  </a:lnTo>
                  <a:lnTo>
                    <a:pt x="163839" y="822737"/>
                  </a:lnTo>
                  <a:lnTo>
                    <a:pt x="163277" y="822696"/>
                  </a:lnTo>
                  <a:lnTo>
                    <a:pt x="162716" y="822676"/>
                  </a:lnTo>
                  <a:lnTo>
                    <a:pt x="162154" y="822635"/>
                  </a:lnTo>
                  <a:lnTo>
                    <a:pt x="161876" y="822452"/>
                  </a:lnTo>
                  <a:lnTo>
                    <a:pt x="161744" y="822371"/>
                  </a:lnTo>
                  <a:lnTo>
                    <a:pt x="161617" y="822330"/>
                  </a:lnTo>
                  <a:lnTo>
                    <a:pt x="161496" y="822290"/>
                  </a:lnTo>
                  <a:lnTo>
                    <a:pt x="161375" y="822290"/>
                  </a:lnTo>
                  <a:lnTo>
                    <a:pt x="161260" y="822310"/>
                  </a:lnTo>
                  <a:lnTo>
                    <a:pt x="161146" y="822351"/>
                  </a:lnTo>
                  <a:lnTo>
                    <a:pt x="161146" y="815421"/>
                  </a:lnTo>
                  <a:lnTo>
                    <a:pt x="161134" y="806073"/>
                  </a:lnTo>
                  <a:lnTo>
                    <a:pt x="161110" y="796706"/>
                  </a:lnTo>
                  <a:lnTo>
                    <a:pt x="161073" y="787358"/>
                  </a:lnTo>
                  <a:lnTo>
                    <a:pt x="161031" y="777970"/>
                  </a:lnTo>
                  <a:lnTo>
                    <a:pt x="160977" y="768602"/>
                  </a:lnTo>
                  <a:lnTo>
                    <a:pt x="160910" y="759234"/>
                  </a:lnTo>
                  <a:lnTo>
                    <a:pt x="160838" y="749845"/>
                  </a:lnTo>
                  <a:lnTo>
                    <a:pt x="160753" y="740457"/>
                  </a:lnTo>
                  <a:lnTo>
                    <a:pt x="160663" y="731089"/>
                  </a:lnTo>
                  <a:lnTo>
                    <a:pt x="160560" y="721701"/>
                  </a:lnTo>
                  <a:lnTo>
                    <a:pt x="160445" y="712333"/>
                  </a:lnTo>
                  <a:lnTo>
                    <a:pt x="160325" y="702965"/>
                  </a:lnTo>
                  <a:lnTo>
                    <a:pt x="160198" y="693597"/>
                  </a:lnTo>
                  <a:lnTo>
                    <a:pt x="160059" y="684249"/>
                  </a:lnTo>
                  <a:lnTo>
                    <a:pt x="159908" y="674902"/>
                  </a:lnTo>
                  <a:lnTo>
                    <a:pt x="159751" y="665554"/>
                  </a:lnTo>
                  <a:lnTo>
                    <a:pt x="162124" y="665554"/>
                  </a:lnTo>
                  <a:lnTo>
                    <a:pt x="164491" y="665513"/>
                  </a:lnTo>
                  <a:lnTo>
                    <a:pt x="166858" y="665452"/>
                  </a:lnTo>
                  <a:lnTo>
                    <a:pt x="169219" y="665351"/>
                  </a:lnTo>
                  <a:lnTo>
                    <a:pt x="171586" y="665229"/>
                  </a:lnTo>
                  <a:lnTo>
                    <a:pt x="173947" y="665046"/>
                  </a:lnTo>
                  <a:lnTo>
                    <a:pt x="176315" y="664822"/>
                  </a:lnTo>
                  <a:lnTo>
                    <a:pt x="177492" y="664700"/>
                  </a:lnTo>
                  <a:lnTo>
                    <a:pt x="178676" y="664558"/>
                  </a:lnTo>
                  <a:lnTo>
                    <a:pt x="178760" y="664538"/>
                  </a:lnTo>
                  <a:lnTo>
                    <a:pt x="178845" y="664517"/>
                  </a:lnTo>
                  <a:lnTo>
                    <a:pt x="178923" y="664477"/>
                  </a:lnTo>
                  <a:lnTo>
                    <a:pt x="179002" y="664416"/>
                  </a:lnTo>
                  <a:lnTo>
                    <a:pt x="179080" y="664355"/>
                  </a:lnTo>
                  <a:lnTo>
                    <a:pt x="179147" y="664294"/>
                  </a:lnTo>
                  <a:lnTo>
                    <a:pt x="179219" y="664192"/>
                  </a:lnTo>
                  <a:lnTo>
                    <a:pt x="179280" y="664111"/>
                  </a:lnTo>
                  <a:lnTo>
                    <a:pt x="179346" y="663989"/>
                  </a:lnTo>
                  <a:lnTo>
                    <a:pt x="179406" y="663888"/>
                  </a:lnTo>
                  <a:lnTo>
                    <a:pt x="179461" y="663766"/>
                  </a:lnTo>
                  <a:lnTo>
                    <a:pt x="179515" y="663623"/>
                  </a:lnTo>
                  <a:lnTo>
                    <a:pt x="179563" y="663481"/>
                  </a:lnTo>
                  <a:lnTo>
                    <a:pt x="179612" y="663339"/>
                  </a:lnTo>
                  <a:lnTo>
                    <a:pt x="179696" y="663014"/>
                  </a:lnTo>
                  <a:lnTo>
                    <a:pt x="179769" y="662668"/>
                  </a:lnTo>
                  <a:lnTo>
                    <a:pt x="179829" y="662303"/>
                  </a:lnTo>
                  <a:lnTo>
                    <a:pt x="179883" y="661937"/>
                  </a:lnTo>
                  <a:lnTo>
                    <a:pt x="179920" y="661530"/>
                  </a:lnTo>
                  <a:lnTo>
                    <a:pt x="179944" y="661124"/>
                  </a:lnTo>
                  <a:lnTo>
                    <a:pt x="179962" y="660697"/>
                  </a:lnTo>
                  <a:lnTo>
                    <a:pt x="179968" y="660291"/>
                  </a:lnTo>
                  <a:lnTo>
                    <a:pt x="179962" y="659864"/>
                  </a:lnTo>
                  <a:lnTo>
                    <a:pt x="180065" y="659681"/>
                  </a:lnTo>
                  <a:lnTo>
                    <a:pt x="180161" y="659478"/>
                  </a:lnTo>
                  <a:lnTo>
                    <a:pt x="180258" y="659254"/>
                  </a:lnTo>
                  <a:lnTo>
                    <a:pt x="180348" y="659011"/>
                  </a:lnTo>
                  <a:lnTo>
                    <a:pt x="180439" y="658746"/>
                  </a:lnTo>
                  <a:lnTo>
                    <a:pt x="180523" y="658462"/>
                  </a:lnTo>
                  <a:lnTo>
                    <a:pt x="180596" y="658177"/>
                  </a:lnTo>
                  <a:lnTo>
                    <a:pt x="180668" y="657852"/>
                  </a:lnTo>
                  <a:lnTo>
                    <a:pt x="180735" y="657507"/>
                  </a:lnTo>
                  <a:lnTo>
                    <a:pt x="180795" y="657161"/>
                  </a:lnTo>
                  <a:lnTo>
                    <a:pt x="180850" y="656775"/>
                  </a:lnTo>
                  <a:lnTo>
                    <a:pt x="180898" y="656389"/>
                  </a:lnTo>
                  <a:lnTo>
                    <a:pt x="180940" y="655962"/>
                  </a:lnTo>
                  <a:lnTo>
                    <a:pt x="180970" y="655536"/>
                  </a:lnTo>
                  <a:lnTo>
                    <a:pt x="180994" y="655068"/>
                  </a:lnTo>
                  <a:lnTo>
                    <a:pt x="181013" y="654601"/>
                  </a:lnTo>
                  <a:lnTo>
                    <a:pt x="181514" y="633853"/>
                  </a:lnTo>
                  <a:lnTo>
                    <a:pt x="182021" y="613024"/>
                  </a:lnTo>
                  <a:lnTo>
                    <a:pt x="182263" y="602599"/>
                  </a:lnTo>
                  <a:lnTo>
                    <a:pt x="182510" y="592134"/>
                  </a:lnTo>
                  <a:lnTo>
                    <a:pt x="182746" y="581669"/>
                  </a:lnTo>
                  <a:lnTo>
                    <a:pt x="182981" y="571183"/>
                  </a:lnTo>
                  <a:lnTo>
                    <a:pt x="183211" y="560698"/>
                  </a:lnTo>
                  <a:lnTo>
                    <a:pt x="183428" y="550192"/>
                  </a:lnTo>
                  <a:lnTo>
                    <a:pt x="183639" y="539686"/>
                  </a:lnTo>
                  <a:lnTo>
                    <a:pt x="183845" y="529159"/>
                  </a:lnTo>
                  <a:lnTo>
                    <a:pt x="184038" y="518633"/>
                  </a:lnTo>
                  <a:lnTo>
                    <a:pt x="184219" y="508107"/>
                  </a:lnTo>
                  <a:lnTo>
                    <a:pt x="184394" y="497560"/>
                  </a:lnTo>
                  <a:lnTo>
                    <a:pt x="184557" y="487034"/>
                  </a:lnTo>
                  <a:lnTo>
                    <a:pt x="184702" y="476487"/>
                  </a:lnTo>
                  <a:lnTo>
                    <a:pt x="184835" y="465941"/>
                  </a:lnTo>
                  <a:lnTo>
                    <a:pt x="184895" y="460678"/>
                  </a:lnTo>
                  <a:lnTo>
                    <a:pt x="184956" y="455415"/>
                  </a:lnTo>
                  <a:lnTo>
                    <a:pt x="185010" y="450151"/>
                  </a:lnTo>
                  <a:lnTo>
                    <a:pt x="185058" y="444888"/>
                  </a:lnTo>
                  <a:lnTo>
                    <a:pt x="185107" y="439605"/>
                  </a:lnTo>
                  <a:lnTo>
                    <a:pt x="185149" y="434342"/>
                  </a:lnTo>
                  <a:lnTo>
                    <a:pt x="185185" y="429079"/>
                  </a:lnTo>
                  <a:lnTo>
                    <a:pt x="185215" y="423815"/>
                  </a:lnTo>
                  <a:lnTo>
                    <a:pt x="185246" y="418573"/>
                  </a:lnTo>
                  <a:lnTo>
                    <a:pt x="185270" y="413309"/>
                  </a:lnTo>
                  <a:lnTo>
                    <a:pt x="185288" y="408046"/>
                  </a:lnTo>
                  <a:lnTo>
                    <a:pt x="185306" y="402804"/>
                  </a:lnTo>
                  <a:lnTo>
                    <a:pt x="185312" y="397540"/>
                  </a:lnTo>
                  <a:lnTo>
                    <a:pt x="185318" y="392298"/>
                  </a:lnTo>
                  <a:lnTo>
                    <a:pt x="185318" y="387055"/>
                  </a:lnTo>
                  <a:lnTo>
                    <a:pt x="185312" y="381812"/>
                  </a:lnTo>
                  <a:lnTo>
                    <a:pt x="185300" y="376569"/>
                  </a:lnTo>
                  <a:lnTo>
                    <a:pt x="185288" y="371326"/>
                  </a:lnTo>
                  <a:lnTo>
                    <a:pt x="185264" y="366104"/>
                  </a:lnTo>
                  <a:lnTo>
                    <a:pt x="185240" y="360881"/>
                  </a:lnTo>
                  <a:lnTo>
                    <a:pt x="185203" y="355639"/>
                  </a:lnTo>
                  <a:lnTo>
                    <a:pt x="185167" y="350416"/>
                  </a:lnTo>
                  <a:lnTo>
                    <a:pt x="185119" y="345214"/>
                  </a:lnTo>
                  <a:lnTo>
                    <a:pt x="185071" y="339991"/>
                  </a:lnTo>
                  <a:lnTo>
                    <a:pt x="185010" y="334789"/>
                  </a:lnTo>
                  <a:lnTo>
                    <a:pt x="184950" y="329587"/>
                  </a:lnTo>
                  <a:lnTo>
                    <a:pt x="184877" y="324385"/>
                  </a:lnTo>
                  <a:lnTo>
                    <a:pt x="184805" y="319183"/>
                  </a:lnTo>
                  <a:lnTo>
                    <a:pt x="184793" y="318675"/>
                  </a:lnTo>
                  <a:lnTo>
                    <a:pt x="184769" y="318207"/>
                  </a:lnTo>
                  <a:lnTo>
                    <a:pt x="184738" y="317760"/>
                  </a:lnTo>
                  <a:lnTo>
                    <a:pt x="184696" y="317333"/>
                  </a:lnTo>
                  <a:lnTo>
                    <a:pt x="184648" y="316947"/>
                  </a:lnTo>
                  <a:lnTo>
                    <a:pt x="184593" y="316561"/>
                  </a:lnTo>
                  <a:lnTo>
                    <a:pt x="184527" y="316216"/>
                  </a:lnTo>
                  <a:lnTo>
                    <a:pt x="184461" y="315891"/>
                  </a:lnTo>
                  <a:lnTo>
                    <a:pt x="184382" y="315606"/>
                  </a:lnTo>
                  <a:lnTo>
                    <a:pt x="184304" y="315322"/>
                  </a:lnTo>
                  <a:lnTo>
                    <a:pt x="184213" y="315078"/>
                  </a:lnTo>
                  <a:lnTo>
                    <a:pt x="184122" y="314854"/>
                  </a:lnTo>
                  <a:lnTo>
                    <a:pt x="184026" y="314671"/>
                  </a:lnTo>
                  <a:lnTo>
                    <a:pt x="183929" y="314509"/>
                  </a:lnTo>
                  <a:lnTo>
                    <a:pt x="183827" y="314346"/>
                  </a:lnTo>
                  <a:lnTo>
                    <a:pt x="183724" y="314245"/>
                  </a:lnTo>
                  <a:lnTo>
                    <a:pt x="183615" y="314143"/>
                  </a:lnTo>
                  <a:lnTo>
                    <a:pt x="183507" y="314082"/>
                  </a:lnTo>
                  <a:lnTo>
                    <a:pt x="183392" y="314021"/>
                  </a:lnTo>
                  <a:lnTo>
                    <a:pt x="183168" y="314021"/>
                  </a:lnTo>
                  <a:lnTo>
                    <a:pt x="183060" y="314041"/>
                  </a:lnTo>
                  <a:lnTo>
                    <a:pt x="182951" y="314102"/>
                  </a:lnTo>
                  <a:lnTo>
                    <a:pt x="182836" y="314184"/>
                  </a:lnTo>
                  <a:lnTo>
                    <a:pt x="182734" y="314285"/>
                  </a:lnTo>
                  <a:lnTo>
                    <a:pt x="182625" y="314428"/>
                  </a:lnTo>
                  <a:lnTo>
                    <a:pt x="182522" y="314570"/>
                  </a:lnTo>
                  <a:lnTo>
                    <a:pt x="182420" y="314753"/>
                  </a:lnTo>
                  <a:lnTo>
                    <a:pt x="182323" y="314956"/>
                  </a:lnTo>
                  <a:lnTo>
                    <a:pt x="182232" y="315200"/>
                  </a:lnTo>
                  <a:lnTo>
                    <a:pt x="182142" y="315444"/>
                  </a:lnTo>
                  <a:lnTo>
                    <a:pt x="182063" y="315728"/>
                  </a:lnTo>
                  <a:lnTo>
                    <a:pt x="180149" y="315301"/>
                  </a:lnTo>
                  <a:lnTo>
                    <a:pt x="178235" y="314915"/>
                  </a:lnTo>
                  <a:lnTo>
                    <a:pt x="176327" y="314549"/>
                  </a:lnTo>
                  <a:lnTo>
                    <a:pt x="174412" y="314204"/>
                  </a:lnTo>
                  <a:lnTo>
                    <a:pt x="170596" y="313554"/>
                  </a:lnTo>
                  <a:lnTo>
                    <a:pt x="166780" y="312903"/>
                  </a:lnTo>
                  <a:lnTo>
                    <a:pt x="167130" y="311501"/>
                  </a:lnTo>
                  <a:lnTo>
                    <a:pt x="167474" y="310079"/>
                  </a:lnTo>
                  <a:lnTo>
                    <a:pt x="167812" y="308636"/>
                  </a:lnTo>
                  <a:lnTo>
                    <a:pt x="168144" y="307193"/>
                  </a:lnTo>
                  <a:lnTo>
                    <a:pt x="168477" y="305730"/>
                  </a:lnTo>
                  <a:lnTo>
                    <a:pt x="168797" y="304267"/>
                  </a:lnTo>
                  <a:lnTo>
                    <a:pt x="169117" y="302784"/>
                  </a:lnTo>
                  <a:lnTo>
                    <a:pt x="169431" y="301280"/>
                  </a:lnTo>
                  <a:lnTo>
                    <a:pt x="169739" y="299776"/>
                  </a:lnTo>
                  <a:lnTo>
                    <a:pt x="170041" y="298252"/>
                  </a:lnTo>
                  <a:lnTo>
                    <a:pt x="170342" y="296708"/>
                  </a:lnTo>
                  <a:lnTo>
                    <a:pt x="170632" y="295163"/>
                  </a:lnTo>
                  <a:lnTo>
                    <a:pt x="170922" y="293619"/>
                  </a:lnTo>
                  <a:lnTo>
                    <a:pt x="171206" y="292054"/>
                  </a:lnTo>
                  <a:lnTo>
                    <a:pt x="171490" y="290469"/>
                  </a:lnTo>
                  <a:lnTo>
                    <a:pt x="171762" y="288884"/>
                  </a:lnTo>
                  <a:lnTo>
                    <a:pt x="172033" y="287279"/>
                  </a:lnTo>
                  <a:lnTo>
                    <a:pt x="172299" y="285673"/>
                  </a:lnTo>
                  <a:lnTo>
                    <a:pt x="172559" y="284068"/>
                  </a:lnTo>
                  <a:lnTo>
                    <a:pt x="172812" y="282422"/>
                  </a:lnTo>
                  <a:lnTo>
                    <a:pt x="173066" y="280796"/>
                  </a:lnTo>
                  <a:lnTo>
                    <a:pt x="173313" y="279150"/>
                  </a:lnTo>
                  <a:lnTo>
                    <a:pt x="173555" y="277484"/>
                  </a:lnTo>
                  <a:lnTo>
                    <a:pt x="173790" y="275818"/>
                  </a:lnTo>
                  <a:lnTo>
                    <a:pt x="174026" y="274131"/>
                  </a:lnTo>
                  <a:lnTo>
                    <a:pt x="174255" y="272465"/>
                  </a:lnTo>
                  <a:lnTo>
                    <a:pt x="174479" y="270758"/>
                  </a:lnTo>
                  <a:lnTo>
                    <a:pt x="174696" y="269051"/>
                  </a:lnTo>
                  <a:lnTo>
                    <a:pt x="174914" y="267344"/>
                  </a:lnTo>
                  <a:lnTo>
                    <a:pt x="175125" y="265617"/>
                  </a:lnTo>
                  <a:lnTo>
                    <a:pt x="175330" y="263889"/>
                  </a:lnTo>
                  <a:lnTo>
                    <a:pt x="175530" y="262162"/>
                  </a:lnTo>
                  <a:lnTo>
                    <a:pt x="175729" y="260414"/>
                  </a:lnTo>
                  <a:lnTo>
                    <a:pt x="175922" y="258667"/>
                  </a:lnTo>
                  <a:lnTo>
                    <a:pt x="176115" y="256899"/>
                  </a:lnTo>
                  <a:lnTo>
                    <a:pt x="176296" y="255131"/>
                  </a:lnTo>
                  <a:lnTo>
                    <a:pt x="176478" y="253363"/>
                  </a:lnTo>
                  <a:lnTo>
                    <a:pt x="176659" y="251575"/>
                  </a:lnTo>
                  <a:lnTo>
                    <a:pt x="176828" y="249786"/>
                  </a:lnTo>
                  <a:lnTo>
                    <a:pt x="176997" y="247998"/>
                  </a:lnTo>
                  <a:lnTo>
                    <a:pt x="177166" y="246190"/>
                  </a:lnTo>
                  <a:lnTo>
                    <a:pt x="177323" y="244381"/>
                  </a:lnTo>
                  <a:lnTo>
                    <a:pt x="177480" y="242573"/>
                  </a:lnTo>
                  <a:lnTo>
                    <a:pt x="177637" y="240764"/>
                  </a:lnTo>
                  <a:lnTo>
                    <a:pt x="177782" y="238935"/>
                  </a:lnTo>
                  <a:lnTo>
                    <a:pt x="177927" y="237106"/>
                  </a:lnTo>
                  <a:lnTo>
                    <a:pt x="178072" y="235257"/>
                  </a:lnTo>
                  <a:lnTo>
                    <a:pt x="178205" y="233428"/>
                  </a:lnTo>
                  <a:lnTo>
                    <a:pt x="178338" y="231579"/>
                  </a:lnTo>
                  <a:lnTo>
                    <a:pt x="178470" y="229730"/>
                  </a:lnTo>
                  <a:lnTo>
                    <a:pt x="178597" y="227860"/>
                  </a:lnTo>
                  <a:lnTo>
                    <a:pt x="178718" y="226011"/>
                  </a:lnTo>
                  <a:lnTo>
                    <a:pt x="178839" y="224141"/>
                  </a:lnTo>
                  <a:lnTo>
                    <a:pt x="178953" y="222272"/>
                  </a:lnTo>
                  <a:lnTo>
                    <a:pt x="179062" y="220382"/>
                  </a:lnTo>
                  <a:lnTo>
                    <a:pt x="179171" y="218512"/>
                  </a:lnTo>
                  <a:lnTo>
                    <a:pt x="179273" y="216623"/>
                  </a:lnTo>
                  <a:lnTo>
                    <a:pt x="179376" y="214753"/>
                  </a:lnTo>
                  <a:lnTo>
                    <a:pt x="179473" y="212843"/>
                  </a:lnTo>
                  <a:lnTo>
                    <a:pt x="179563" y="210953"/>
                  </a:lnTo>
                  <a:lnTo>
                    <a:pt x="179745" y="207173"/>
                  </a:lnTo>
                  <a:lnTo>
                    <a:pt x="179902" y="203353"/>
                  </a:lnTo>
                  <a:lnTo>
                    <a:pt x="180052" y="199533"/>
                  </a:lnTo>
                  <a:lnTo>
                    <a:pt x="180191" y="195712"/>
                  </a:lnTo>
                  <a:lnTo>
                    <a:pt x="180312" y="191872"/>
                  </a:lnTo>
                  <a:lnTo>
                    <a:pt x="180421" y="188051"/>
                  </a:lnTo>
                  <a:lnTo>
                    <a:pt x="180523" y="184190"/>
                  </a:lnTo>
                  <a:lnTo>
                    <a:pt x="180608" y="180350"/>
                  </a:lnTo>
                  <a:lnTo>
                    <a:pt x="180680" y="176509"/>
                  </a:lnTo>
                  <a:lnTo>
                    <a:pt x="180741" y="172648"/>
                  </a:lnTo>
                  <a:lnTo>
                    <a:pt x="180789" y="168807"/>
                  </a:lnTo>
                  <a:lnTo>
                    <a:pt x="180831" y="164967"/>
                  </a:lnTo>
                  <a:lnTo>
                    <a:pt x="180856" y="161106"/>
                  </a:lnTo>
                  <a:lnTo>
                    <a:pt x="180874" y="157285"/>
                  </a:lnTo>
                  <a:lnTo>
                    <a:pt x="180880" y="153445"/>
                  </a:lnTo>
                  <a:lnTo>
                    <a:pt x="180874" y="149624"/>
                  </a:lnTo>
                  <a:lnTo>
                    <a:pt x="180856" y="145804"/>
                  </a:lnTo>
                  <a:lnTo>
                    <a:pt x="180831" y="142004"/>
                  </a:lnTo>
                  <a:lnTo>
                    <a:pt x="180801" y="138204"/>
                  </a:lnTo>
                  <a:lnTo>
                    <a:pt x="180753" y="134424"/>
                  </a:lnTo>
                  <a:lnTo>
                    <a:pt x="180699" y="130665"/>
                  </a:lnTo>
                  <a:lnTo>
                    <a:pt x="180638" y="126905"/>
                  </a:lnTo>
                  <a:lnTo>
                    <a:pt x="180566" y="123166"/>
                  </a:lnTo>
                  <a:lnTo>
                    <a:pt x="180487" y="119448"/>
                  </a:lnTo>
                  <a:lnTo>
                    <a:pt x="180397" y="115749"/>
                  </a:lnTo>
                  <a:lnTo>
                    <a:pt x="180300" y="112071"/>
                  </a:lnTo>
                  <a:lnTo>
                    <a:pt x="180191" y="108434"/>
                  </a:lnTo>
                  <a:lnTo>
                    <a:pt x="180083" y="104796"/>
                  </a:lnTo>
                  <a:lnTo>
                    <a:pt x="179962" y="101179"/>
                  </a:lnTo>
                  <a:lnTo>
                    <a:pt x="179835" y="97603"/>
                  </a:lnTo>
                  <a:lnTo>
                    <a:pt x="179696" y="94067"/>
                  </a:lnTo>
                  <a:lnTo>
                    <a:pt x="179557" y="90531"/>
                  </a:lnTo>
                  <a:lnTo>
                    <a:pt x="179406" y="87036"/>
                  </a:lnTo>
                  <a:lnTo>
                    <a:pt x="179255" y="83581"/>
                  </a:lnTo>
                  <a:lnTo>
                    <a:pt x="179720" y="83073"/>
                  </a:lnTo>
                  <a:lnTo>
                    <a:pt x="180185" y="82545"/>
                  </a:lnTo>
                  <a:lnTo>
                    <a:pt x="180650" y="81996"/>
                  </a:lnTo>
                  <a:lnTo>
                    <a:pt x="181109" y="81427"/>
                  </a:lnTo>
                  <a:lnTo>
                    <a:pt x="181568" y="80817"/>
                  </a:lnTo>
                  <a:lnTo>
                    <a:pt x="182021" y="80208"/>
                  </a:lnTo>
                  <a:lnTo>
                    <a:pt x="182468" y="79558"/>
                  </a:lnTo>
                  <a:lnTo>
                    <a:pt x="182915" y="78887"/>
                  </a:lnTo>
                  <a:lnTo>
                    <a:pt x="183356" y="78196"/>
                  </a:lnTo>
                  <a:lnTo>
                    <a:pt x="183790" y="77465"/>
                  </a:lnTo>
                  <a:lnTo>
                    <a:pt x="184219" y="76733"/>
                  </a:lnTo>
                  <a:lnTo>
                    <a:pt x="184648" y="75961"/>
                  </a:lnTo>
                  <a:lnTo>
                    <a:pt x="185071" y="75189"/>
                  </a:lnTo>
                  <a:lnTo>
                    <a:pt x="185481" y="74376"/>
                  </a:lnTo>
                  <a:lnTo>
                    <a:pt x="185892" y="73543"/>
                  </a:lnTo>
                  <a:lnTo>
                    <a:pt x="186296" y="72669"/>
                  </a:lnTo>
                  <a:lnTo>
                    <a:pt x="186695" y="71795"/>
                  </a:lnTo>
                  <a:lnTo>
                    <a:pt x="187087" y="70901"/>
                  </a:lnTo>
                  <a:lnTo>
                    <a:pt x="187474" y="69966"/>
                  </a:lnTo>
                  <a:lnTo>
                    <a:pt x="187848" y="69031"/>
                  </a:lnTo>
                  <a:lnTo>
                    <a:pt x="188223" y="68056"/>
                  </a:lnTo>
                  <a:lnTo>
                    <a:pt x="188585" y="67060"/>
                  </a:lnTo>
                  <a:lnTo>
                    <a:pt x="188941" y="66064"/>
                  </a:lnTo>
                  <a:lnTo>
                    <a:pt x="189291" y="65028"/>
                  </a:lnTo>
                  <a:lnTo>
                    <a:pt x="189630" y="63971"/>
                  </a:lnTo>
                  <a:lnTo>
                    <a:pt x="189962" y="62894"/>
                  </a:lnTo>
                  <a:lnTo>
                    <a:pt x="190288" y="61777"/>
                  </a:lnTo>
                  <a:lnTo>
                    <a:pt x="190602" y="60659"/>
                  </a:lnTo>
                  <a:lnTo>
                    <a:pt x="190910" y="59521"/>
                  </a:lnTo>
                  <a:lnTo>
                    <a:pt x="191206" y="58363"/>
                  </a:lnTo>
                  <a:lnTo>
                    <a:pt x="191496" y="57184"/>
                  </a:lnTo>
                  <a:lnTo>
                    <a:pt x="191779" y="55965"/>
                  </a:lnTo>
                  <a:lnTo>
                    <a:pt x="192045" y="54746"/>
                  </a:lnTo>
                  <a:lnTo>
                    <a:pt x="192305" y="53486"/>
                  </a:lnTo>
                  <a:lnTo>
                    <a:pt x="192558" y="52226"/>
                  </a:lnTo>
                  <a:lnTo>
                    <a:pt x="192794" y="50946"/>
                  </a:lnTo>
                  <a:lnTo>
                    <a:pt x="193023" y="49625"/>
                  </a:lnTo>
                  <a:lnTo>
                    <a:pt x="193241" y="48304"/>
                  </a:lnTo>
                  <a:lnTo>
                    <a:pt x="193446" y="46942"/>
                  </a:lnTo>
                  <a:lnTo>
                    <a:pt x="193645" y="45581"/>
                  </a:lnTo>
                  <a:lnTo>
                    <a:pt x="193826" y="44199"/>
                  </a:lnTo>
                  <a:lnTo>
                    <a:pt x="194002" y="42777"/>
                  </a:lnTo>
                  <a:lnTo>
                    <a:pt x="194159" y="41354"/>
                  </a:lnTo>
                  <a:lnTo>
                    <a:pt x="194309" y="39911"/>
                  </a:lnTo>
                  <a:lnTo>
                    <a:pt x="194442" y="38428"/>
                  </a:lnTo>
                  <a:lnTo>
                    <a:pt x="194569" y="36945"/>
                  </a:lnTo>
                  <a:lnTo>
                    <a:pt x="194678" y="35441"/>
                  </a:lnTo>
                  <a:lnTo>
                    <a:pt x="194774" y="33917"/>
                  </a:lnTo>
                  <a:lnTo>
                    <a:pt x="194859" y="32372"/>
                  </a:lnTo>
                  <a:lnTo>
                    <a:pt x="194931" y="30808"/>
                  </a:lnTo>
                  <a:lnTo>
                    <a:pt x="194986" y="29223"/>
                  </a:lnTo>
                  <a:lnTo>
                    <a:pt x="195010" y="28430"/>
                  </a:lnTo>
                  <a:lnTo>
                    <a:pt x="195034" y="27617"/>
                  </a:lnTo>
                  <a:lnTo>
                    <a:pt x="195046" y="26825"/>
                  </a:lnTo>
                  <a:lnTo>
                    <a:pt x="195058" y="26012"/>
                  </a:lnTo>
                  <a:lnTo>
                    <a:pt x="195070" y="25179"/>
                  </a:lnTo>
                  <a:lnTo>
                    <a:pt x="195076" y="24366"/>
                  </a:lnTo>
                  <a:lnTo>
                    <a:pt x="195076" y="23533"/>
                  </a:lnTo>
                  <a:lnTo>
                    <a:pt x="195076" y="22720"/>
                  </a:lnTo>
                  <a:lnTo>
                    <a:pt x="195070" y="21866"/>
                  </a:lnTo>
                  <a:lnTo>
                    <a:pt x="195058" y="21033"/>
                  </a:lnTo>
                  <a:lnTo>
                    <a:pt x="195046" y="20200"/>
                  </a:lnTo>
                  <a:lnTo>
                    <a:pt x="195034" y="19347"/>
                  </a:lnTo>
                  <a:lnTo>
                    <a:pt x="195010" y="18493"/>
                  </a:lnTo>
                  <a:lnTo>
                    <a:pt x="194986" y="17640"/>
                  </a:lnTo>
                  <a:lnTo>
                    <a:pt x="194956" y="16766"/>
                  </a:lnTo>
                  <a:lnTo>
                    <a:pt x="194925" y="15892"/>
                  </a:lnTo>
                  <a:lnTo>
                    <a:pt x="194889" y="15039"/>
                  </a:lnTo>
                  <a:lnTo>
                    <a:pt x="194847" y="14165"/>
                  </a:lnTo>
                  <a:lnTo>
                    <a:pt x="194805" y="13271"/>
                  </a:lnTo>
                  <a:lnTo>
                    <a:pt x="194756" y="12397"/>
                  </a:lnTo>
                  <a:lnTo>
                    <a:pt x="194708" y="11503"/>
                  </a:lnTo>
                  <a:lnTo>
                    <a:pt x="194648" y="10609"/>
                  </a:lnTo>
                  <a:lnTo>
                    <a:pt x="194587" y="9714"/>
                  </a:lnTo>
                  <a:lnTo>
                    <a:pt x="194527" y="8800"/>
                  </a:lnTo>
                  <a:lnTo>
                    <a:pt x="194454" y="7906"/>
                  </a:lnTo>
                  <a:lnTo>
                    <a:pt x="194382" y="6991"/>
                  </a:lnTo>
                  <a:lnTo>
                    <a:pt x="194364" y="6748"/>
                  </a:lnTo>
                  <a:lnTo>
                    <a:pt x="194334" y="6524"/>
                  </a:lnTo>
                  <a:lnTo>
                    <a:pt x="194303" y="6321"/>
                  </a:lnTo>
                  <a:lnTo>
                    <a:pt x="194273" y="6097"/>
                  </a:lnTo>
                  <a:lnTo>
                    <a:pt x="194237" y="5914"/>
                  </a:lnTo>
                  <a:lnTo>
                    <a:pt x="194195" y="5731"/>
                  </a:lnTo>
                  <a:lnTo>
                    <a:pt x="194152" y="5549"/>
                  </a:lnTo>
                  <a:lnTo>
                    <a:pt x="194110" y="5386"/>
                  </a:lnTo>
                  <a:lnTo>
                    <a:pt x="194062" y="5244"/>
                  </a:lnTo>
                  <a:lnTo>
                    <a:pt x="194014" y="5102"/>
                  </a:lnTo>
                  <a:lnTo>
                    <a:pt x="193959" y="4959"/>
                  </a:lnTo>
                  <a:lnTo>
                    <a:pt x="193905" y="4858"/>
                  </a:lnTo>
                  <a:lnTo>
                    <a:pt x="193790" y="4634"/>
                  </a:lnTo>
                  <a:lnTo>
                    <a:pt x="193669" y="4472"/>
                  </a:lnTo>
                  <a:lnTo>
                    <a:pt x="193543" y="4350"/>
                  </a:lnTo>
                  <a:lnTo>
                    <a:pt x="193416" y="4248"/>
                  </a:lnTo>
                  <a:lnTo>
                    <a:pt x="193283" y="4207"/>
                  </a:lnTo>
                  <a:lnTo>
                    <a:pt x="193150" y="4187"/>
                  </a:lnTo>
                  <a:lnTo>
                    <a:pt x="193017" y="4228"/>
                  </a:lnTo>
                  <a:lnTo>
                    <a:pt x="192890" y="4289"/>
                  </a:lnTo>
                  <a:lnTo>
                    <a:pt x="192770" y="4390"/>
                  </a:lnTo>
                  <a:lnTo>
                    <a:pt x="192649" y="4533"/>
                  </a:lnTo>
                  <a:lnTo>
                    <a:pt x="192649" y="4146"/>
                  </a:lnTo>
                  <a:lnTo>
                    <a:pt x="192643" y="3760"/>
                  </a:lnTo>
                  <a:lnTo>
                    <a:pt x="192631" y="3374"/>
                  </a:lnTo>
                  <a:lnTo>
                    <a:pt x="192601" y="3008"/>
                  </a:lnTo>
                  <a:lnTo>
                    <a:pt x="192564" y="2643"/>
                  </a:lnTo>
                  <a:lnTo>
                    <a:pt x="192522" y="2297"/>
                  </a:lnTo>
                  <a:lnTo>
                    <a:pt x="192468" y="1972"/>
                  </a:lnTo>
                  <a:lnTo>
                    <a:pt x="192401" y="1667"/>
                  </a:lnTo>
                  <a:lnTo>
                    <a:pt x="192323" y="1383"/>
                  </a:lnTo>
                  <a:lnTo>
                    <a:pt x="192238" y="1139"/>
                  </a:lnTo>
                  <a:lnTo>
                    <a:pt x="192142" y="915"/>
                  </a:lnTo>
                  <a:lnTo>
                    <a:pt x="192039" y="712"/>
                  </a:lnTo>
                  <a:lnTo>
                    <a:pt x="191985" y="631"/>
                  </a:lnTo>
                  <a:lnTo>
                    <a:pt x="191924" y="570"/>
                  </a:lnTo>
                  <a:lnTo>
                    <a:pt x="191858" y="509"/>
                  </a:lnTo>
                  <a:lnTo>
                    <a:pt x="191797" y="448"/>
                  </a:lnTo>
                  <a:lnTo>
                    <a:pt x="191731" y="407"/>
                  </a:lnTo>
                  <a:lnTo>
                    <a:pt x="191659" y="387"/>
                  </a:lnTo>
                  <a:lnTo>
                    <a:pt x="191586" y="367"/>
                  </a:lnTo>
                  <a:lnTo>
                    <a:pt x="191514" y="367"/>
                  </a:lnTo>
                  <a:lnTo>
                    <a:pt x="189050" y="245"/>
                  </a:lnTo>
                  <a:lnTo>
                    <a:pt x="186580" y="143"/>
                  </a:lnTo>
                  <a:lnTo>
                    <a:pt x="184104" y="62"/>
                  </a:lnTo>
                  <a:lnTo>
                    <a:pt x="181622" y="21"/>
                  </a:lnTo>
                  <a:lnTo>
                    <a:pt x="17914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6"/>
            <p:cNvSpPr/>
            <p:nvPr/>
          </p:nvSpPr>
          <p:spPr>
            <a:xfrm>
              <a:off x="-2961200" y="-7831850"/>
              <a:ext cx="306475" cy="2508125"/>
            </a:xfrm>
            <a:custGeom>
              <a:avLst/>
              <a:gdLst/>
              <a:ahLst/>
              <a:cxnLst/>
              <a:rect l="l" t="t" r="r" b="b"/>
              <a:pathLst>
                <a:path w="12259" h="100325" extrusionOk="0">
                  <a:moveTo>
                    <a:pt x="11981" y="0"/>
                  </a:moveTo>
                  <a:lnTo>
                    <a:pt x="11963" y="244"/>
                  </a:lnTo>
                  <a:lnTo>
                    <a:pt x="11932" y="488"/>
                  </a:lnTo>
                  <a:lnTo>
                    <a:pt x="11896" y="711"/>
                  </a:lnTo>
                  <a:lnTo>
                    <a:pt x="11854" y="935"/>
                  </a:lnTo>
                  <a:lnTo>
                    <a:pt x="11806" y="1138"/>
                  </a:lnTo>
                  <a:lnTo>
                    <a:pt x="11751" y="1301"/>
                  </a:lnTo>
                  <a:lnTo>
                    <a:pt x="11685" y="1463"/>
                  </a:lnTo>
                  <a:lnTo>
                    <a:pt x="11618" y="1585"/>
                  </a:lnTo>
                  <a:lnTo>
                    <a:pt x="11474" y="1849"/>
                  </a:lnTo>
                  <a:lnTo>
                    <a:pt x="11329" y="2073"/>
                  </a:lnTo>
                  <a:lnTo>
                    <a:pt x="11184" y="2296"/>
                  </a:lnTo>
                  <a:lnTo>
                    <a:pt x="11039" y="2500"/>
                  </a:lnTo>
                  <a:lnTo>
                    <a:pt x="10894" y="2683"/>
                  </a:lnTo>
                  <a:lnTo>
                    <a:pt x="10743" y="2845"/>
                  </a:lnTo>
                  <a:lnTo>
                    <a:pt x="10592" y="3008"/>
                  </a:lnTo>
                  <a:lnTo>
                    <a:pt x="10441" y="3150"/>
                  </a:lnTo>
                  <a:lnTo>
                    <a:pt x="10290" y="3272"/>
                  </a:lnTo>
                  <a:lnTo>
                    <a:pt x="10139" y="3394"/>
                  </a:lnTo>
                  <a:lnTo>
                    <a:pt x="9837" y="3577"/>
                  </a:lnTo>
                  <a:lnTo>
                    <a:pt x="9529" y="3739"/>
                  </a:lnTo>
                  <a:lnTo>
                    <a:pt x="9215" y="3861"/>
                  </a:lnTo>
                  <a:lnTo>
                    <a:pt x="8907" y="3942"/>
                  </a:lnTo>
                  <a:lnTo>
                    <a:pt x="8593" y="3983"/>
                  </a:lnTo>
                  <a:lnTo>
                    <a:pt x="8273" y="4024"/>
                  </a:lnTo>
                  <a:lnTo>
                    <a:pt x="7959" y="4044"/>
                  </a:lnTo>
                  <a:lnTo>
                    <a:pt x="7325" y="4085"/>
                  </a:lnTo>
                  <a:lnTo>
                    <a:pt x="6691" y="4105"/>
                  </a:lnTo>
                  <a:lnTo>
                    <a:pt x="5272" y="4268"/>
                  </a:lnTo>
                  <a:lnTo>
                    <a:pt x="3859" y="4369"/>
                  </a:lnTo>
                  <a:lnTo>
                    <a:pt x="2446" y="4450"/>
                  </a:lnTo>
                  <a:lnTo>
                    <a:pt x="1739" y="4471"/>
                  </a:lnTo>
                  <a:lnTo>
                    <a:pt x="1033" y="4471"/>
                  </a:lnTo>
                  <a:lnTo>
                    <a:pt x="1003" y="10405"/>
                  </a:lnTo>
                  <a:lnTo>
                    <a:pt x="960" y="16318"/>
                  </a:lnTo>
                  <a:lnTo>
                    <a:pt x="918" y="22252"/>
                  </a:lnTo>
                  <a:lnTo>
                    <a:pt x="870" y="28165"/>
                  </a:lnTo>
                  <a:lnTo>
                    <a:pt x="816" y="34099"/>
                  </a:lnTo>
                  <a:lnTo>
                    <a:pt x="761" y="40033"/>
                  </a:lnTo>
                  <a:lnTo>
                    <a:pt x="695" y="45946"/>
                  </a:lnTo>
                  <a:lnTo>
                    <a:pt x="628" y="51880"/>
                  </a:lnTo>
                  <a:lnTo>
                    <a:pt x="483" y="63727"/>
                  </a:lnTo>
                  <a:lnTo>
                    <a:pt x="332" y="75574"/>
                  </a:lnTo>
                  <a:lnTo>
                    <a:pt x="169" y="87401"/>
                  </a:lnTo>
                  <a:lnTo>
                    <a:pt x="0" y="99228"/>
                  </a:lnTo>
                  <a:lnTo>
                    <a:pt x="254" y="98923"/>
                  </a:lnTo>
                  <a:lnTo>
                    <a:pt x="381" y="98780"/>
                  </a:lnTo>
                  <a:lnTo>
                    <a:pt x="520" y="98659"/>
                  </a:lnTo>
                  <a:lnTo>
                    <a:pt x="864" y="98516"/>
                  </a:lnTo>
                  <a:lnTo>
                    <a:pt x="1214" y="98394"/>
                  </a:lnTo>
                  <a:lnTo>
                    <a:pt x="1564" y="98272"/>
                  </a:lnTo>
                  <a:lnTo>
                    <a:pt x="1915" y="98171"/>
                  </a:lnTo>
                  <a:lnTo>
                    <a:pt x="2265" y="98090"/>
                  </a:lnTo>
                  <a:lnTo>
                    <a:pt x="2615" y="98008"/>
                  </a:lnTo>
                  <a:lnTo>
                    <a:pt x="2965" y="97947"/>
                  </a:lnTo>
                  <a:lnTo>
                    <a:pt x="3315" y="97907"/>
                  </a:lnTo>
                  <a:lnTo>
                    <a:pt x="3666" y="97866"/>
                  </a:lnTo>
                  <a:lnTo>
                    <a:pt x="4016" y="97846"/>
                  </a:lnTo>
                  <a:lnTo>
                    <a:pt x="5067" y="97846"/>
                  </a:lnTo>
                  <a:lnTo>
                    <a:pt x="5417" y="97886"/>
                  </a:lnTo>
                  <a:lnTo>
                    <a:pt x="6117" y="97968"/>
                  </a:lnTo>
                  <a:lnTo>
                    <a:pt x="6812" y="98110"/>
                  </a:lnTo>
                  <a:lnTo>
                    <a:pt x="7512" y="98293"/>
                  </a:lnTo>
                  <a:lnTo>
                    <a:pt x="8213" y="98516"/>
                  </a:lnTo>
                  <a:lnTo>
                    <a:pt x="8907" y="98801"/>
                  </a:lnTo>
                  <a:lnTo>
                    <a:pt x="9602" y="99126"/>
                  </a:lnTo>
                  <a:lnTo>
                    <a:pt x="10296" y="99471"/>
                  </a:lnTo>
                  <a:lnTo>
                    <a:pt x="10990" y="99878"/>
                  </a:lnTo>
                  <a:lnTo>
                    <a:pt x="11679" y="100325"/>
                  </a:lnTo>
                  <a:lnTo>
                    <a:pt x="11679" y="100325"/>
                  </a:lnTo>
                  <a:lnTo>
                    <a:pt x="11655" y="91831"/>
                  </a:lnTo>
                  <a:lnTo>
                    <a:pt x="11637" y="83337"/>
                  </a:lnTo>
                  <a:lnTo>
                    <a:pt x="11625" y="74842"/>
                  </a:lnTo>
                  <a:lnTo>
                    <a:pt x="11618" y="66348"/>
                  </a:lnTo>
                  <a:lnTo>
                    <a:pt x="11522" y="66206"/>
                  </a:lnTo>
                  <a:lnTo>
                    <a:pt x="11437" y="66043"/>
                  </a:lnTo>
                  <a:lnTo>
                    <a:pt x="11353" y="65840"/>
                  </a:lnTo>
                  <a:lnTo>
                    <a:pt x="11280" y="65637"/>
                  </a:lnTo>
                  <a:lnTo>
                    <a:pt x="11208" y="65413"/>
                  </a:lnTo>
                  <a:lnTo>
                    <a:pt x="11147" y="65170"/>
                  </a:lnTo>
                  <a:lnTo>
                    <a:pt x="11093" y="64905"/>
                  </a:lnTo>
                  <a:lnTo>
                    <a:pt x="11045" y="64641"/>
                  </a:lnTo>
                  <a:lnTo>
                    <a:pt x="11003" y="64357"/>
                  </a:lnTo>
                  <a:lnTo>
                    <a:pt x="10966" y="64072"/>
                  </a:lnTo>
                  <a:lnTo>
                    <a:pt x="10936" y="63767"/>
                  </a:lnTo>
                  <a:lnTo>
                    <a:pt x="10912" y="63463"/>
                  </a:lnTo>
                  <a:lnTo>
                    <a:pt x="10894" y="63137"/>
                  </a:lnTo>
                  <a:lnTo>
                    <a:pt x="10882" y="62833"/>
                  </a:lnTo>
                  <a:lnTo>
                    <a:pt x="10876" y="62508"/>
                  </a:lnTo>
                  <a:lnTo>
                    <a:pt x="10876" y="62182"/>
                  </a:lnTo>
                  <a:lnTo>
                    <a:pt x="10882" y="61857"/>
                  </a:lnTo>
                  <a:lnTo>
                    <a:pt x="10894" y="61532"/>
                  </a:lnTo>
                  <a:lnTo>
                    <a:pt x="10912" y="61207"/>
                  </a:lnTo>
                  <a:lnTo>
                    <a:pt x="10936" y="60882"/>
                  </a:lnTo>
                  <a:lnTo>
                    <a:pt x="10966" y="60557"/>
                  </a:lnTo>
                  <a:lnTo>
                    <a:pt x="10997" y="60252"/>
                  </a:lnTo>
                  <a:lnTo>
                    <a:pt x="11039" y="59947"/>
                  </a:lnTo>
                  <a:lnTo>
                    <a:pt x="11081" y="59663"/>
                  </a:lnTo>
                  <a:lnTo>
                    <a:pt x="11129" y="59378"/>
                  </a:lnTo>
                  <a:lnTo>
                    <a:pt x="11184" y="59114"/>
                  </a:lnTo>
                  <a:lnTo>
                    <a:pt x="11244" y="58870"/>
                  </a:lnTo>
                  <a:lnTo>
                    <a:pt x="11311" y="58626"/>
                  </a:lnTo>
                  <a:lnTo>
                    <a:pt x="11377" y="58403"/>
                  </a:lnTo>
                  <a:lnTo>
                    <a:pt x="11455" y="58199"/>
                  </a:lnTo>
                  <a:lnTo>
                    <a:pt x="11534" y="57996"/>
                  </a:lnTo>
                  <a:lnTo>
                    <a:pt x="11618" y="57834"/>
                  </a:lnTo>
                  <a:lnTo>
                    <a:pt x="11637" y="50599"/>
                  </a:lnTo>
                  <a:lnTo>
                    <a:pt x="11673" y="43365"/>
                  </a:lnTo>
                  <a:lnTo>
                    <a:pt x="11697" y="39748"/>
                  </a:lnTo>
                  <a:lnTo>
                    <a:pt x="11721" y="36131"/>
                  </a:lnTo>
                  <a:lnTo>
                    <a:pt x="11751" y="32514"/>
                  </a:lnTo>
                  <a:lnTo>
                    <a:pt x="11788" y="28897"/>
                  </a:lnTo>
                  <a:lnTo>
                    <a:pt x="11824" y="25300"/>
                  </a:lnTo>
                  <a:lnTo>
                    <a:pt x="11872" y="21683"/>
                  </a:lnTo>
                  <a:lnTo>
                    <a:pt x="11920" y="18086"/>
                  </a:lnTo>
                  <a:lnTo>
                    <a:pt x="11975" y="14469"/>
                  </a:lnTo>
                  <a:lnTo>
                    <a:pt x="12035" y="10872"/>
                  </a:lnTo>
                  <a:lnTo>
                    <a:pt x="12108" y="7275"/>
                  </a:lnTo>
                  <a:lnTo>
                    <a:pt x="12180" y="3678"/>
                  </a:lnTo>
                  <a:lnTo>
                    <a:pt x="12259" y="81"/>
                  </a:lnTo>
                  <a:lnTo>
                    <a:pt x="1198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6"/>
            <p:cNvSpPr/>
            <p:nvPr/>
          </p:nvSpPr>
          <p:spPr>
            <a:xfrm>
              <a:off x="-2943100" y="-27557450"/>
              <a:ext cx="935400" cy="1511925"/>
            </a:xfrm>
            <a:custGeom>
              <a:avLst/>
              <a:gdLst/>
              <a:ahLst/>
              <a:cxnLst/>
              <a:rect l="l" t="t" r="r" b="b"/>
              <a:pathLst>
                <a:path w="37416" h="60477" extrusionOk="0">
                  <a:moveTo>
                    <a:pt x="73" y="1"/>
                  </a:moveTo>
                  <a:lnTo>
                    <a:pt x="37" y="1342"/>
                  </a:lnTo>
                  <a:lnTo>
                    <a:pt x="19" y="2683"/>
                  </a:lnTo>
                  <a:lnTo>
                    <a:pt x="7" y="4025"/>
                  </a:lnTo>
                  <a:lnTo>
                    <a:pt x="1" y="5366"/>
                  </a:lnTo>
                  <a:lnTo>
                    <a:pt x="7" y="6687"/>
                  </a:lnTo>
                  <a:lnTo>
                    <a:pt x="19" y="8007"/>
                  </a:lnTo>
                  <a:lnTo>
                    <a:pt x="43" y="9308"/>
                  </a:lnTo>
                  <a:lnTo>
                    <a:pt x="73" y="10609"/>
                  </a:lnTo>
                  <a:lnTo>
                    <a:pt x="116" y="11909"/>
                  </a:lnTo>
                  <a:lnTo>
                    <a:pt x="164" y="13189"/>
                  </a:lnTo>
                  <a:lnTo>
                    <a:pt x="218" y="14470"/>
                  </a:lnTo>
                  <a:lnTo>
                    <a:pt x="285" y="15729"/>
                  </a:lnTo>
                  <a:lnTo>
                    <a:pt x="357" y="16989"/>
                  </a:lnTo>
                  <a:lnTo>
                    <a:pt x="442" y="18249"/>
                  </a:lnTo>
                  <a:lnTo>
                    <a:pt x="532" y="19489"/>
                  </a:lnTo>
                  <a:lnTo>
                    <a:pt x="629" y="20708"/>
                  </a:lnTo>
                  <a:lnTo>
                    <a:pt x="738" y="21927"/>
                  </a:lnTo>
                  <a:lnTo>
                    <a:pt x="852" y="23126"/>
                  </a:lnTo>
                  <a:lnTo>
                    <a:pt x="973" y="24325"/>
                  </a:lnTo>
                  <a:lnTo>
                    <a:pt x="1106" y="25504"/>
                  </a:lnTo>
                  <a:lnTo>
                    <a:pt x="1245" y="26662"/>
                  </a:lnTo>
                  <a:lnTo>
                    <a:pt x="1390" y="27820"/>
                  </a:lnTo>
                  <a:lnTo>
                    <a:pt x="1541" y="28958"/>
                  </a:lnTo>
                  <a:lnTo>
                    <a:pt x="1704" y="30096"/>
                  </a:lnTo>
                  <a:lnTo>
                    <a:pt x="1873" y="31214"/>
                  </a:lnTo>
                  <a:lnTo>
                    <a:pt x="2048" y="32311"/>
                  </a:lnTo>
                  <a:lnTo>
                    <a:pt x="2235" y="33388"/>
                  </a:lnTo>
                  <a:lnTo>
                    <a:pt x="2422" y="34465"/>
                  </a:lnTo>
                  <a:lnTo>
                    <a:pt x="2622" y="35522"/>
                  </a:lnTo>
                  <a:lnTo>
                    <a:pt x="2827" y="36558"/>
                  </a:lnTo>
                  <a:lnTo>
                    <a:pt x="3038" y="37574"/>
                  </a:lnTo>
                  <a:lnTo>
                    <a:pt x="3256" y="38570"/>
                  </a:lnTo>
                  <a:lnTo>
                    <a:pt x="3479" y="39566"/>
                  </a:lnTo>
                  <a:lnTo>
                    <a:pt x="3715" y="40541"/>
                  </a:lnTo>
                  <a:lnTo>
                    <a:pt x="3956" y="41496"/>
                  </a:lnTo>
                  <a:lnTo>
                    <a:pt x="4198" y="42431"/>
                  </a:lnTo>
                  <a:lnTo>
                    <a:pt x="4451" y="43346"/>
                  </a:lnTo>
                  <a:lnTo>
                    <a:pt x="4711" y="44240"/>
                  </a:lnTo>
                  <a:lnTo>
                    <a:pt x="4977" y="45134"/>
                  </a:lnTo>
                  <a:lnTo>
                    <a:pt x="5248" y="45987"/>
                  </a:lnTo>
                  <a:lnTo>
                    <a:pt x="5526" y="46821"/>
                  </a:lnTo>
                  <a:lnTo>
                    <a:pt x="5810" y="47654"/>
                  </a:lnTo>
                  <a:lnTo>
                    <a:pt x="6100" y="48446"/>
                  </a:lnTo>
                  <a:lnTo>
                    <a:pt x="6396" y="49218"/>
                  </a:lnTo>
                  <a:lnTo>
                    <a:pt x="6698" y="49991"/>
                  </a:lnTo>
                  <a:lnTo>
                    <a:pt x="7006" y="50722"/>
                  </a:lnTo>
                  <a:lnTo>
                    <a:pt x="7320" y="51433"/>
                  </a:lnTo>
                  <a:lnTo>
                    <a:pt x="7640" y="52124"/>
                  </a:lnTo>
                  <a:lnTo>
                    <a:pt x="7966" y="52795"/>
                  </a:lnTo>
                  <a:lnTo>
                    <a:pt x="8292" y="53445"/>
                  </a:lnTo>
                  <a:lnTo>
                    <a:pt x="8630" y="54055"/>
                  </a:lnTo>
                  <a:lnTo>
                    <a:pt x="8974" y="54664"/>
                  </a:lnTo>
                  <a:lnTo>
                    <a:pt x="9318" y="55233"/>
                  </a:lnTo>
                  <a:lnTo>
                    <a:pt x="9669" y="55782"/>
                  </a:lnTo>
                  <a:lnTo>
                    <a:pt x="10031" y="56310"/>
                  </a:lnTo>
                  <a:lnTo>
                    <a:pt x="10393" y="56818"/>
                  </a:lnTo>
                  <a:lnTo>
                    <a:pt x="10756" y="57286"/>
                  </a:lnTo>
                  <a:lnTo>
                    <a:pt x="11130" y="57733"/>
                  </a:lnTo>
                  <a:lnTo>
                    <a:pt x="11510" y="58160"/>
                  </a:lnTo>
                  <a:lnTo>
                    <a:pt x="11891" y="58546"/>
                  </a:lnTo>
                  <a:lnTo>
                    <a:pt x="12277" y="58912"/>
                  </a:lnTo>
                  <a:lnTo>
                    <a:pt x="12670" y="59257"/>
                  </a:lnTo>
                  <a:lnTo>
                    <a:pt x="13062" y="59562"/>
                  </a:lnTo>
                  <a:lnTo>
                    <a:pt x="13467" y="59846"/>
                  </a:lnTo>
                  <a:lnTo>
                    <a:pt x="13781" y="60049"/>
                  </a:lnTo>
                  <a:lnTo>
                    <a:pt x="14119" y="60192"/>
                  </a:lnTo>
                  <a:lnTo>
                    <a:pt x="14481" y="60314"/>
                  </a:lnTo>
                  <a:lnTo>
                    <a:pt x="14868" y="60395"/>
                  </a:lnTo>
                  <a:lnTo>
                    <a:pt x="15266" y="60456"/>
                  </a:lnTo>
                  <a:lnTo>
                    <a:pt x="15689" y="60476"/>
                  </a:lnTo>
                  <a:lnTo>
                    <a:pt x="16124" y="60456"/>
                  </a:lnTo>
                  <a:lnTo>
                    <a:pt x="16577" y="60395"/>
                  </a:lnTo>
                  <a:lnTo>
                    <a:pt x="17048" y="60314"/>
                  </a:lnTo>
                  <a:lnTo>
                    <a:pt x="17531" y="60192"/>
                  </a:lnTo>
                  <a:lnTo>
                    <a:pt x="18026" y="60049"/>
                  </a:lnTo>
                  <a:lnTo>
                    <a:pt x="18533" y="59867"/>
                  </a:lnTo>
                  <a:lnTo>
                    <a:pt x="19059" y="59643"/>
                  </a:lnTo>
                  <a:lnTo>
                    <a:pt x="19590" y="59399"/>
                  </a:lnTo>
                  <a:lnTo>
                    <a:pt x="20127" y="59115"/>
                  </a:lnTo>
                  <a:lnTo>
                    <a:pt x="20677" y="58810"/>
                  </a:lnTo>
                  <a:lnTo>
                    <a:pt x="21232" y="58444"/>
                  </a:lnTo>
                  <a:lnTo>
                    <a:pt x="21794" y="58078"/>
                  </a:lnTo>
                  <a:lnTo>
                    <a:pt x="22356" y="57652"/>
                  </a:lnTo>
                  <a:lnTo>
                    <a:pt x="22929" y="57225"/>
                  </a:lnTo>
                  <a:lnTo>
                    <a:pt x="23503" y="56737"/>
                  </a:lnTo>
                  <a:lnTo>
                    <a:pt x="24077" y="56229"/>
                  </a:lnTo>
                  <a:lnTo>
                    <a:pt x="24650" y="55701"/>
                  </a:lnTo>
                  <a:lnTo>
                    <a:pt x="25230" y="55132"/>
                  </a:lnTo>
                  <a:lnTo>
                    <a:pt x="25804" y="54522"/>
                  </a:lnTo>
                  <a:lnTo>
                    <a:pt x="26377" y="53892"/>
                  </a:lnTo>
                  <a:lnTo>
                    <a:pt x="26945" y="53242"/>
                  </a:lnTo>
                  <a:lnTo>
                    <a:pt x="27513" y="52551"/>
                  </a:lnTo>
                  <a:lnTo>
                    <a:pt x="28074" y="51820"/>
                  </a:lnTo>
                  <a:lnTo>
                    <a:pt x="28624" y="51068"/>
                  </a:lnTo>
                  <a:lnTo>
                    <a:pt x="29173" y="50275"/>
                  </a:lnTo>
                  <a:lnTo>
                    <a:pt x="29711" y="49462"/>
                  </a:lnTo>
                  <a:lnTo>
                    <a:pt x="30236" y="48629"/>
                  </a:lnTo>
                  <a:lnTo>
                    <a:pt x="30755" y="47755"/>
                  </a:lnTo>
                  <a:lnTo>
                    <a:pt x="31263" y="46861"/>
                  </a:lnTo>
                  <a:lnTo>
                    <a:pt x="31758" y="45926"/>
                  </a:lnTo>
                  <a:lnTo>
                    <a:pt x="31999" y="45439"/>
                  </a:lnTo>
                  <a:lnTo>
                    <a:pt x="32235" y="44951"/>
                  </a:lnTo>
                  <a:lnTo>
                    <a:pt x="32470" y="44463"/>
                  </a:lnTo>
                  <a:lnTo>
                    <a:pt x="32706" y="43976"/>
                  </a:lnTo>
                  <a:lnTo>
                    <a:pt x="32929" y="43468"/>
                  </a:lnTo>
                  <a:lnTo>
                    <a:pt x="33153" y="42960"/>
                  </a:lnTo>
                  <a:lnTo>
                    <a:pt x="33370" y="42431"/>
                  </a:lnTo>
                  <a:lnTo>
                    <a:pt x="33587" y="41903"/>
                  </a:lnTo>
                  <a:lnTo>
                    <a:pt x="33799" y="41375"/>
                  </a:lnTo>
                  <a:lnTo>
                    <a:pt x="34004" y="40826"/>
                  </a:lnTo>
                  <a:lnTo>
                    <a:pt x="34203" y="40277"/>
                  </a:lnTo>
                  <a:lnTo>
                    <a:pt x="34403" y="39729"/>
                  </a:lnTo>
                  <a:lnTo>
                    <a:pt x="34590" y="39160"/>
                  </a:lnTo>
                  <a:lnTo>
                    <a:pt x="34777" y="38591"/>
                  </a:lnTo>
                  <a:lnTo>
                    <a:pt x="34958" y="38022"/>
                  </a:lnTo>
                  <a:lnTo>
                    <a:pt x="35133" y="37432"/>
                  </a:lnTo>
                  <a:lnTo>
                    <a:pt x="35302" y="36843"/>
                  </a:lnTo>
                  <a:lnTo>
                    <a:pt x="35471" y="36254"/>
                  </a:lnTo>
                  <a:lnTo>
                    <a:pt x="35628" y="35644"/>
                  </a:lnTo>
                  <a:lnTo>
                    <a:pt x="35779" y="35034"/>
                  </a:lnTo>
                  <a:lnTo>
                    <a:pt x="35930" y="34404"/>
                  </a:lnTo>
                  <a:lnTo>
                    <a:pt x="36069" y="33774"/>
                  </a:lnTo>
                  <a:lnTo>
                    <a:pt x="36202" y="33145"/>
                  </a:lnTo>
                  <a:lnTo>
                    <a:pt x="36335" y="32515"/>
                  </a:lnTo>
                  <a:lnTo>
                    <a:pt x="36456" y="31864"/>
                  </a:lnTo>
                  <a:lnTo>
                    <a:pt x="36570" y="31214"/>
                  </a:lnTo>
                  <a:lnTo>
                    <a:pt x="36679" y="30564"/>
                  </a:lnTo>
                  <a:lnTo>
                    <a:pt x="36782" y="29893"/>
                  </a:lnTo>
                  <a:lnTo>
                    <a:pt x="36872" y="29223"/>
                  </a:lnTo>
                  <a:lnTo>
                    <a:pt x="36963" y="28532"/>
                  </a:lnTo>
                  <a:lnTo>
                    <a:pt x="37041" y="27861"/>
                  </a:lnTo>
                  <a:lnTo>
                    <a:pt x="37114" y="27150"/>
                  </a:lnTo>
                  <a:lnTo>
                    <a:pt x="37180" y="26459"/>
                  </a:lnTo>
                  <a:lnTo>
                    <a:pt x="37241" y="25748"/>
                  </a:lnTo>
                  <a:lnTo>
                    <a:pt x="37289" y="25036"/>
                  </a:lnTo>
                  <a:lnTo>
                    <a:pt x="37331" y="24325"/>
                  </a:lnTo>
                  <a:lnTo>
                    <a:pt x="37361" y="23594"/>
                  </a:lnTo>
                  <a:lnTo>
                    <a:pt x="37392" y="22862"/>
                  </a:lnTo>
                  <a:lnTo>
                    <a:pt x="37410" y="22131"/>
                  </a:lnTo>
                  <a:lnTo>
                    <a:pt x="37416" y="21379"/>
                  </a:lnTo>
                  <a:lnTo>
                    <a:pt x="37416" y="20627"/>
                  </a:lnTo>
                  <a:lnTo>
                    <a:pt x="37410" y="19875"/>
                  </a:lnTo>
                  <a:lnTo>
                    <a:pt x="37392" y="19103"/>
                  </a:lnTo>
                  <a:lnTo>
                    <a:pt x="37367" y="18331"/>
                  </a:lnTo>
                  <a:lnTo>
                    <a:pt x="37331" y="17558"/>
                  </a:lnTo>
                  <a:lnTo>
                    <a:pt x="37289" y="16766"/>
                  </a:lnTo>
                  <a:lnTo>
                    <a:pt x="37235" y="15973"/>
                  </a:lnTo>
                  <a:lnTo>
                    <a:pt x="37168" y="15181"/>
                  </a:lnTo>
                  <a:lnTo>
                    <a:pt x="37096" y="14388"/>
                  </a:lnTo>
                  <a:lnTo>
                    <a:pt x="37017" y="13575"/>
                  </a:lnTo>
                  <a:lnTo>
                    <a:pt x="36921" y="12763"/>
                  </a:lnTo>
                  <a:lnTo>
                    <a:pt x="36818" y="11929"/>
                  </a:lnTo>
                  <a:lnTo>
                    <a:pt x="36709" y="11096"/>
                  </a:lnTo>
                  <a:lnTo>
                    <a:pt x="36589" y="10263"/>
                  </a:lnTo>
                  <a:lnTo>
                    <a:pt x="36456" y="9430"/>
                  </a:lnTo>
                  <a:lnTo>
                    <a:pt x="36311" y="8576"/>
                  </a:lnTo>
                  <a:lnTo>
                    <a:pt x="36256" y="8231"/>
                  </a:lnTo>
                  <a:lnTo>
                    <a:pt x="36220" y="7906"/>
                  </a:lnTo>
                  <a:lnTo>
                    <a:pt x="36196" y="7560"/>
                  </a:lnTo>
                  <a:lnTo>
                    <a:pt x="36184" y="7215"/>
                  </a:lnTo>
                  <a:lnTo>
                    <a:pt x="36178" y="6869"/>
                  </a:lnTo>
                  <a:lnTo>
                    <a:pt x="36190" y="6524"/>
                  </a:lnTo>
                  <a:lnTo>
                    <a:pt x="36214" y="6199"/>
                  </a:lnTo>
                  <a:lnTo>
                    <a:pt x="36244" y="5894"/>
                  </a:lnTo>
                  <a:lnTo>
                    <a:pt x="36287" y="5569"/>
                  </a:lnTo>
                  <a:lnTo>
                    <a:pt x="36335" y="5284"/>
                  </a:lnTo>
                  <a:lnTo>
                    <a:pt x="36389" y="5000"/>
                  </a:lnTo>
                  <a:lnTo>
                    <a:pt x="36456" y="4736"/>
                  </a:lnTo>
                  <a:lnTo>
                    <a:pt x="36522" y="4492"/>
                  </a:lnTo>
                  <a:lnTo>
                    <a:pt x="36601" y="4268"/>
                  </a:lnTo>
                  <a:lnTo>
                    <a:pt x="36679" y="4065"/>
                  </a:lnTo>
                  <a:lnTo>
                    <a:pt x="36758" y="3882"/>
                  </a:lnTo>
                  <a:lnTo>
                    <a:pt x="32289" y="3882"/>
                  </a:lnTo>
                  <a:lnTo>
                    <a:pt x="30049" y="3862"/>
                  </a:lnTo>
                  <a:lnTo>
                    <a:pt x="27802" y="3821"/>
                  </a:lnTo>
                  <a:lnTo>
                    <a:pt x="25550" y="3781"/>
                  </a:lnTo>
                  <a:lnTo>
                    <a:pt x="23298" y="3699"/>
                  </a:lnTo>
                  <a:lnTo>
                    <a:pt x="21045" y="3598"/>
                  </a:lnTo>
                  <a:lnTo>
                    <a:pt x="18793" y="3476"/>
                  </a:lnTo>
                  <a:lnTo>
                    <a:pt x="16547" y="3313"/>
                  </a:lnTo>
                  <a:lnTo>
                    <a:pt x="14294" y="3110"/>
                  </a:lnTo>
                  <a:lnTo>
                    <a:pt x="12048" y="2866"/>
                  </a:lnTo>
                  <a:lnTo>
                    <a:pt x="9801" y="2582"/>
                  </a:lnTo>
                  <a:lnTo>
                    <a:pt x="8678" y="2419"/>
                  </a:lnTo>
                  <a:lnTo>
                    <a:pt x="7561" y="2257"/>
                  </a:lnTo>
                  <a:lnTo>
                    <a:pt x="6438" y="2074"/>
                  </a:lnTo>
                  <a:lnTo>
                    <a:pt x="5321" y="1871"/>
                  </a:lnTo>
                  <a:lnTo>
                    <a:pt x="4204" y="1667"/>
                  </a:lnTo>
                  <a:lnTo>
                    <a:pt x="3087" y="1423"/>
                  </a:lnTo>
                  <a:lnTo>
                    <a:pt x="1976" y="1200"/>
                  </a:lnTo>
                  <a:lnTo>
                    <a:pt x="864" y="936"/>
                  </a:lnTo>
                  <a:lnTo>
                    <a:pt x="744" y="895"/>
                  </a:lnTo>
                  <a:lnTo>
                    <a:pt x="635" y="834"/>
                  </a:lnTo>
                  <a:lnTo>
                    <a:pt x="526" y="733"/>
                  </a:lnTo>
                  <a:lnTo>
                    <a:pt x="430" y="631"/>
                  </a:lnTo>
                  <a:lnTo>
                    <a:pt x="333" y="489"/>
                  </a:lnTo>
                  <a:lnTo>
                    <a:pt x="242" y="346"/>
                  </a:lnTo>
                  <a:lnTo>
                    <a:pt x="152" y="184"/>
                  </a:lnTo>
                  <a:lnTo>
                    <a:pt x="73"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6"/>
            <p:cNvSpPr/>
            <p:nvPr/>
          </p:nvSpPr>
          <p:spPr>
            <a:xfrm>
              <a:off x="-2718150" y="-25938375"/>
              <a:ext cx="434800" cy="1063850"/>
            </a:xfrm>
            <a:custGeom>
              <a:avLst/>
              <a:gdLst/>
              <a:ahLst/>
              <a:cxnLst/>
              <a:rect l="l" t="t" r="r" b="b"/>
              <a:pathLst>
                <a:path w="17392" h="42554" extrusionOk="0">
                  <a:moveTo>
                    <a:pt x="17391" y="1"/>
                  </a:moveTo>
                  <a:lnTo>
                    <a:pt x="16878" y="651"/>
                  </a:lnTo>
                  <a:lnTo>
                    <a:pt x="16371" y="1281"/>
                  </a:lnTo>
                  <a:lnTo>
                    <a:pt x="15864" y="1870"/>
                  </a:lnTo>
                  <a:lnTo>
                    <a:pt x="15368" y="2439"/>
                  </a:lnTo>
                  <a:lnTo>
                    <a:pt x="14873" y="2968"/>
                  </a:lnTo>
                  <a:lnTo>
                    <a:pt x="14390" y="3456"/>
                  </a:lnTo>
                  <a:lnTo>
                    <a:pt x="13913" y="3903"/>
                  </a:lnTo>
                  <a:lnTo>
                    <a:pt x="13448" y="4329"/>
                  </a:lnTo>
                  <a:lnTo>
                    <a:pt x="12989" y="4715"/>
                  </a:lnTo>
                  <a:lnTo>
                    <a:pt x="12542" y="5061"/>
                  </a:lnTo>
                  <a:lnTo>
                    <a:pt x="12108" y="5366"/>
                  </a:lnTo>
                  <a:lnTo>
                    <a:pt x="11685" y="5650"/>
                  </a:lnTo>
                  <a:lnTo>
                    <a:pt x="11280" y="5874"/>
                  </a:lnTo>
                  <a:lnTo>
                    <a:pt x="10888" y="6077"/>
                  </a:lnTo>
                  <a:lnTo>
                    <a:pt x="10507" y="6219"/>
                  </a:lnTo>
                  <a:lnTo>
                    <a:pt x="10145" y="6341"/>
                  </a:lnTo>
                  <a:lnTo>
                    <a:pt x="9813" y="6422"/>
                  </a:lnTo>
                  <a:lnTo>
                    <a:pt x="9475" y="6504"/>
                  </a:lnTo>
                  <a:lnTo>
                    <a:pt x="9143" y="6544"/>
                  </a:lnTo>
                  <a:lnTo>
                    <a:pt x="8811" y="6585"/>
                  </a:lnTo>
                  <a:lnTo>
                    <a:pt x="8146" y="6585"/>
                  </a:lnTo>
                  <a:lnTo>
                    <a:pt x="7820" y="6565"/>
                  </a:lnTo>
                  <a:lnTo>
                    <a:pt x="7488" y="6524"/>
                  </a:lnTo>
                  <a:lnTo>
                    <a:pt x="7162" y="6483"/>
                  </a:lnTo>
                  <a:lnTo>
                    <a:pt x="6836" y="6402"/>
                  </a:lnTo>
                  <a:lnTo>
                    <a:pt x="6510" y="6321"/>
                  </a:lnTo>
                  <a:lnTo>
                    <a:pt x="6184" y="6219"/>
                  </a:lnTo>
                  <a:lnTo>
                    <a:pt x="5864" y="6097"/>
                  </a:lnTo>
                  <a:lnTo>
                    <a:pt x="5538" y="5955"/>
                  </a:lnTo>
                  <a:lnTo>
                    <a:pt x="5218" y="5813"/>
                  </a:lnTo>
                  <a:lnTo>
                    <a:pt x="4904" y="5630"/>
                  </a:lnTo>
                  <a:lnTo>
                    <a:pt x="4584" y="5447"/>
                  </a:lnTo>
                  <a:lnTo>
                    <a:pt x="4270" y="5264"/>
                  </a:lnTo>
                  <a:lnTo>
                    <a:pt x="3950" y="5041"/>
                  </a:lnTo>
                  <a:lnTo>
                    <a:pt x="3642" y="4817"/>
                  </a:lnTo>
                  <a:lnTo>
                    <a:pt x="3328" y="4573"/>
                  </a:lnTo>
                  <a:lnTo>
                    <a:pt x="3020" y="4309"/>
                  </a:lnTo>
                  <a:lnTo>
                    <a:pt x="2706" y="4024"/>
                  </a:lnTo>
                  <a:lnTo>
                    <a:pt x="2404" y="3740"/>
                  </a:lnTo>
                  <a:lnTo>
                    <a:pt x="2096" y="3435"/>
                  </a:lnTo>
                  <a:lnTo>
                    <a:pt x="1794" y="3130"/>
                  </a:lnTo>
                  <a:lnTo>
                    <a:pt x="1492" y="2785"/>
                  </a:lnTo>
                  <a:lnTo>
                    <a:pt x="1190" y="2439"/>
                  </a:lnTo>
                  <a:lnTo>
                    <a:pt x="894" y="2094"/>
                  </a:lnTo>
                  <a:lnTo>
                    <a:pt x="598" y="1708"/>
                  </a:lnTo>
                  <a:lnTo>
                    <a:pt x="302" y="1342"/>
                  </a:lnTo>
                  <a:lnTo>
                    <a:pt x="12" y="936"/>
                  </a:lnTo>
                  <a:lnTo>
                    <a:pt x="6" y="3496"/>
                  </a:lnTo>
                  <a:lnTo>
                    <a:pt x="0" y="6036"/>
                  </a:lnTo>
                  <a:lnTo>
                    <a:pt x="0" y="8597"/>
                  </a:lnTo>
                  <a:lnTo>
                    <a:pt x="6" y="11157"/>
                  </a:lnTo>
                  <a:lnTo>
                    <a:pt x="18" y="13718"/>
                  </a:lnTo>
                  <a:lnTo>
                    <a:pt x="31" y="16258"/>
                  </a:lnTo>
                  <a:lnTo>
                    <a:pt x="67" y="21379"/>
                  </a:lnTo>
                  <a:lnTo>
                    <a:pt x="121" y="26479"/>
                  </a:lnTo>
                  <a:lnTo>
                    <a:pt x="182" y="31580"/>
                  </a:lnTo>
                  <a:lnTo>
                    <a:pt x="260" y="36660"/>
                  </a:lnTo>
                  <a:lnTo>
                    <a:pt x="351" y="41761"/>
                  </a:lnTo>
                  <a:lnTo>
                    <a:pt x="1347" y="41618"/>
                  </a:lnTo>
                  <a:lnTo>
                    <a:pt x="2349" y="41517"/>
                  </a:lnTo>
                  <a:lnTo>
                    <a:pt x="3352" y="41456"/>
                  </a:lnTo>
                  <a:lnTo>
                    <a:pt x="4354" y="41415"/>
                  </a:lnTo>
                  <a:lnTo>
                    <a:pt x="5357" y="41415"/>
                  </a:lnTo>
                  <a:lnTo>
                    <a:pt x="6359" y="41435"/>
                  </a:lnTo>
                  <a:lnTo>
                    <a:pt x="7361" y="41456"/>
                  </a:lnTo>
                  <a:lnTo>
                    <a:pt x="8370" y="41517"/>
                  </a:lnTo>
                  <a:lnTo>
                    <a:pt x="9372" y="41598"/>
                  </a:lnTo>
                  <a:lnTo>
                    <a:pt x="10375" y="41700"/>
                  </a:lnTo>
                  <a:lnTo>
                    <a:pt x="11377" y="41822"/>
                  </a:lnTo>
                  <a:lnTo>
                    <a:pt x="12385" y="41943"/>
                  </a:lnTo>
                  <a:lnTo>
                    <a:pt x="14384" y="42228"/>
                  </a:lnTo>
                  <a:lnTo>
                    <a:pt x="16383" y="42553"/>
                  </a:lnTo>
                  <a:lnTo>
                    <a:pt x="16377" y="39871"/>
                  </a:lnTo>
                  <a:lnTo>
                    <a:pt x="16383" y="37188"/>
                  </a:lnTo>
                  <a:lnTo>
                    <a:pt x="16395" y="34526"/>
                  </a:lnTo>
                  <a:lnTo>
                    <a:pt x="16413" y="31844"/>
                  </a:lnTo>
                  <a:lnTo>
                    <a:pt x="16443" y="29182"/>
                  </a:lnTo>
                  <a:lnTo>
                    <a:pt x="16486" y="26520"/>
                  </a:lnTo>
                  <a:lnTo>
                    <a:pt x="16534" y="23858"/>
                  </a:lnTo>
                  <a:lnTo>
                    <a:pt x="16588" y="21196"/>
                  </a:lnTo>
                  <a:lnTo>
                    <a:pt x="16655" y="18534"/>
                  </a:lnTo>
                  <a:lnTo>
                    <a:pt x="16727" y="15872"/>
                  </a:lnTo>
                  <a:lnTo>
                    <a:pt x="16818" y="13230"/>
                  </a:lnTo>
                  <a:lnTo>
                    <a:pt x="16908" y="10568"/>
                  </a:lnTo>
                  <a:lnTo>
                    <a:pt x="17017" y="7926"/>
                  </a:lnTo>
                  <a:lnTo>
                    <a:pt x="17132" y="5284"/>
                  </a:lnTo>
                  <a:lnTo>
                    <a:pt x="17253" y="2643"/>
                  </a:lnTo>
                  <a:lnTo>
                    <a:pt x="17391"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6"/>
            <p:cNvSpPr/>
            <p:nvPr/>
          </p:nvSpPr>
          <p:spPr>
            <a:xfrm>
              <a:off x="-2705025" y="-24718100"/>
              <a:ext cx="446725" cy="1204550"/>
            </a:xfrm>
            <a:custGeom>
              <a:avLst/>
              <a:gdLst/>
              <a:ahLst/>
              <a:cxnLst/>
              <a:rect l="l" t="t" r="r" b="b"/>
              <a:pathLst>
                <a:path w="17869" h="48182" extrusionOk="0">
                  <a:moveTo>
                    <a:pt x="15858" y="1"/>
                  </a:moveTo>
                  <a:lnTo>
                    <a:pt x="13883" y="326"/>
                  </a:lnTo>
                  <a:lnTo>
                    <a:pt x="11903" y="590"/>
                  </a:lnTo>
                  <a:lnTo>
                    <a:pt x="10912" y="733"/>
                  </a:lnTo>
                  <a:lnTo>
                    <a:pt x="9916" y="834"/>
                  </a:lnTo>
                  <a:lnTo>
                    <a:pt x="8920" y="936"/>
                  </a:lnTo>
                  <a:lnTo>
                    <a:pt x="7929" y="1017"/>
                  </a:lnTo>
                  <a:lnTo>
                    <a:pt x="6933" y="1078"/>
                  </a:lnTo>
                  <a:lnTo>
                    <a:pt x="5937" y="1119"/>
                  </a:lnTo>
                  <a:lnTo>
                    <a:pt x="4946" y="1139"/>
                  </a:lnTo>
                  <a:lnTo>
                    <a:pt x="3956" y="1139"/>
                  </a:lnTo>
                  <a:lnTo>
                    <a:pt x="2960" y="1119"/>
                  </a:lnTo>
                  <a:lnTo>
                    <a:pt x="1975" y="1058"/>
                  </a:lnTo>
                  <a:lnTo>
                    <a:pt x="985" y="976"/>
                  </a:lnTo>
                  <a:lnTo>
                    <a:pt x="1" y="875"/>
                  </a:lnTo>
                  <a:lnTo>
                    <a:pt x="79" y="3821"/>
                  </a:lnTo>
                  <a:lnTo>
                    <a:pt x="164" y="6768"/>
                  </a:lnTo>
                  <a:lnTo>
                    <a:pt x="254" y="9694"/>
                  </a:lnTo>
                  <a:lnTo>
                    <a:pt x="351" y="12620"/>
                  </a:lnTo>
                  <a:lnTo>
                    <a:pt x="460" y="15547"/>
                  </a:lnTo>
                  <a:lnTo>
                    <a:pt x="568" y="18452"/>
                  </a:lnTo>
                  <a:lnTo>
                    <a:pt x="683" y="21379"/>
                  </a:lnTo>
                  <a:lnTo>
                    <a:pt x="810" y="24285"/>
                  </a:lnTo>
                  <a:lnTo>
                    <a:pt x="937" y="27170"/>
                  </a:lnTo>
                  <a:lnTo>
                    <a:pt x="1076" y="30056"/>
                  </a:lnTo>
                  <a:lnTo>
                    <a:pt x="1214" y="32941"/>
                  </a:lnTo>
                  <a:lnTo>
                    <a:pt x="1365" y="35827"/>
                  </a:lnTo>
                  <a:lnTo>
                    <a:pt x="1522" y="38692"/>
                  </a:lnTo>
                  <a:lnTo>
                    <a:pt x="1685" y="41557"/>
                  </a:lnTo>
                  <a:lnTo>
                    <a:pt x="1855" y="44402"/>
                  </a:lnTo>
                  <a:lnTo>
                    <a:pt x="2036" y="47247"/>
                  </a:lnTo>
                  <a:lnTo>
                    <a:pt x="4010" y="47369"/>
                  </a:lnTo>
                  <a:lnTo>
                    <a:pt x="5991" y="47491"/>
                  </a:lnTo>
                  <a:lnTo>
                    <a:pt x="9952" y="47776"/>
                  </a:lnTo>
                  <a:lnTo>
                    <a:pt x="11933" y="47898"/>
                  </a:lnTo>
                  <a:lnTo>
                    <a:pt x="13914" y="48019"/>
                  </a:lnTo>
                  <a:lnTo>
                    <a:pt x="15894" y="48121"/>
                  </a:lnTo>
                  <a:lnTo>
                    <a:pt x="17869" y="48182"/>
                  </a:lnTo>
                  <a:lnTo>
                    <a:pt x="17663" y="45215"/>
                  </a:lnTo>
                  <a:lnTo>
                    <a:pt x="17464" y="42248"/>
                  </a:lnTo>
                  <a:lnTo>
                    <a:pt x="17283" y="39261"/>
                  </a:lnTo>
                  <a:lnTo>
                    <a:pt x="17102" y="36274"/>
                  </a:lnTo>
                  <a:lnTo>
                    <a:pt x="16939" y="33287"/>
                  </a:lnTo>
                  <a:lnTo>
                    <a:pt x="16788" y="30279"/>
                  </a:lnTo>
                  <a:lnTo>
                    <a:pt x="16643" y="27272"/>
                  </a:lnTo>
                  <a:lnTo>
                    <a:pt x="16510" y="24264"/>
                  </a:lnTo>
                  <a:lnTo>
                    <a:pt x="16389" y="21236"/>
                  </a:lnTo>
                  <a:lnTo>
                    <a:pt x="16281" y="18209"/>
                  </a:lnTo>
                  <a:lnTo>
                    <a:pt x="16184" y="15181"/>
                  </a:lnTo>
                  <a:lnTo>
                    <a:pt x="16093" y="12153"/>
                  </a:lnTo>
                  <a:lnTo>
                    <a:pt x="16015" y="9125"/>
                  </a:lnTo>
                  <a:lnTo>
                    <a:pt x="15955" y="6097"/>
                  </a:lnTo>
                  <a:lnTo>
                    <a:pt x="15900" y="3049"/>
                  </a:lnTo>
                  <a:lnTo>
                    <a:pt x="15858"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6"/>
            <p:cNvSpPr/>
            <p:nvPr/>
          </p:nvSpPr>
          <p:spPr>
            <a:xfrm>
              <a:off x="-2586050" y="-6869150"/>
              <a:ext cx="482650" cy="548175"/>
            </a:xfrm>
            <a:custGeom>
              <a:avLst/>
              <a:gdLst/>
              <a:ahLst/>
              <a:cxnLst/>
              <a:rect l="l" t="t" r="r" b="b"/>
              <a:pathLst>
                <a:path w="19306" h="21927" extrusionOk="0">
                  <a:moveTo>
                    <a:pt x="0" y="0"/>
                  </a:moveTo>
                  <a:lnTo>
                    <a:pt x="60" y="9633"/>
                  </a:lnTo>
                  <a:lnTo>
                    <a:pt x="85" y="14449"/>
                  </a:lnTo>
                  <a:lnTo>
                    <a:pt x="103" y="19265"/>
                  </a:lnTo>
                  <a:lnTo>
                    <a:pt x="4909" y="20017"/>
                  </a:lnTo>
                  <a:lnTo>
                    <a:pt x="7307" y="20382"/>
                  </a:lnTo>
                  <a:lnTo>
                    <a:pt x="9704" y="20728"/>
                  </a:lnTo>
                  <a:lnTo>
                    <a:pt x="12101" y="21073"/>
                  </a:lnTo>
                  <a:lnTo>
                    <a:pt x="14505" y="21378"/>
                  </a:lnTo>
                  <a:lnTo>
                    <a:pt x="16902" y="21663"/>
                  </a:lnTo>
                  <a:lnTo>
                    <a:pt x="19305" y="21927"/>
                  </a:lnTo>
                  <a:lnTo>
                    <a:pt x="19215" y="19346"/>
                  </a:lnTo>
                  <a:lnTo>
                    <a:pt x="19130" y="16786"/>
                  </a:lnTo>
                  <a:lnTo>
                    <a:pt x="19052" y="14184"/>
                  </a:lnTo>
                  <a:lnTo>
                    <a:pt x="18979" y="11604"/>
                  </a:lnTo>
                  <a:lnTo>
                    <a:pt x="18913" y="9023"/>
                  </a:lnTo>
                  <a:lnTo>
                    <a:pt x="18852" y="6422"/>
                  </a:lnTo>
                  <a:lnTo>
                    <a:pt x="18798" y="3821"/>
                  </a:lnTo>
                  <a:lnTo>
                    <a:pt x="18750" y="1240"/>
                  </a:lnTo>
                  <a:lnTo>
                    <a:pt x="17820" y="1484"/>
                  </a:lnTo>
                  <a:lnTo>
                    <a:pt x="16787" y="1748"/>
                  </a:lnTo>
                  <a:lnTo>
                    <a:pt x="15658" y="2033"/>
                  </a:lnTo>
                  <a:lnTo>
                    <a:pt x="14456" y="2297"/>
                  </a:lnTo>
                  <a:lnTo>
                    <a:pt x="13188" y="2541"/>
                  </a:lnTo>
                  <a:lnTo>
                    <a:pt x="12542" y="2642"/>
                  </a:lnTo>
                  <a:lnTo>
                    <a:pt x="11884" y="2744"/>
                  </a:lnTo>
                  <a:lnTo>
                    <a:pt x="11220" y="2825"/>
                  </a:lnTo>
                  <a:lnTo>
                    <a:pt x="10549" y="2906"/>
                  </a:lnTo>
                  <a:lnTo>
                    <a:pt x="9879" y="2967"/>
                  </a:lnTo>
                  <a:lnTo>
                    <a:pt x="9203" y="2988"/>
                  </a:lnTo>
                  <a:lnTo>
                    <a:pt x="8533" y="3008"/>
                  </a:lnTo>
                  <a:lnTo>
                    <a:pt x="7862" y="3028"/>
                  </a:lnTo>
                  <a:lnTo>
                    <a:pt x="7204" y="2988"/>
                  </a:lnTo>
                  <a:lnTo>
                    <a:pt x="6546" y="2947"/>
                  </a:lnTo>
                  <a:lnTo>
                    <a:pt x="5900" y="2886"/>
                  </a:lnTo>
                  <a:lnTo>
                    <a:pt x="5266" y="2784"/>
                  </a:lnTo>
                  <a:lnTo>
                    <a:pt x="4644" y="2662"/>
                  </a:lnTo>
                  <a:lnTo>
                    <a:pt x="4040" y="2500"/>
                  </a:lnTo>
                  <a:lnTo>
                    <a:pt x="3454" y="2317"/>
                  </a:lnTo>
                  <a:lnTo>
                    <a:pt x="2880" y="2093"/>
                  </a:lnTo>
                  <a:lnTo>
                    <a:pt x="2337" y="1850"/>
                  </a:lnTo>
                  <a:lnTo>
                    <a:pt x="2071" y="1707"/>
                  </a:lnTo>
                  <a:lnTo>
                    <a:pt x="1812" y="1565"/>
                  </a:lnTo>
                  <a:lnTo>
                    <a:pt x="1558" y="1403"/>
                  </a:lnTo>
                  <a:lnTo>
                    <a:pt x="1317" y="1240"/>
                  </a:lnTo>
                  <a:lnTo>
                    <a:pt x="1075" y="1057"/>
                  </a:lnTo>
                  <a:lnTo>
                    <a:pt x="845" y="874"/>
                  </a:lnTo>
                  <a:lnTo>
                    <a:pt x="622" y="671"/>
                  </a:lnTo>
                  <a:lnTo>
                    <a:pt x="405" y="447"/>
                  </a:lnTo>
                  <a:lnTo>
                    <a:pt x="199" y="244"/>
                  </a:lnTo>
                  <a:lnTo>
                    <a:pt x="0"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6"/>
            <p:cNvSpPr/>
            <p:nvPr/>
          </p:nvSpPr>
          <p:spPr>
            <a:xfrm>
              <a:off x="-2641925" y="-23378425"/>
              <a:ext cx="556800" cy="1377275"/>
            </a:xfrm>
            <a:custGeom>
              <a:avLst/>
              <a:gdLst/>
              <a:ahLst/>
              <a:cxnLst/>
              <a:rect l="l" t="t" r="r" b="b"/>
              <a:pathLst>
                <a:path w="22272" h="55091" extrusionOk="0">
                  <a:moveTo>
                    <a:pt x="15731" y="0"/>
                  </a:moveTo>
                  <a:lnTo>
                    <a:pt x="15671" y="102"/>
                  </a:lnTo>
                  <a:lnTo>
                    <a:pt x="15635" y="143"/>
                  </a:lnTo>
                  <a:lnTo>
                    <a:pt x="15604" y="143"/>
                  </a:lnTo>
                  <a:lnTo>
                    <a:pt x="13654" y="224"/>
                  </a:lnTo>
                  <a:lnTo>
                    <a:pt x="11698" y="305"/>
                  </a:lnTo>
                  <a:lnTo>
                    <a:pt x="9747" y="427"/>
                  </a:lnTo>
                  <a:lnTo>
                    <a:pt x="7797" y="569"/>
                  </a:lnTo>
                  <a:lnTo>
                    <a:pt x="3896" y="834"/>
                  </a:lnTo>
                  <a:lnTo>
                    <a:pt x="1951" y="976"/>
                  </a:lnTo>
                  <a:lnTo>
                    <a:pt x="1" y="1077"/>
                  </a:lnTo>
                  <a:lnTo>
                    <a:pt x="236" y="4329"/>
                  </a:lnTo>
                  <a:lnTo>
                    <a:pt x="484" y="7560"/>
                  </a:lnTo>
                  <a:lnTo>
                    <a:pt x="738" y="10771"/>
                  </a:lnTo>
                  <a:lnTo>
                    <a:pt x="1003" y="13961"/>
                  </a:lnTo>
                  <a:lnTo>
                    <a:pt x="1275" y="17151"/>
                  </a:lnTo>
                  <a:lnTo>
                    <a:pt x="1565" y="20342"/>
                  </a:lnTo>
                  <a:lnTo>
                    <a:pt x="1861" y="23491"/>
                  </a:lnTo>
                  <a:lnTo>
                    <a:pt x="2169" y="26641"/>
                  </a:lnTo>
                  <a:lnTo>
                    <a:pt x="2489" y="29771"/>
                  </a:lnTo>
                  <a:lnTo>
                    <a:pt x="2815" y="32900"/>
                  </a:lnTo>
                  <a:lnTo>
                    <a:pt x="3159" y="35989"/>
                  </a:lnTo>
                  <a:lnTo>
                    <a:pt x="3509" y="39078"/>
                  </a:lnTo>
                  <a:lnTo>
                    <a:pt x="3878" y="42166"/>
                  </a:lnTo>
                  <a:lnTo>
                    <a:pt x="4252" y="45215"/>
                  </a:lnTo>
                  <a:lnTo>
                    <a:pt x="4638" y="48263"/>
                  </a:lnTo>
                  <a:lnTo>
                    <a:pt x="5037" y="51270"/>
                  </a:lnTo>
                  <a:lnTo>
                    <a:pt x="6118" y="51453"/>
                  </a:lnTo>
                  <a:lnTo>
                    <a:pt x="7193" y="51636"/>
                  </a:lnTo>
                  <a:lnTo>
                    <a:pt x="9349" y="52022"/>
                  </a:lnTo>
                  <a:lnTo>
                    <a:pt x="11498" y="52469"/>
                  </a:lnTo>
                  <a:lnTo>
                    <a:pt x="13654" y="52937"/>
                  </a:lnTo>
                  <a:lnTo>
                    <a:pt x="15810" y="53445"/>
                  </a:lnTo>
                  <a:lnTo>
                    <a:pt x="17959" y="53993"/>
                  </a:lnTo>
                  <a:lnTo>
                    <a:pt x="20115" y="54542"/>
                  </a:lnTo>
                  <a:lnTo>
                    <a:pt x="22271" y="55091"/>
                  </a:lnTo>
                  <a:lnTo>
                    <a:pt x="22005" y="53465"/>
                  </a:lnTo>
                  <a:lnTo>
                    <a:pt x="21752" y="51819"/>
                  </a:lnTo>
                  <a:lnTo>
                    <a:pt x="21498" y="50173"/>
                  </a:lnTo>
                  <a:lnTo>
                    <a:pt x="21244" y="48527"/>
                  </a:lnTo>
                  <a:lnTo>
                    <a:pt x="20997" y="46881"/>
                  </a:lnTo>
                  <a:lnTo>
                    <a:pt x="20755" y="45215"/>
                  </a:lnTo>
                  <a:lnTo>
                    <a:pt x="20514" y="43528"/>
                  </a:lnTo>
                  <a:lnTo>
                    <a:pt x="20278" y="41862"/>
                  </a:lnTo>
                  <a:lnTo>
                    <a:pt x="20043" y="40175"/>
                  </a:lnTo>
                  <a:lnTo>
                    <a:pt x="19813" y="38488"/>
                  </a:lnTo>
                  <a:lnTo>
                    <a:pt x="19590" y="36781"/>
                  </a:lnTo>
                  <a:lnTo>
                    <a:pt x="19366" y="35095"/>
                  </a:lnTo>
                  <a:lnTo>
                    <a:pt x="19149" y="33388"/>
                  </a:lnTo>
                  <a:lnTo>
                    <a:pt x="18938" y="31660"/>
                  </a:lnTo>
                  <a:lnTo>
                    <a:pt x="18726" y="29954"/>
                  </a:lnTo>
                  <a:lnTo>
                    <a:pt x="18521" y="28226"/>
                  </a:lnTo>
                  <a:lnTo>
                    <a:pt x="18316" y="26499"/>
                  </a:lnTo>
                  <a:lnTo>
                    <a:pt x="18116" y="24772"/>
                  </a:lnTo>
                  <a:lnTo>
                    <a:pt x="17923" y="23024"/>
                  </a:lnTo>
                  <a:lnTo>
                    <a:pt x="17730" y="21276"/>
                  </a:lnTo>
                  <a:lnTo>
                    <a:pt x="17543" y="19529"/>
                  </a:lnTo>
                  <a:lnTo>
                    <a:pt x="17356" y="17781"/>
                  </a:lnTo>
                  <a:lnTo>
                    <a:pt x="17181" y="16034"/>
                  </a:lnTo>
                  <a:lnTo>
                    <a:pt x="16999" y="14266"/>
                  </a:lnTo>
                  <a:lnTo>
                    <a:pt x="16830" y="12498"/>
                  </a:lnTo>
                  <a:lnTo>
                    <a:pt x="16661" y="10730"/>
                  </a:lnTo>
                  <a:lnTo>
                    <a:pt x="16498" y="8942"/>
                  </a:lnTo>
                  <a:lnTo>
                    <a:pt x="16335" y="7174"/>
                  </a:lnTo>
                  <a:lnTo>
                    <a:pt x="16178" y="5385"/>
                  </a:lnTo>
                  <a:lnTo>
                    <a:pt x="16027" y="3597"/>
                  </a:lnTo>
                  <a:lnTo>
                    <a:pt x="15876" y="1809"/>
                  </a:lnTo>
                  <a:lnTo>
                    <a:pt x="15731"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6"/>
            <p:cNvSpPr/>
            <p:nvPr/>
          </p:nvSpPr>
          <p:spPr>
            <a:xfrm>
              <a:off x="-2490800" y="-21916325"/>
              <a:ext cx="607650" cy="910400"/>
            </a:xfrm>
            <a:custGeom>
              <a:avLst/>
              <a:gdLst/>
              <a:ahLst/>
              <a:cxnLst/>
              <a:rect l="l" t="t" r="r" b="b"/>
              <a:pathLst>
                <a:path w="24306" h="36416" extrusionOk="0">
                  <a:moveTo>
                    <a:pt x="0" y="0"/>
                  </a:moveTo>
                  <a:lnTo>
                    <a:pt x="345" y="2317"/>
                  </a:lnTo>
                  <a:lnTo>
                    <a:pt x="695" y="4633"/>
                  </a:lnTo>
                  <a:lnTo>
                    <a:pt x="1051" y="6930"/>
                  </a:lnTo>
                  <a:lnTo>
                    <a:pt x="1419" y="9226"/>
                  </a:lnTo>
                  <a:lnTo>
                    <a:pt x="1794" y="11502"/>
                  </a:lnTo>
                  <a:lnTo>
                    <a:pt x="2180" y="13778"/>
                  </a:lnTo>
                  <a:lnTo>
                    <a:pt x="2573" y="16033"/>
                  </a:lnTo>
                  <a:lnTo>
                    <a:pt x="2971" y="18269"/>
                  </a:lnTo>
                  <a:lnTo>
                    <a:pt x="3376" y="20504"/>
                  </a:lnTo>
                  <a:lnTo>
                    <a:pt x="3793" y="22739"/>
                  </a:lnTo>
                  <a:lnTo>
                    <a:pt x="4215" y="24954"/>
                  </a:lnTo>
                  <a:lnTo>
                    <a:pt x="4650" y="27149"/>
                  </a:lnTo>
                  <a:lnTo>
                    <a:pt x="5091" y="29344"/>
                  </a:lnTo>
                  <a:lnTo>
                    <a:pt x="5538" y="31518"/>
                  </a:lnTo>
                  <a:lnTo>
                    <a:pt x="5991" y="33692"/>
                  </a:lnTo>
                  <a:lnTo>
                    <a:pt x="6450" y="35846"/>
                  </a:lnTo>
                  <a:lnTo>
                    <a:pt x="8678" y="35785"/>
                  </a:lnTo>
                  <a:lnTo>
                    <a:pt x="10912" y="35785"/>
                  </a:lnTo>
                  <a:lnTo>
                    <a:pt x="13146" y="35806"/>
                  </a:lnTo>
                  <a:lnTo>
                    <a:pt x="15381" y="35867"/>
                  </a:lnTo>
                  <a:lnTo>
                    <a:pt x="17615" y="35968"/>
                  </a:lnTo>
                  <a:lnTo>
                    <a:pt x="19843" y="36090"/>
                  </a:lnTo>
                  <a:lnTo>
                    <a:pt x="22077" y="36253"/>
                  </a:lnTo>
                  <a:lnTo>
                    <a:pt x="24306" y="36415"/>
                  </a:lnTo>
                  <a:lnTo>
                    <a:pt x="23816" y="34444"/>
                  </a:lnTo>
                  <a:lnTo>
                    <a:pt x="23333" y="32432"/>
                  </a:lnTo>
                  <a:lnTo>
                    <a:pt x="22856" y="30421"/>
                  </a:lnTo>
                  <a:lnTo>
                    <a:pt x="22391" y="28389"/>
                  </a:lnTo>
                  <a:lnTo>
                    <a:pt x="21926" y="26316"/>
                  </a:lnTo>
                  <a:lnTo>
                    <a:pt x="21467" y="24243"/>
                  </a:lnTo>
                  <a:lnTo>
                    <a:pt x="21015" y="22170"/>
                  </a:lnTo>
                  <a:lnTo>
                    <a:pt x="20568" y="20057"/>
                  </a:lnTo>
                  <a:lnTo>
                    <a:pt x="20133" y="17923"/>
                  </a:lnTo>
                  <a:lnTo>
                    <a:pt x="19698" y="15790"/>
                  </a:lnTo>
                  <a:lnTo>
                    <a:pt x="19275" y="13636"/>
                  </a:lnTo>
                  <a:lnTo>
                    <a:pt x="18853" y="11461"/>
                  </a:lnTo>
                  <a:lnTo>
                    <a:pt x="18442" y="9267"/>
                  </a:lnTo>
                  <a:lnTo>
                    <a:pt x="18038" y="7052"/>
                  </a:lnTo>
                  <a:lnTo>
                    <a:pt x="17645" y="4837"/>
                  </a:lnTo>
                  <a:lnTo>
                    <a:pt x="17253" y="2601"/>
                  </a:lnTo>
                  <a:lnTo>
                    <a:pt x="12941" y="2073"/>
                  </a:lnTo>
                  <a:lnTo>
                    <a:pt x="10785" y="1788"/>
                  </a:lnTo>
                  <a:lnTo>
                    <a:pt x="8630" y="1484"/>
                  </a:lnTo>
                  <a:lnTo>
                    <a:pt x="6468" y="1179"/>
                  </a:lnTo>
                  <a:lnTo>
                    <a:pt x="4312" y="833"/>
                  </a:lnTo>
                  <a:lnTo>
                    <a:pt x="2156" y="447"/>
                  </a:lnTo>
                  <a:lnTo>
                    <a:pt x="1081" y="224"/>
                  </a:lnTo>
                  <a:lnTo>
                    <a:pt x="0"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6"/>
            <p:cNvSpPr/>
            <p:nvPr/>
          </p:nvSpPr>
          <p:spPr>
            <a:xfrm>
              <a:off x="-2282925" y="-20843375"/>
              <a:ext cx="692200" cy="811325"/>
            </a:xfrm>
            <a:custGeom>
              <a:avLst/>
              <a:gdLst/>
              <a:ahLst/>
              <a:cxnLst/>
              <a:rect l="l" t="t" r="r" b="b"/>
              <a:pathLst>
                <a:path w="27688" h="32453" extrusionOk="0">
                  <a:moveTo>
                    <a:pt x="17657" y="0"/>
                  </a:moveTo>
                  <a:lnTo>
                    <a:pt x="17579" y="102"/>
                  </a:lnTo>
                  <a:lnTo>
                    <a:pt x="17494" y="163"/>
                  </a:lnTo>
                  <a:lnTo>
                    <a:pt x="17410" y="224"/>
                  </a:lnTo>
                  <a:lnTo>
                    <a:pt x="17319" y="285"/>
                  </a:lnTo>
                  <a:lnTo>
                    <a:pt x="15157" y="488"/>
                  </a:lnTo>
                  <a:lnTo>
                    <a:pt x="12989" y="650"/>
                  </a:lnTo>
                  <a:lnTo>
                    <a:pt x="10828" y="793"/>
                  </a:lnTo>
                  <a:lnTo>
                    <a:pt x="8660" y="874"/>
                  </a:lnTo>
                  <a:lnTo>
                    <a:pt x="6492" y="935"/>
                  </a:lnTo>
                  <a:lnTo>
                    <a:pt x="4330" y="976"/>
                  </a:lnTo>
                  <a:lnTo>
                    <a:pt x="2162" y="976"/>
                  </a:lnTo>
                  <a:lnTo>
                    <a:pt x="1" y="935"/>
                  </a:lnTo>
                  <a:lnTo>
                    <a:pt x="1" y="935"/>
                  </a:lnTo>
                  <a:lnTo>
                    <a:pt x="441" y="2764"/>
                  </a:lnTo>
                  <a:lnTo>
                    <a:pt x="894" y="4593"/>
                  </a:lnTo>
                  <a:lnTo>
                    <a:pt x="1347" y="6401"/>
                  </a:lnTo>
                  <a:lnTo>
                    <a:pt x="1812" y="8210"/>
                  </a:lnTo>
                  <a:lnTo>
                    <a:pt x="2283" y="9998"/>
                  </a:lnTo>
                  <a:lnTo>
                    <a:pt x="2760" y="11786"/>
                  </a:lnTo>
                  <a:lnTo>
                    <a:pt x="3243" y="13554"/>
                  </a:lnTo>
                  <a:lnTo>
                    <a:pt x="3738" y="15302"/>
                  </a:lnTo>
                  <a:lnTo>
                    <a:pt x="4234" y="17049"/>
                  </a:lnTo>
                  <a:lnTo>
                    <a:pt x="4741" y="18777"/>
                  </a:lnTo>
                  <a:lnTo>
                    <a:pt x="5260" y="20504"/>
                  </a:lnTo>
                  <a:lnTo>
                    <a:pt x="5779" y="22211"/>
                  </a:lnTo>
                  <a:lnTo>
                    <a:pt x="6311" y="23898"/>
                  </a:lnTo>
                  <a:lnTo>
                    <a:pt x="6854" y="25584"/>
                  </a:lnTo>
                  <a:lnTo>
                    <a:pt x="7398" y="27251"/>
                  </a:lnTo>
                  <a:lnTo>
                    <a:pt x="7953" y="28917"/>
                  </a:lnTo>
                  <a:lnTo>
                    <a:pt x="8020" y="29120"/>
                  </a:lnTo>
                  <a:lnTo>
                    <a:pt x="8080" y="29323"/>
                  </a:lnTo>
                  <a:lnTo>
                    <a:pt x="8134" y="29547"/>
                  </a:lnTo>
                  <a:lnTo>
                    <a:pt x="8183" y="29750"/>
                  </a:lnTo>
                  <a:lnTo>
                    <a:pt x="8231" y="29974"/>
                  </a:lnTo>
                  <a:lnTo>
                    <a:pt x="8267" y="30177"/>
                  </a:lnTo>
                  <a:lnTo>
                    <a:pt x="8304" y="30400"/>
                  </a:lnTo>
                  <a:lnTo>
                    <a:pt x="8334" y="30624"/>
                  </a:lnTo>
                  <a:lnTo>
                    <a:pt x="8364" y="30847"/>
                  </a:lnTo>
                  <a:lnTo>
                    <a:pt x="8388" y="31071"/>
                  </a:lnTo>
                  <a:lnTo>
                    <a:pt x="8406" y="31315"/>
                  </a:lnTo>
                  <a:lnTo>
                    <a:pt x="8418" y="31538"/>
                  </a:lnTo>
                  <a:lnTo>
                    <a:pt x="8436" y="31985"/>
                  </a:lnTo>
                  <a:lnTo>
                    <a:pt x="8442" y="32453"/>
                  </a:lnTo>
                  <a:lnTo>
                    <a:pt x="13261" y="31965"/>
                  </a:lnTo>
                  <a:lnTo>
                    <a:pt x="18074" y="31498"/>
                  </a:lnTo>
                  <a:lnTo>
                    <a:pt x="22881" y="31051"/>
                  </a:lnTo>
                  <a:lnTo>
                    <a:pt x="25284" y="30847"/>
                  </a:lnTo>
                  <a:lnTo>
                    <a:pt x="27687" y="30644"/>
                  </a:lnTo>
                  <a:lnTo>
                    <a:pt x="27005" y="28937"/>
                  </a:lnTo>
                  <a:lnTo>
                    <a:pt x="26329" y="27210"/>
                  </a:lnTo>
                  <a:lnTo>
                    <a:pt x="25664" y="25442"/>
                  </a:lnTo>
                  <a:lnTo>
                    <a:pt x="25000" y="23654"/>
                  </a:lnTo>
                  <a:lnTo>
                    <a:pt x="24348" y="21825"/>
                  </a:lnTo>
                  <a:lnTo>
                    <a:pt x="23702" y="19976"/>
                  </a:lnTo>
                  <a:lnTo>
                    <a:pt x="23062" y="18086"/>
                  </a:lnTo>
                  <a:lnTo>
                    <a:pt x="22434" y="16196"/>
                  </a:lnTo>
                  <a:lnTo>
                    <a:pt x="21812" y="14245"/>
                  </a:lnTo>
                  <a:lnTo>
                    <a:pt x="21196" y="12294"/>
                  </a:lnTo>
                  <a:lnTo>
                    <a:pt x="20586" y="10303"/>
                  </a:lnTo>
                  <a:lnTo>
                    <a:pt x="19988" y="8291"/>
                  </a:lnTo>
                  <a:lnTo>
                    <a:pt x="19396" y="6259"/>
                  </a:lnTo>
                  <a:lnTo>
                    <a:pt x="18811" y="4186"/>
                  </a:lnTo>
                  <a:lnTo>
                    <a:pt x="18231" y="2113"/>
                  </a:lnTo>
                  <a:lnTo>
                    <a:pt x="17657"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6"/>
            <p:cNvSpPr/>
            <p:nvPr/>
          </p:nvSpPr>
          <p:spPr>
            <a:xfrm>
              <a:off x="-2124575" y="-19229900"/>
              <a:ext cx="2963000" cy="1399125"/>
            </a:xfrm>
            <a:custGeom>
              <a:avLst/>
              <a:gdLst/>
              <a:ahLst/>
              <a:cxnLst/>
              <a:rect l="l" t="t" r="r" b="b"/>
              <a:pathLst>
                <a:path w="118520" h="55965" extrusionOk="0">
                  <a:moveTo>
                    <a:pt x="90018" y="15871"/>
                  </a:moveTo>
                  <a:lnTo>
                    <a:pt x="93297" y="16095"/>
                  </a:lnTo>
                  <a:lnTo>
                    <a:pt x="96569" y="16318"/>
                  </a:lnTo>
                  <a:lnTo>
                    <a:pt x="99842" y="16542"/>
                  </a:lnTo>
                  <a:lnTo>
                    <a:pt x="103109" y="16725"/>
                  </a:lnTo>
                  <a:lnTo>
                    <a:pt x="106418" y="16887"/>
                  </a:lnTo>
                  <a:lnTo>
                    <a:pt x="109721" y="16989"/>
                  </a:lnTo>
                  <a:lnTo>
                    <a:pt x="113019" y="17070"/>
                  </a:lnTo>
                  <a:lnTo>
                    <a:pt x="114667" y="17091"/>
                  </a:lnTo>
                  <a:lnTo>
                    <a:pt x="116310" y="17091"/>
                  </a:lnTo>
                  <a:lnTo>
                    <a:pt x="116249" y="17233"/>
                  </a:lnTo>
                  <a:lnTo>
                    <a:pt x="116189" y="17395"/>
                  </a:lnTo>
                  <a:lnTo>
                    <a:pt x="116134" y="17578"/>
                  </a:lnTo>
                  <a:lnTo>
                    <a:pt x="116086" y="17781"/>
                  </a:lnTo>
                  <a:lnTo>
                    <a:pt x="116038" y="18005"/>
                  </a:lnTo>
                  <a:lnTo>
                    <a:pt x="115996" y="18228"/>
                  </a:lnTo>
                  <a:lnTo>
                    <a:pt x="115959" y="18472"/>
                  </a:lnTo>
                  <a:lnTo>
                    <a:pt x="115929" y="18716"/>
                  </a:lnTo>
                  <a:lnTo>
                    <a:pt x="115911" y="19001"/>
                  </a:lnTo>
                  <a:lnTo>
                    <a:pt x="115893" y="19265"/>
                  </a:lnTo>
                  <a:lnTo>
                    <a:pt x="115887" y="19549"/>
                  </a:lnTo>
                  <a:lnTo>
                    <a:pt x="115887" y="19834"/>
                  </a:lnTo>
                  <a:lnTo>
                    <a:pt x="115893" y="20139"/>
                  </a:lnTo>
                  <a:lnTo>
                    <a:pt x="115911" y="20443"/>
                  </a:lnTo>
                  <a:lnTo>
                    <a:pt x="115935" y="20748"/>
                  </a:lnTo>
                  <a:lnTo>
                    <a:pt x="115971" y="21053"/>
                  </a:lnTo>
                  <a:lnTo>
                    <a:pt x="116056" y="21785"/>
                  </a:lnTo>
                  <a:lnTo>
                    <a:pt x="116134" y="22516"/>
                  </a:lnTo>
                  <a:lnTo>
                    <a:pt x="116207" y="23248"/>
                  </a:lnTo>
                  <a:lnTo>
                    <a:pt x="116261" y="23979"/>
                  </a:lnTo>
                  <a:lnTo>
                    <a:pt x="116310" y="24711"/>
                  </a:lnTo>
                  <a:lnTo>
                    <a:pt x="116346" y="25442"/>
                  </a:lnTo>
                  <a:lnTo>
                    <a:pt x="116376" y="26174"/>
                  </a:lnTo>
                  <a:lnTo>
                    <a:pt x="116394" y="26906"/>
                  </a:lnTo>
                  <a:lnTo>
                    <a:pt x="116400" y="27637"/>
                  </a:lnTo>
                  <a:lnTo>
                    <a:pt x="116400" y="28369"/>
                  </a:lnTo>
                  <a:lnTo>
                    <a:pt x="116388" y="29100"/>
                  </a:lnTo>
                  <a:lnTo>
                    <a:pt x="116370" y="29811"/>
                  </a:lnTo>
                  <a:lnTo>
                    <a:pt x="116340" y="30543"/>
                  </a:lnTo>
                  <a:lnTo>
                    <a:pt x="116303" y="31254"/>
                  </a:lnTo>
                  <a:lnTo>
                    <a:pt x="116261" y="31965"/>
                  </a:lnTo>
                  <a:lnTo>
                    <a:pt x="116207" y="32656"/>
                  </a:lnTo>
                  <a:lnTo>
                    <a:pt x="116140" y="33347"/>
                  </a:lnTo>
                  <a:lnTo>
                    <a:pt x="116074" y="34038"/>
                  </a:lnTo>
                  <a:lnTo>
                    <a:pt x="115996" y="34729"/>
                  </a:lnTo>
                  <a:lnTo>
                    <a:pt x="115905" y="35400"/>
                  </a:lnTo>
                  <a:lnTo>
                    <a:pt x="115814" y="36050"/>
                  </a:lnTo>
                  <a:lnTo>
                    <a:pt x="115712" y="36700"/>
                  </a:lnTo>
                  <a:lnTo>
                    <a:pt x="115603" y="37330"/>
                  </a:lnTo>
                  <a:lnTo>
                    <a:pt x="115488" y="37960"/>
                  </a:lnTo>
                  <a:lnTo>
                    <a:pt x="115361" y="38590"/>
                  </a:lnTo>
                  <a:lnTo>
                    <a:pt x="115235" y="39179"/>
                  </a:lnTo>
                  <a:lnTo>
                    <a:pt x="115096" y="39769"/>
                  </a:lnTo>
                  <a:lnTo>
                    <a:pt x="114957" y="40338"/>
                  </a:lnTo>
                  <a:lnTo>
                    <a:pt x="114806" y="40907"/>
                  </a:lnTo>
                  <a:lnTo>
                    <a:pt x="114649" y="41435"/>
                  </a:lnTo>
                  <a:lnTo>
                    <a:pt x="114486" y="41963"/>
                  </a:lnTo>
                  <a:lnTo>
                    <a:pt x="114317" y="42471"/>
                  </a:lnTo>
                  <a:lnTo>
                    <a:pt x="114299" y="42492"/>
                  </a:lnTo>
                  <a:lnTo>
                    <a:pt x="114299" y="42553"/>
                  </a:lnTo>
                  <a:lnTo>
                    <a:pt x="114003" y="42349"/>
                  </a:lnTo>
                  <a:lnTo>
                    <a:pt x="113701" y="42167"/>
                  </a:lnTo>
                  <a:lnTo>
                    <a:pt x="113399" y="41984"/>
                  </a:lnTo>
                  <a:lnTo>
                    <a:pt x="113097" y="41821"/>
                  </a:lnTo>
                  <a:lnTo>
                    <a:pt x="112795" y="41659"/>
                  </a:lnTo>
                  <a:lnTo>
                    <a:pt x="112487" y="41516"/>
                  </a:lnTo>
                  <a:lnTo>
                    <a:pt x="111871" y="41272"/>
                  </a:lnTo>
                  <a:lnTo>
                    <a:pt x="111243" y="41049"/>
                  </a:lnTo>
                  <a:lnTo>
                    <a:pt x="110615" y="40886"/>
                  </a:lnTo>
                  <a:lnTo>
                    <a:pt x="109975" y="40764"/>
                  </a:lnTo>
                  <a:lnTo>
                    <a:pt x="109335" y="40663"/>
                  </a:lnTo>
                  <a:lnTo>
                    <a:pt x="108689" y="40602"/>
                  </a:lnTo>
                  <a:lnTo>
                    <a:pt x="108037" y="40561"/>
                  </a:lnTo>
                  <a:lnTo>
                    <a:pt x="107385" y="40541"/>
                  </a:lnTo>
                  <a:lnTo>
                    <a:pt x="106732" y="40561"/>
                  </a:lnTo>
                  <a:lnTo>
                    <a:pt x="106074" y="40602"/>
                  </a:lnTo>
                  <a:lnTo>
                    <a:pt x="105416" y="40663"/>
                  </a:lnTo>
                  <a:lnTo>
                    <a:pt x="104758" y="40724"/>
                  </a:lnTo>
                  <a:lnTo>
                    <a:pt x="104100" y="40825"/>
                  </a:lnTo>
                  <a:lnTo>
                    <a:pt x="104100" y="40825"/>
                  </a:lnTo>
                  <a:lnTo>
                    <a:pt x="104130" y="39464"/>
                  </a:lnTo>
                  <a:lnTo>
                    <a:pt x="104154" y="38102"/>
                  </a:lnTo>
                  <a:lnTo>
                    <a:pt x="104160" y="36741"/>
                  </a:lnTo>
                  <a:lnTo>
                    <a:pt x="104160" y="35339"/>
                  </a:lnTo>
                  <a:lnTo>
                    <a:pt x="104154" y="33957"/>
                  </a:lnTo>
                  <a:lnTo>
                    <a:pt x="104136" y="32555"/>
                  </a:lnTo>
                  <a:lnTo>
                    <a:pt x="104112" y="31153"/>
                  </a:lnTo>
                  <a:lnTo>
                    <a:pt x="104081" y="29750"/>
                  </a:lnTo>
                  <a:lnTo>
                    <a:pt x="104045" y="28369"/>
                  </a:lnTo>
                  <a:lnTo>
                    <a:pt x="104009" y="26987"/>
                  </a:lnTo>
                  <a:lnTo>
                    <a:pt x="103930" y="24243"/>
                  </a:lnTo>
                  <a:lnTo>
                    <a:pt x="103846" y="21561"/>
                  </a:lnTo>
                  <a:lnTo>
                    <a:pt x="103773" y="18960"/>
                  </a:lnTo>
                  <a:lnTo>
                    <a:pt x="103767" y="18716"/>
                  </a:lnTo>
                  <a:lnTo>
                    <a:pt x="103755" y="18472"/>
                  </a:lnTo>
                  <a:lnTo>
                    <a:pt x="103731" y="18228"/>
                  </a:lnTo>
                  <a:lnTo>
                    <a:pt x="103707" y="18025"/>
                  </a:lnTo>
                  <a:lnTo>
                    <a:pt x="103677" y="17822"/>
                  </a:lnTo>
                  <a:lnTo>
                    <a:pt x="103641" y="17659"/>
                  </a:lnTo>
                  <a:lnTo>
                    <a:pt x="103598" y="17497"/>
                  </a:lnTo>
                  <a:lnTo>
                    <a:pt x="103556" y="17355"/>
                  </a:lnTo>
                  <a:lnTo>
                    <a:pt x="103508" y="17212"/>
                  </a:lnTo>
                  <a:lnTo>
                    <a:pt x="103459" y="17111"/>
                  </a:lnTo>
                  <a:lnTo>
                    <a:pt x="103405" y="17009"/>
                  </a:lnTo>
                  <a:lnTo>
                    <a:pt x="103345" y="16948"/>
                  </a:lnTo>
                  <a:lnTo>
                    <a:pt x="103290" y="16887"/>
                  </a:lnTo>
                  <a:lnTo>
                    <a:pt x="103230" y="16847"/>
                  </a:lnTo>
                  <a:lnTo>
                    <a:pt x="103170" y="16806"/>
                  </a:lnTo>
                  <a:lnTo>
                    <a:pt x="103055" y="16806"/>
                  </a:lnTo>
                  <a:lnTo>
                    <a:pt x="103001" y="16847"/>
                  </a:lnTo>
                  <a:lnTo>
                    <a:pt x="102946" y="16887"/>
                  </a:lnTo>
                  <a:lnTo>
                    <a:pt x="102892" y="16948"/>
                  </a:lnTo>
                  <a:lnTo>
                    <a:pt x="102838" y="17009"/>
                  </a:lnTo>
                  <a:lnTo>
                    <a:pt x="102789" y="17111"/>
                  </a:lnTo>
                  <a:lnTo>
                    <a:pt x="102741" y="17212"/>
                  </a:lnTo>
                  <a:lnTo>
                    <a:pt x="102693" y="17355"/>
                  </a:lnTo>
                  <a:lnTo>
                    <a:pt x="102650" y="17497"/>
                  </a:lnTo>
                  <a:lnTo>
                    <a:pt x="102614" y="17659"/>
                  </a:lnTo>
                  <a:lnTo>
                    <a:pt x="102578" y="17822"/>
                  </a:lnTo>
                  <a:lnTo>
                    <a:pt x="102542" y="18025"/>
                  </a:lnTo>
                  <a:lnTo>
                    <a:pt x="102517" y="18228"/>
                  </a:lnTo>
                  <a:lnTo>
                    <a:pt x="102493" y="18472"/>
                  </a:lnTo>
                  <a:lnTo>
                    <a:pt x="102481" y="18716"/>
                  </a:lnTo>
                  <a:lnTo>
                    <a:pt x="102469" y="18960"/>
                  </a:lnTo>
                  <a:lnTo>
                    <a:pt x="102397" y="21622"/>
                  </a:lnTo>
                  <a:lnTo>
                    <a:pt x="102312" y="24345"/>
                  </a:lnTo>
                  <a:lnTo>
                    <a:pt x="102228" y="27129"/>
                  </a:lnTo>
                  <a:lnTo>
                    <a:pt x="102191" y="28552"/>
                  </a:lnTo>
                  <a:lnTo>
                    <a:pt x="102155" y="29974"/>
                  </a:lnTo>
                  <a:lnTo>
                    <a:pt x="102125" y="31396"/>
                  </a:lnTo>
                  <a:lnTo>
                    <a:pt x="102101" y="32819"/>
                  </a:lnTo>
                  <a:lnTo>
                    <a:pt x="102083" y="34221"/>
                  </a:lnTo>
                  <a:lnTo>
                    <a:pt x="102071" y="35644"/>
                  </a:lnTo>
                  <a:lnTo>
                    <a:pt x="102077" y="37046"/>
                  </a:lnTo>
                  <a:lnTo>
                    <a:pt x="102089" y="38448"/>
                  </a:lnTo>
                  <a:lnTo>
                    <a:pt x="102107" y="39809"/>
                  </a:lnTo>
                  <a:lnTo>
                    <a:pt x="102125" y="40500"/>
                  </a:lnTo>
                  <a:lnTo>
                    <a:pt x="102149" y="41191"/>
                  </a:lnTo>
                  <a:lnTo>
                    <a:pt x="100211" y="41557"/>
                  </a:lnTo>
                  <a:lnTo>
                    <a:pt x="99251" y="41740"/>
                  </a:lnTo>
                  <a:lnTo>
                    <a:pt x="98303" y="41923"/>
                  </a:lnTo>
                  <a:lnTo>
                    <a:pt x="97367" y="42065"/>
                  </a:lnTo>
                  <a:lnTo>
                    <a:pt x="96449" y="42187"/>
                  </a:lnTo>
                  <a:lnTo>
                    <a:pt x="95549" y="42289"/>
                  </a:lnTo>
                  <a:lnTo>
                    <a:pt x="94667" y="42329"/>
                  </a:lnTo>
                  <a:lnTo>
                    <a:pt x="93351" y="42349"/>
                  </a:lnTo>
                  <a:lnTo>
                    <a:pt x="92041" y="42390"/>
                  </a:lnTo>
                  <a:lnTo>
                    <a:pt x="89420" y="42471"/>
                  </a:lnTo>
                  <a:lnTo>
                    <a:pt x="89492" y="41679"/>
                  </a:lnTo>
                  <a:lnTo>
                    <a:pt x="89559" y="40866"/>
                  </a:lnTo>
                  <a:lnTo>
                    <a:pt x="89686" y="39240"/>
                  </a:lnTo>
                  <a:lnTo>
                    <a:pt x="89800" y="37594"/>
                  </a:lnTo>
                  <a:lnTo>
                    <a:pt x="89897" y="35948"/>
                  </a:lnTo>
                  <a:lnTo>
                    <a:pt x="89987" y="34282"/>
                  </a:lnTo>
                  <a:lnTo>
                    <a:pt x="90060" y="32636"/>
                  </a:lnTo>
                  <a:lnTo>
                    <a:pt x="90114" y="30949"/>
                  </a:lnTo>
                  <a:lnTo>
                    <a:pt x="90157" y="29283"/>
                  </a:lnTo>
                  <a:lnTo>
                    <a:pt x="90187" y="27596"/>
                  </a:lnTo>
                  <a:lnTo>
                    <a:pt x="90205" y="25930"/>
                  </a:lnTo>
                  <a:lnTo>
                    <a:pt x="90211" y="24243"/>
                  </a:lnTo>
                  <a:lnTo>
                    <a:pt x="90199" y="22557"/>
                  </a:lnTo>
                  <a:lnTo>
                    <a:pt x="90175" y="20891"/>
                  </a:lnTo>
                  <a:lnTo>
                    <a:pt x="90132" y="19204"/>
                  </a:lnTo>
                  <a:lnTo>
                    <a:pt x="90084" y="17538"/>
                  </a:lnTo>
                  <a:lnTo>
                    <a:pt x="90018" y="15871"/>
                  </a:lnTo>
                  <a:close/>
                  <a:moveTo>
                    <a:pt x="75465" y="14855"/>
                  </a:moveTo>
                  <a:lnTo>
                    <a:pt x="78713" y="15079"/>
                  </a:lnTo>
                  <a:lnTo>
                    <a:pt x="81962" y="15323"/>
                  </a:lnTo>
                  <a:lnTo>
                    <a:pt x="85217" y="15566"/>
                  </a:lnTo>
                  <a:lnTo>
                    <a:pt x="88472" y="15790"/>
                  </a:lnTo>
                  <a:lnTo>
                    <a:pt x="88484" y="17517"/>
                  </a:lnTo>
                  <a:lnTo>
                    <a:pt x="88490" y="19204"/>
                  </a:lnTo>
                  <a:lnTo>
                    <a:pt x="88478" y="20891"/>
                  </a:lnTo>
                  <a:lnTo>
                    <a:pt x="88460" y="22577"/>
                  </a:lnTo>
                  <a:lnTo>
                    <a:pt x="88430" y="24264"/>
                  </a:lnTo>
                  <a:lnTo>
                    <a:pt x="88393" y="25930"/>
                  </a:lnTo>
                  <a:lnTo>
                    <a:pt x="88345" y="27596"/>
                  </a:lnTo>
                  <a:lnTo>
                    <a:pt x="88285" y="29263"/>
                  </a:lnTo>
                  <a:lnTo>
                    <a:pt x="88212" y="30909"/>
                  </a:lnTo>
                  <a:lnTo>
                    <a:pt x="88134" y="32575"/>
                  </a:lnTo>
                  <a:lnTo>
                    <a:pt x="88037" y="34221"/>
                  </a:lnTo>
                  <a:lnTo>
                    <a:pt x="87934" y="35887"/>
                  </a:lnTo>
                  <a:lnTo>
                    <a:pt x="87820" y="37554"/>
                  </a:lnTo>
                  <a:lnTo>
                    <a:pt x="87693" y="39220"/>
                  </a:lnTo>
                  <a:lnTo>
                    <a:pt x="87554" y="40886"/>
                  </a:lnTo>
                  <a:lnTo>
                    <a:pt x="87403" y="42553"/>
                  </a:lnTo>
                  <a:lnTo>
                    <a:pt x="84124" y="42614"/>
                  </a:lnTo>
                  <a:lnTo>
                    <a:pt x="80845" y="42695"/>
                  </a:lnTo>
                  <a:lnTo>
                    <a:pt x="74287" y="42918"/>
                  </a:lnTo>
                  <a:lnTo>
                    <a:pt x="74354" y="42634"/>
                  </a:lnTo>
                  <a:lnTo>
                    <a:pt x="74408" y="42349"/>
                  </a:lnTo>
                  <a:lnTo>
                    <a:pt x="74438" y="42187"/>
                  </a:lnTo>
                  <a:lnTo>
                    <a:pt x="74462" y="42004"/>
                  </a:lnTo>
                  <a:lnTo>
                    <a:pt x="74487" y="41821"/>
                  </a:lnTo>
                  <a:lnTo>
                    <a:pt x="74505" y="41618"/>
                  </a:lnTo>
                  <a:lnTo>
                    <a:pt x="74625" y="40013"/>
                  </a:lnTo>
                  <a:lnTo>
                    <a:pt x="74734" y="38407"/>
                  </a:lnTo>
                  <a:lnTo>
                    <a:pt x="74831" y="36782"/>
                  </a:lnTo>
                  <a:lnTo>
                    <a:pt x="74921" y="35136"/>
                  </a:lnTo>
                  <a:lnTo>
                    <a:pt x="75000" y="33490"/>
                  </a:lnTo>
                  <a:lnTo>
                    <a:pt x="75066" y="31823"/>
                  </a:lnTo>
                  <a:lnTo>
                    <a:pt x="75133" y="30137"/>
                  </a:lnTo>
                  <a:lnTo>
                    <a:pt x="75187" y="28450"/>
                  </a:lnTo>
                  <a:lnTo>
                    <a:pt x="75235" y="26763"/>
                  </a:lnTo>
                  <a:lnTo>
                    <a:pt x="75278" y="25056"/>
                  </a:lnTo>
                  <a:lnTo>
                    <a:pt x="75314" y="23349"/>
                  </a:lnTo>
                  <a:lnTo>
                    <a:pt x="75350" y="21663"/>
                  </a:lnTo>
                  <a:lnTo>
                    <a:pt x="75410" y="18249"/>
                  </a:lnTo>
                  <a:lnTo>
                    <a:pt x="75465" y="14855"/>
                  </a:lnTo>
                  <a:close/>
                  <a:moveTo>
                    <a:pt x="60187" y="14144"/>
                  </a:moveTo>
                  <a:lnTo>
                    <a:pt x="63563" y="14266"/>
                  </a:lnTo>
                  <a:lnTo>
                    <a:pt x="66950" y="14408"/>
                  </a:lnTo>
                  <a:lnTo>
                    <a:pt x="70332" y="14591"/>
                  </a:lnTo>
                  <a:lnTo>
                    <a:pt x="73708" y="14794"/>
                  </a:lnTo>
                  <a:lnTo>
                    <a:pt x="73514" y="18025"/>
                  </a:lnTo>
                  <a:lnTo>
                    <a:pt x="73327" y="21277"/>
                  </a:lnTo>
                  <a:lnTo>
                    <a:pt x="73230" y="22902"/>
                  </a:lnTo>
                  <a:lnTo>
                    <a:pt x="73146" y="24528"/>
                  </a:lnTo>
                  <a:lnTo>
                    <a:pt x="73061" y="26154"/>
                  </a:lnTo>
                  <a:lnTo>
                    <a:pt x="72983" y="27800"/>
                  </a:lnTo>
                  <a:lnTo>
                    <a:pt x="72904" y="29425"/>
                  </a:lnTo>
                  <a:lnTo>
                    <a:pt x="72844" y="31051"/>
                  </a:lnTo>
                  <a:lnTo>
                    <a:pt x="72784" y="32677"/>
                  </a:lnTo>
                  <a:lnTo>
                    <a:pt x="72735" y="34302"/>
                  </a:lnTo>
                  <a:lnTo>
                    <a:pt x="72693" y="35928"/>
                  </a:lnTo>
                  <a:lnTo>
                    <a:pt x="72663" y="37533"/>
                  </a:lnTo>
                  <a:lnTo>
                    <a:pt x="72645" y="39139"/>
                  </a:lnTo>
                  <a:lnTo>
                    <a:pt x="72639" y="40744"/>
                  </a:lnTo>
                  <a:lnTo>
                    <a:pt x="72645" y="41090"/>
                  </a:lnTo>
                  <a:lnTo>
                    <a:pt x="72657" y="41415"/>
                  </a:lnTo>
                  <a:lnTo>
                    <a:pt x="72681" y="41720"/>
                  </a:lnTo>
                  <a:lnTo>
                    <a:pt x="72711" y="41984"/>
                  </a:lnTo>
                  <a:lnTo>
                    <a:pt x="72753" y="42248"/>
                  </a:lnTo>
                  <a:lnTo>
                    <a:pt x="72802" y="42492"/>
                  </a:lnTo>
                  <a:lnTo>
                    <a:pt x="72856" y="42715"/>
                  </a:lnTo>
                  <a:lnTo>
                    <a:pt x="72916" y="42918"/>
                  </a:lnTo>
                  <a:lnTo>
                    <a:pt x="70471" y="43000"/>
                  </a:lnTo>
                  <a:lnTo>
                    <a:pt x="68025" y="43081"/>
                  </a:lnTo>
                  <a:lnTo>
                    <a:pt x="63122" y="43203"/>
                  </a:lnTo>
                  <a:lnTo>
                    <a:pt x="60743" y="43305"/>
                  </a:lnTo>
                  <a:lnTo>
                    <a:pt x="59553" y="43325"/>
                  </a:lnTo>
                  <a:lnTo>
                    <a:pt x="58364" y="43345"/>
                  </a:lnTo>
                  <a:lnTo>
                    <a:pt x="58364" y="43345"/>
                  </a:lnTo>
                  <a:lnTo>
                    <a:pt x="58424" y="41415"/>
                  </a:lnTo>
                  <a:lnTo>
                    <a:pt x="58484" y="39505"/>
                  </a:lnTo>
                  <a:lnTo>
                    <a:pt x="58551" y="37635"/>
                  </a:lnTo>
                  <a:lnTo>
                    <a:pt x="58623" y="35765"/>
                  </a:lnTo>
                  <a:lnTo>
                    <a:pt x="58708" y="33937"/>
                  </a:lnTo>
                  <a:lnTo>
                    <a:pt x="58792" y="32108"/>
                  </a:lnTo>
                  <a:lnTo>
                    <a:pt x="58883" y="30299"/>
                  </a:lnTo>
                  <a:lnTo>
                    <a:pt x="58986" y="28491"/>
                  </a:lnTo>
                  <a:lnTo>
                    <a:pt x="59100" y="26702"/>
                  </a:lnTo>
                  <a:lnTo>
                    <a:pt x="59221" y="24914"/>
                  </a:lnTo>
                  <a:lnTo>
                    <a:pt x="59348" y="23126"/>
                  </a:lnTo>
                  <a:lnTo>
                    <a:pt x="59493" y="21358"/>
                  </a:lnTo>
                  <a:lnTo>
                    <a:pt x="59644" y="19549"/>
                  </a:lnTo>
                  <a:lnTo>
                    <a:pt x="59813" y="17761"/>
                  </a:lnTo>
                  <a:lnTo>
                    <a:pt x="59994" y="15953"/>
                  </a:lnTo>
                  <a:lnTo>
                    <a:pt x="60187" y="14144"/>
                  </a:lnTo>
                  <a:close/>
                  <a:moveTo>
                    <a:pt x="58599" y="14063"/>
                  </a:moveTo>
                  <a:lnTo>
                    <a:pt x="58478" y="14916"/>
                  </a:lnTo>
                  <a:lnTo>
                    <a:pt x="58351" y="15770"/>
                  </a:lnTo>
                  <a:lnTo>
                    <a:pt x="58237" y="16623"/>
                  </a:lnTo>
                  <a:lnTo>
                    <a:pt x="58116" y="17497"/>
                  </a:lnTo>
                  <a:lnTo>
                    <a:pt x="58007" y="18371"/>
                  </a:lnTo>
                  <a:lnTo>
                    <a:pt x="57899" y="19245"/>
                  </a:lnTo>
                  <a:lnTo>
                    <a:pt x="57790" y="20139"/>
                  </a:lnTo>
                  <a:lnTo>
                    <a:pt x="57687" y="21053"/>
                  </a:lnTo>
                  <a:lnTo>
                    <a:pt x="57591" y="21947"/>
                  </a:lnTo>
                  <a:lnTo>
                    <a:pt x="57494" y="22862"/>
                  </a:lnTo>
                  <a:lnTo>
                    <a:pt x="57403" y="23776"/>
                  </a:lnTo>
                  <a:lnTo>
                    <a:pt x="57319" y="24691"/>
                  </a:lnTo>
                  <a:lnTo>
                    <a:pt x="57234" y="25625"/>
                  </a:lnTo>
                  <a:lnTo>
                    <a:pt x="57156" y="26540"/>
                  </a:lnTo>
                  <a:lnTo>
                    <a:pt x="57077" y="27475"/>
                  </a:lnTo>
                  <a:lnTo>
                    <a:pt x="57005" y="28409"/>
                  </a:lnTo>
                  <a:lnTo>
                    <a:pt x="56938" y="29344"/>
                  </a:lnTo>
                  <a:lnTo>
                    <a:pt x="56878" y="30299"/>
                  </a:lnTo>
                  <a:lnTo>
                    <a:pt x="56818" y="31234"/>
                  </a:lnTo>
                  <a:lnTo>
                    <a:pt x="56769" y="32169"/>
                  </a:lnTo>
                  <a:lnTo>
                    <a:pt x="56721" y="33124"/>
                  </a:lnTo>
                  <a:lnTo>
                    <a:pt x="56673" y="34059"/>
                  </a:lnTo>
                  <a:lnTo>
                    <a:pt x="56637" y="35014"/>
                  </a:lnTo>
                  <a:lnTo>
                    <a:pt x="56600" y="35948"/>
                  </a:lnTo>
                  <a:lnTo>
                    <a:pt x="56576" y="36883"/>
                  </a:lnTo>
                  <a:lnTo>
                    <a:pt x="56552" y="37838"/>
                  </a:lnTo>
                  <a:lnTo>
                    <a:pt x="56534" y="38773"/>
                  </a:lnTo>
                  <a:lnTo>
                    <a:pt x="56522" y="39708"/>
                  </a:lnTo>
                  <a:lnTo>
                    <a:pt x="56510" y="40643"/>
                  </a:lnTo>
                  <a:lnTo>
                    <a:pt x="56510" y="41577"/>
                  </a:lnTo>
                  <a:lnTo>
                    <a:pt x="56516" y="42492"/>
                  </a:lnTo>
                  <a:lnTo>
                    <a:pt x="56522" y="43427"/>
                  </a:lnTo>
                  <a:lnTo>
                    <a:pt x="53968" y="43487"/>
                  </a:lnTo>
                  <a:lnTo>
                    <a:pt x="51419" y="43569"/>
                  </a:lnTo>
                  <a:lnTo>
                    <a:pt x="48871" y="43650"/>
                  </a:lnTo>
                  <a:lnTo>
                    <a:pt x="46323" y="43711"/>
                  </a:lnTo>
                  <a:lnTo>
                    <a:pt x="46323" y="43711"/>
                  </a:lnTo>
                  <a:lnTo>
                    <a:pt x="46419" y="42858"/>
                  </a:lnTo>
                  <a:lnTo>
                    <a:pt x="46516" y="41984"/>
                  </a:lnTo>
                  <a:lnTo>
                    <a:pt x="46607" y="41110"/>
                  </a:lnTo>
                  <a:lnTo>
                    <a:pt x="46697" y="40236"/>
                  </a:lnTo>
                  <a:lnTo>
                    <a:pt x="46776" y="39342"/>
                  </a:lnTo>
                  <a:lnTo>
                    <a:pt x="46854" y="38448"/>
                  </a:lnTo>
                  <a:lnTo>
                    <a:pt x="46933" y="37554"/>
                  </a:lnTo>
                  <a:lnTo>
                    <a:pt x="46999" y="36639"/>
                  </a:lnTo>
                  <a:lnTo>
                    <a:pt x="47065" y="35725"/>
                  </a:lnTo>
                  <a:lnTo>
                    <a:pt x="47126" y="34810"/>
                  </a:lnTo>
                  <a:lnTo>
                    <a:pt x="47186" y="33896"/>
                  </a:lnTo>
                  <a:lnTo>
                    <a:pt x="47241" y="32961"/>
                  </a:lnTo>
                  <a:lnTo>
                    <a:pt x="47289" y="32047"/>
                  </a:lnTo>
                  <a:lnTo>
                    <a:pt x="47337" y="31112"/>
                  </a:lnTo>
                  <a:lnTo>
                    <a:pt x="47379" y="30177"/>
                  </a:lnTo>
                  <a:lnTo>
                    <a:pt x="47416" y="29242"/>
                  </a:lnTo>
                  <a:lnTo>
                    <a:pt x="47452" y="28308"/>
                  </a:lnTo>
                  <a:lnTo>
                    <a:pt x="47482" y="27353"/>
                  </a:lnTo>
                  <a:lnTo>
                    <a:pt x="47536" y="25483"/>
                  </a:lnTo>
                  <a:lnTo>
                    <a:pt x="47573" y="23593"/>
                  </a:lnTo>
                  <a:lnTo>
                    <a:pt x="47597" y="21703"/>
                  </a:lnTo>
                  <a:lnTo>
                    <a:pt x="47609" y="19834"/>
                  </a:lnTo>
                  <a:lnTo>
                    <a:pt x="47603" y="17964"/>
                  </a:lnTo>
                  <a:lnTo>
                    <a:pt x="47591" y="16115"/>
                  </a:lnTo>
                  <a:lnTo>
                    <a:pt x="47567" y="14286"/>
                  </a:lnTo>
                  <a:lnTo>
                    <a:pt x="50326" y="14185"/>
                  </a:lnTo>
                  <a:lnTo>
                    <a:pt x="53092" y="14124"/>
                  </a:lnTo>
                  <a:lnTo>
                    <a:pt x="55852" y="14083"/>
                  </a:lnTo>
                  <a:lnTo>
                    <a:pt x="58599" y="14063"/>
                  </a:lnTo>
                  <a:close/>
                  <a:moveTo>
                    <a:pt x="45870" y="14347"/>
                  </a:moveTo>
                  <a:lnTo>
                    <a:pt x="45821" y="16278"/>
                  </a:lnTo>
                  <a:lnTo>
                    <a:pt x="45755" y="18168"/>
                  </a:lnTo>
                  <a:lnTo>
                    <a:pt x="45683" y="20037"/>
                  </a:lnTo>
                  <a:lnTo>
                    <a:pt x="45598" y="21907"/>
                  </a:lnTo>
                  <a:lnTo>
                    <a:pt x="45501" y="23735"/>
                  </a:lnTo>
                  <a:lnTo>
                    <a:pt x="45393" y="25564"/>
                  </a:lnTo>
                  <a:lnTo>
                    <a:pt x="45278" y="27393"/>
                  </a:lnTo>
                  <a:lnTo>
                    <a:pt x="45151" y="29202"/>
                  </a:lnTo>
                  <a:lnTo>
                    <a:pt x="45018" y="31010"/>
                  </a:lnTo>
                  <a:lnTo>
                    <a:pt x="44879" y="32819"/>
                  </a:lnTo>
                  <a:lnTo>
                    <a:pt x="44735" y="34628"/>
                  </a:lnTo>
                  <a:lnTo>
                    <a:pt x="44584" y="36436"/>
                  </a:lnTo>
                  <a:lnTo>
                    <a:pt x="44421" y="38245"/>
                  </a:lnTo>
                  <a:lnTo>
                    <a:pt x="44258" y="40074"/>
                  </a:lnTo>
                  <a:lnTo>
                    <a:pt x="43919" y="43772"/>
                  </a:lnTo>
                  <a:lnTo>
                    <a:pt x="37361" y="43975"/>
                  </a:lnTo>
                  <a:lnTo>
                    <a:pt x="34083" y="44077"/>
                  </a:lnTo>
                  <a:lnTo>
                    <a:pt x="30804" y="44138"/>
                  </a:lnTo>
                  <a:lnTo>
                    <a:pt x="30876" y="43284"/>
                  </a:lnTo>
                  <a:lnTo>
                    <a:pt x="30942" y="42410"/>
                  </a:lnTo>
                  <a:lnTo>
                    <a:pt x="31009" y="41537"/>
                  </a:lnTo>
                  <a:lnTo>
                    <a:pt x="31063" y="40663"/>
                  </a:lnTo>
                  <a:lnTo>
                    <a:pt x="31118" y="39769"/>
                  </a:lnTo>
                  <a:lnTo>
                    <a:pt x="31166" y="38895"/>
                  </a:lnTo>
                  <a:lnTo>
                    <a:pt x="31214" y="37980"/>
                  </a:lnTo>
                  <a:lnTo>
                    <a:pt x="31250" y="37086"/>
                  </a:lnTo>
                  <a:lnTo>
                    <a:pt x="31287" y="36172"/>
                  </a:lnTo>
                  <a:lnTo>
                    <a:pt x="31323" y="35257"/>
                  </a:lnTo>
                  <a:lnTo>
                    <a:pt x="31347" y="34343"/>
                  </a:lnTo>
                  <a:lnTo>
                    <a:pt x="31371" y="33429"/>
                  </a:lnTo>
                  <a:lnTo>
                    <a:pt x="31389" y="32494"/>
                  </a:lnTo>
                  <a:lnTo>
                    <a:pt x="31407" y="31579"/>
                  </a:lnTo>
                  <a:lnTo>
                    <a:pt x="31420" y="30645"/>
                  </a:lnTo>
                  <a:lnTo>
                    <a:pt x="31426" y="29730"/>
                  </a:lnTo>
                  <a:lnTo>
                    <a:pt x="31432" y="28795"/>
                  </a:lnTo>
                  <a:lnTo>
                    <a:pt x="31426" y="27861"/>
                  </a:lnTo>
                  <a:lnTo>
                    <a:pt x="31426" y="26946"/>
                  </a:lnTo>
                  <a:lnTo>
                    <a:pt x="31420" y="26011"/>
                  </a:lnTo>
                  <a:lnTo>
                    <a:pt x="31389" y="24162"/>
                  </a:lnTo>
                  <a:lnTo>
                    <a:pt x="31353" y="22333"/>
                  </a:lnTo>
                  <a:lnTo>
                    <a:pt x="31299" y="20504"/>
                  </a:lnTo>
                  <a:lnTo>
                    <a:pt x="31232" y="18696"/>
                  </a:lnTo>
                  <a:lnTo>
                    <a:pt x="31154" y="16908"/>
                  </a:lnTo>
                  <a:lnTo>
                    <a:pt x="31063" y="15140"/>
                  </a:lnTo>
                  <a:lnTo>
                    <a:pt x="38467" y="14733"/>
                  </a:lnTo>
                  <a:lnTo>
                    <a:pt x="42174" y="14530"/>
                  </a:lnTo>
                  <a:lnTo>
                    <a:pt x="45870" y="14347"/>
                  </a:lnTo>
                  <a:close/>
                  <a:moveTo>
                    <a:pt x="29542" y="15221"/>
                  </a:moveTo>
                  <a:lnTo>
                    <a:pt x="29566" y="16928"/>
                  </a:lnTo>
                  <a:lnTo>
                    <a:pt x="29584" y="18615"/>
                  </a:lnTo>
                  <a:lnTo>
                    <a:pt x="29596" y="20301"/>
                  </a:lnTo>
                  <a:lnTo>
                    <a:pt x="29602" y="21988"/>
                  </a:lnTo>
                  <a:lnTo>
                    <a:pt x="29602" y="23675"/>
                  </a:lnTo>
                  <a:lnTo>
                    <a:pt x="29590" y="25341"/>
                  </a:lnTo>
                  <a:lnTo>
                    <a:pt x="29560" y="27027"/>
                  </a:lnTo>
                  <a:lnTo>
                    <a:pt x="29542" y="27861"/>
                  </a:lnTo>
                  <a:lnTo>
                    <a:pt x="29517" y="28714"/>
                  </a:lnTo>
                  <a:lnTo>
                    <a:pt x="29487" y="29710"/>
                  </a:lnTo>
                  <a:lnTo>
                    <a:pt x="29451" y="30706"/>
                  </a:lnTo>
                  <a:lnTo>
                    <a:pt x="29403" y="31701"/>
                  </a:lnTo>
                  <a:lnTo>
                    <a:pt x="29354" y="32697"/>
                  </a:lnTo>
                  <a:lnTo>
                    <a:pt x="29300" y="33672"/>
                  </a:lnTo>
                  <a:lnTo>
                    <a:pt x="29240" y="34648"/>
                  </a:lnTo>
                  <a:lnTo>
                    <a:pt x="29113" y="36558"/>
                  </a:lnTo>
                  <a:lnTo>
                    <a:pt x="28980" y="38489"/>
                  </a:lnTo>
                  <a:lnTo>
                    <a:pt x="28841" y="40378"/>
                  </a:lnTo>
                  <a:lnTo>
                    <a:pt x="28702" y="42289"/>
                  </a:lnTo>
                  <a:lnTo>
                    <a:pt x="28575" y="44219"/>
                  </a:lnTo>
                  <a:lnTo>
                    <a:pt x="26081" y="44300"/>
                  </a:lnTo>
                  <a:lnTo>
                    <a:pt x="23582" y="44382"/>
                  </a:lnTo>
                  <a:lnTo>
                    <a:pt x="18570" y="44504"/>
                  </a:lnTo>
                  <a:lnTo>
                    <a:pt x="18576" y="44443"/>
                  </a:lnTo>
                  <a:lnTo>
                    <a:pt x="18582" y="44361"/>
                  </a:lnTo>
                  <a:lnTo>
                    <a:pt x="18588" y="44280"/>
                  </a:lnTo>
                  <a:lnTo>
                    <a:pt x="18594" y="44219"/>
                  </a:lnTo>
                  <a:lnTo>
                    <a:pt x="18600" y="42431"/>
                  </a:lnTo>
                  <a:lnTo>
                    <a:pt x="18600" y="40643"/>
                  </a:lnTo>
                  <a:lnTo>
                    <a:pt x="18600" y="38854"/>
                  </a:lnTo>
                  <a:lnTo>
                    <a:pt x="18588" y="37066"/>
                  </a:lnTo>
                  <a:lnTo>
                    <a:pt x="18576" y="35278"/>
                  </a:lnTo>
                  <a:lnTo>
                    <a:pt x="18557" y="33490"/>
                  </a:lnTo>
                  <a:lnTo>
                    <a:pt x="18515" y="29913"/>
                  </a:lnTo>
                  <a:lnTo>
                    <a:pt x="18467" y="26337"/>
                  </a:lnTo>
                  <a:lnTo>
                    <a:pt x="18413" y="22760"/>
                  </a:lnTo>
                  <a:lnTo>
                    <a:pt x="18358" y="19204"/>
                  </a:lnTo>
                  <a:lnTo>
                    <a:pt x="18310" y="15648"/>
                  </a:lnTo>
                  <a:lnTo>
                    <a:pt x="21124" y="15587"/>
                  </a:lnTo>
                  <a:lnTo>
                    <a:pt x="23938" y="15485"/>
                  </a:lnTo>
                  <a:lnTo>
                    <a:pt x="26740" y="15363"/>
                  </a:lnTo>
                  <a:lnTo>
                    <a:pt x="29542" y="15221"/>
                  </a:lnTo>
                  <a:close/>
                  <a:moveTo>
                    <a:pt x="2175" y="14997"/>
                  </a:moveTo>
                  <a:lnTo>
                    <a:pt x="3962" y="15201"/>
                  </a:lnTo>
                  <a:lnTo>
                    <a:pt x="5750" y="15363"/>
                  </a:lnTo>
                  <a:lnTo>
                    <a:pt x="7537" y="15485"/>
                  </a:lnTo>
                  <a:lnTo>
                    <a:pt x="9324" y="15566"/>
                  </a:lnTo>
                  <a:lnTo>
                    <a:pt x="11118" y="15627"/>
                  </a:lnTo>
                  <a:lnTo>
                    <a:pt x="12905" y="15668"/>
                  </a:lnTo>
                  <a:lnTo>
                    <a:pt x="14699" y="15668"/>
                  </a:lnTo>
                  <a:lnTo>
                    <a:pt x="16492" y="15648"/>
                  </a:lnTo>
                  <a:lnTo>
                    <a:pt x="16444" y="19224"/>
                  </a:lnTo>
                  <a:lnTo>
                    <a:pt x="16396" y="22801"/>
                  </a:lnTo>
                  <a:lnTo>
                    <a:pt x="16347" y="26357"/>
                  </a:lnTo>
                  <a:lnTo>
                    <a:pt x="16293" y="29933"/>
                  </a:lnTo>
                  <a:lnTo>
                    <a:pt x="16251" y="33510"/>
                  </a:lnTo>
                  <a:lnTo>
                    <a:pt x="16221" y="37066"/>
                  </a:lnTo>
                  <a:lnTo>
                    <a:pt x="16214" y="38854"/>
                  </a:lnTo>
                  <a:lnTo>
                    <a:pt x="16208" y="40643"/>
                  </a:lnTo>
                  <a:lnTo>
                    <a:pt x="16208" y="42431"/>
                  </a:lnTo>
                  <a:lnTo>
                    <a:pt x="16214" y="44219"/>
                  </a:lnTo>
                  <a:lnTo>
                    <a:pt x="16214" y="44300"/>
                  </a:lnTo>
                  <a:lnTo>
                    <a:pt x="16221" y="44382"/>
                  </a:lnTo>
                  <a:lnTo>
                    <a:pt x="16233" y="44483"/>
                  </a:lnTo>
                  <a:lnTo>
                    <a:pt x="16233" y="44564"/>
                  </a:lnTo>
                  <a:lnTo>
                    <a:pt x="2585" y="45012"/>
                  </a:lnTo>
                  <a:lnTo>
                    <a:pt x="2591" y="43122"/>
                  </a:lnTo>
                  <a:lnTo>
                    <a:pt x="2598" y="41252"/>
                  </a:lnTo>
                  <a:lnTo>
                    <a:pt x="2598" y="39362"/>
                  </a:lnTo>
                  <a:lnTo>
                    <a:pt x="2591" y="37493"/>
                  </a:lnTo>
                  <a:lnTo>
                    <a:pt x="2585" y="35603"/>
                  </a:lnTo>
                  <a:lnTo>
                    <a:pt x="2573" y="33733"/>
                  </a:lnTo>
                  <a:lnTo>
                    <a:pt x="2555" y="31844"/>
                  </a:lnTo>
                  <a:lnTo>
                    <a:pt x="2531" y="29974"/>
                  </a:lnTo>
                  <a:lnTo>
                    <a:pt x="2507" y="28104"/>
                  </a:lnTo>
                  <a:lnTo>
                    <a:pt x="2471" y="26235"/>
                  </a:lnTo>
                  <a:lnTo>
                    <a:pt x="2434" y="24345"/>
                  </a:lnTo>
                  <a:lnTo>
                    <a:pt x="2392" y="22476"/>
                  </a:lnTo>
                  <a:lnTo>
                    <a:pt x="2344" y="20606"/>
                  </a:lnTo>
                  <a:lnTo>
                    <a:pt x="2296" y="18737"/>
                  </a:lnTo>
                  <a:lnTo>
                    <a:pt x="2235" y="16867"/>
                  </a:lnTo>
                  <a:lnTo>
                    <a:pt x="2175" y="14997"/>
                  </a:lnTo>
                  <a:close/>
                  <a:moveTo>
                    <a:pt x="47071" y="1"/>
                  </a:moveTo>
                  <a:lnTo>
                    <a:pt x="44185" y="21"/>
                  </a:lnTo>
                  <a:lnTo>
                    <a:pt x="41299" y="82"/>
                  </a:lnTo>
                  <a:lnTo>
                    <a:pt x="38412" y="183"/>
                  </a:lnTo>
                  <a:lnTo>
                    <a:pt x="35532" y="326"/>
                  </a:lnTo>
                  <a:lnTo>
                    <a:pt x="32651" y="529"/>
                  </a:lnTo>
                  <a:lnTo>
                    <a:pt x="29777" y="752"/>
                  </a:lnTo>
                  <a:lnTo>
                    <a:pt x="26909" y="1037"/>
                  </a:lnTo>
                  <a:lnTo>
                    <a:pt x="24040" y="1362"/>
                  </a:lnTo>
                  <a:lnTo>
                    <a:pt x="21178" y="1728"/>
                  </a:lnTo>
                  <a:lnTo>
                    <a:pt x="18322" y="2155"/>
                  </a:lnTo>
                  <a:lnTo>
                    <a:pt x="16897" y="2378"/>
                  </a:lnTo>
                  <a:lnTo>
                    <a:pt x="15472" y="2622"/>
                  </a:lnTo>
                  <a:lnTo>
                    <a:pt x="14053" y="2866"/>
                  </a:lnTo>
                  <a:lnTo>
                    <a:pt x="12628" y="3130"/>
                  </a:lnTo>
                  <a:lnTo>
                    <a:pt x="11209" y="3414"/>
                  </a:lnTo>
                  <a:lnTo>
                    <a:pt x="9789" y="3699"/>
                  </a:lnTo>
                  <a:lnTo>
                    <a:pt x="8376" y="4004"/>
                  </a:lnTo>
                  <a:lnTo>
                    <a:pt x="6957" y="4309"/>
                  </a:lnTo>
                  <a:lnTo>
                    <a:pt x="5544" y="4634"/>
                  </a:lnTo>
                  <a:lnTo>
                    <a:pt x="4137" y="4979"/>
                  </a:lnTo>
                  <a:lnTo>
                    <a:pt x="2724" y="5325"/>
                  </a:lnTo>
                  <a:lnTo>
                    <a:pt x="1317" y="5690"/>
                  </a:lnTo>
                  <a:lnTo>
                    <a:pt x="1191" y="5751"/>
                  </a:lnTo>
                  <a:lnTo>
                    <a:pt x="1064" y="5833"/>
                  </a:lnTo>
                  <a:lnTo>
                    <a:pt x="949" y="5934"/>
                  </a:lnTo>
                  <a:lnTo>
                    <a:pt x="840" y="6056"/>
                  </a:lnTo>
                  <a:lnTo>
                    <a:pt x="738" y="6219"/>
                  </a:lnTo>
                  <a:lnTo>
                    <a:pt x="641" y="6402"/>
                  </a:lnTo>
                  <a:lnTo>
                    <a:pt x="557" y="6605"/>
                  </a:lnTo>
                  <a:lnTo>
                    <a:pt x="472" y="6828"/>
                  </a:lnTo>
                  <a:lnTo>
                    <a:pt x="393" y="7072"/>
                  </a:lnTo>
                  <a:lnTo>
                    <a:pt x="327" y="7316"/>
                  </a:lnTo>
                  <a:lnTo>
                    <a:pt x="261" y="7580"/>
                  </a:lnTo>
                  <a:lnTo>
                    <a:pt x="206" y="7865"/>
                  </a:lnTo>
                  <a:lnTo>
                    <a:pt x="158" y="8170"/>
                  </a:lnTo>
                  <a:lnTo>
                    <a:pt x="116" y="8474"/>
                  </a:lnTo>
                  <a:lnTo>
                    <a:pt x="79" y="8800"/>
                  </a:lnTo>
                  <a:lnTo>
                    <a:pt x="49" y="9125"/>
                  </a:lnTo>
                  <a:lnTo>
                    <a:pt x="31" y="9450"/>
                  </a:lnTo>
                  <a:lnTo>
                    <a:pt x="13" y="9775"/>
                  </a:lnTo>
                  <a:lnTo>
                    <a:pt x="7" y="10120"/>
                  </a:lnTo>
                  <a:lnTo>
                    <a:pt x="1" y="10446"/>
                  </a:lnTo>
                  <a:lnTo>
                    <a:pt x="7" y="10791"/>
                  </a:lnTo>
                  <a:lnTo>
                    <a:pt x="19" y="11116"/>
                  </a:lnTo>
                  <a:lnTo>
                    <a:pt x="37" y="11441"/>
                  </a:lnTo>
                  <a:lnTo>
                    <a:pt x="61" y="11766"/>
                  </a:lnTo>
                  <a:lnTo>
                    <a:pt x="92" y="12092"/>
                  </a:lnTo>
                  <a:lnTo>
                    <a:pt x="134" y="12396"/>
                  </a:lnTo>
                  <a:lnTo>
                    <a:pt x="176" y="12701"/>
                  </a:lnTo>
                  <a:lnTo>
                    <a:pt x="230" y="12986"/>
                  </a:lnTo>
                  <a:lnTo>
                    <a:pt x="285" y="13270"/>
                  </a:lnTo>
                  <a:lnTo>
                    <a:pt x="351" y="13514"/>
                  </a:lnTo>
                  <a:lnTo>
                    <a:pt x="424" y="13758"/>
                  </a:lnTo>
                  <a:lnTo>
                    <a:pt x="502" y="14002"/>
                  </a:lnTo>
                  <a:lnTo>
                    <a:pt x="430" y="16318"/>
                  </a:lnTo>
                  <a:lnTo>
                    <a:pt x="357" y="18635"/>
                  </a:lnTo>
                  <a:lnTo>
                    <a:pt x="291" y="20972"/>
                  </a:lnTo>
                  <a:lnTo>
                    <a:pt x="236" y="23309"/>
                  </a:lnTo>
                  <a:lnTo>
                    <a:pt x="188" y="25646"/>
                  </a:lnTo>
                  <a:lnTo>
                    <a:pt x="146" y="27983"/>
                  </a:lnTo>
                  <a:lnTo>
                    <a:pt x="110" y="30340"/>
                  </a:lnTo>
                  <a:lnTo>
                    <a:pt x="79" y="32677"/>
                  </a:lnTo>
                  <a:lnTo>
                    <a:pt x="61" y="35034"/>
                  </a:lnTo>
                  <a:lnTo>
                    <a:pt x="49" y="37371"/>
                  </a:lnTo>
                  <a:lnTo>
                    <a:pt x="43" y="39728"/>
                  </a:lnTo>
                  <a:lnTo>
                    <a:pt x="43" y="42065"/>
                  </a:lnTo>
                  <a:lnTo>
                    <a:pt x="55" y="44422"/>
                  </a:lnTo>
                  <a:lnTo>
                    <a:pt x="73" y="46759"/>
                  </a:lnTo>
                  <a:lnTo>
                    <a:pt x="104" y="49096"/>
                  </a:lnTo>
                  <a:lnTo>
                    <a:pt x="140" y="51413"/>
                  </a:lnTo>
                  <a:lnTo>
                    <a:pt x="146" y="51697"/>
                  </a:lnTo>
                  <a:lnTo>
                    <a:pt x="158" y="51961"/>
                  </a:lnTo>
                  <a:lnTo>
                    <a:pt x="176" y="52225"/>
                  </a:lnTo>
                  <a:lnTo>
                    <a:pt x="194" y="52469"/>
                  </a:lnTo>
                  <a:lnTo>
                    <a:pt x="218" y="52713"/>
                  </a:lnTo>
                  <a:lnTo>
                    <a:pt x="242" y="52937"/>
                  </a:lnTo>
                  <a:lnTo>
                    <a:pt x="273" y="53140"/>
                  </a:lnTo>
                  <a:lnTo>
                    <a:pt x="309" y="53343"/>
                  </a:lnTo>
                  <a:lnTo>
                    <a:pt x="345" y="53526"/>
                  </a:lnTo>
                  <a:lnTo>
                    <a:pt x="381" y="53709"/>
                  </a:lnTo>
                  <a:lnTo>
                    <a:pt x="424" y="53892"/>
                  </a:lnTo>
                  <a:lnTo>
                    <a:pt x="466" y="54054"/>
                  </a:lnTo>
                  <a:lnTo>
                    <a:pt x="514" y="54197"/>
                  </a:lnTo>
                  <a:lnTo>
                    <a:pt x="563" y="54339"/>
                  </a:lnTo>
                  <a:lnTo>
                    <a:pt x="611" y="54461"/>
                  </a:lnTo>
                  <a:lnTo>
                    <a:pt x="665" y="54583"/>
                  </a:lnTo>
                  <a:lnTo>
                    <a:pt x="774" y="54786"/>
                  </a:lnTo>
                  <a:lnTo>
                    <a:pt x="889" y="54948"/>
                  </a:lnTo>
                  <a:lnTo>
                    <a:pt x="1009" y="55050"/>
                  </a:lnTo>
                  <a:lnTo>
                    <a:pt x="1136" y="55131"/>
                  </a:lnTo>
                  <a:lnTo>
                    <a:pt x="1263" y="55172"/>
                  </a:lnTo>
                  <a:lnTo>
                    <a:pt x="1390" y="55172"/>
                  </a:lnTo>
                  <a:lnTo>
                    <a:pt x="1517" y="55111"/>
                  </a:lnTo>
                  <a:lnTo>
                    <a:pt x="1637" y="55030"/>
                  </a:lnTo>
                  <a:lnTo>
                    <a:pt x="1758" y="55192"/>
                  </a:lnTo>
                  <a:lnTo>
                    <a:pt x="1885" y="55335"/>
                  </a:lnTo>
                  <a:lnTo>
                    <a:pt x="1951" y="55375"/>
                  </a:lnTo>
                  <a:lnTo>
                    <a:pt x="2024" y="55416"/>
                  </a:lnTo>
                  <a:lnTo>
                    <a:pt x="2096" y="55457"/>
                  </a:lnTo>
                  <a:lnTo>
                    <a:pt x="2175" y="55457"/>
                  </a:lnTo>
                  <a:lnTo>
                    <a:pt x="3032" y="55619"/>
                  </a:lnTo>
                  <a:lnTo>
                    <a:pt x="3890" y="55741"/>
                  </a:lnTo>
                  <a:lnTo>
                    <a:pt x="5605" y="55965"/>
                  </a:lnTo>
                  <a:lnTo>
                    <a:pt x="5701" y="55965"/>
                  </a:lnTo>
                  <a:lnTo>
                    <a:pt x="5792" y="55924"/>
                  </a:lnTo>
                  <a:lnTo>
                    <a:pt x="5876" y="55883"/>
                  </a:lnTo>
                  <a:lnTo>
                    <a:pt x="5961" y="55802"/>
                  </a:lnTo>
                  <a:lnTo>
                    <a:pt x="6033" y="55721"/>
                  </a:lnTo>
                  <a:lnTo>
                    <a:pt x="6112" y="55599"/>
                  </a:lnTo>
                  <a:lnTo>
                    <a:pt x="6178" y="55477"/>
                  </a:lnTo>
                  <a:lnTo>
                    <a:pt x="6245" y="55314"/>
                  </a:lnTo>
                  <a:lnTo>
                    <a:pt x="11323" y="55091"/>
                  </a:lnTo>
                  <a:lnTo>
                    <a:pt x="11347" y="55091"/>
                  </a:lnTo>
                  <a:lnTo>
                    <a:pt x="24300" y="54623"/>
                  </a:lnTo>
                  <a:lnTo>
                    <a:pt x="37241" y="54156"/>
                  </a:lnTo>
                  <a:lnTo>
                    <a:pt x="50181" y="53709"/>
                  </a:lnTo>
                  <a:lnTo>
                    <a:pt x="63122" y="53221"/>
                  </a:lnTo>
                  <a:lnTo>
                    <a:pt x="77844" y="52673"/>
                  </a:lnTo>
                  <a:lnTo>
                    <a:pt x="85205" y="52388"/>
                  </a:lnTo>
                  <a:lnTo>
                    <a:pt x="92566" y="52063"/>
                  </a:lnTo>
                  <a:lnTo>
                    <a:pt x="93236" y="52063"/>
                  </a:lnTo>
                  <a:lnTo>
                    <a:pt x="93925" y="52083"/>
                  </a:lnTo>
                  <a:lnTo>
                    <a:pt x="94619" y="52104"/>
                  </a:lnTo>
                  <a:lnTo>
                    <a:pt x="95326" y="52165"/>
                  </a:lnTo>
                  <a:lnTo>
                    <a:pt x="96044" y="52246"/>
                  </a:lnTo>
                  <a:lnTo>
                    <a:pt x="96775" y="52347"/>
                  </a:lnTo>
                  <a:lnTo>
                    <a:pt x="98260" y="52551"/>
                  </a:lnTo>
                  <a:lnTo>
                    <a:pt x="99770" y="52774"/>
                  </a:lnTo>
                  <a:lnTo>
                    <a:pt x="101304" y="52998"/>
                  </a:lnTo>
                  <a:lnTo>
                    <a:pt x="102071" y="53099"/>
                  </a:lnTo>
                  <a:lnTo>
                    <a:pt x="102844" y="53181"/>
                  </a:lnTo>
                  <a:lnTo>
                    <a:pt x="103616" y="53262"/>
                  </a:lnTo>
                  <a:lnTo>
                    <a:pt x="104389" y="53323"/>
                  </a:lnTo>
                  <a:lnTo>
                    <a:pt x="105162" y="53343"/>
                  </a:lnTo>
                  <a:lnTo>
                    <a:pt x="105935" y="53363"/>
                  </a:lnTo>
                  <a:lnTo>
                    <a:pt x="106702" y="53343"/>
                  </a:lnTo>
                  <a:lnTo>
                    <a:pt x="107469" y="53282"/>
                  </a:lnTo>
                  <a:lnTo>
                    <a:pt x="108230" y="53201"/>
                  </a:lnTo>
                  <a:lnTo>
                    <a:pt x="108985" y="53079"/>
                  </a:lnTo>
                  <a:lnTo>
                    <a:pt x="109727" y="52916"/>
                  </a:lnTo>
                  <a:lnTo>
                    <a:pt x="110470" y="52693"/>
                  </a:lnTo>
                  <a:lnTo>
                    <a:pt x="110833" y="52571"/>
                  </a:lnTo>
                  <a:lnTo>
                    <a:pt x="111201" y="52449"/>
                  </a:lnTo>
                  <a:lnTo>
                    <a:pt x="111563" y="52286"/>
                  </a:lnTo>
                  <a:lnTo>
                    <a:pt x="111919" y="52144"/>
                  </a:lnTo>
                  <a:lnTo>
                    <a:pt x="112276" y="51961"/>
                  </a:lnTo>
                  <a:lnTo>
                    <a:pt x="112632" y="51778"/>
                  </a:lnTo>
                  <a:lnTo>
                    <a:pt x="112982" y="51575"/>
                  </a:lnTo>
                  <a:lnTo>
                    <a:pt x="113333" y="51352"/>
                  </a:lnTo>
                  <a:lnTo>
                    <a:pt x="113677" y="51128"/>
                  </a:lnTo>
                  <a:lnTo>
                    <a:pt x="114015" y="50884"/>
                  </a:lnTo>
                  <a:lnTo>
                    <a:pt x="114353" y="50620"/>
                  </a:lnTo>
                  <a:lnTo>
                    <a:pt x="114691" y="50336"/>
                  </a:lnTo>
                  <a:lnTo>
                    <a:pt x="115023" y="50031"/>
                  </a:lnTo>
                  <a:lnTo>
                    <a:pt x="115349" y="49726"/>
                  </a:lnTo>
                  <a:lnTo>
                    <a:pt x="115669" y="49401"/>
                  </a:lnTo>
                  <a:lnTo>
                    <a:pt x="115989" y="49035"/>
                  </a:lnTo>
                  <a:lnTo>
                    <a:pt x="116062" y="48933"/>
                  </a:lnTo>
                  <a:lnTo>
                    <a:pt x="116134" y="48812"/>
                  </a:lnTo>
                  <a:lnTo>
                    <a:pt x="116195" y="48690"/>
                  </a:lnTo>
                  <a:lnTo>
                    <a:pt x="116255" y="48547"/>
                  </a:lnTo>
                  <a:lnTo>
                    <a:pt x="116303" y="48385"/>
                  </a:lnTo>
                  <a:lnTo>
                    <a:pt x="116352" y="48202"/>
                  </a:lnTo>
                  <a:lnTo>
                    <a:pt x="116394" y="48019"/>
                  </a:lnTo>
                  <a:lnTo>
                    <a:pt x="116430" y="47836"/>
                  </a:lnTo>
                  <a:lnTo>
                    <a:pt x="116460" y="47633"/>
                  </a:lnTo>
                  <a:lnTo>
                    <a:pt x="116485" y="47430"/>
                  </a:lnTo>
                  <a:lnTo>
                    <a:pt x="116503" y="47206"/>
                  </a:lnTo>
                  <a:lnTo>
                    <a:pt x="116521" y="47003"/>
                  </a:lnTo>
                  <a:lnTo>
                    <a:pt x="116527" y="46779"/>
                  </a:lnTo>
                  <a:lnTo>
                    <a:pt x="116533" y="46536"/>
                  </a:lnTo>
                  <a:lnTo>
                    <a:pt x="116533" y="46312"/>
                  </a:lnTo>
                  <a:lnTo>
                    <a:pt x="116527" y="46089"/>
                  </a:lnTo>
                  <a:lnTo>
                    <a:pt x="116726" y="45398"/>
                  </a:lnTo>
                  <a:lnTo>
                    <a:pt x="116913" y="44666"/>
                  </a:lnTo>
                  <a:lnTo>
                    <a:pt x="117088" y="43935"/>
                  </a:lnTo>
                  <a:lnTo>
                    <a:pt x="117258" y="43162"/>
                  </a:lnTo>
                  <a:lnTo>
                    <a:pt x="117421" y="42370"/>
                  </a:lnTo>
                  <a:lnTo>
                    <a:pt x="117566" y="41577"/>
                  </a:lnTo>
                  <a:lnTo>
                    <a:pt x="117704" y="40744"/>
                  </a:lnTo>
                  <a:lnTo>
                    <a:pt x="117831" y="39911"/>
                  </a:lnTo>
                  <a:lnTo>
                    <a:pt x="117946" y="39057"/>
                  </a:lnTo>
                  <a:lnTo>
                    <a:pt x="118055" y="38184"/>
                  </a:lnTo>
                  <a:lnTo>
                    <a:pt x="118151" y="37290"/>
                  </a:lnTo>
                  <a:lnTo>
                    <a:pt x="118236" y="36395"/>
                  </a:lnTo>
                  <a:lnTo>
                    <a:pt x="118308" y="35501"/>
                  </a:lnTo>
                  <a:lnTo>
                    <a:pt x="118375" y="34587"/>
                  </a:lnTo>
                  <a:lnTo>
                    <a:pt x="118423" y="33672"/>
                  </a:lnTo>
                  <a:lnTo>
                    <a:pt x="118465" y="32738"/>
                  </a:lnTo>
                  <a:lnTo>
                    <a:pt x="118495" y="31803"/>
                  </a:lnTo>
                  <a:lnTo>
                    <a:pt x="118514" y="30868"/>
                  </a:lnTo>
                  <a:lnTo>
                    <a:pt x="118520" y="29913"/>
                  </a:lnTo>
                  <a:lnTo>
                    <a:pt x="118514" y="28978"/>
                  </a:lnTo>
                  <a:lnTo>
                    <a:pt x="118495" y="28044"/>
                  </a:lnTo>
                  <a:lnTo>
                    <a:pt x="118471" y="27088"/>
                  </a:lnTo>
                  <a:lnTo>
                    <a:pt x="118429" y="26154"/>
                  </a:lnTo>
                  <a:lnTo>
                    <a:pt x="118375" y="25219"/>
                  </a:lnTo>
                  <a:lnTo>
                    <a:pt x="118314" y="24304"/>
                  </a:lnTo>
                  <a:lnTo>
                    <a:pt x="118236" y="23370"/>
                  </a:lnTo>
                  <a:lnTo>
                    <a:pt x="118145" y="22455"/>
                  </a:lnTo>
                  <a:lnTo>
                    <a:pt x="118043" y="21541"/>
                  </a:lnTo>
                  <a:lnTo>
                    <a:pt x="117928" y="20647"/>
                  </a:lnTo>
                  <a:lnTo>
                    <a:pt x="117801" y="19773"/>
                  </a:lnTo>
                  <a:lnTo>
                    <a:pt x="117662" y="18899"/>
                  </a:lnTo>
                  <a:lnTo>
                    <a:pt x="117511" y="18025"/>
                  </a:lnTo>
                  <a:lnTo>
                    <a:pt x="117481" y="17842"/>
                  </a:lnTo>
                  <a:lnTo>
                    <a:pt x="117445" y="17700"/>
                  </a:lnTo>
                  <a:lnTo>
                    <a:pt x="117409" y="17538"/>
                  </a:lnTo>
                  <a:lnTo>
                    <a:pt x="117366" y="17416"/>
                  </a:lnTo>
                  <a:lnTo>
                    <a:pt x="117282" y="17172"/>
                  </a:lnTo>
                  <a:lnTo>
                    <a:pt x="117191" y="16948"/>
                  </a:lnTo>
                  <a:lnTo>
                    <a:pt x="117300" y="16887"/>
                  </a:lnTo>
                  <a:lnTo>
                    <a:pt x="117402" y="16786"/>
                  </a:lnTo>
                  <a:lnTo>
                    <a:pt x="117493" y="16643"/>
                  </a:lnTo>
                  <a:lnTo>
                    <a:pt x="117584" y="16501"/>
                  </a:lnTo>
                  <a:lnTo>
                    <a:pt x="117662" y="16318"/>
                  </a:lnTo>
                  <a:lnTo>
                    <a:pt x="117735" y="16115"/>
                  </a:lnTo>
                  <a:lnTo>
                    <a:pt x="117795" y="15892"/>
                  </a:lnTo>
                  <a:lnTo>
                    <a:pt x="117855" y="15648"/>
                  </a:lnTo>
                  <a:lnTo>
                    <a:pt x="117904" y="15404"/>
                  </a:lnTo>
                  <a:lnTo>
                    <a:pt x="117946" y="15140"/>
                  </a:lnTo>
                  <a:lnTo>
                    <a:pt x="117982" y="14855"/>
                  </a:lnTo>
                  <a:lnTo>
                    <a:pt x="118012" y="14550"/>
                  </a:lnTo>
                  <a:lnTo>
                    <a:pt x="118031" y="14266"/>
                  </a:lnTo>
                  <a:lnTo>
                    <a:pt x="118043" y="13961"/>
                  </a:lnTo>
                  <a:lnTo>
                    <a:pt x="118049" y="13656"/>
                  </a:lnTo>
                  <a:lnTo>
                    <a:pt x="118049" y="13351"/>
                  </a:lnTo>
                  <a:lnTo>
                    <a:pt x="118037" y="13047"/>
                  </a:lnTo>
                  <a:lnTo>
                    <a:pt x="118024" y="12742"/>
                  </a:lnTo>
                  <a:lnTo>
                    <a:pt x="118000" y="12437"/>
                  </a:lnTo>
                  <a:lnTo>
                    <a:pt x="117970" y="12153"/>
                  </a:lnTo>
                  <a:lnTo>
                    <a:pt x="117934" y="11868"/>
                  </a:lnTo>
                  <a:lnTo>
                    <a:pt x="117886" y="11584"/>
                  </a:lnTo>
                  <a:lnTo>
                    <a:pt x="117837" y="11340"/>
                  </a:lnTo>
                  <a:lnTo>
                    <a:pt x="117777" y="11096"/>
                  </a:lnTo>
                  <a:lnTo>
                    <a:pt x="117710" y="10872"/>
                  </a:lnTo>
                  <a:lnTo>
                    <a:pt x="117632" y="10649"/>
                  </a:lnTo>
                  <a:lnTo>
                    <a:pt x="117553" y="10466"/>
                  </a:lnTo>
                  <a:lnTo>
                    <a:pt x="117463" y="10324"/>
                  </a:lnTo>
                  <a:lnTo>
                    <a:pt x="117372" y="10181"/>
                  </a:lnTo>
                  <a:lnTo>
                    <a:pt x="117270" y="10080"/>
                  </a:lnTo>
                  <a:lnTo>
                    <a:pt x="117155" y="9998"/>
                  </a:lnTo>
                  <a:lnTo>
                    <a:pt x="117040" y="9958"/>
                  </a:lnTo>
                  <a:lnTo>
                    <a:pt x="114897" y="9409"/>
                  </a:lnTo>
                  <a:lnTo>
                    <a:pt x="112747" y="8861"/>
                  </a:lnTo>
                  <a:lnTo>
                    <a:pt x="110597" y="8332"/>
                  </a:lnTo>
                  <a:lnTo>
                    <a:pt x="108435" y="7804"/>
                  </a:lnTo>
                  <a:lnTo>
                    <a:pt x="106279" y="7296"/>
                  </a:lnTo>
                  <a:lnTo>
                    <a:pt x="104112" y="6808"/>
                  </a:lnTo>
                  <a:lnTo>
                    <a:pt x="101944" y="6341"/>
                  </a:lnTo>
                  <a:lnTo>
                    <a:pt x="99770" y="5873"/>
                  </a:lnTo>
                  <a:lnTo>
                    <a:pt x="97596" y="5426"/>
                  </a:lnTo>
                  <a:lnTo>
                    <a:pt x="95416" y="5000"/>
                  </a:lnTo>
                  <a:lnTo>
                    <a:pt x="93236" y="4573"/>
                  </a:lnTo>
                  <a:lnTo>
                    <a:pt x="91050" y="4166"/>
                  </a:lnTo>
                  <a:lnTo>
                    <a:pt x="88864" y="3780"/>
                  </a:lnTo>
                  <a:lnTo>
                    <a:pt x="86672" y="3414"/>
                  </a:lnTo>
                  <a:lnTo>
                    <a:pt x="84480" y="3069"/>
                  </a:lnTo>
                  <a:lnTo>
                    <a:pt x="82288" y="2744"/>
                  </a:lnTo>
                  <a:lnTo>
                    <a:pt x="80096" y="2419"/>
                  </a:lnTo>
                  <a:lnTo>
                    <a:pt x="77898" y="2114"/>
                  </a:lnTo>
                  <a:lnTo>
                    <a:pt x="75700" y="1829"/>
                  </a:lnTo>
                  <a:lnTo>
                    <a:pt x="73496" y="1565"/>
                  </a:lnTo>
                  <a:lnTo>
                    <a:pt x="71298" y="1321"/>
                  </a:lnTo>
                  <a:lnTo>
                    <a:pt x="69094" y="1098"/>
                  </a:lnTo>
                  <a:lnTo>
                    <a:pt x="66896" y="895"/>
                  </a:lnTo>
                  <a:lnTo>
                    <a:pt x="64692" y="712"/>
                  </a:lnTo>
                  <a:lnTo>
                    <a:pt x="62488" y="549"/>
                  </a:lnTo>
                  <a:lnTo>
                    <a:pt x="60284" y="407"/>
                  </a:lnTo>
                  <a:lnTo>
                    <a:pt x="58080" y="285"/>
                  </a:lnTo>
                  <a:lnTo>
                    <a:pt x="55876" y="183"/>
                  </a:lnTo>
                  <a:lnTo>
                    <a:pt x="53678" y="102"/>
                  </a:lnTo>
                  <a:lnTo>
                    <a:pt x="51474" y="41"/>
                  </a:lnTo>
                  <a:lnTo>
                    <a:pt x="49270" y="21"/>
                  </a:lnTo>
                  <a:lnTo>
                    <a:pt x="47071"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6"/>
            <p:cNvSpPr/>
            <p:nvPr/>
          </p:nvSpPr>
          <p:spPr>
            <a:xfrm>
              <a:off x="-2070225" y="-18854975"/>
              <a:ext cx="357975" cy="750375"/>
            </a:xfrm>
            <a:custGeom>
              <a:avLst/>
              <a:gdLst/>
              <a:ahLst/>
              <a:cxnLst/>
              <a:rect l="l" t="t" r="r" b="b"/>
              <a:pathLst>
                <a:path w="14319" h="30015" extrusionOk="0">
                  <a:moveTo>
                    <a:pt x="1" y="0"/>
                  </a:moveTo>
                  <a:lnTo>
                    <a:pt x="61" y="1870"/>
                  </a:lnTo>
                  <a:lnTo>
                    <a:pt x="122" y="3740"/>
                  </a:lnTo>
                  <a:lnTo>
                    <a:pt x="170" y="5609"/>
                  </a:lnTo>
                  <a:lnTo>
                    <a:pt x="218" y="7479"/>
                  </a:lnTo>
                  <a:lnTo>
                    <a:pt x="260" y="9348"/>
                  </a:lnTo>
                  <a:lnTo>
                    <a:pt x="297" y="11238"/>
                  </a:lnTo>
                  <a:lnTo>
                    <a:pt x="333" y="13107"/>
                  </a:lnTo>
                  <a:lnTo>
                    <a:pt x="357" y="14977"/>
                  </a:lnTo>
                  <a:lnTo>
                    <a:pt x="381" y="16847"/>
                  </a:lnTo>
                  <a:lnTo>
                    <a:pt x="399" y="18736"/>
                  </a:lnTo>
                  <a:lnTo>
                    <a:pt x="411" y="20606"/>
                  </a:lnTo>
                  <a:lnTo>
                    <a:pt x="417" y="22496"/>
                  </a:lnTo>
                  <a:lnTo>
                    <a:pt x="424" y="24365"/>
                  </a:lnTo>
                  <a:lnTo>
                    <a:pt x="424" y="26255"/>
                  </a:lnTo>
                  <a:lnTo>
                    <a:pt x="417" y="28125"/>
                  </a:lnTo>
                  <a:lnTo>
                    <a:pt x="411" y="30015"/>
                  </a:lnTo>
                  <a:lnTo>
                    <a:pt x="14059" y="29567"/>
                  </a:lnTo>
                  <a:lnTo>
                    <a:pt x="14059" y="29486"/>
                  </a:lnTo>
                  <a:lnTo>
                    <a:pt x="14047" y="29385"/>
                  </a:lnTo>
                  <a:lnTo>
                    <a:pt x="14040" y="29303"/>
                  </a:lnTo>
                  <a:lnTo>
                    <a:pt x="14040" y="29222"/>
                  </a:lnTo>
                  <a:lnTo>
                    <a:pt x="14034" y="27434"/>
                  </a:lnTo>
                  <a:lnTo>
                    <a:pt x="14034" y="25646"/>
                  </a:lnTo>
                  <a:lnTo>
                    <a:pt x="14040" y="23857"/>
                  </a:lnTo>
                  <a:lnTo>
                    <a:pt x="14047" y="22069"/>
                  </a:lnTo>
                  <a:lnTo>
                    <a:pt x="14077" y="18513"/>
                  </a:lnTo>
                  <a:lnTo>
                    <a:pt x="14119" y="14936"/>
                  </a:lnTo>
                  <a:lnTo>
                    <a:pt x="14173" y="11360"/>
                  </a:lnTo>
                  <a:lnTo>
                    <a:pt x="14222" y="7804"/>
                  </a:lnTo>
                  <a:lnTo>
                    <a:pt x="14270" y="4227"/>
                  </a:lnTo>
                  <a:lnTo>
                    <a:pt x="14318" y="651"/>
                  </a:lnTo>
                  <a:lnTo>
                    <a:pt x="12525" y="671"/>
                  </a:lnTo>
                  <a:lnTo>
                    <a:pt x="10731" y="671"/>
                  </a:lnTo>
                  <a:lnTo>
                    <a:pt x="8944" y="630"/>
                  </a:lnTo>
                  <a:lnTo>
                    <a:pt x="7150" y="569"/>
                  </a:lnTo>
                  <a:lnTo>
                    <a:pt x="5363" y="488"/>
                  </a:lnTo>
                  <a:lnTo>
                    <a:pt x="3576" y="366"/>
                  </a:lnTo>
                  <a:lnTo>
                    <a:pt x="1788" y="204"/>
                  </a:lnTo>
                  <a:lnTo>
                    <a:pt x="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6"/>
            <p:cNvSpPr/>
            <p:nvPr/>
          </p:nvSpPr>
          <p:spPr>
            <a:xfrm>
              <a:off x="-2053600" y="-11239700"/>
              <a:ext cx="2956800" cy="7902350"/>
            </a:xfrm>
            <a:custGeom>
              <a:avLst/>
              <a:gdLst/>
              <a:ahLst/>
              <a:cxnLst/>
              <a:rect l="l" t="t" r="r" b="b"/>
              <a:pathLst>
                <a:path w="118272" h="316094" extrusionOk="0">
                  <a:moveTo>
                    <a:pt x="14807" y="58078"/>
                  </a:moveTo>
                  <a:lnTo>
                    <a:pt x="17681" y="58099"/>
                  </a:lnTo>
                  <a:lnTo>
                    <a:pt x="20549" y="58160"/>
                  </a:lnTo>
                  <a:lnTo>
                    <a:pt x="23418" y="58241"/>
                  </a:lnTo>
                  <a:lnTo>
                    <a:pt x="26286" y="58343"/>
                  </a:lnTo>
                  <a:lnTo>
                    <a:pt x="29154" y="58464"/>
                  </a:lnTo>
                  <a:lnTo>
                    <a:pt x="32023" y="58586"/>
                  </a:lnTo>
                  <a:lnTo>
                    <a:pt x="37759" y="58871"/>
                  </a:lnTo>
                  <a:lnTo>
                    <a:pt x="43496" y="59196"/>
                  </a:lnTo>
                  <a:lnTo>
                    <a:pt x="49226" y="59521"/>
                  </a:lnTo>
                  <a:lnTo>
                    <a:pt x="54963" y="59846"/>
                  </a:lnTo>
                  <a:lnTo>
                    <a:pt x="60694" y="60151"/>
                  </a:lnTo>
                  <a:lnTo>
                    <a:pt x="61992" y="60212"/>
                  </a:lnTo>
                  <a:lnTo>
                    <a:pt x="63290" y="60253"/>
                  </a:lnTo>
                  <a:lnTo>
                    <a:pt x="64601" y="60293"/>
                  </a:lnTo>
                  <a:lnTo>
                    <a:pt x="68532" y="60293"/>
                  </a:lnTo>
                  <a:lnTo>
                    <a:pt x="71164" y="60273"/>
                  </a:lnTo>
                  <a:lnTo>
                    <a:pt x="73797" y="60253"/>
                  </a:lnTo>
                  <a:lnTo>
                    <a:pt x="77765" y="60253"/>
                  </a:lnTo>
                  <a:lnTo>
                    <a:pt x="79081" y="60273"/>
                  </a:lnTo>
                  <a:lnTo>
                    <a:pt x="80403" y="60314"/>
                  </a:lnTo>
                  <a:lnTo>
                    <a:pt x="81726" y="60375"/>
                  </a:lnTo>
                  <a:lnTo>
                    <a:pt x="83048" y="60436"/>
                  </a:lnTo>
                  <a:lnTo>
                    <a:pt x="84371" y="60537"/>
                  </a:lnTo>
                  <a:lnTo>
                    <a:pt x="85687" y="60659"/>
                  </a:lnTo>
                  <a:lnTo>
                    <a:pt x="87010" y="60801"/>
                  </a:lnTo>
                  <a:lnTo>
                    <a:pt x="88326" y="60964"/>
                  </a:lnTo>
                  <a:lnTo>
                    <a:pt x="89636" y="61187"/>
                  </a:lnTo>
                  <a:lnTo>
                    <a:pt x="90953" y="61411"/>
                  </a:lnTo>
                  <a:lnTo>
                    <a:pt x="92263" y="61696"/>
                  </a:lnTo>
                  <a:lnTo>
                    <a:pt x="93573" y="62000"/>
                  </a:lnTo>
                  <a:lnTo>
                    <a:pt x="94878" y="62366"/>
                  </a:lnTo>
                  <a:lnTo>
                    <a:pt x="96182" y="62752"/>
                  </a:lnTo>
                  <a:lnTo>
                    <a:pt x="97486" y="63199"/>
                  </a:lnTo>
                  <a:lnTo>
                    <a:pt x="98133" y="63443"/>
                  </a:lnTo>
                  <a:lnTo>
                    <a:pt x="98779" y="63707"/>
                  </a:lnTo>
                  <a:lnTo>
                    <a:pt x="99431" y="63971"/>
                  </a:lnTo>
                  <a:lnTo>
                    <a:pt x="100077" y="64236"/>
                  </a:lnTo>
                  <a:lnTo>
                    <a:pt x="100723" y="64540"/>
                  </a:lnTo>
                  <a:lnTo>
                    <a:pt x="101363" y="64845"/>
                  </a:lnTo>
                  <a:lnTo>
                    <a:pt x="102009" y="65170"/>
                  </a:lnTo>
                  <a:lnTo>
                    <a:pt x="102649" y="65496"/>
                  </a:lnTo>
                  <a:lnTo>
                    <a:pt x="102728" y="65556"/>
                  </a:lnTo>
                  <a:lnTo>
                    <a:pt x="102800" y="65617"/>
                  </a:lnTo>
                  <a:lnTo>
                    <a:pt x="102861" y="65699"/>
                  </a:lnTo>
                  <a:lnTo>
                    <a:pt x="102921" y="65780"/>
                  </a:lnTo>
                  <a:lnTo>
                    <a:pt x="102976" y="65902"/>
                  </a:lnTo>
                  <a:lnTo>
                    <a:pt x="103024" y="66004"/>
                  </a:lnTo>
                  <a:lnTo>
                    <a:pt x="103066" y="66146"/>
                  </a:lnTo>
                  <a:lnTo>
                    <a:pt x="103102" y="66288"/>
                  </a:lnTo>
                  <a:lnTo>
                    <a:pt x="103139" y="66430"/>
                  </a:lnTo>
                  <a:lnTo>
                    <a:pt x="103163" y="66593"/>
                  </a:lnTo>
                  <a:lnTo>
                    <a:pt x="103187" y="66755"/>
                  </a:lnTo>
                  <a:lnTo>
                    <a:pt x="103211" y="66918"/>
                  </a:lnTo>
                  <a:lnTo>
                    <a:pt x="103223" y="67101"/>
                  </a:lnTo>
                  <a:lnTo>
                    <a:pt x="103235" y="67284"/>
                  </a:lnTo>
                  <a:lnTo>
                    <a:pt x="103253" y="67670"/>
                  </a:lnTo>
                  <a:lnTo>
                    <a:pt x="103350" y="67589"/>
                  </a:lnTo>
                  <a:lnTo>
                    <a:pt x="103453" y="67568"/>
                  </a:lnTo>
                  <a:lnTo>
                    <a:pt x="103561" y="67568"/>
                  </a:lnTo>
                  <a:lnTo>
                    <a:pt x="103664" y="67589"/>
                  </a:lnTo>
                  <a:lnTo>
                    <a:pt x="103767" y="67670"/>
                  </a:lnTo>
                  <a:lnTo>
                    <a:pt x="103863" y="67771"/>
                  </a:lnTo>
                  <a:lnTo>
                    <a:pt x="103960" y="67914"/>
                  </a:lnTo>
                  <a:lnTo>
                    <a:pt x="104050" y="68076"/>
                  </a:lnTo>
                  <a:lnTo>
                    <a:pt x="104135" y="68280"/>
                  </a:lnTo>
                  <a:lnTo>
                    <a:pt x="104213" y="68523"/>
                  </a:lnTo>
                  <a:lnTo>
                    <a:pt x="104286" y="68808"/>
                  </a:lnTo>
                  <a:lnTo>
                    <a:pt x="104346" y="69113"/>
                  </a:lnTo>
                  <a:lnTo>
                    <a:pt x="104401" y="69478"/>
                  </a:lnTo>
                  <a:lnTo>
                    <a:pt x="104443" y="69865"/>
                  </a:lnTo>
                  <a:lnTo>
                    <a:pt x="104461" y="70068"/>
                  </a:lnTo>
                  <a:lnTo>
                    <a:pt x="104473" y="70291"/>
                  </a:lnTo>
                  <a:lnTo>
                    <a:pt x="104485" y="70515"/>
                  </a:lnTo>
                  <a:lnTo>
                    <a:pt x="104491" y="70759"/>
                  </a:lnTo>
                  <a:lnTo>
                    <a:pt x="104570" y="74335"/>
                  </a:lnTo>
                  <a:lnTo>
                    <a:pt x="104636" y="77932"/>
                  </a:lnTo>
                  <a:lnTo>
                    <a:pt x="104697" y="81549"/>
                  </a:lnTo>
                  <a:lnTo>
                    <a:pt x="104739" y="85166"/>
                  </a:lnTo>
                  <a:lnTo>
                    <a:pt x="104775" y="88783"/>
                  </a:lnTo>
                  <a:lnTo>
                    <a:pt x="104793" y="92401"/>
                  </a:lnTo>
                  <a:lnTo>
                    <a:pt x="104799" y="94209"/>
                  </a:lnTo>
                  <a:lnTo>
                    <a:pt x="104799" y="95997"/>
                  </a:lnTo>
                  <a:lnTo>
                    <a:pt x="104799" y="97806"/>
                  </a:lnTo>
                  <a:lnTo>
                    <a:pt x="104793" y="99614"/>
                  </a:lnTo>
                  <a:lnTo>
                    <a:pt x="104787" y="100021"/>
                  </a:lnTo>
                  <a:lnTo>
                    <a:pt x="104769" y="100407"/>
                  </a:lnTo>
                  <a:lnTo>
                    <a:pt x="104751" y="100773"/>
                  </a:lnTo>
                  <a:lnTo>
                    <a:pt x="104715" y="101118"/>
                  </a:lnTo>
                  <a:lnTo>
                    <a:pt x="104678" y="101443"/>
                  </a:lnTo>
                  <a:lnTo>
                    <a:pt x="104630" y="101728"/>
                  </a:lnTo>
                  <a:lnTo>
                    <a:pt x="104576" y="102012"/>
                  </a:lnTo>
                  <a:lnTo>
                    <a:pt x="104521" y="102277"/>
                  </a:lnTo>
                  <a:lnTo>
                    <a:pt x="104455" y="102520"/>
                  </a:lnTo>
                  <a:lnTo>
                    <a:pt x="104389" y="102724"/>
                  </a:lnTo>
                  <a:lnTo>
                    <a:pt x="104310" y="102927"/>
                  </a:lnTo>
                  <a:lnTo>
                    <a:pt x="104232" y="103089"/>
                  </a:lnTo>
                  <a:lnTo>
                    <a:pt x="104153" y="103252"/>
                  </a:lnTo>
                  <a:lnTo>
                    <a:pt x="104068" y="103374"/>
                  </a:lnTo>
                  <a:lnTo>
                    <a:pt x="103978" y="103496"/>
                  </a:lnTo>
                  <a:lnTo>
                    <a:pt x="103887" y="103577"/>
                  </a:lnTo>
                  <a:lnTo>
                    <a:pt x="103797" y="103658"/>
                  </a:lnTo>
                  <a:lnTo>
                    <a:pt x="103700" y="103699"/>
                  </a:lnTo>
                  <a:lnTo>
                    <a:pt x="103610" y="103719"/>
                  </a:lnTo>
                  <a:lnTo>
                    <a:pt x="103513" y="103740"/>
                  </a:lnTo>
                  <a:lnTo>
                    <a:pt x="103416" y="103719"/>
                  </a:lnTo>
                  <a:lnTo>
                    <a:pt x="103326" y="103679"/>
                  </a:lnTo>
                  <a:lnTo>
                    <a:pt x="103229" y="103638"/>
                  </a:lnTo>
                  <a:lnTo>
                    <a:pt x="103139" y="103557"/>
                  </a:lnTo>
                  <a:lnTo>
                    <a:pt x="103048" y="103455"/>
                  </a:lnTo>
                  <a:lnTo>
                    <a:pt x="102957" y="103333"/>
                  </a:lnTo>
                  <a:lnTo>
                    <a:pt x="102873" y="103211"/>
                  </a:lnTo>
                  <a:lnTo>
                    <a:pt x="102788" y="103049"/>
                  </a:lnTo>
                  <a:lnTo>
                    <a:pt x="102710" y="102866"/>
                  </a:lnTo>
                  <a:lnTo>
                    <a:pt x="102637" y="102663"/>
                  </a:lnTo>
                  <a:lnTo>
                    <a:pt x="102565" y="102439"/>
                  </a:lnTo>
                  <a:lnTo>
                    <a:pt x="102498" y="102195"/>
                  </a:lnTo>
                  <a:lnTo>
                    <a:pt x="101852" y="102520"/>
                  </a:lnTo>
                  <a:lnTo>
                    <a:pt x="101200" y="102805"/>
                  </a:lnTo>
                  <a:lnTo>
                    <a:pt x="100548" y="103089"/>
                  </a:lnTo>
                  <a:lnTo>
                    <a:pt x="99896" y="103354"/>
                  </a:lnTo>
                  <a:lnTo>
                    <a:pt x="99244" y="103597"/>
                  </a:lnTo>
                  <a:lnTo>
                    <a:pt x="98585" y="103841"/>
                  </a:lnTo>
                  <a:lnTo>
                    <a:pt x="97933" y="104065"/>
                  </a:lnTo>
                  <a:lnTo>
                    <a:pt x="97275" y="104268"/>
                  </a:lnTo>
                  <a:lnTo>
                    <a:pt x="96617" y="104471"/>
                  </a:lnTo>
                  <a:lnTo>
                    <a:pt x="95959" y="104654"/>
                  </a:lnTo>
                  <a:lnTo>
                    <a:pt x="95301" y="104817"/>
                  </a:lnTo>
                  <a:lnTo>
                    <a:pt x="94642" y="104979"/>
                  </a:lnTo>
                  <a:lnTo>
                    <a:pt x="93320" y="105264"/>
                  </a:lnTo>
                  <a:lnTo>
                    <a:pt x="91997" y="105508"/>
                  </a:lnTo>
                  <a:lnTo>
                    <a:pt x="90669" y="105711"/>
                  </a:lnTo>
                  <a:lnTo>
                    <a:pt x="89340" y="105873"/>
                  </a:lnTo>
                  <a:lnTo>
                    <a:pt x="88006" y="105995"/>
                  </a:lnTo>
                  <a:lnTo>
                    <a:pt x="86677" y="106077"/>
                  </a:lnTo>
                  <a:lnTo>
                    <a:pt x="85343" y="106138"/>
                  </a:lnTo>
                  <a:lnTo>
                    <a:pt x="84008" y="106178"/>
                  </a:lnTo>
                  <a:lnTo>
                    <a:pt x="82668" y="106178"/>
                  </a:lnTo>
                  <a:lnTo>
                    <a:pt x="81333" y="106158"/>
                  </a:lnTo>
                  <a:lnTo>
                    <a:pt x="79999" y="106138"/>
                  </a:lnTo>
                  <a:lnTo>
                    <a:pt x="78658" y="106077"/>
                  </a:lnTo>
                  <a:lnTo>
                    <a:pt x="77324" y="106016"/>
                  </a:lnTo>
                  <a:lnTo>
                    <a:pt x="75983" y="105934"/>
                  </a:lnTo>
                  <a:lnTo>
                    <a:pt x="73314" y="105751"/>
                  </a:lnTo>
                  <a:lnTo>
                    <a:pt x="70645" y="105569"/>
                  </a:lnTo>
                  <a:lnTo>
                    <a:pt x="67988" y="105386"/>
                  </a:lnTo>
                  <a:lnTo>
                    <a:pt x="65337" y="105223"/>
                  </a:lnTo>
                  <a:lnTo>
                    <a:pt x="64015" y="105162"/>
                  </a:lnTo>
                  <a:lnTo>
                    <a:pt x="62698" y="105121"/>
                  </a:lnTo>
                  <a:lnTo>
                    <a:pt x="61382" y="105101"/>
                  </a:lnTo>
                  <a:lnTo>
                    <a:pt x="60072" y="105081"/>
                  </a:lnTo>
                  <a:lnTo>
                    <a:pt x="48429" y="105142"/>
                  </a:lnTo>
                  <a:lnTo>
                    <a:pt x="42608" y="105142"/>
                  </a:lnTo>
                  <a:lnTo>
                    <a:pt x="36787" y="105162"/>
                  </a:lnTo>
                  <a:lnTo>
                    <a:pt x="30966" y="105142"/>
                  </a:lnTo>
                  <a:lnTo>
                    <a:pt x="25145" y="105101"/>
                  </a:lnTo>
                  <a:lnTo>
                    <a:pt x="19323" y="105040"/>
                  </a:lnTo>
                  <a:lnTo>
                    <a:pt x="13502" y="104939"/>
                  </a:lnTo>
                  <a:lnTo>
                    <a:pt x="13382" y="104939"/>
                  </a:lnTo>
                  <a:lnTo>
                    <a:pt x="13273" y="104898"/>
                  </a:lnTo>
                  <a:lnTo>
                    <a:pt x="13164" y="104837"/>
                  </a:lnTo>
                  <a:lnTo>
                    <a:pt x="13061" y="104756"/>
                  </a:lnTo>
                  <a:lnTo>
                    <a:pt x="12965" y="104634"/>
                  </a:lnTo>
                  <a:lnTo>
                    <a:pt x="12868" y="104512"/>
                  </a:lnTo>
                  <a:lnTo>
                    <a:pt x="12778" y="104370"/>
                  </a:lnTo>
                  <a:lnTo>
                    <a:pt x="12687" y="104227"/>
                  </a:lnTo>
                  <a:lnTo>
                    <a:pt x="12548" y="104207"/>
                  </a:lnTo>
                  <a:lnTo>
                    <a:pt x="12415" y="104146"/>
                  </a:lnTo>
                  <a:lnTo>
                    <a:pt x="12276" y="104065"/>
                  </a:lnTo>
                  <a:lnTo>
                    <a:pt x="12138" y="103923"/>
                  </a:lnTo>
                  <a:lnTo>
                    <a:pt x="12011" y="103760"/>
                  </a:lnTo>
                  <a:lnTo>
                    <a:pt x="11878" y="103557"/>
                  </a:lnTo>
                  <a:lnTo>
                    <a:pt x="11757" y="103313"/>
                  </a:lnTo>
                  <a:lnTo>
                    <a:pt x="11636" y="103049"/>
                  </a:lnTo>
                  <a:lnTo>
                    <a:pt x="11528" y="102724"/>
                  </a:lnTo>
                  <a:lnTo>
                    <a:pt x="11425" y="102378"/>
                  </a:lnTo>
                  <a:lnTo>
                    <a:pt x="11328" y="101992"/>
                  </a:lnTo>
                  <a:lnTo>
                    <a:pt x="11286" y="101789"/>
                  </a:lnTo>
                  <a:lnTo>
                    <a:pt x="11250" y="101586"/>
                  </a:lnTo>
                  <a:lnTo>
                    <a:pt x="11208" y="101362"/>
                  </a:lnTo>
                  <a:lnTo>
                    <a:pt x="11177" y="101118"/>
                  </a:lnTo>
                  <a:lnTo>
                    <a:pt x="11141" y="100874"/>
                  </a:lnTo>
                  <a:lnTo>
                    <a:pt x="11117" y="100631"/>
                  </a:lnTo>
                  <a:lnTo>
                    <a:pt x="11093" y="100366"/>
                  </a:lnTo>
                  <a:lnTo>
                    <a:pt x="11069" y="100102"/>
                  </a:lnTo>
                  <a:lnTo>
                    <a:pt x="11051" y="99818"/>
                  </a:lnTo>
                  <a:lnTo>
                    <a:pt x="11039" y="99533"/>
                  </a:lnTo>
                  <a:lnTo>
                    <a:pt x="10990" y="98334"/>
                  </a:lnTo>
                  <a:lnTo>
                    <a:pt x="10954" y="97156"/>
                  </a:lnTo>
                  <a:lnTo>
                    <a:pt x="10918" y="95957"/>
                  </a:lnTo>
                  <a:lnTo>
                    <a:pt x="10888" y="94758"/>
                  </a:lnTo>
                  <a:lnTo>
                    <a:pt x="10857" y="93579"/>
                  </a:lnTo>
                  <a:lnTo>
                    <a:pt x="10839" y="92401"/>
                  </a:lnTo>
                  <a:lnTo>
                    <a:pt x="10821" y="91202"/>
                  </a:lnTo>
                  <a:lnTo>
                    <a:pt x="10803" y="90023"/>
                  </a:lnTo>
                  <a:lnTo>
                    <a:pt x="10797" y="88844"/>
                  </a:lnTo>
                  <a:lnTo>
                    <a:pt x="10791" y="87666"/>
                  </a:lnTo>
                  <a:lnTo>
                    <a:pt x="10797" y="86507"/>
                  </a:lnTo>
                  <a:lnTo>
                    <a:pt x="10803" y="85329"/>
                  </a:lnTo>
                  <a:lnTo>
                    <a:pt x="10815" y="84150"/>
                  </a:lnTo>
                  <a:lnTo>
                    <a:pt x="10833" y="82992"/>
                  </a:lnTo>
                  <a:lnTo>
                    <a:pt x="10857" y="81834"/>
                  </a:lnTo>
                  <a:lnTo>
                    <a:pt x="10888" y="80655"/>
                  </a:lnTo>
                  <a:lnTo>
                    <a:pt x="10918" y="79497"/>
                  </a:lnTo>
                  <a:lnTo>
                    <a:pt x="10960" y="78338"/>
                  </a:lnTo>
                  <a:lnTo>
                    <a:pt x="11008" y="77180"/>
                  </a:lnTo>
                  <a:lnTo>
                    <a:pt x="11057" y="76022"/>
                  </a:lnTo>
                  <a:lnTo>
                    <a:pt x="11117" y="74864"/>
                  </a:lnTo>
                  <a:lnTo>
                    <a:pt x="11183" y="73726"/>
                  </a:lnTo>
                  <a:lnTo>
                    <a:pt x="11250" y="72567"/>
                  </a:lnTo>
                  <a:lnTo>
                    <a:pt x="11328" y="71429"/>
                  </a:lnTo>
                  <a:lnTo>
                    <a:pt x="11413" y="70271"/>
                  </a:lnTo>
                  <a:lnTo>
                    <a:pt x="11504" y="69133"/>
                  </a:lnTo>
                  <a:lnTo>
                    <a:pt x="11600" y="67995"/>
                  </a:lnTo>
                  <a:lnTo>
                    <a:pt x="11709" y="66857"/>
                  </a:lnTo>
                  <a:lnTo>
                    <a:pt x="11818" y="65719"/>
                  </a:lnTo>
                  <a:lnTo>
                    <a:pt x="11938" y="64581"/>
                  </a:lnTo>
                  <a:lnTo>
                    <a:pt x="12059" y="63463"/>
                  </a:lnTo>
                  <a:lnTo>
                    <a:pt x="12192" y="62325"/>
                  </a:lnTo>
                  <a:lnTo>
                    <a:pt x="12234" y="62021"/>
                  </a:lnTo>
                  <a:lnTo>
                    <a:pt x="12282" y="61756"/>
                  </a:lnTo>
                  <a:lnTo>
                    <a:pt x="12343" y="61492"/>
                  </a:lnTo>
                  <a:lnTo>
                    <a:pt x="12409" y="61269"/>
                  </a:lnTo>
                  <a:lnTo>
                    <a:pt x="12476" y="61066"/>
                  </a:lnTo>
                  <a:lnTo>
                    <a:pt x="12554" y="60883"/>
                  </a:lnTo>
                  <a:lnTo>
                    <a:pt x="12633" y="60720"/>
                  </a:lnTo>
                  <a:lnTo>
                    <a:pt x="12717" y="60598"/>
                  </a:lnTo>
                  <a:lnTo>
                    <a:pt x="12802" y="60476"/>
                  </a:lnTo>
                  <a:lnTo>
                    <a:pt x="12892" y="60395"/>
                  </a:lnTo>
                  <a:lnTo>
                    <a:pt x="12983" y="60334"/>
                  </a:lnTo>
                  <a:lnTo>
                    <a:pt x="13074" y="60293"/>
                  </a:lnTo>
                  <a:lnTo>
                    <a:pt x="13158" y="60273"/>
                  </a:lnTo>
                  <a:lnTo>
                    <a:pt x="13249" y="60293"/>
                  </a:lnTo>
                  <a:lnTo>
                    <a:pt x="13333" y="60314"/>
                  </a:lnTo>
                  <a:lnTo>
                    <a:pt x="13418" y="60375"/>
                  </a:lnTo>
                  <a:lnTo>
                    <a:pt x="13472" y="60131"/>
                  </a:lnTo>
                  <a:lnTo>
                    <a:pt x="13526" y="59887"/>
                  </a:lnTo>
                  <a:lnTo>
                    <a:pt x="13593" y="59643"/>
                  </a:lnTo>
                  <a:lnTo>
                    <a:pt x="13659" y="59420"/>
                  </a:lnTo>
                  <a:lnTo>
                    <a:pt x="13732" y="59216"/>
                  </a:lnTo>
                  <a:lnTo>
                    <a:pt x="13804" y="59033"/>
                  </a:lnTo>
                  <a:lnTo>
                    <a:pt x="13883" y="58851"/>
                  </a:lnTo>
                  <a:lnTo>
                    <a:pt x="13967" y="58688"/>
                  </a:lnTo>
                  <a:lnTo>
                    <a:pt x="14058" y="58546"/>
                  </a:lnTo>
                  <a:lnTo>
                    <a:pt x="14148" y="58404"/>
                  </a:lnTo>
                  <a:lnTo>
                    <a:pt x="14245" y="58302"/>
                  </a:lnTo>
                  <a:lnTo>
                    <a:pt x="14348" y="58200"/>
                  </a:lnTo>
                  <a:lnTo>
                    <a:pt x="14456" y="58139"/>
                  </a:lnTo>
                  <a:lnTo>
                    <a:pt x="14571" y="58099"/>
                  </a:lnTo>
                  <a:lnTo>
                    <a:pt x="14686" y="58078"/>
                  </a:lnTo>
                  <a:close/>
                  <a:moveTo>
                    <a:pt x="28834" y="154481"/>
                  </a:moveTo>
                  <a:lnTo>
                    <a:pt x="29094" y="154501"/>
                  </a:lnTo>
                  <a:lnTo>
                    <a:pt x="29353" y="154542"/>
                  </a:lnTo>
                  <a:lnTo>
                    <a:pt x="29613" y="154603"/>
                  </a:lnTo>
                  <a:lnTo>
                    <a:pt x="29867" y="154684"/>
                  </a:lnTo>
                  <a:lnTo>
                    <a:pt x="30126" y="154786"/>
                  </a:lnTo>
                  <a:lnTo>
                    <a:pt x="30386" y="154908"/>
                  </a:lnTo>
                  <a:lnTo>
                    <a:pt x="30640" y="155050"/>
                  </a:lnTo>
                  <a:lnTo>
                    <a:pt x="30893" y="155213"/>
                  </a:lnTo>
                  <a:lnTo>
                    <a:pt x="31147" y="155396"/>
                  </a:lnTo>
                  <a:lnTo>
                    <a:pt x="31401" y="155599"/>
                  </a:lnTo>
                  <a:lnTo>
                    <a:pt x="31648" y="155822"/>
                  </a:lnTo>
                  <a:lnTo>
                    <a:pt x="31896" y="156046"/>
                  </a:lnTo>
                  <a:lnTo>
                    <a:pt x="32143" y="156310"/>
                  </a:lnTo>
                  <a:lnTo>
                    <a:pt x="32391" y="156595"/>
                  </a:lnTo>
                  <a:lnTo>
                    <a:pt x="32632" y="156899"/>
                  </a:lnTo>
                  <a:lnTo>
                    <a:pt x="32874" y="157204"/>
                  </a:lnTo>
                  <a:lnTo>
                    <a:pt x="33109" y="157550"/>
                  </a:lnTo>
                  <a:lnTo>
                    <a:pt x="33345" y="157895"/>
                  </a:lnTo>
                  <a:lnTo>
                    <a:pt x="33580" y="158261"/>
                  </a:lnTo>
                  <a:lnTo>
                    <a:pt x="33810" y="158647"/>
                  </a:lnTo>
                  <a:lnTo>
                    <a:pt x="34039" y="159053"/>
                  </a:lnTo>
                  <a:lnTo>
                    <a:pt x="34263" y="159480"/>
                  </a:lnTo>
                  <a:lnTo>
                    <a:pt x="34486" y="159907"/>
                  </a:lnTo>
                  <a:lnTo>
                    <a:pt x="34704" y="160374"/>
                  </a:lnTo>
                  <a:lnTo>
                    <a:pt x="34915" y="160842"/>
                  </a:lnTo>
                  <a:lnTo>
                    <a:pt x="35126" y="161329"/>
                  </a:lnTo>
                  <a:lnTo>
                    <a:pt x="35332" y="161837"/>
                  </a:lnTo>
                  <a:lnTo>
                    <a:pt x="35537" y="162366"/>
                  </a:lnTo>
                  <a:lnTo>
                    <a:pt x="35736" y="162894"/>
                  </a:lnTo>
                  <a:lnTo>
                    <a:pt x="35929" y="163443"/>
                  </a:lnTo>
                  <a:lnTo>
                    <a:pt x="36123" y="164012"/>
                  </a:lnTo>
                  <a:lnTo>
                    <a:pt x="36304" y="164601"/>
                  </a:lnTo>
                  <a:lnTo>
                    <a:pt x="36485" y="165190"/>
                  </a:lnTo>
                  <a:lnTo>
                    <a:pt x="36666" y="165800"/>
                  </a:lnTo>
                  <a:lnTo>
                    <a:pt x="36835" y="166430"/>
                  </a:lnTo>
                  <a:lnTo>
                    <a:pt x="37004" y="167080"/>
                  </a:lnTo>
                  <a:lnTo>
                    <a:pt x="37161" y="167730"/>
                  </a:lnTo>
                  <a:lnTo>
                    <a:pt x="37318" y="168401"/>
                  </a:lnTo>
                  <a:lnTo>
                    <a:pt x="37469" y="169092"/>
                  </a:lnTo>
                  <a:lnTo>
                    <a:pt x="37614" y="169783"/>
                  </a:lnTo>
                  <a:lnTo>
                    <a:pt x="37753" y="170494"/>
                  </a:lnTo>
                  <a:lnTo>
                    <a:pt x="37886" y="171226"/>
                  </a:lnTo>
                  <a:lnTo>
                    <a:pt x="38013" y="171957"/>
                  </a:lnTo>
                  <a:lnTo>
                    <a:pt x="38134" y="172709"/>
                  </a:lnTo>
                  <a:lnTo>
                    <a:pt x="38248" y="173461"/>
                  </a:lnTo>
                  <a:lnTo>
                    <a:pt x="38357" y="174253"/>
                  </a:lnTo>
                  <a:lnTo>
                    <a:pt x="38460" y="175026"/>
                  </a:lnTo>
                  <a:lnTo>
                    <a:pt x="38556" y="175838"/>
                  </a:lnTo>
                  <a:lnTo>
                    <a:pt x="38641" y="176631"/>
                  </a:lnTo>
                  <a:lnTo>
                    <a:pt x="38725" y="177464"/>
                  </a:lnTo>
                  <a:lnTo>
                    <a:pt x="38798" y="178297"/>
                  </a:lnTo>
                  <a:lnTo>
                    <a:pt x="38864" y="179151"/>
                  </a:lnTo>
                  <a:lnTo>
                    <a:pt x="38925" y="180004"/>
                  </a:lnTo>
                  <a:lnTo>
                    <a:pt x="38973" y="180858"/>
                  </a:lnTo>
                  <a:lnTo>
                    <a:pt x="39015" y="181752"/>
                  </a:lnTo>
                  <a:lnTo>
                    <a:pt x="39051" y="182626"/>
                  </a:lnTo>
                  <a:lnTo>
                    <a:pt x="39082" y="183520"/>
                  </a:lnTo>
                  <a:lnTo>
                    <a:pt x="39100" y="184434"/>
                  </a:lnTo>
                  <a:lnTo>
                    <a:pt x="39112" y="185349"/>
                  </a:lnTo>
                  <a:lnTo>
                    <a:pt x="39112" y="186243"/>
                  </a:lnTo>
                  <a:lnTo>
                    <a:pt x="39112" y="187137"/>
                  </a:lnTo>
                  <a:lnTo>
                    <a:pt x="39100" y="188011"/>
                  </a:lnTo>
                  <a:lnTo>
                    <a:pt x="39082" y="188885"/>
                  </a:lnTo>
                  <a:lnTo>
                    <a:pt x="39051" y="189779"/>
                  </a:lnTo>
                  <a:lnTo>
                    <a:pt x="39021" y="190652"/>
                  </a:lnTo>
                  <a:lnTo>
                    <a:pt x="38979" y="191506"/>
                  </a:lnTo>
                  <a:lnTo>
                    <a:pt x="38937" y="192380"/>
                  </a:lnTo>
                  <a:lnTo>
                    <a:pt x="38882" y="193233"/>
                  </a:lnTo>
                  <a:lnTo>
                    <a:pt x="38822" y="194087"/>
                  </a:lnTo>
                  <a:lnTo>
                    <a:pt x="38756" y="194940"/>
                  </a:lnTo>
                  <a:lnTo>
                    <a:pt x="38683" y="195773"/>
                  </a:lnTo>
                  <a:lnTo>
                    <a:pt x="38605" y="196607"/>
                  </a:lnTo>
                  <a:lnTo>
                    <a:pt x="38520" y="197440"/>
                  </a:lnTo>
                  <a:lnTo>
                    <a:pt x="38423" y="198253"/>
                  </a:lnTo>
                  <a:lnTo>
                    <a:pt x="38327" y="199065"/>
                  </a:lnTo>
                  <a:lnTo>
                    <a:pt x="38224" y="199858"/>
                  </a:lnTo>
                  <a:lnTo>
                    <a:pt x="38115" y="200650"/>
                  </a:lnTo>
                  <a:lnTo>
                    <a:pt x="38001" y="201423"/>
                  </a:lnTo>
                  <a:lnTo>
                    <a:pt x="37880" y="202195"/>
                  </a:lnTo>
                  <a:lnTo>
                    <a:pt x="37753" y="202947"/>
                  </a:lnTo>
                  <a:lnTo>
                    <a:pt x="37626" y="203699"/>
                  </a:lnTo>
                  <a:lnTo>
                    <a:pt x="37487" y="204430"/>
                  </a:lnTo>
                  <a:lnTo>
                    <a:pt x="37349" y="205162"/>
                  </a:lnTo>
                  <a:lnTo>
                    <a:pt x="37198" y="205873"/>
                  </a:lnTo>
                  <a:lnTo>
                    <a:pt x="37047" y="206564"/>
                  </a:lnTo>
                  <a:lnTo>
                    <a:pt x="36890" y="207255"/>
                  </a:lnTo>
                  <a:lnTo>
                    <a:pt x="36727" y="207905"/>
                  </a:lnTo>
                  <a:lnTo>
                    <a:pt x="36564" y="208576"/>
                  </a:lnTo>
                  <a:lnTo>
                    <a:pt x="36394" y="209206"/>
                  </a:lnTo>
                  <a:lnTo>
                    <a:pt x="36219" y="209835"/>
                  </a:lnTo>
                  <a:lnTo>
                    <a:pt x="36038" y="210425"/>
                  </a:lnTo>
                  <a:lnTo>
                    <a:pt x="35857" y="211014"/>
                  </a:lnTo>
                  <a:lnTo>
                    <a:pt x="35664" y="211603"/>
                  </a:lnTo>
                  <a:lnTo>
                    <a:pt x="35477" y="212152"/>
                  </a:lnTo>
                  <a:lnTo>
                    <a:pt x="35277" y="212680"/>
                  </a:lnTo>
                  <a:lnTo>
                    <a:pt x="35078" y="213209"/>
                  </a:lnTo>
                  <a:lnTo>
                    <a:pt x="34879" y="213717"/>
                  </a:lnTo>
                  <a:lnTo>
                    <a:pt x="34667" y="214184"/>
                  </a:lnTo>
                  <a:lnTo>
                    <a:pt x="34456" y="214652"/>
                  </a:lnTo>
                  <a:lnTo>
                    <a:pt x="34245" y="215099"/>
                  </a:lnTo>
                  <a:lnTo>
                    <a:pt x="34027" y="215505"/>
                  </a:lnTo>
                  <a:lnTo>
                    <a:pt x="33804" y="215911"/>
                  </a:lnTo>
                  <a:lnTo>
                    <a:pt x="33580" y="216277"/>
                  </a:lnTo>
                  <a:lnTo>
                    <a:pt x="33357" y="216643"/>
                  </a:lnTo>
                  <a:lnTo>
                    <a:pt x="33128" y="216968"/>
                  </a:lnTo>
                  <a:lnTo>
                    <a:pt x="32892" y="217273"/>
                  </a:lnTo>
                  <a:lnTo>
                    <a:pt x="32657" y="217557"/>
                  </a:lnTo>
                  <a:lnTo>
                    <a:pt x="32421" y="217822"/>
                  </a:lnTo>
                  <a:lnTo>
                    <a:pt x="32180" y="218065"/>
                  </a:lnTo>
                  <a:lnTo>
                    <a:pt x="31938" y="218269"/>
                  </a:lnTo>
                  <a:lnTo>
                    <a:pt x="31690" y="218452"/>
                  </a:lnTo>
                  <a:lnTo>
                    <a:pt x="31443" y="218614"/>
                  </a:lnTo>
                  <a:lnTo>
                    <a:pt x="31195" y="218756"/>
                  </a:lnTo>
                  <a:lnTo>
                    <a:pt x="30948" y="218858"/>
                  </a:lnTo>
                  <a:lnTo>
                    <a:pt x="30694" y="218939"/>
                  </a:lnTo>
                  <a:lnTo>
                    <a:pt x="30434" y="218980"/>
                  </a:lnTo>
                  <a:lnTo>
                    <a:pt x="30181" y="219021"/>
                  </a:lnTo>
                  <a:lnTo>
                    <a:pt x="29921" y="219000"/>
                  </a:lnTo>
                  <a:lnTo>
                    <a:pt x="29661" y="218980"/>
                  </a:lnTo>
                  <a:lnTo>
                    <a:pt x="29402" y="218899"/>
                  </a:lnTo>
                  <a:lnTo>
                    <a:pt x="29136" y="218817"/>
                  </a:lnTo>
                  <a:lnTo>
                    <a:pt x="28876" y="218695"/>
                  </a:lnTo>
                  <a:lnTo>
                    <a:pt x="28611" y="218533"/>
                  </a:lnTo>
                  <a:lnTo>
                    <a:pt x="28424" y="218878"/>
                  </a:lnTo>
                  <a:lnTo>
                    <a:pt x="28236" y="219183"/>
                  </a:lnTo>
                  <a:lnTo>
                    <a:pt x="28049" y="219468"/>
                  </a:lnTo>
                  <a:lnTo>
                    <a:pt x="27862" y="219691"/>
                  </a:lnTo>
                  <a:lnTo>
                    <a:pt x="27669" y="219874"/>
                  </a:lnTo>
                  <a:lnTo>
                    <a:pt x="27482" y="220016"/>
                  </a:lnTo>
                  <a:lnTo>
                    <a:pt x="27288" y="220118"/>
                  </a:lnTo>
                  <a:lnTo>
                    <a:pt x="27101" y="220179"/>
                  </a:lnTo>
                  <a:lnTo>
                    <a:pt x="26908" y="220220"/>
                  </a:lnTo>
                  <a:lnTo>
                    <a:pt x="26721" y="220220"/>
                  </a:lnTo>
                  <a:lnTo>
                    <a:pt x="26527" y="220179"/>
                  </a:lnTo>
                  <a:lnTo>
                    <a:pt x="26340" y="220098"/>
                  </a:lnTo>
                  <a:lnTo>
                    <a:pt x="26147" y="219976"/>
                  </a:lnTo>
                  <a:lnTo>
                    <a:pt x="25960" y="219854"/>
                  </a:lnTo>
                  <a:lnTo>
                    <a:pt x="25773" y="219671"/>
                  </a:lnTo>
                  <a:lnTo>
                    <a:pt x="25585" y="219468"/>
                  </a:lnTo>
                  <a:lnTo>
                    <a:pt x="25398" y="219244"/>
                  </a:lnTo>
                  <a:lnTo>
                    <a:pt x="25211" y="218980"/>
                  </a:lnTo>
                  <a:lnTo>
                    <a:pt x="25024" y="218695"/>
                  </a:lnTo>
                  <a:lnTo>
                    <a:pt x="24837" y="218370"/>
                  </a:lnTo>
                  <a:lnTo>
                    <a:pt x="24655" y="218045"/>
                  </a:lnTo>
                  <a:lnTo>
                    <a:pt x="24474" y="217679"/>
                  </a:lnTo>
                  <a:lnTo>
                    <a:pt x="24293" y="217273"/>
                  </a:lnTo>
                  <a:lnTo>
                    <a:pt x="24112" y="216867"/>
                  </a:lnTo>
                  <a:lnTo>
                    <a:pt x="23937" y="216440"/>
                  </a:lnTo>
                  <a:lnTo>
                    <a:pt x="23762" y="215993"/>
                  </a:lnTo>
                  <a:lnTo>
                    <a:pt x="23587" y="215505"/>
                  </a:lnTo>
                  <a:lnTo>
                    <a:pt x="23418" y="215017"/>
                  </a:lnTo>
                  <a:lnTo>
                    <a:pt x="23249" y="214509"/>
                  </a:lnTo>
                  <a:lnTo>
                    <a:pt x="23079" y="213981"/>
                  </a:lnTo>
                  <a:lnTo>
                    <a:pt x="22916" y="213432"/>
                  </a:lnTo>
                  <a:lnTo>
                    <a:pt x="22753" y="212863"/>
                  </a:lnTo>
                  <a:lnTo>
                    <a:pt x="22590" y="212294"/>
                  </a:lnTo>
                  <a:lnTo>
                    <a:pt x="22433" y="211705"/>
                  </a:lnTo>
                  <a:lnTo>
                    <a:pt x="22276" y="211095"/>
                  </a:lnTo>
                  <a:lnTo>
                    <a:pt x="22125" y="210486"/>
                  </a:lnTo>
                  <a:lnTo>
                    <a:pt x="21980" y="209876"/>
                  </a:lnTo>
                  <a:lnTo>
                    <a:pt x="21829" y="209226"/>
                  </a:lnTo>
                  <a:lnTo>
                    <a:pt x="21691" y="208596"/>
                  </a:lnTo>
                  <a:lnTo>
                    <a:pt x="21552" y="207946"/>
                  </a:lnTo>
                  <a:lnTo>
                    <a:pt x="21413" y="207295"/>
                  </a:lnTo>
                  <a:lnTo>
                    <a:pt x="21280" y="206625"/>
                  </a:lnTo>
                  <a:lnTo>
                    <a:pt x="21153" y="205954"/>
                  </a:lnTo>
                  <a:lnTo>
                    <a:pt x="21026" y="205284"/>
                  </a:lnTo>
                  <a:lnTo>
                    <a:pt x="20906" y="204613"/>
                  </a:lnTo>
                  <a:lnTo>
                    <a:pt x="20791" y="203942"/>
                  </a:lnTo>
                  <a:lnTo>
                    <a:pt x="20676" y="203272"/>
                  </a:lnTo>
                  <a:lnTo>
                    <a:pt x="20567" y="202581"/>
                  </a:lnTo>
                  <a:lnTo>
                    <a:pt x="20465" y="201910"/>
                  </a:lnTo>
                  <a:lnTo>
                    <a:pt x="20362" y="201240"/>
                  </a:lnTo>
                  <a:lnTo>
                    <a:pt x="20265" y="200569"/>
                  </a:lnTo>
                  <a:lnTo>
                    <a:pt x="20175" y="199899"/>
                  </a:lnTo>
                  <a:lnTo>
                    <a:pt x="20090" y="199228"/>
                  </a:lnTo>
                  <a:lnTo>
                    <a:pt x="20006" y="198578"/>
                  </a:lnTo>
                  <a:lnTo>
                    <a:pt x="19927" y="197927"/>
                  </a:lnTo>
                  <a:lnTo>
                    <a:pt x="19861" y="197277"/>
                  </a:lnTo>
                  <a:lnTo>
                    <a:pt x="19794" y="196647"/>
                  </a:lnTo>
                  <a:lnTo>
                    <a:pt x="19728" y="196017"/>
                  </a:lnTo>
                  <a:lnTo>
                    <a:pt x="19674" y="195387"/>
                  </a:lnTo>
                  <a:lnTo>
                    <a:pt x="19625" y="194798"/>
                  </a:lnTo>
                  <a:lnTo>
                    <a:pt x="19577" y="194188"/>
                  </a:lnTo>
                  <a:lnTo>
                    <a:pt x="19541" y="193619"/>
                  </a:lnTo>
                  <a:lnTo>
                    <a:pt x="19511" y="193050"/>
                  </a:lnTo>
                  <a:lnTo>
                    <a:pt x="19480" y="192502"/>
                  </a:lnTo>
                  <a:lnTo>
                    <a:pt x="19444" y="191648"/>
                  </a:lnTo>
                  <a:lnTo>
                    <a:pt x="19414" y="190795"/>
                  </a:lnTo>
                  <a:lnTo>
                    <a:pt x="19396" y="189962"/>
                  </a:lnTo>
                  <a:lnTo>
                    <a:pt x="19378" y="189108"/>
                  </a:lnTo>
                  <a:lnTo>
                    <a:pt x="19366" y="188275"/>
                  </a:lnTo>
                  <a:lnTo>
                    <a:pt x="19360" y="187421"/>
                  </a:lnTo>
                  <a:lnTo>
                    <a:pt x="19360" y="186588"/>
                  </a:lnTo>
                  <a:lnTo>
                    <a:pt x="19366" y="185755"/>
                  </a:lnTo>
                  <a:lnTo>
                    <a:pt x="19378" y="184942"/>
                  </a:lnTo>
                  <a:lnTo>
                    <a:pt x="19396" y="184109"/>
                  </a:lnTo>
                  <a:lnTo>
                    <a:pt x="19414" y="183296"/>
                  </a:lnTo>
                  <a:lnTo>
                    <a:pt x="19444" y="182463"/>
                  </a:lnTo>
                  <a:lnTo>
                    <a:pt x="19480" y="181650"/>
                  </a:lnTo>
                  <a:lnTo>
                    <a:pt x="19517" y="180858"/>
                  </a:lnTo>
                  <a:lnTo>
                    <a:pt x="19565" y="180045"/>
                  </a:lnTo>
                  <a:lnTo>
                    <a:pt x="19613" y="179252"/>
                  </a:lnTo>
                  <a:lnTo>
                    <a:pt x="19668" y="178460"/>
                  </a:lnTo>
                  <a:lnTo>
                    <a:pt x="19728" y="177688"/>
                  </a:lnTo>
                  <a:lnTo>
                    <a:pt x="19794" y="176915"/>
                  </a:lnTo>
                  <a:lnTo>
                    <a:pt x="19867" y="176143"/>
                  </a:lnTo>
                  <a:lnTo>
                    <a:pt x="19945" y="175391"/>
                  </a:lnTo>
                  <a:lnTo>
                    <a:pt x="20024" y="174640"/>
                  </a:lnTo>
                  <a:lnTo>
                    <a:pt x="20114" y="173888"/>
                  </a:lnTo>
                  <a:lnTo>
                    <a:pt x="20205" y="173156"/>
                  </a:lnTo>
                  <a:lnTo>
                    <a:pt x="20302" y="172425"/>
                  </a:lnTo>
                  <a:lnTo>
                    <a:pt x="20404" y="171713"/>
                  </a:lnTo>
                  <a:lnTo>
                    <a:pt x="20507" y="171002"/>
                  </a:lnTo>
                  <a:lnTo>
                    <a:pt x="20622" y="170311"/>
                  </a:lnTo>
                  <a:lnTo>
                    <a:pt x="20736" y="169620"/>
                  </a:lnTo>
                  <a:lnTo>
                    <a:pt x="20857" y="168950"/>
                  </a:lnTo>
                  <a:lnTo>
                    <a:pt x="20984" y="168279"/>
                  </a:lnTo>
                  <a:lnTo>
                    <a:pt x="21117" y="167629"/>
                  </a:lnTo>
                  <a:lnTo>
                    <a:pt x="21250" y="166979"/>
                  </a:lnTo>
                  <a:lnTo>
                    <a:pt x="21389" y="166349"/>
                  </a:lnTo>
                  <a:lnTo>
                    <a:pt x="21534" y="165739"/>
                  </a:lnTo>
                  <a:lnTo>
                    <a:pt x="21685" y="165129"/>
                  </a:lnTo>
                  <a:lnTo>
                    <a:pt x="21835" y="164540"/>
                  </a:lnTo>
                  <a:lnTo>
                    <a:pt x="21999" y="163951"/>
                  </a:lnTo>
                  <a:lnTo>
                    <a:pt x="22162" y="163382"/>
                  </a:lnTo>
                  <a:lnTo>
                    <a:pt x="22325" y="162833"/>
                  </a:lnTo>
                  <a:lnTo>
                    <a:pt x="22500" y="162305"/>
                  </a:lnTo>
                  <a:lnTo>
                    <a:pt x="22675" y="161776"/>
                  </a:lnTo>
                  <a:lnTo>
                    <a:pt x="22850" y="161268"/>
                  </a:lnTo>
                  <a:lnTo>
                    <a:pt x="23037" y="160781"/>
                  </a:lnTo>
                  <a:lnTo>
                    <a:pt x="23224" y="160313"/>
                  </a:lnTo>
                  <a:lnTo>
                    <a:pt x="23418" y="159846"/>
                  </a:lnTo>
                  <a:lnTo>
                    <a:pt x="23617" y="159399"/>
                  </a:lnTo>
                  <a:lnTo>
                    <a:pt x="23816" y="158972"/>
                  </a:lnTo>
                  <a:lnTo>
                    <a:pt x="24021" y="158566"/>
                  </a:lnTo>
                  <a:lnTo>
                    <a:pt x="24227" y="158180"/>
                  </a:lnTo>
                  <a:lnTo>
                    <a:pt x="24438" y="157793"/>
                  </a:lnTo>
                  <a:lnTo>
                    <a:pt x="24655" y="157448"/>
                  </a:lnTo>
                  <a:lnTo>
                    <a:pt x="24879" y="157103"/>
                  </a:lnTo>
                  <a:lnTo>
                    <a:pt x="25102" y="156798"/>
                  </a:lnTo>
                  <a:lnTo>
                    <a:pt x="25326" y="156493"/>
                  </a:lnTo>
                  <a:lnTo>
                    <a:pt x="25561" y="156208"/>
                  </a:lnTo>
                  <a:lnTo>
                    <a:pt x="25797" y="155944"/>
                  </a:lnTo>
                  <a:lnTo>
                    <a:pt x="26032" y="155700"/>
                  </a:lnTo>
                  <a:lnTo>
                    <a:pt x="26274" y="155497"/>
                  </a:lnTo>
                  <a:lnTo>
                    <a:pt x="26521" y="155294"/>
                  </a:lnTo>
                  <a:lnTo>
                    <a:pt x="26769" y="155111"/>
                  </a:lnTo>
                  <a:lnTo>
                    <a:pt x="27023" y="154949"/>
                  </a:lnTo>
                  <a:lnTo>
                    <a:pt x="27276" y="154827"/>
                  </a:lnTo>
                  <a:lnTo>
                    <a:pt x="27536" y="154705"/>
                  </a:lnTo>
                  <a:lnTo>
                    <a:pt x="27796" y="154623"/>
                  </a:lnTo>
                  <a:lnTo>
                    <a:pt x="28055" y="154542"/>
                  </a:lnTo>
                  <a:lnTo>
                    <a:pt x="28315" y="154501"/>
                  </a:lnTo>
                  <a:lnTo>
                    <a:pt x="28575" y="154481"/>
                  </a:lnTo>
                  <a:close/>
                  <a:moveTo>
                    <a:pt x="84830" y="153932"/>
                  </a:moveTo>
                  <a:lnTo>
                    <a:pt x="85077" y="153973"/>
                  </a:lnTo>
                  <a:lnTo>
                    <a:pt x="85313" y="154014"/>
                  </a:lnTo>
                  <a:lnTo>
                    <a:pt x="85554" y="154075"/>
                  </a:lnTo>
                  <a:lnTo>
                    <a:pt x="85796" y="154156"/>
                  </a:lnTo>
                  <a:lnTo>
                    <a:pt x="86031" y="154278"/>
                  </a:lnTo>
                  <a:lnTo>
                    <a:pt x="86273" y="154400"/>
                  </a:lnTo>
                  <a:lnTo>
                    <a:pt x="86508" y="154542"/>
                  </a:lnTo>
                  <a:lnTo>
                    <a:pt x="86738" y="154705"/>
                  </a:lnTo>
                  <a:lnTo>
                    <a:pt x="86973" y="154888"/>
                  </a:lnTo>
                  <a:lnTo>
                    <a:pt x="87203" y="155091"/>
                  </a:lnTo>
                  <a:lnTo>
                    <a:pt x="87432" y="155335"/>
                  </a:lnTo>
                  <a:lnTo>
                    <a:pt x="87662" y="155578"/>
                  </a:lnTo>
                  <a:lnTo>
                    <a:pt x="87885" y="155843"/>
                  </a:lnTo>
                  <a:lnTo>
                    <a:pt x="88109" y="156107"/>
                  </a:lnTo>
                  <a:lnTo>
                    <a:pt x="88332" y="156412"/>
                  </a:lnTo>
                  <a:lnTo>
                    <a:pt x="88549" y="156737"/>
                  </a:lnTo>
                  <a:lnTo>
                    <a:pt x="88767" y="157082"/>
                  </a:lnTo>
                  <a:lnTo>
                    <a:pt x="88978" y="157448"/>
                  </a:lnTo>
                  <a:lnTo>
                    <a:pt x="89189" y="157834"/>
                  </a:lnTo>
                  <a:lnTo>
                    <a:pt x="89395" y="158220"/>
                  </a:lnTo>
                  <a:lnTo>
                    <a:pt x="89606" y="158647"/>
                  </a:lnTo>
                  <a:lnTo>
                    <a:pt x="89805" y="159094"/>
                  </a:lnTo>
                  <a:lnTo>
                    <a:pt x="90005" y="159541"/>
                  </a:lnTo>
                  <a:lnTo>
                    <a:pt x="90204" y="160029"/>
                  </a:lnTo>
                  <a:lnTo>
                    <a:pt x="90397" y="160516"/>
                  </a:lnTo>
                  <a:lnTo>
                    <a:pt x="90584" y="161045"/>
                  </a:lnTo>
                  <a:lnTo>
                    <a:pt x="90772" y="161573"/>
                  </a:lnTo>
                  <a:lnTo>
                    <a:pt x="90953" y="162122"/>
                  </a:lnTo>
                  <a:lnTo>
                    <a:pt x="91134" y="162711"/>
                  </a:lnTo>
                  <a:lnTo>
                    <a:pt x="91309" y="163300"/>
                  </a:lnTo>
                  <a:lnTo>
                    <a:pt x="91478" y="163910"/>
                  </a:lnTo>
                  <a:lnTo>
                    <a:pt x="91641" y="164540"/>
                  </a:lnTo>
                  <a:lnTo>
                    <a:pt x="91804" y="165190"/>
                  </a:lnTo>
                  <a:lnTo>
                    <a:pt x="91967" y="165861"/>
                  </a:lnTo>
                  <a:lnTo>
                    <a:pt x="92118" y="166552"/>
                  </a:lnTo>
                  <a:lnTo>
                    <a:pt x="92269" y="167263"/>
                  </a:lnTo>
                  <a:lnTo>
                    <a:pt x="92414" y="167974"/>
                  </a:lnTo>
                  <a:lnTo>
                    <a:pt x="92553" y="168726"/>
                  </a:lnTo>
                  <a:lnTo>
                    <a:pt x="92686" y="169498"/>
                  </a:lnTo>
                  <a:lnTo>
                    <a:pt x="92819" y="170271"/>
                  </a:lnTo>
                  <a:lnTo>
                    <a:pt x="92945" y="171083"/>
                  </a:lnTo>
                  <a:lnTo>
                    <a:pt x="93048" y="171774"/>
                  </a:lnTo>
                  <a:lnTo>
                    <a:pt x="93145" y="172465"/>
                  </a:lnTo>
                  <a:lnTo>
                    <a:pt x="93235" y="173176"/>
                  </a:lnTo>
                  <a:lnTo>
                    <a:pt x="93326" y="173888"/>
                  </a:lnTo>
                  <a:lnTo>
                    <a:pt x="93404" y="174599"/>
                  </a:lnTo>
                  <a:lnTo>
                    <a:pt x="93483" y="175310"/>
                  </a:lnTo>
                  <a:lnTo>
                    <a:pt x="93555" y="176021"/>
                  </a:lnTo>
                  <a:lnTo>
                    <a:pt x="93628" y="176753"/>
                  </a:lnTo>
                  <a:lnTo>
                    <a:pt x="93694" y="177484"/>
                  </a:lnTo>
                  <a:lnTo>
                    <a:pt x="93749" y="178196"/>
                  </a:lnTo>
                  <a:lnTo>
                    <a:pt x="93803" y="178927"/>
                  </a:lnTo>
                  <a:lnTo>
                    <a:pt x="93857" y="179659"/>
                  </a:lnTo>
                  <a:lnTo>
                    <a:pt x="93900" y="180411"/>
                  </a:lnTo>
                  <a:lnTo>
                    <a:pt x="93942" y="181142"/>
                  </a:lnTo>
                  <a:lnTo>
                    <a:pt x="93978" y="181874"/>
                  </a:lnTo>
                  <a:lnTo>
                    <a:pt x="94008" y="182605"/>
                  </a:lnTo>
                  <a:lnTo>
                    <a:pt x="94038" y="183337"/>
                  </a:lnTo>
                  <a:lnTo>
                    <a:pt x="94063" y="184089"/>
                  </a:lnTo>
                  <a:lnTo>
                    <a:pt x="94075" y="184820"/>
                  </a:lnTo>
                  <a:lnTo>
                    <a:pt x="94093" y="185572"/>
                  </a:lnTo>
                  <a:lnTo>
                    <a:pt x="94099" y="186304"/>
                  </a:lnTo>
                  <a:lnTo>
                    <a:pt x="94105" y="187035"/>
                  </a:lnTo>
                  <a:lnTo>
                    <a:pt x="94105" y="187767"/>
                  </a:lnTo>
                  <a:lnTo>
                    <a:pt x="94099" y="188519"/>
                  </a:lnTo>
                  <a:lnTo>
                    <a:pt x="94087" y="189250"/>
                  </a:lnTo>
                  <a:lnTo>
                    <a:pt x="94075" y="189982"/>
                  </a:lnTo>
                  <a:lnTo>
                    <a:pt x="94057" y="190713"/>
                  </a:lnTo>
                  <a:lnTo>
                    <a:pt x="94032" y="191445"/>
                  </a:lnTo>
                  <a:lnTo>
                    <a:pt x="94002" y="192156"/>
                  </a:lnTo>
                  <a:lnTo>
                    <a:pt x="93972" y="192888"/>
                  </a:lnTo>
                  <a:lnTo>
                    <a:pt x="93936" y="193599"/>
                  </a:lnTo>
                  <a:lnTo>
                    <a:pt x="93894" y="194331"/>
                  </a:lnTo>
                  <a:lnTo>
                    <a:pt x="93851" y="195042"/>
                  </a:lnTo>
                  <a:lnTo>
                    <a:pt x="93797" y="195753"/>
                  </a:lnTo>
                  <a:lnTo>
                    <a:pt x="93743" y="196464"/>
                  </a:lnTo>
                  <a:lnTo>
                    <a:pt x="93682" y="197155"/>
                  </a:lnTo>
                  <a:lnTo>
                    <a:pt x="93622" y="197846"/>
                  </a:lnTo>
                  <a:lnTo>
                    <a:pt x="93555" y="198557"/>
                  </a:lnTo>
                  <a:lnTo>
                    <a:pt x="93483" y="199228"/>
                  </a:lnTo>
                  <a:lnTo>
                    <a:pt x="93404" y="199919"/>
                  </a:lnTo>
                  <a:lnTo>
                    <a:pt x="93326" y="200589"/>
                  </a:lnTo>
                  <a:lnTo>
                    <a:pt x="93235" y="201260"/>
                  </a:lnTo>
                  <a:lnTo>
                    <a:pt x="93145" y="201931"/>
                  </a:lnTo>
                  <a:lnTo>
                    <a:pt x="93054" y="202601"/>
                  </a:lnTo>
                  <a:lnTo>
                    <a:pt x="92958" y="203251"/>
                  </a:lnTo>
                  <a:lnTo>
                    <a:pt x="92849" y="203881"/>
                  </a:lnTo>
                  <a:lnTo>
                    <a:pt x="92746" y="204532"/>
                  </a:lnTo>
                  <a:lnTo>
                    <a:pt x="92631" y="205162"/>
                  </a:lnTo>
                  <a:lnTo>
                    <a:pt x="92517" y="205792"/>
                  </a:lnTo>
                  <a:lnTo>
                    <a:pt x="92396" y="206401"/>
                  </a:lnTo>
                  <a:lnTo>
                    <a:pt x="92269" y="207011"/>
                  </a:lnTo>
                  <a:lnTo>
                    <a:pt x="92142" y="207600"/>
                  </a:lnTo>
                  <a:lnTo>
                    <a:pt x="92010" y="208210"/>
                  </a:lnTo>
                  <a:lnTo>
                    <a:pt x="91871" y="208779"/>
                  </a:lnTo>
                  <a:lnTo>
                    <a:pt x="91732" y="209348"/>
                  </a:lnTo>
                  <a:lnTo>
                    <a:pt x="91587" y="209917"/>
                  </a:lnTo>
                  <a:lnTo>
                    <a:pt x="91436" y="210465"/>
                  </a:lnTo>
                  <a:lnTo>
                    <a:pt x="91279" y="211014"/>
                  </a:lnTo>
                  <a:lnTo>
                    <a:pt x="91122" y="211542"/>
                  </a:lnTo>
                  <a:lnTo>
                    <a:pt x="90959" y="212071"/>
                  </a:lnTo>
                  <a:lnTo>
                    <a:pt x="90790" y="212579"/>
                  </a:lnTo>
                  <a:lnTo>
                    <a:pt x="90621" y="213087"/>
                  </a:lnTo>
                  <a:lnTo>
                    <a:pt x="90446" y="213575"/>
                  </a:lnTo>
                  <a:lnTo>
                    <a:pt x="90264" y="214062"/>
                  </a:lnTo>
                  <a:lnTo>
                    <a:pt x="90252" y="214286"/>
                  </a:lnTo>
                  <a:lnTo>
                    <a:pt x="90240" y="214530"/>
                  </a:lnTo>
                  <a:lnTo>
                    <a:pt x="90222" y="214753"/>
                  </a:lnTo>
                  <a:lnTo>
                    <a:pt x="90198" y="214977"/>
                  </a:lnTo>
                  <a:lnTo>
                    <a:pt x="90174" y="215221"/>
                  </a:lnTo>
                  <a:lnTo>
                    <a:pt x="90138" y="215444"/>
                  </a:lnTo>
                  <a:lnTo>
                    <a:pt x="90101" y="215668"/>
                  </a:lnTo>
                  <a:lnTo>
                    <a:pt x="90065" y="215891"/>
                  </a:lnTo>
                  <a:lnTo>
                    <a:pt x="90017" y="216115"/>
                  </a:lnTo>
                  <a:lnTo>
                    <a:pt x="89968" y="216318"/>
                  </a:lnTo>
                  <a:lnTo>
                    <a:pt x="89914" y="216521"/>
                  </a:lnTo>
                  <a:lnTo>
                    <a:pt x="89854" y="216724"/>
                  </a:lnTo>
                  <a:lnTo>
                    <a:pt x="89787" y="216928"/>
                  </a:lnTo>
                  <a:lnTo>
                    <a:pt x="89715" y="217110"/>
                  </a:lnTo>
                  <a:lnTo>
                    <a:pt x="89636" y="217273"/>
                  </a:lnTo>
                  <a:lnTo>
                    <a:pt x="89558" y="217456"/>
                  </a:lnTo>
                  <a:lnTo>
                    <a:pt x="89334" y="217862"/>
                  </a:lnTo>
                  <a:lnTo>
                    <a:pt x="89105" y="218248"/>
                  </a:lnTo>
                  <a:lnTo>
                    <a:pt x="88875" y="218634"/>
                  </a:lnTo>
                  <a:lnTo>
                    <a:pt x="88646" y="218980"/>
                  </a:lnTo>
                  <a:lnTo>
                    <a:pt x="88411" y="219305"/>
                  </a:lnTo>
                  <a:lnTo>
                    <a:pt x="88175" y="219610"/>
                  </a:lnTo>
                  <a:lnTo>
                    <a:pt x="87940" y="219894"/>
                  </a:lnTo>
                  <a:lnTo>
                    <a:pt x="87704" y="220159"/>
                  </a:lnTo>
                  <a:lnTo>
                    <a:pt x="87462" y="220402"/>
                  </a:lnTo>
                  <a:lnTo>
                    <a:pt x="87221" y="220626"/>
                  </a:lnTo>
                  <a:lnTo>
                    <a:pt x="86985" y="220829"/>
                  </a:lnTo>
                  <a:lnTo>
                    <a:pt x="86738" y="221012"/>
                  </a:lnTo>
                  <a:lnTo>
                    <a:pt x="86496" y="221175"/>
                  </a:lnTo>
                  <a:lnTo>
                    <a:pt x="86255" y="221317"/>
                  </a:lnTo>
                  <a:lnTo>
                    <a:pt x="86007" y="221439"/>
                  </a:lnTo>
                  <a:lnTo>
                    <a:pt x="85766" y="221540"/>
                  </a:lnTo>
                  <a:lnTo>
                    <a:pt x="85518" y="221622"/>
                  </a:lnTo>
                  <a:lnTo>
                    <a:pt x="85270" y="221683"/>
                  </a:lnTo>
                  <a:lnTo>
                    <a:pt x="85023" y="221723"/>
                  </a:lnTo>
                  <a:lnTo>
                    <a:pt x="84775" y="221744"/>
                  </a:lnTo>
                  <a:lnTo>
                    <a:pt x="84534" y="221744"/>
                  </a:lnTo>
                  <a:lnTo>
                    <a:pt x="84286" y="221723"/>
                  </a:lnTo>
                  <a:lnTo>
                    <a:pt x="84039" y="221683"/>
                  </a:lnTo>
                  <a:lnTo>
                    <a:pt x="83791" y="221622"/>
                  </a:lnTo>
                  <a:lnTo>
                    <a:pt x="83543" y="221561"/>
                  </a:lnTo>
                  <a:lnTo>
                    <a:pt x="83302" y="221459"/>
                  </a:lnTo>
                  <a:lnTo>
                    <a:pt x="83054" y="221357"/>
                  </a:lnTo>
                  <a:lnTo>
                    <a:pt x="82813" y="221215"/>
                  </a:lnTo>
                  <a:lnTo>
                    <a:pt x="82571" y="221073"/>
                  </a:lnTo>
                  <a:lnTo>
                    <a:pt x="82330" y="220910"/>
                  </a:lnTo>
                  <a:lnTo>
                    <a:pt x="82088" y="220707"/>
                  </a:lnTo>
                  <a:lnTo>
                    <a:pt x="81847" y="220504"/>
                  </a:lnTo>
                  <a:lnTo>
                    <a:pt x="81611" y="220280"/>
                  </a:lnTo>
                  <a:lnTo>
                    <a:pt x="81370" y="220057"/>
                  </a:lnTo>
                  <a:lnTo>
                    <a:pt x="81134" y="219793"/>
                  </a:lnTo>
                  <a:lnTo>
                    <a:pt x="80905" y="219508"/>
                  </a:lnTo>
                  <a:lnTo>
                    <a:pt x="80669" y="219224"/>
                  </a:lnTo>
                  <a:lnTo>
                    <a:pt x="80440" y="218919"/>
                  </a:lnTo>
                  <a:lnTo>
                    <a:pt x="80210" y="218594"/>
                  </a:lnTo>
                  <a:lnTo>
                    <a:pt x="79987" y="218248"/>
                  </a:lnTo>
                  <a:lnTo>
                    <a:pt x="79763" y="217883"/>
                  </a:lnTo>
                  <a:lnTo>
                    <a:pt x="79540" y="217496"/>
                  </a:lnTo>
                  <a:lnTo>
                    <a:pt x="79323" y="217110"/>
                  </a:lnTo>
                  <a:lnTo>
                    <a:pt x="79105" y="216704"/>
                  </a:lnTo>
                  <a:lnTo>
                    <a:pt x="78888" y="216277"/>
                  </a:lnTo>
                  <a:lnTo>
                    <a:pt x="78676" y="215830"/>
                  </a:lnTo>
                  <a:lnTo>
                    <a:pt x="78471" y="215363"/>
                  </a:lnTo>
                  <a:lnTo>
                    <a:pt x="78260" y="214895"/>
                  </a:lnTo>
                  <a:lnTo>
                    <a:pt x="78060" y="214408"/>
                  </a:lnTo>
                  <a:lnTo>
                    <a:pt x="77861" y="213900"/>
                  </a:lnTo>
                  <a:lnTo>
                    <a:pt x="77662" y="213371"/>
                  </a:lnTo>
                  <a:lnTo>
                    <a:pt x="77469" y="212823"/>
                  </a:lnTo>
                  <a:lnTo>
                    <a:pt x="77281" y="212274"/>
                  </a:lnTo>
                  <a:lnTo>
                    <a:pt x="77094" y="211705"/>
                  </a:lnTo>
                  <a:lnTo>
                    <a:pt x="76913" y="211116"/>
                  </a:lnTo>
                  <a:lnTo>
                    <a:pt x="76732" y="210526"/>
                  </a:lnTo>
                  <a:lnTo>
                    <a:pt x="76557" y="209896"/>
                  </a:lnTo>
                  <a:lnTo>
                    <a:pt x="76388" y="209266"/>
                  </a:lnTo>
                  <a:lnTo>
                    <a:pt x="76225" y="208637"/>
                  </a:lnTo>
                  <a:lnTo>
                    <a:pt x="76062" y="207966"/>
                  </a:lnTo>
                  <a:lnTo>
                    <a:pt x="75905" y="207295"/>
                  </a:lnTo>
                  <a:lnTo>
                    <a:pt x="75748" y="206604"/>
                  </a:lnTo>
                  <a:lnTo>
                    <a:pt x="75603" y="205914"/>
                  </a:lnTo>
                  <a:lnTo>
                    <a:pt x="75458" y="205182"/>
                  </a:lnTo>
                  <a:lnTo>
                    <a:pt x="75313" y="204410"/>
                  </a:lnTo>
                  <a:lnTo>
                    <a:pt x="75174" y="203638"/>
                  </a:lnTo>
                  <a:lnTo>
                    <a:pt x="75041" y="202865"/>
                  </a:lnTo>
                  <a:lnTo>
                    <a:pt x="74920" y="202073"/>
                  </a:lnTo>
                  <a:lnTo>
                    <a:pt x="74806" y="201280"/>
                  </a:lnTo>
                  <a:lnTo>
                    <a:pt x="74697" y="200488"/>
                  </a:lnTo>
                  <a:lnTo>
                    <a:pt x="74600" y="199695"/>
                  </a:lnTo>
                  <a:lnTo>
                    <a:pt x="74510" y="198882"/>
                  </a:lnTo>
                  <a:lnTo>
                    <a:pt x="74425" y="198070"/>
                  </a:lnTo>
                  <a:lnTo>
                    <a:pt x="74347" y="197277"/>
                  </a:lnTo>
                  <a:lnTo>
                    <a:pt x="74274" y="196464"/>
                  </a:lnTo>
                  <a:lnTo>
                    <a:pt x="74214" y="195651"/>
                  </a:lnTo>
                  <a:lnTo>
                    <a:pt x="74160" y="194839"/>
                  </a:lnTo>
                  <a:lnTo>
                    <a:pt x="74111" y="194005"/>
                  </a:lnTo>
                  <a:lnTo>
                    <a:pt x="74069" y="193193"/>
                  </a:lnTo>
                  <a:lnTo>
                    <a:pt x="74033" y="192380"/>
                  </a:lnTo>
                  <a:lnTo>
                    <a:pt x="74009" y="191547"/>
                  </a:lnTo>
                  <a:lnTo>
                    <a:pt x="73984" y="190734"/>
                  </a:lnTo>
                  <a:lnTo>
                    <a:pt x="73972" y="189921"/>
                  </a:lnTo>
                  <a:lnTo>
                    <a:pt x="73966" y="189088"/>
                  </a:lnTo>
                  <a:lnTo>
                    <a:pt x="73966" y="188275"/>
                  </a:lnTo>
                  <a:lnTo>
                    <a:pt x="73972" y="187462"/>
                  </a:lnTo>
                  <a:lnTo>
                    <a:pt x="73984" y="186649"/>
                  </a:lnTo>
                  <a:lnTo>
                    <a:pt x="74003" y="185836"/>
                  </a:lnTo>
                  <a:lnTo>
                    <a:pt x="74027" y="185024"/>
                  </a:lnTo>
                  <a:lnTo>
                    <a:pt x="74057" y="184211"/>
                  </a:lnTo>
                  <a:lnTo>
                    <a:pt x="74099" y="183418"/>
                  </a:lnTo>
                  <a:lnTo>
                    <a:pt x="74141" y="182605"/>
                  </a:lnTo>
                  <a:lnTo>
                    <a:pt x="74190" y="181813"/>
                  </a:lnTo>
                  <a:lnTo>
                    <a:pt x="74250" y="181020"/>
                  </a:lnTo>
                  <a:lnTo>
                    <a:pt x="74311" y="180228"/>
                  </a:lnTo>
                  <a:lnTo>
                    <a:pt x="74377" y="179435"/>
                  </a:lnTo>
                  <a:lnTo>
                    <a:pt x="74455" y="178663"/>
                  </a:lnTo>
                  <a:lnTo>
                    <a:pt x="74534" y="177891"/>
                  </a:lnTo>
                  <a:lnTo>
                    <a:pt x="74618" y="177119"/>
                  </a:lnTo>
                  <a:lnTo>
                    <a:pt x="74709" y="176347"/>
                  </a:lnTo>
                  <a:lnTo>
                    <a:pt x="74806" y="175595"/>
                  </a:lnTo>
                  <a:lnTo>
                    <a:pt x="74908" y="174843"/>
                  </a:lnTo>
                  <a:lnTo>
                    <a:pt x="75017" y="174111"/>
                  </a:lnTo>
                  <a:lnTo>
                    <a:pt x="75132" y="173380"/>
                  </a:lnTo>
                  <a:lnTo>
                    <a:pt x="75253" y="172648"/>
                  </a:lnTo>
                  <a:lnTo>
                    <a:pt x="75373" y="171937"/>
                  </a:lnTo>
                  <a:lnTo>
                    <a:pt x="75506" y="171226"/>
                  </a:lnTo>
                  <a:lnTo>
                    <a:pt x="75639" y="170514"/>
                  </a:lnTo>
                  <a:lnTo>
                    <a:pt x="75778" y="169823"/>
                  </a:lnTo>
                  <a:lnTo>
                    <a:pt x="75923" y="169133"/>
                  </a:lnTo>
                  <a:lnTo>
                    <a:pt x="76074" y="168462"/>
                  </a:lnTo>
                  <a:lnTo>
                    <a:pt x="76225" y="167812"/>
                  </a:lnTo>
                  <a:lnTo>
                    <a:pt x="76388" y="167161"/>
                  </a:lnTo>
                  <a:lnTo>
                    <a:pt x="76551" y="166511"/>
                  </a:lnTo>
                  <a:lnTo>
                    <a:pt x="76720" y="165881"/>
                  </a:lnTo>
                  <a:lnTo>
                    <a:pt x="76895" y="165272"/>
                  </a:lnTo>
                  <a:lnTo>
                    <a:pt x="77070" y="164662"/>
                  </a:lnTo>
                  <a:lnTo>
                    <a:pt x="77251" y="164073"/>
                  </a:lnTo>
                  <a:lnTo>
                    <a:pt x="77438" y="163483"/>
                  </a:lnTo>
                  <a:lnTo>
                    <a:pt x="77632" y="162914"/>
                  </a:lnTo>
                  <a:lnTo>
                    <a:pt x="77831" y="162366"/>
                  </a:lnTo>
                  <a:lnTo>
                    <a:pt x="78030" y="161817"/>
                  </a:lnTo>
                  <a:lnTo>
                    <a:pt x="78230" y="161289"/>
                  </a:lnTo>
                  <a:lnTo>
                    <a:pt x="78441" y="160781"/>
                  </a:lnTo>
                  <a:lnTo>
                    <a:pt x="78652" y="160293"/>
                  </a:lnTo>
                  <a:lnTo>
                    <a:pt x="78870" y="159805"/>
                  </a:lnTo>
                  <a:lnTo>
                    <a:pt x="79087" y="159338"/>
                  </a:lnTo>
                  <a:lnTo>
                    <a:pt x="79316" y="158891"/>
                  </a:lnTo>
                  <a:lnTo>
                    <a:pt x="79540" y="158444"/>
                  </a:lnTo>
                  <a:lnTo>
                    <a:pt x="79775" y="158037"/>
                  </a:lnTo>
                  <a:lnTo>
                    <a:pt x="80005" y="157631"/>
                  </a:lnTo>
                  <a:lnTo>
                    <a:pt x="80240" y="157245"/>
                  </a:lnTo>
                  <a:lnTo>
                    <a:pt x="80476" y="156899"/>
                  </a:lnTo>
                  <a:lnTo>
                    <a:pt x="80711" y="156554"/>
                  </a:lnTo>
                  <a:lnTo>
                    <a:pt x="80947" y="156249"/>
                  </a:lnTo>
                  <a:lnTo>
                    <a:pt x="81188" y="155944"/>
                  </a:lnTo>
                  <a:lnTo>
                    <a:pt x="81430" y="155680"/>
                  </a:lnTo>
                  <a:lnTo>
                    <a:pt x="81672" y="155416"/>
                  </a:lnTo>
                  <a:lnTo>
                    <a:pt x="81913" y="155192"/>
                  </a:lnTo>
                  <a:lnTo>
                    <a:pt x="82155" y="154969"/>
                  </a:lnTo>
                  <a:lnTo>
                    <a:pt x="82396" y="154766"/>
                  </a:lnTo>
                  <a:lnTo>
                    <a:pt x="82638" y="154603"/>
                  </a:lnTo>
                  <a:lnTo>
                    <a:pt x="82885" y="154440"/>
                  </a:lnTo>
                  <a:lnTo>
                    <a:pt x="83127" y="154319"/>
                  </a:lnTo>
                  <a:lnTo>
                    <a:pt x="83374" y="154197"/>
                  </a:lnTo>
                  <a:lnTo>
                    <a:pt x="83616" y="154115"/>
                  </a:lnTo>
                  <a:lnTo>
                    <a:pt x="83857" y="154034"/>
                  </a:lnTo>
                  <a:lnTo>
                    <a:pt x="84105" y="153973"/>
                  </a:lnTo>
                  <a:lnTo>
                    <a:pt x="84347" y="153953"/>
                  </a:lnTo>
                  <a:lnTo>
                    <a:pt x="84588" y="153932"/>
                  </a:lnTo>
                  <a:close/>
                  <a:moveTo>
                    <a:pt x="62970" y="1"/>
                  </a:moveTo>
                  <a:lnTo>
                    <a:pt x="61122" y="21"/>
                  </a:lnTo>
                  <a:lnTo>
                    <a:pt x="59281" y="42"/>
                  </a:lnTo>
                  <a:lnTo>
                    <a:pt x="57433" y="82"/>
                  </a:lnTo>
                  <a:lnTo>
                    <a:pt x="53840" y="204"/>
                  </a:lnTo>
                  <a:lnTo>
                    <a:pt x="50253" y="346"/>
                  </a:lnTo>
                  <a:lnTo>
                    <a:pt x="46660" y="509"/>
                  </a:lnTo>
                  <a:lnTo>
                    <a:pt x="43067" y="712"/>
                  </a:lnTo>
                  <a:lnTo>
                    <a:pt x="39480" y="956"/>
                  </a:lnTo>
                  <a:lnTo>
                    <a:pt x="35887" y="1200"/>
                  </a:lnTo>
                  <a:lnTo>
                    <a:pt x="32300" y="1484"/>
                  </a:lnTo>
                  <a:lnTo>
                    <a:pt x="28707" y="1789"/>
                  </a:lnTo>
                  <a:lnTo>
                    <a:pt x="25120" y="2094"/>
                  </a:lnTo>
                  <a:lnTo>
                    <a:pt x="21534" y="2440"/>
                  </a:lnTo>
                  <a:lnTo>
                    <a:pt x="17941" y="2805"/>
                  </a:lnTo>
                  <a:lnTo>
                    <a:pt x="14354" y="3171"/>
                  </a:lnTo>
                  <a:lnTo>
                    <a:pt x="10767" y="3557"/>
                  </a:lnTo>
                  <a:lnTo>
                    <a:pt x="7180" y="3943"/>
                  </a:lnTo>
                  <a:lnTo>
                    <a:pt x="0" y="4776"/>
                  </a:lnTo>
                  <a:lnTo>
                    <a:pt x="387" y="63220"/>
                  </a:lnTo>
                  <a:lnTo>
                    <a:pt x="586" y="92461"/>
                  </a:lnTo>
                  <a:lnTo>
                    <a:pt x="791" y="121683"/>
                  </a:lnTo>
                  <a:lnTo>
                    <a:pt x="815" y="125199"/>
                  </a:lnTo>
                  <a:lnTo>
                    <a:pt x="827" y="128755"/>
                  </a:lnTo>
                  <a:lnTo>
                    <a:pt x="858" y="135867"/>
                  </a:lnTo>
                  <a:lnTo>
                    <a:pt x="876" y="143020"/>
                  </a:lnTo>
                  <a:lnTo>
                    <a:pt x="906" y="150193"/>
                  </a:lnTo>
                  <a:lnTo>
                    <a:pt x="924" y="153790"/>
                  </a:lnTo>
                  <a:lnTo>
                    <a:pt x="948" y="157387"/>
                  </a:lnTo>
                  <a:lnTo>
                    <a:pt x="978" y="160984"/>
                  </a:lnTo>
                  <a:lnTo>
                    <a:pt x="1015" y="164581"/>
                  </a:lnTo>
                  <a:lnTo>
                    <a:pt x="1057" y="168177"/>
                  </a:lnTo>
                  <a:lnTo>
                    <a:pt x="1111" y="171774"/>
                  </a:lnTo>
                  <a:lnTo>
                    <a:pt x="1172" y="175371"/>
                  </a:lnTo>
                  <a:lnTo>
                    <a:pt x="1244" y="178948"/>
                  </a:lnTo>
                  <a:lnTo>
                    <a:pt x="1329" y="182524"/>
                  </a:lnTo>
                  <a:lnTo>
                    <a:pt x="1425" y="186101"/>
                  </a:lnTo>
                  <a:lnTo>
                    <a:pt x="1480" y="187868"/>
                  </a:lnTo>
                  <a:lnTo>
                    <a:pt x="1534" y="189657"/>
                  </a:lnTo>
                  <a:lnTo>
                    <a:pt x="1600" y="191425"/>
                  </a:lnTo>
                  <a:lnTo>
                    <a:pt x="1661" y="193213"/>
                  </a:lnTo>
                  <a:lnTo>
                    <a:pt x="1733" y="194981"/>
                  </a:lnTo>
                  <a:lnTo>
                    <a:pt x="1806" y="196749"/>
                  </a:lnTo>
                  <a:lnTo>
                    <a:pt x="1884" y="198517"/>
                  </a:lnTo>
                  <a:lnTo>
                    <a:pt x="1963" y="200264"/>
                  </a:lnTo>
                  <a:lnTo>
                    <a:pt x="2047" y="202032"/>
                  </a:lnTo>
                  <a:lnTo>
                    <a:pt x="2144" y="203780"/>
                  </a:lnTo>
                  <a:lnTo>
                    <a:pt x="2234" y="205527"/>
                  </a:lnTo>
                  <a:lnTo>
                    <a:pt x="2337" y="207275"/>
                  </a:lnTo>
                  <a:lnTo>
                    <a:pt x="2440" y="209023"/>
                  </a:lnTo>
                  <a:lnTo>
                    <a:pt x="2554" y="210750"/>
                  </a:lnTo>
                  <a:lnTo>
                    <a:pt x="2669" y="212498"/>
                  </a:lnTo>
                  <a:lnTo>
                    <a:pt x="2790" y="214225"/>
                  </a:lnTo>
                  <a:lnTo>
                    <a:pt x="2917" y="215952"/>
                  </a:lnTo>
                  <a:lnTo>
                    <a:pt x="3050" y="217659"/>
                  </a:lnTo>
                  <a:lnTo>
                    <a:pt x="3188" y="219386"/>
                  </a:lnTo>
                  <a:lnTo>
                    <a:pt x="3333" y="221093"/>
                  </a:lnTo>
                  <a:lnTo>
                    <a:pt x="3484" y="222780"/>
                  </a:lnTo>
                  <a:lnTo>
                    <a:pt x="3641" y="224487"/>
                  </a:lnTo>
                  <a:lnTo>
                    <a:pt x="3804" y="226174"/>
                  </a:lnTo>
                  <a:lnTo>
                    <a:pt x="3973" y="227860"/>
                  </a:lnTo>
                  <a:lnTo>
                    <a:pt x="4149" y="229547"/>
                  </a:lnTo>
                  <a:lnTo>
                    <a:pt x="4330" y="231213"/>
                  </a:lnTo>
                  <a:lnTo>
                    <a:pt x="4517" y="232879"/>
                  </a:lnTo>
                  <a:lnTo>
                    <a:pt x="4716" y="234546"/>
                  </a:lnTo>
                  <a:lnTo>
                    <a:pt x="5000" y="236822"/>
                  </a:lnTo>
                  <a:lnTo>
                    <a:pt x="5296" y="239057"/>
                  </a:lnTo>
                  <a:lnTo>
                    <a:pt x="5598" y="241272"/>
                  </a:lnTo>
                  <a:lnTo>
                    <a:pt x="5912" y="243446"/>
                  </a:lnTo>
                  <a:lnTo>
                    <a:pt x="6238" y="245560"/>
                  </a:lnTo>
                  <a:lnTo>
                    <a:pt x="6576" y="247653"/>
                  </a:lnTo>
                  <a:lnTo>
                    <a:pt x="6920" y="249726"/>
                  </a:lnTo>
                  <a:lnTo>
                    <a:pt x="7277" y="251737"/>
                  </a:lnTo>
                  <a:lnTo>
                    <a:pt x="7639" y="253708"/>
                  </a:lnTo>
                  <a:lnTo>
                    <a:pt x="8013" y="255659"/>
                  </a:lnTo>
                  <a:lnTo>
                    <a:pt x="8400" y="257569"/>
                  </a:lnTo>
                  <a:lnTo>
                    <a:pt x="8792" y="259439"/>
                  </a:lnTo>
                  <a:lnTo>
                    <a:pt x="9191" y="261288"/>
                  </a:lnTo>
                  <a:lnTo>
                    <a:pt x="9601" y="263097"/>
                  </a:lnTo>
                  <a:lnTo>
                    <a:pt x="10024" y="264865"/>
                  </a:lnTo>
                  <a:lnTo>
                    <a:pt x="10453" y="266592"/>
                  </a:lnTo>
                  <a:lnTo>
                    <a:pt x="10888" y="268299"/>
                  </a:lnTo>
                  <a:lnTo>
                    <a:pt x="11334" y="269965"/>
                  </a:lnTo>
                  <a:lnTo>
                    <a:pt x="11787" y="271591"/>
                  </a:lnTo>
                  <a:lnTo>
                    <a:pt x="12246" y="273196"/>
                  </a:lnTo>
                  <a:lnTo>
                    <a:pt x="12717" y="274761"/>
                  </a:lnTo>
                  <a:lnTo>
                    <a:pt x="13194" y="276285"/>
                  </a:lnTo>
                  <a:lnTo>
                    <a:pt x="13677" y="277789"/>
                  </a:lnTo>
                  <a:lnTo>
                    <a:pt x="14173" y="279272"/>
                  </a:lnTo>
                  <a:lnTo>
                    <a:pt x="14674" y="280715"/>
                  </a:lnTo>
                  <a:lnTo>
                    <a:pt x="15181" y="282117"/>
                  </a:lnTo>
                  <a:lnTo>
                    <a:pt x="15694" y="283479"/>
                  </a:lnTo>
                  <a:lnTo>
                    <a:pt x="16214" y="284840"/>
                  </a:lnTo>
                  <a:lnTo>
                    <a:pt x="16745" y="286141"/>
                  </a:lnTo>
                  <a:lnTo>
                    <a:pt x="17276" y="287441"/>
                  </a:lnTo>
                  <a:lnTo>
                    <a:pt x="17820" y="288681"/>
                  </a:lnTo>
                  <a:lnTo>
                    <a:pt x="18369" y="289921"/>
                  </a:lnTo>
                  <a:lnTo>
                    <a:pt x="18919" y="291119"/>
                  </a:lnTo>
                  <a:lnTo>
                    <a:pt x="19480" y="292278"/>
                  </a:lnTo>
                  <a:lnTo>
                    <a:pt x="20048" y="293416"/>
                  </a:lnTo>
                  <a:lnTo>
                    <a:pt x="20622" y="294533"/>
                  </a:lnTo>
                  <a:lnTo>
                    <a:pt x="21195" y="295610"/>
                  </a:lnTo>
                  <a:lnTo>
                    <a:pt x="21781" y="296667"/>
                  </a:lnTo>
                  <a:lnTo>
                    <a:pt x="22367" y="297703"/>
                  </a:lnTo>
                  <a:lnTo>
                    <a:pt x="22965" y="298699"/>
                  </a:lnTo>
                  <a:lnTo>
                    <a:pt x="23563" y="299675"/>
                  </a:lnTo>
                  <a:lnTo>
                    <a:pt x="24166" y="300609"/>
                  </a:lnTo>
                  <a:lnTo>
                    <a:pt x="24776" y="301544"/>
                  </a:lnTo>
                  <a:lnTo>
                    <a:pt x="25392" y="302438"/>
                  </a:lnTo>
                  <a:lnTo>
                    <a:pt x="26008" y="303312"/>
                  </a:lnTo>
                  <a:lnTo>
                    <a:pt x="26630" y="304145"/>
                  </a:lnTo>
                  <a:lnTo>
                    <a:pt x="27258" y="304958"/>
                  </a:lnTo>
                  <a:lnTo>
                    <a:pt x="27892" y="305771"/>
                  </a:lnTo>
                  <a:lnTo>
                    <a:pt x="28526" y="306523"/>
                  </a:lnTo>
                  <a:lnTo>
                    <a:pt x="29166" y="307275"/>
                  </a:lnTo>
                  <a:lnTo>
                    <a:pt x="29806" y="308006"/>
                  </a:lnTo>
                  <a:lnTo>
                    <a:pt x="30452" y="308697"/>
                  </a:lnTo>
                  <a:lnTo>
                    <a:pt x="31105" y="309388"/>
                  </a:lnTo>
                  <a:lnTo>
                    <a:pt x="31757" y="310038"/>
                  </a:lnTo>
                  <a:lnTo>
                    <a:pt x="32415" y="310668"/>
                  </a:lnTo>
                  <a:lnTo>
                    <a:pt x="33073" y="311278"/>
                  </a:lnTo>
                  <a:lnTo>
                    <a:pt x="33737" y="311867"/>
                  </a:lnTo>
                  <a:lnTo>
                    <a:pt x="34402" y="312416"/>
                  </a:lnTo>
                  <a:lnTo>
                    <a:pt x="35072" y="312964"/>
                  </a:lnTo>
                  <a:lnTo>
                    <a:pt x="35742" y="313493"/>
                  </a:lnTo>
                  <a:lnTo>
                    <a:pt x="36413" y="314001"/>
                  </a:lnTo>
                  <a:lnTo>
                    <a:pt x="37089" y="314468"/>
                  </a:lnTo>
                  <a:lnTo>
                    <a:pt x="37765" y="314936"/>
                  </a:lnTo>
                  <a:lnTo>
                    <a:pt x="38448" y="315383"/>
                  </a:lnTo>
                  <a:lnTo>
                    <a:pt x="38393" y="315098"/>
                  </a:lnTo>
                  <a:lnTo>
                    <a:pt x="38345" y="314814"/>
                  </a:lnTo>
                  <a:lnTo>
                    <a:pt x="38303" y="314509"/>
                  </a:lnTo>
                  <a:lnTo>
                    <a:pt x="38266" y="314163"/>
                  </a:lnTo>
                  <a:lnTo>
                    <a:pt x="38242" y="313818"/>
                  </a:lnTo>
                  <a:lnTo>
                    <a:pt x="38224" y="313452"/>
                  </a:lnTo>
                  <a:lnTo>
                    <a:pt x="38224" y="313066"/>
                  </a:lnTo>
                  <a:lnTo>
                    <a:pt x="38230" y="312639"/>
                  </a:lnTo>
                  <a:lnTo>
                    <a:pt x="38526" y="301869"/>
                  </a:lnTo>
                  <a:lnTo>
                    <a:pt x="38665" y="296504"/>
                  </a:lnTo>
                  <a:lnTo>
                    <a:pt x="38731" y="293822"/>
                  </a:lnTo>
                  <a:lnTo>
                    <a:pt x="38798" y="291140"/>
                  </a:lnTo>
                  <a:lnTo>
                    <a:pt x="38858" y="288457"/>
                  </a:lnTo>
                  <a:lnTo>
                    <a:pt x="38913" y="285775"/>
                  </a:lnTo>
                  <a:lnTo>
                    <a:pt x="38961" y="283093"/>
                  </a:lnTo>
                  <a:lnTo>
                    <a:pt x="39003" y="280410"/>
                  </a:lnTo>
                  <a:lnTo>
                    <a:pt x="39033" y="277708"/>
                  </a:lnTo>
                  <a:lnTo>
                    <a:pt x="39063" y="275005"/>
                  </a:lnTo>
                  <a:lnTo>
                    <a:pt x="39082" y="272302"/>
                  </a:lnTo>
                  <a:lnTo>
                    <a:pt x="39088" y="269579"/>
                  </a:lnTo>
                  <a:lnTo>
                    <a:pt x="38997" y="269478"/>
                  </a:lnTo>
                  <a:lnTo>
                    <a:pt x="38913" y="269335"/>
                  </a:lnTo>
                  <a:lnTo>
                    <a:pt x="38828" y="269193"/>
                  </a:lnTo>
                  <a:lnTo>
                    <a:pt x="38749" y="269010"/>
                  </a:lnTo>
                  <a:lnTo>
                    <a:pt x="38677" y="268807"/>
                  </a:lnTo>
                  <a:lnTo>
                    <a:pt x="38611" y="268604"/>
                  </a:lnTo>
                  <a:lnTo>
                    <a:pt x="38544" y="268380"/>
                  </a:lnTo>
                  <a:lnTo>
                    <a:pt x="38484" y="268157"/>
                  </a:lnTo>
                  <a:lnTo>
                    <a:pt x="38429" y="267893"/>
                  </a:lnTo>
                  <a:lnTo>
                    <a:pt x="38381" y="267649"/>
                  </a:lnTo>
                  <a:lnTo>
                    <a:pt x="38339" y="267364"/>
                  </a:lnTo>
                  <a:lnTo>
                    <a:pt x="38303" y="267100"/>
                  </a:lnTo>
                  <a:lnTo>
                    <a:pt x="38272" y="266816"/>
                  </a:lnTo>
                  <a:lnTo>
                    <a:pt x="38242" y="266531"/>
                  </a:lnTo>
                  <a:lnTo>
                    <a:pt x="38224" y="266247"/>
                  </a:lnTo>
                  <a:lnTo>
                    <a:pt x="38212" y="265962"/>
                  </a:lnTo>
                  <a:lnTo>
                    <a:pt x="38206" y="265678"/>
                  </a:lnTo>
                  <a:lnTo>
                    <a:pt x="38206" y="265393"/>
                  </a:lnTo>
                  <a:lnTo>
                    <a:pt x="38212" y="265109"/>
                  </a:lnTo>
                  <a:lnTo>
                    <a:pt x="38224" y="264824"/>
                  </a:lnTo>
                  <a:lnTo>
                    <a:pt x="38248" y="264560"/>
                  </a:lnTo>
                  <a:lnTo>
                    <a:pt x="38272" y="264296"/>
                  </a:lnTo>
                  <a:lnTo>
                    <a:pt x="38309" y="264052"/>
                  </a:lnTo>
                  <a:lnTo>
                    <a:pt x="38357" y="263808"/>
                  </a:lnTo>
                  <a:lnTo>
                    <a:pt x="38405" y="263585"/>
                  </a:lnTo>
                  <a:lnTo>
                    <a:pt x="38466" y="263361"/>
                  </a:lnTo>
                  <a:lnTo>
                    <a:pt x="38532" y="263158"/>
                  </a:lnTo>
                  <a:lnTo>
                    <a:pt x="38611" y="262975"/>
                  </a:lnTo>
                  <a:lnTo>
                    <a:pt x="38695" y="262812"/>
                  </a:lnTo>
                  <a:lnTo>
                    <a:pt x="38792" y="262670"/>
                  </a:lnTo>
                  <a:lnTo>
                    <a:pt x="38894" y="262548"/>
                  </a:lnTo>
                  <a:lnTo>
                    <a:pt x="39003" y="262447"/>
                  </a:lnTo>
                  <a:lnTo>
                    <a:pt x="39534" y="262060"/>
                  </a:lnTo>
                  <a:lnTo>
                    <a:pt x="40060" y="261695"/>
                  </a:lnTo>
                  <a:lnTo>
                    <a:pt x="40591" y="261349"/>
                  </a:lnTo>
                  <a:lnTo>
                    <a:pt x="41129" y="261024"/>
                  </a:lnTo>
                  <a:lnTo>
                    <a:pt x="41660" y="260719"/>
                  </a:lnTo>
                  <a:lnTo>
                    <a:pt x="42191" y="260455"/>
                  </a:lnTo>
                  <a:lnTo>
                    <a:pt x="42729" y="260191"/>
                  </a:lnTo>
                  <a:lnTo>
                    <a:pt x="43260" y="259947"/>
                  </a:lnTo>
                  <a:lnTo>
                    <a:pt x="43798" y="259744"/>
                  </a:lnTo>
                  <a:lnTo>
                    <a:pt x="44335" y="259541"/>
                  </a:lnTo>
                  <a:lnTo>
                    <a:pt x="44873" y="259358"/>
                  </a:lnTo>
                  <a:lnTo>
                    <a:pt x="45410" y="259175"/>
                  </a:lnTo>
                  <a:lnTo>
                    <a:pt x="45953" y="259012"/>
                  </a:lnTo>
                  <a:lnTo>
                    <a:pt x="46491" y="258870"/>
                  </a:lnTo>
                  <a:lnTo>
                    <a:pt x="47572" y="258626"/>
                  </a:lnTo>
                  <a:lnTo>
                    <a:pt x="48653" y="258423"/>
                  </a:lnTo>
                  <a:lnTo>
                    <a:pt x="49734" y="258240"/>
                  </a:lnTo>
                  <a:lnTo>
                    <a:pt x="50821" y="258078"/>
                  </a:lnTo>
                  <a:lnTo>
                    <a:pt x="51901" y="257935"/>
                  </a:lnTo>
                  <a:lnTo>
                    <a:pt x="54069" y="257691"/>
                  </a:lnTo>
                  <a:lnTo>
                    <a:pt x="55150" y="257549"/>
                  </a:lnTo>
                  <a:lnTo>
                    <a:pt x="56231" y="257407"/>
                  </a:lnTo>
                  <a:lnTo>
                    <a:pt x="56666" y="257326"/>
                  </a:lnTo>
                  <a:lnTo>
                    <a:pt x="57107" y="257224"/>
                  </a:lnTo>
                  <a:lnTo>
                    <a:pt x="57547" y="257102"/>
                  </a:lnTo>
                  <a:lnTo>
                    <a:pt x="57994" y="256980"/>
                  </a:lnTo>
                  <a:lnTo>
                    <a:pt x="58900" y="256696"/>
                  </a:lnTo>
                  <a:lnTo>
                    <a:pt x="59818" y="256371"/>
                  </a:lnTo>
                  <a:lnTo>
                    <a:pt x="61672" y="255700"/>
                  </a:lnTo>
                  <a:lnTo>
                    <a:pt x="62608" y="255375"/>
                  </a:lnTo>
                  <a:lnTo>
                    <a:pt x="63544" y="255090"/>
                  </a:lnTo>
                  <a:lnTo>
                    <a:pt x="64480" y="254826"/>
                  </a:lnTo>
                  <a:lnTo>
                    <a:pt x="64945" y="254725"/>
                  </a:lnTo>
                  <a:lnTo>
                    <a:pt x="65416" y="254623"/>
                  </a:lnTo>
                  <a:lnTo>
                    <a:pt x="65881" y="254542"/>
                  </a:lnTo>
                  <a:lnTo>
                    <a:pt x="66340" y="254481"/>
                  </a:lnTo>
                  <a:lnTo>
                    <a:pt x="66805" y="254440"/>
                  </a:lnTo>
                  <a:lnTo>
                    <a:pt x="67257" y="254420"/>
                  </a:lnTo>
                  <a:lnTo>
                    <a:pt x="67716" y="254440"/>
                  </a:lnTo>
                  <a:lnTo>
                    <a:pt x="68169" y="254460"/>
                  </a:lnTo>
                  <a:lnTo>
                    <a:pt x="68616" y="254521"/>
                  </a:lnTo>
                  <a:lnTo>
                    <a:pt x="69063" y="254623"/>
                  </a:lnTo>
                  <a:lnTo>
                    <a:pt x="69504" y="254745"/>
                  </a:lnTo>
                  <a:lnTo>
                    <a:pt x="69945" y="254887"/>
                  </a:lnTo>
                  <a:lnTo>
                    <a:pt x="70379" y="255090"/>
                  </a:lnTo>
                  <a:lnTo>
                    <a:pt x="70808" y="255314"/>
                  </a:lnTo>
                  <a:lnTo>
                    <a:pt x="70959" y="255395"/>
                  </a:lnTo>
                  <a:lnTo>
                    <a:pt x="71104" y="255517"/>
                  </a:lnTo>
                  <a:lnTo>
                    <a:pt x="71249" y="255619"/>
                  </a:lnTo>
                  <a:lnTo>
                    <a:pt x="71394" y="255761"/>
                  </a:lnTo>
                  <a:lnTo>
                    <a:pt x="71533" y="255903"/>
                  </a:lnTo>
                  <a:lnTo>
                    <a:pt x="71672" y="256066"/>
                  </a:lnTo>
                  <a:lnTo>
                    <a:pt x="71811" y="256228"/>
                  </a:lnTo>
                  <a:lnTo>
                    <a:pt x="71943" y="256411"/>
                  </a:lnTo>
                  <a:lnTo>
                    <a:pt x="72076" y="256594"/>
                  </a:lnTo>
                  <a:lnTo>
                    <a:pt x="72209" y="256797"/>
                  </a:lnTo>
                  <a:lnTo>
                    <a:pt x="72336" y="257000"/>
                  </a:lnTo>
                  <a:lnTo>
                    <a:pt x="72463" y="257244"/>
                  </a:lnTo>
                  <a:lnTo>
                    <a:pt x="72583" y="257468"/>
                  </a:lnTo>
                  <a:lnTo>
                    <a:pt x="72704" y="257712"/>
                  </a:lnTo>
                  <a:lnTo>
                    <a:pt x="72825" y="257976"/>
                  </a:lnTo>
                  <a:lnTo>
                    <a:pt x="72940" y="258240"/>
                  </a:lnTo>
                  <a:lnTo>
                    <a:pt x="73054" y="258504"/>
                  </a:lnTo>
                  <a:lnTo>
                    <a:pt x="73169" y="258809"/>
                  </a:lnTo>
                  <a:lnTo>
                    <a:pt x="73393" y="259398"/>
                  </a:lnTo>
                  <a:lnTo>
                    <a:pt x="73604" y="260049"/>
                  </a:lnTo>
                  <a:lnTo>
                    <a:pt x="73809" y="260719"/>
                  </a:lnTo>
                  <a:lnTo>
                    <a:pt x="74009" y="261430"/>
                  </a:lnTo>
                  <a:lnTo>
                    <a:pt x="74196" y="262182"/>
                  </a:lnTo>
                  <a:lnTo>
                    <a:pt x="74377" y="262975"/>
                  </a:lnTo>
                  <a:lnTo>
                    <a:pt x="74558" y="263788"/>
                  </a:lnTo>
                  <a:lnTo>
                    <a:pt x="74727" y="264621"/>
                  </a:lnTo>
                  <a:lnTo>
                    <a:pt x="74890" y="265495"/>
                  </a:lnTo>
                  <a:lnTo>
                    <a:pt x="75041" y="266409"/>
                  </a:lnTo>
                  <a:lnTo>
                    <a:pt x="75192" y="267344"/>
                  </a:lnTo>
                  <a:lnTo>
                    <a:pt x="75337" y="268299"/>
                  </a:lnTo>
                  <a:lnTo>
                    <a:pt x="75476" y="269274"/>
                  </a:lnTo>
                  <a:lnTo>
                    <a:pt x="75609" y="270270"/>
                  </a:lnTo>
                  <a:lnTo>
                    <a:pt x="75736" y="271306"/>
                  </a:lnTo>
                  <a:lnTo>
                    <a:pt x="75856" y="272343"/>
                  </a:lnTo>
                  <a:lnTo>
                    <a:pt x="75971" y="273420"/>
                  </a:lnTo>
                  <a:lnTo>
                    <a:pt x="76080" y="274497"/>
                  </a:lnTo>
                  <a:lnTo>
                    <a:pt x="76188" y="275615"/>
                  </a:lnTo>
                  <a:lnTo>
                    <a:pt x="76291" y="276732"/>
                  </a:lnTo>
                  <a:lnTo>
                    <a:pt x="76388" y="277850"/>
                  </a:lnTo>
                  <a:lnTo>
                    <a:pt x="76478" y="279008"/>
                  </a:lnTo>
                  <a:lnTo>
                    <a:pt x="76563" y="280166"/>
                  </a:lnTo>
                  <a:lnTo>
                    <a:pt x="76647" y="281325"/>
                  </a:lnTo>
                  <a:lnTo>
                    <a:pt x="76732" y="282503"/>
                  </a:lnTo>
                  <a:lnTo>
                    <a:pt x="76804" y="283702"/>
                  </a:lnTo>
                  <a:lnTo>
                    <a:pt x="76877" y="284881"/>
                  </a:lnTo>
                  <a:lnTo>
                    <a:pt x="77016" y="287299"/>
                  </a:lnTo>
                  <a:lnTo>
                    <a:pt x="77137" y="289717"/>
                  </a:lnTo>
                  <a:lnTo>
                    <a:pt x="77251" y="292135"/>
                  </a:lnTo>
                  <a:lnTo>
                    <a:pt x="77354" y="294554"/>
                  </a:lnTo>
                  <a:lnTo>
                    <a:pt x="77451" y="296952"/>
                  </a:lnTo>
                  <a:lnTo>
                    <a:pt x="77541" y="299309"/>
                  </a:lnTo>
                  <a:lnTo>
                    <a:pt x="77704" y="303922"/>
                  </a:lnTo>
                  <a:lnTo>
                    <a:pt x="77855" y="308331"/>
                  </a:lnTo>
                  <a:lnTo>
                    <a:pt x="77934" y="310404"/>
                  </a:lnTo>
                  <a:lnTo>
                    <a:pt x="78012" y="312416"/>
                  </a:lnTo>
                  <a:lnTo>
                    <a:pt x="78091" y="314306"/>
                  </a:lnTo>
                  <a:lnTo>
                    <a:pt x="78175" y="316094"/>
                  </a:lnTo>
                  <a:lnTo>
                    <a:pt x="78972" y="315647"/>
                  </a:lnTo>
                  <a:lnTo>
                    <a:pt x="79763" y="315139"/>
                  </a:lnTo>
                  <a:lnTo>
                    <a:pt x="80554" y="314631"/>
                  </a:lnTo>
                  <a:lnTo>
                    <a:pt x="81339" y="314082"/>
                  </a:lnTo>
                  <a:lnTo>
                    <a:pt x="82124" y="313533"/>
                  </a:lnTo>
                  <a:lnTo>
                    <a:pt x="82909" y="312924"/>
                  </a:lnTo>
                  <a:lnTo>
                    <a:pt x="83688" y="312314"/>
                  </a:lnTo>
                  <a:lnTo>
                    <a:pt x="84461" y="311664"/>
                  </a:lnTo>
                  <a:lnTo>
                    <a:pt x="85234" y="310993"/>
                  </a:lnTo>
                  <a:lnTo>
                    <a:pt x="86001" y="310282"/>
                  </a:lnTo>
                  <a:lnTo>
                    <a:pt x="86768" y="309551"/>
                  </a:lnTo>
                  <a:lnTo>
                    <a:pt x="87523" y="308778"/>
                  </a:lnTo>
                  <a:lnTo>
                    <a:pt x="88284" y="307986"/>
                  </a:lnTo>
                  <a:lnTo>
                    <a:pt x="89032" y="307173"/>
                  </a:lnTo>
                  <a:lnTo>
                    <a:pt x="89781" y="306320"/>
                  </a:lnTo>
                  <a:lnTo>
                    <a:pt x="90518" y="305425"/>
                  </a:lnTo>
                  <a:lnTo>
                    <a:pt x="91255" y="304511"/>
                  </a:lnTo>
                  <a:lnTo>
                    <a:pt x="91985" y="303576"/>
                  </a:lnTo>
                  <a:lnTo>
                    <a:pt x="92710" y="302580"/>
                  </a:lnTo>
                  <a:lnTo>
                    <a:pt x="93429" y="301585"/>
                  </a:lnTo>
                  <a:lnTo>
                    <a:pt x="94141" y="300528"/>
                  </a:lnTo>
                  <a:lnTo>
                    <a:pt x="94848" y="299451"/>
                  </a:lnTo>
                  <a:lnTo>
                    <a:pt x="95548" y="298333"/>
                  </a:lnTo>
                  <a:lnTo>
                    <a:pt x="96243" y="297195"/>
                  </a:lnTo>
                  <a:lnTo>
                    <a:pt x="96925" y="296017"/>
                  </a:lnTo>
                  <a:lnTo>
                    <a:pt x="97601" y="294798"/>
                  </a:lnTo>
                  <a:lnTo>
                    <a:pt x="98271" y="293538"/>
                  </a:lnTo>
                  <a:lnTo>
                    <a:pt x="98936" y="292237"/>
                  </a:lnTo>
                  <a:lnTo>
                    <a:pt x="99594" y="290916"/>
                  </a:lnTo>
                  <a:lnTo>
                    <a:pt x="100240" y="289555"/>
                  </a:lnTo>
                  <a:lnTo>
                    <a:pt x="100874" y="288153"/>
                  </a:lnTo>
                  <a:lnTo>
                    <a:pt x="101502" y="286710"/>
                  </a:lnTo>
                  <a:lnTo>
                    <a:pt x="101816" y="285978"/>
                  </a:lnTo>
                  <a:lnTo>
                    <a:pt x="102124" y="285247"/>
                  </a:lnTo>
                  <a:lnTo>
                    <a:pt x="102432" y="284474"/>
                  </a:lnTo>
                  <a:lnTo>
                    <a:pt x="102734" y="283723"/>
                  </a:lnTo>
                  <a:lnTo>
                    <a:pt x="103036" y="282950"/>
                  </a:lnTo>
                  <a:lnTo>
                    <a:pt x="103338" y="282158"/>
                  </a:lnTo>
                  <a:lnTo>
                    <a:pt x="103634" y="281365"/>
                  </a:lnTo>
                  <a:lnTo>
                    <a:pt x="103930" y="280573"/>
                  </a:lnTo>
                  <a:lnTo>
                    <a:pt x="104225" y="279760"/>
                  </a:lnTo>
                  <a:lnTo>
                    <a:pt x="104515" y="278927"/>
                  </a:lnTo>
                  <a:lnTo>
                    <a:pt x="104799" y="278094"/>
                  </a:lnTo>
                  <a:lnTo>
                    <a:pt x="105083" y="277261"/>
                  </a:lnTo>
                  <a:lnTo>
                    <a:pt x="105367" y="276407"/>
                  </a:lnTo>
                  <a:lnTo>
                    <a:pt x="105645" y="275533"/>
                  </a:lnTo>
                  <a:lnTo>
                    <a:pt x="105922" y="274659"/>
                  </a:lnTo>
                  <a:lnTo>
                    <a:pt x="106200" y="273786"/>
                  </a:lnTo>
                  <a:lnTo>
                    <a:pt x="106472" y="272892"/>
                  </a:lnTo>
                  <a:lnTo>
                    <a:pt x="106738" y="271977"/>
                  </a:lnTo>
                  <a:lnTo>
                    <a:pt x="107003" y="271063"/>
                  </a:lnTo>
                  <a:lnTo>
                    <a:pt x="107269" y="270128"/>
                  </a:lnTo>
                  <a:lnTo>
                    <a:pt x="107529" y="269193"/>
                  </a:lnTo>
                  <a:lnTo>
                    <a:pt x="107788" y="268238"/>
                  </a:lnTo>
                  <a:lnTo>
                    <a:pt x="108042" y="267283"/>
                  </a:lnTo>
                  <a:lnTo>
                    <a:pt x="108295" y="266308"/>
                  </a:lnTo>
                  <a:lnTo>
                    <a:pt x="108543" y="265332"/>
                  </a:lnTo>
                  <a:lnTo>
                    <a:pt x="108791" y="264336"/>
                  </a:lnTo>
                  <a:lnTo>
                    <a:pt x="109032" y="263341"/>
                  </a:lnTo>
                  <a:lnTo>
                    <a:pt x="109274" y="262325"/>
                  </a:lnTo>
                  <a:lnTo>
                    <a:pt x="109515" y="261309"/>
                  </a:lnTo>
                  <a:lnTo>
                    <a:pt x="109745" y="260272"/>
                  </a:lnTo>
                  <a:lnTo>
                    <a:pt x="109980" y="259215"/>
                  </a:lnTo>
                  <a:lnTo>
                    <a:pt x="110204" y="258159"/>
                  </a:lnTo>
                  <a:lnTo>
                    <a:pt x="110433" y="257082"/>
                  </a:lnTo>
                  <a:lnTo>
                    <a:pt x="110651" y="256005"/>
                  </a:lnTo>
                  <a:lnTo>
                    <a:pt x="110874" y="254907"/>
                  </a:lnTo>
                  <a:lnTo>
                    <a:pt x="111085" y="253810"/>
                  </a:lnTo>
                  <a:lnTo>
                    <a:pt x="111303" y="252692"/>
                  </a:lnTo>
                  <a:lnTo>
                    <a:pt x="111508" y="251554"/>
                  </a:lnTo>
                  <a:lnTo>
                    <a:pt x="111713" y="250416"/>
                  </a:lnTo>
                  <a:lnTo>
                    <a:pt x="111919" y="249258"/>
                  </a:lnTo>
                  <a:lnTo>
                    <a:pt x="112118" y="248100"/>
                  </a:lnTo>
                  <a:lnTo>
                    <a:pt x="112311" y="246921"/>
                  </a:lnTo>
                  <a:lnTo>
                    <a:pt x="112504" y="245743"/>
                  </a:lnTo>
                  <a:lnTo>
                    <a:pt x="112692" y="244544"/>
                  </a:lnTo>
                  <a:lnTo>
                    <a:pt x="112879" y="243324"/>
                  </a:lnTo>
                  <a:lnTo>
                    <a:pt x="113060" y="242105"/>
                  </a:lnTo>
                  <a:lnTo>
                    <a:pt x="113235" y="240866"/>
                  </a:lnTo>
                  <a:lnTo>
                    <a:pt x="113410" y="239626"/>
                  </a:lnTo>
                  <a:lnTo>
                    <a:pt x="113585" y="238366"/>
                  </a:lnTo>
                  <a:lnTo>
                    <a:pt x="113754" y="237086"/>
                  </a:lnTo>
                  <a:lnTo>
                    <a:pt x="113917" y="235806"/>
                  </a:lnTo>
                  <a:lnTo>
                    <a:pt x="114074" y="234505"/>
                  </a:lnTo>
                  <a:lnTo>
                    <a:pt x="114231" y="233205"/>
                  </a:lnTo>
                  <a:lnTo>
                    <a:pt x="114382" y="231884"/>
                  </a:lnTo>
                  <a:lnTo>
                    <a:pt x="114533" y="230543"/>
                  </a:lnTo>
                  <a:lnTo>
                    <a:pt x="114678" y="229201"/>
                  </a:lnTo>
                  <a:lnTo>
                    <a:pt x="114823" y="227840"/>
                  </a:lnTo>
                  <a:lnTo>
                    <a:pt x="114956" y="226458"/>
                  </a:lnTo>
                  <a:lnTo>
                    <a:pt x="115095" y="225076"/>
                  </a:lnTo>
                  <a:lnTo>
                    <a:pt x="115222" y="223674"/>
                  </a:lnTo>
                  <a:lnTo>
                    <a:pt x="115349" y="222272"/>
                  </a:lnTo>
                  <a:lnTo>
                    <a:pt x="115469" y="220849"/>
                  </a:lnTo>
                  <a:lnTo>
                    <a:pt x="115590" y="219407"/>
                  </a:lnTo>
                  <a:lnTo>
                    <a:pt x="115705" y="217944"/>
                  </a:lnTo>
                  <a:lnTo>
                    <a:pt x="115826" y="216318"/>
                  </a:lnTo>
                  <a:lnTo>
                    <a:pt x="115946" y="214692"/>
                  </a:lnTo>
                  <a:lnTo>
                    <a:pt x="116067" y="213046"/>
                  </a:lnTo>
                  <a:lnTo>
                    <a:pt x="116176" y="211400"/>
                  </a:lnTo>
                  <a:lnTo>
                    <a:pt x="116284" y="209754"/>
                  </a:lnTo>
                  <a:lnTo>
                    <a:pt x="116393" y="208088"/>
                  </a:lnTo>
                  <a:lnTo>
                    <a:pt x="116496" y="206442"/>
                  </a:lnTo>
                  <a:lnTo>
                    <a:pt x="116592" y="204776"/>
                  </a:lnTo>
                  <a:lnTo>
                    <a:pt x="116780" y="201443"/>
                  </a:lnTo>
                  <a:lnTo>
                    <a:pt x="116955" y="198090"/>
                  </a:lnTo>
                  <a:lnTo>
                    <a:pt x="117118" y="194717"/>
                  </a:lnTo>
                  <a:lnTo>
                    <a:pt x="117269" y="191343"/>
                  </a:lnTo>
                  <a:lnTo>
                    <a:pt x="117402" y="187950"/>
                  </a:lnTo>
                  <a:lnTo>
                    <a:pt x="117528" y="184536"/>
                  </a:lnTo>
                  <a:lnTo>
                    <a:pt x="117643" y="181122"/>
                  </a:lnTo>
                  <a:lnTo>
                    <a:pt x="117746" y="177688"/>
                  </a:lnTo>
                  <a:lnTo>
                    <a:pt x="117836" y="174253"/>
                  </a:lnTo>
                  <a:lnTo>
                    <a:pt x="117921" y="170799"/>
                  </a:lnTo>
                  <a:lnTo>
                    <a:pt x="117993" y="167344"/>
                  </a:lnTo>
                  <a:lnTo>
                    <a:pt x="118060" y="163869"/>
                  </a:lnTo>
                  <a:lnTo>
                    <a:pt x="118036" y="163565"/>
                  </a:lnTo>
                  <a:lnTo>
                    <a:pt x="118024" y="163280"/>
                  </a:lnTo>
                  <a:lnTo>
                    <a:pt x="118018" y="162975"/>
                  </a:lnTo>
                  <a:lnTo>
                    <a:pt x="118012" y="162691"/>
                  </a:lnTo>
                  <a:lnTo>
                    <a:pt x="118018" y="162386"/>
                  </a:lnTo>
                  <a:lnTo>
                    <a:pt x="118030" y="162101"/>
                  </a:lnTo>
                  <a:lnTo>
                    <a:pt x="118054" y="161837"/>
                  </a:lnTo>
                  <a:lnTo>
                    <a:pt x="118078" y="161553"/>
                  </a:lnTo>
                  <a:lnTo>
                    <a:pt x="118084" y="161492"/>
                  </a:lnTo>
                  <a:lnTo>
                    <a:pt x="118102" y="161411"/>
                  </a:lnTo>
                  <a:lnTo>
                    <a:pt x="118138" y="158952"/>
                  </a:lnTo>
                  <a:lnTo>
                    <a:pt x="118169" y="156473"/>
                  </a:lnTo>
                  <a:lnTo>
                    <a:pt x="118193" y="153993"/>
                  </a:lnTo>
                  <a:lnTo>
                    <a:pt x="118217" y="151514"/>
                  </a:lnTo>
                  <a:lnTo>
                    <a:pt x="118235" y="149015"/>
                  </a:lnTo>
                  <a:lnTo>
                    <a:pt x="118247" y="146536"/>
                  </a:lnTo>
                  <a:lnTo>
                    <a:pt x="118259" y="144036"/>
                  </a:lnTo>
                  <a:lnTo>
                    <a:pt x="118265" y="141537"/>
                  </a:lnTo>
                  <a:lnTo>
                    <a:pt x="118271" y="136538"/>
                  </a:lnTo>
                  <a:lnTo>
                    <a:pt x="118259" y="131518"/>
                  </a:lnTo>
                  <a:lnTo>
                    <a:pt x="118235" y="126499"/>
                  </a:lnTo>
                  <a:lnTo>
                    <a:pt x="118205" y="121460"/>
                  </a:lnTo>
                  <a:lnTo>
                    <a:pt x="118162" y="116420"/>
                  </a:lnTo>
                  <a:lnTo>
                    <a:pt x="118108" y="111380"/>
                  </a:lnTo>
                  <a:lnTo>
                    <a:pt x="118048" y="106341"/>
                  </a:lnTo>
                  <a:lnTo>
                    <a:pt x="117975" y="101301"/>
                  </a:lnTo>
                  <a:lnTo>
                    <a:pt x="117903" y="96241"/>
                  </a:lnTo>
                  <a:lnTo>
                    <a:pt x="117824" y="91202"/>
                  </a:lnTo>
                  <a:lnTo>
                    <a:pt x="117740" y="86162"/>
                  </a:lnTo>
                  <a:lnTo>
                    <a:pt x="117649" y="81122"/>
                  </a:lnTo>
                  <a:lnTo>
                    <a:pt x="117468" y="71084"/>
                  </a:lnTo>
                  <a:lnTo>
                    <a:pt x="117281" y="61066"/>
                  </a:lnTo>
                  <a:lnTo>
                    <a:pt x="117100" y="51088"/>
                  </a:lnTo>
                  <a:lnTo>
                    <a:pt x="117009" y="46130"/>
                  </a:lnTo>
                  <a:lnTo>
                    <a:pt x="116931" y="41192"/>
                  </a:lnTo>
                  <a:lnTo>
                    <a:pt x="116852" y="36274"/>
                  </a:lnTo>
                  <a:lnTo>
                    <a:pt x="116780" y="31377"/>
                  </a:lnTo>
                  <a:lnTo>
                    <a:pt x="116719" y="26479"/>
                  </a:lnTo>
                  <a:lnTo>
                    <a:pt x="116665" y="21623"/>
                  </a:lnTo>
                  <a:lnTo>
                    <a:pt x="116617" y="16806"/>
                  </a:lnTo>
                  <a:lnTo>
                    <a:pt x="116580" y="11990"/>
                  </a:lnTo>
                  <a:lnTo>
                    <a:pt x="116550" y="7215"/>
                  </a:lnTo>
                  <a:lnTo>
                    <a:pt x="116538" y="2460"/>
                  </a:lnTo>
                  <a:lnTo>
                    <a:pt x="114690" y="2440"/>
                  </a:lnTo>
                  <a:lnTo>
                    <a:pt x="112843" y="2379"/>
                  </a:lnTo>
                  <a:lnTo>
                    <a:pt x="109153" y="2257"/>
                  </a:lnTo>
                  <a:lnTo>
                    <a:pt x="105457" y="2094"/>
                  </a:lnTo>
                  <a:lnTo>
                    <a:pt x="101762" y="1891"/>
                  </a:lnTo>
                  <a:lnTo>
                    <a:pt x="98066" y="1667"/>
                  </a:lnTo>
                  <a:lnTo>
                    <a:pt x="94371" y="1444"/>
                  </a:lnTo>
                  <a:lnTo>
                    <a:pt x="86979" y="956"/>
                  </a:lnTo>
                  <a:lnTo>
                    <a:pt x="83284" y="733"/>
                  </a:lnTo>
                  <a:lnTo>
                    <a:pt x="79588" y="509"/>
                  </a:lnTo>
                  <a:lnTo>
                    <a:pt x="75893" y="326"/>
                  </a:lnTo>
                  <a:lnTo>
                    <a:pt x="72197" y="184"/>
                  </a:lnTo>
                  <a:lnTo>
                    <a:pt x="68507" y="62"/>
                  </a:lnTo>
                  <a:lnTo>
                    <a:pt x="66660" y="42"/>
                  </a:lnTo>
                  <a:lnTo>
                    <a:pt x="64812" y="21"/>
                  </a:lnTo>
                  <a:lnTo>
                    <a:pt x="62970"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6"/>
            <p:cNvSpPr/>
            <p:nvPr/>
          </p:nvSpPr>
          <p:spPr>
            <a:xfrm>
              <a:off x="-2036100" y="-17187125"/>
              <a:ext cx="2851725" cy="5138175"/>
            </a:xfrm>
            <a:custGeom>
              <a:avLst/>
              <a:gdLst/>
              <a:ahLst/>
              <a:cxnLst/>
              <a:rect l="l" t="t" r="r" b="b"/>
              <a:pathLst>
                <a:path w="114069" h="205527" extrusionOk="0">
                  <a:moveTo>
                    <a:pt x="2217" y="0"/>
                  </a:moveTo>
                  <a:lnTo>
                    <a:pt x="2054" y="82"/>
                  </a:lnTo>
                  <a:lnTo>
                    <a:pt x="1897" y="203"/>
                  </a:lnTo>
                  <a:lnTo>
                    <a:pt x="1740" y="366"/>
                  </a:lnTo>
                  <a:lnTo>
                    <a:pt x="1589" y="549"/>
                  </a:lnTo>
                  <a:lnTo>
                    <a:pt x="1444" y="793"/>
                  </a:lnTo>
                  <a:lnTo>
                    <a:pt x="1305" y="1057"/>
                  </a:lnTo>
                  <a:lnTo>
                    <a:pt x="1172" y="1362"/>
                  </a:lnTo>
                  <a:lnTo>
                    <a:pt x="1045" y="1707"/>
                  </a:lnTo>
                  <a:lnTo>
                    <a:pt x="991" y="1890"/>
                  </a:lnTo>
                  <a:lnTo>
                    <a:pt x="930" y="2093"/>
                  </a:lnTo>
                  <a:lnTo>
                    <a:pt x="876" y="2297"/>
                  </a:lnTo>
                  <a:lnTo>
                    <a:pt x="828" y="2520"/>
                  </a:lnTo>
                  <a:lnTo>
                    <a:pt x="780" y="2744"/>
                  </a:lnTo>
                  <a:lnTo>
                    <a:pt x="731" y="2987"/>
                  </a:lnTo>
                  <a:lnTo>
                    <a:pt x="689" y="3231"/>
                  </a:lnTo>
                  <a:lnTo>
                    <a:pt x="647" y="3495"/>
                  </a:lnTo>
                  <a:lnTo>
                    <a:pt x="610" y="3760"/>
                  </a:lnTo>
                  <a:lnTo>
                    <a:pt x="580" y="4024"/>
                  </a:lnTo>
                  <a:lnTo>
                    <a:pt x="550" y="4329"/>
                  </a:lnTo>
                  <a:lnTo>
                    <a:pt x="526" y="4613"/>
                  </a:lnTo>
                  <a:lnTo>
                    <a:pt x="502" y="4918"/>
                  </a:lnTo>
                  <a:lnTo>
                    <a:pt x="484" y="5243"/>
                  </a:lnTo>
                  <a:lnTo>
                    <a:pt x="466" y="5568"/>
                  </a:lnTo>
                  <a:lnTo>
                    <a:pt x="459" y="5914"/>
                  </a:lnTo>
                  <a:lnTo>
                    <a:pt x="399" y="8352"/>
                  </a:lnTo>
                  <a:lnTo>
                    <a:pt x="345" y="10770"/>
                  </a:lnTo>
                  <a:lnTo>
                    <a:pt x="290" y="13229"/>
                  </a:lnTo>
                  <a:lnTo>
                    <a:pt x="242" y="15688"/>
                  </a:lnTo>
                  <a:lnTo>
                    <a:pt x="194" y="18147"/>
                  </a:lnTo>
                  <a:lnTo>
                    <a:pt x="158" y="20626"/>
                  </a:lnTo>
                  <a:lnTo>
                    <a:pt x="121" y="23105"/>
                  </a:lnTo>
                  <a:lnTo>
                    <a:pt x="85" y="25584"/>
                  </a:lnTo>
                  <a:lnTo>
                    <a:pt x="61" y="28064"/>
                  </a:lnTo>
                  <a:lnTo>
                    <a:pt x="37" y="30563"/>
                  </a:lnTo>
                  <a:lnTo>
                    <a:pt x="19" y="33062"/>
                  </a:lnTo>
                  <a:lnTo>
                    <a:pt x="7" y="35582"/>
                  </a:lnTo>
                  <a:lnTo>
                    <a:pt x="1" y="38082"/>
                  </a:lnTo>
                  <a:lnTo>
                    <a:pt x="1" y="40602"/>
                  </a:lnTo>
                  <a:lnTo>
                    <a:pt x="1" y="43101"/>
                  </a:lnTo>
                  <a:lnTo>
                    <a:pt x="13" y="45621"/>
                  </a:lnTo>
                  <a:lnTo>
                    <a:pt x="25" y="48141"/>
                  </a:lnTo>
                  <a:lnTo>
                    <a:pt x="49" y="50660"/>
                  </a:lnTo>
                  <a:lnTo>
                    <a:pt x="73" y="53180"/>
                  </a:lnTo>
                  <a:lnTo>
                    <a:pt x="109" y="55700"/>
                  </a:lnTo>
                  <a:lnTo>
                    <a:pt x="152" y="58220"/>
                  </a:lnTo>
                  <a:lnTo>
                    <a:pt x="194" y="60719"/>
                  </a:lnTo>
                  <a:lnTo>
                    <a:pt x="248" y="63239"/>
                  </a:lnTo>
                  <a:lnTo>
                    <a:pt x="315" y="65759"/>
                  </a:lnTo>
                  <a:lnTo>
                    <a:pt x="381" y="68258"/>
                  </a:lnTo>
                  <a:lnTo>
                    <a:pt x="453" y="70778"/>
                  </a:lnTo>
                  <a:lnTo>
                    <a:pt x="538" y="73278"/>
                  </a:lnTo>
                  <a:lnTo>
                    <a:pt x="629" y="75777"/>
                  </a:lnTo>
                  <a:lnTo>
                    <a:pt x="731" y="78256"/>
                  </a:lnTo>
                  <a:lnTo>
                    <a:pt x="834" y="80756"/>
                  </a:lnTo>
                  <a:lnTo>
                    <a:pt x="949" y="83235"/>
                  </a:lnTo>
                  <a:lnTo>
                    <a:pt x="1075" y="85694"/>
                  </a:lnTo>
                  <a:lnTo>
                    <a:pt x="1208" y="88173"/>
                  </a:lnTo>
                  <a:lnTo>
                    <a:pt x="1347" y="90632"/>
                  </a:lnTo>
                  <a:lnTo>
                    <a:pt x="1498" y="93070"/>
                  </a:lnTo>
                  <a:lnTo>
                    <a:pt x="1655" y="95509"/>
                  </a:lnTo>
                  <a:lnTo>
                    <a:pt x="1824" y="97947"/>
                  </a:lnTo>
                  <a:lnTo>
                    <a:pt x="1999" y="100366"/>
                  </a:lnTo>
                  <a:lnTo>
                    <a:pt x="2187" y="102784"/>
                  </a:lnTo>
                  <a:lnTo>
                    <a:pt x="2380" y="105182"/>
                  </a:lnTo>
                  <a:lnTo>
                    <a:pt x="2585" y="107580"/>
                  </a:lnTo>
                  <a:lnTo>
                    <a:pt x="2802" y="109957"/>
                  </a:lnTo>
                  <a:lnTo>
                    <a:pt x="3026" y="112314"/>
                  </a:lnTo>
                  <a:lnTo>
                    <a:pt x="3267" y="114672"/>
                  </a:lnTo>
                  <a:lnTo>
                    <a:pt x="3509" y="117008"/>
                  </a:lnTo>
                  <a:lnTo>
                    <a:pt x="3769" y="119325"/>
                  </a:lnTo>
                  <a:lnTo>
                    <a:pt x="4034" y="121642"/>
                  </a:lnTo>
                  <a:lnTo>
                    <a:pt x="4318" y="123938"/>
                  </a:lnTo>
                  <a:lnTo>
                    <a:pt x="4608" y="126214"/>
                  </a:lnTo>
                  <a:lnTo>
                    <a:pt x="4910" y="128470"/>
                  </a:lnTo>
                  <a:lnTo>
                    <a:pt x="5218" y="130705"/>
                  </a:lnTo>
                  <a:lnTo>
                    <a:pt x="5544" y="132940"/>
                  </a:lnTo>
                  <a:lnTo>
                    <a:pt x="5882" y="135135"/>
                  </a:lnTo>
                  <a:lnTo>
                    <a:pt x="6226" y="137329"/>
                  </a:lnTo>
                  <a:lnTo>
                    <a:pt x="6589" y="139504"/>
                  </a:lnTo>
                  <a:lnTo>
                    <a:pt x="6963" y="141658"/>
                  </a:lnTo>
                  <a:lnTo>
                    <a:pt x="7343" y="143792"/>
                  </a:lnTo>
                  <a:lnTo>
                    <a:pt x="7742" y="145885"/>
                  </a:lnTo>
                  <a:lnTo>
                    <a:pt x="8153" y="147978"/>
                  </a:lnTo>
                  <a:lnTo>
                    <a:pt x="8575" y="150050"/>
                  </a:lnTo>
                  <a:lnTo>
                    <a:pt x="8793" y="151066"/>
                  </a:lnTo>
                  <a:lnTo>
                    <a:pt x="9016" y="152082"/>
                  </a:lnTo>
                  <a:lnTo>
                    <a:pt x="9233" y="153099"/>
                  </a:lnTo>
                  <a:lnTo>
                    <a:pt x="9463" y="154115"/>
                  </a:lnTo>
                  <a:lnTo>
                    <a:pt x="9692" y="155110"/>
                  </a:lnTo>
                  <a:lnTo>
                    <a:pt x="9928" y="156106"/>
                  </a:lnTo>
                  <a:lnTo>
                    <a:pt x="10163" y="157102"/>
                  </a:lnTo>
                  <a:lnTo>
                    <a:pt x="10399" y="158077"/>
                  </a:lnTo>
                  <a:lnTo>
                    <a:pt x="10834" y="159784"/>
                  </a:lnTo>
                  <a:lnTo>
                    <a:pt x="11268" y="161471"/>
                  </a:lnTo>
                  <a:lnTo>
                    <a:pt x="11709" y="163096"/>
                  </a:lnTo>
                  <a:lnTo>
                    <a:pt x="12162" y="164702"/>
                  </a:lnTo>
                  <a:lnTo>
                    <a:pt x="12615" y="166267"/>
                  </a:lnTo>
                  <a:lnTo>
                    <a:pt x="13080" y="167791"/>
                  </a:lnTo>
                  <a:lnTo>
                    <a:pt x="13551" y="169274"/>
                  </a:lnTo>
                  <a:lnTo>
                    <a:pt x="14028" y="170717"/>
                  </a:lnTo>
                  <a:lnTo>
                    <a:pt x="14511" y="172139"/>
                  </a:lnTo>
                  <a:lnTo>
                    <a:pt x="15000" y="173521"/>
                  </a:lnTo>
                  <a:lnTo>
                    <a:pt x="15489" y="174862"/>
                  </a:lnTo>
                  <a:lnTo>
                    <a:pt x="15991" y="176163"/>
                  </a:lnTo>
                  <a:lnTo>
                    <a:pt x="16498" y="177443"/>
                  </a:lnTo>
                  <a:lnTo>
                    <a:pt x="17011" y="178683"/>
                  </a:lnTo>
                  <a:lnTo>
                    <a:pt x="17524" y="179902"/>
                  </a:lnTo>
                  <a:lnTo>
                    <a:pt x="18050" y="181081"/>
                  </a:lnTo>
                  <a:lnTo>
                    <a:pt x="18575" y="182218"/>
                  </a:lnTo>
                  <a:lnTo>
                    <a:pt x="19107" y="183316"/>
                  </a:lnTo>
                  <a:lnTo>
                    <a:pt x="19644" y="184393"/>
                  </a:lnTo>
                  <a:lnTo>
                    <a:pt x="20187" y="185450"/>
                  </a:lnTo>
                  <a:lnTo>
                    <a:pt x="20731" y="186466"/>
                  </a:lnTo>
                  <a:lnTo>
                    <a:pt x="21286" y="187441"/>
                  </a:lnTo>
                  <a:lnTo>
                    <a:pt x="21842" y="188396"/>
                  </a:lnTo>
                  <a:lnTo>
                    <a:pt x="22404" y="189311"/>
                  </a:lnTo>
                  <a:lnTo>
                    <a:pt x="22965" y="190205"/>
                  </a:lnTo>
                  <a:lnTo>
                    <a:pt x="23533" y="191078"/>
                  </a:lnTo>
                  <a:lnTo>
                    <a:pt x="24106" y="191912"/>
                  </a:lnTo>
                  <a:lnTo>
                    <a:pt x="24686" y="192704"/>
                  </a:lnTo>
                  <a:lnTo>
                    <a:pt x="25266" y="193497"/>
                  </a:lnTo>
                  <a:lnTo>
                    <a:pt x="25852" y="194249"/>
                  </a:lnTo>
                  <a:lnTo>
                    <a:pt x="26437" y="194960"/>
                  </a:lnTo>
                  <a:lnTo>
                    <a:pt x="27029" y="195651"/>
                  </a:lnTo>
                  <a:lnTo>
                    <a:pt x="27621" y="196321"/>
                  </a:lnTo>
                  <a:lnTo>
                    <a:pt x="28219" y="196951"/>
                  </a:lnTo>
                  <a:lnTo>
                    <a:pt x="28823" y="197561"/>
                  </a:lnTo>
                  <a:lnTo>
                    <a:pt x="29426" y="198150"/>
                  </a:lnTo>
                  <a:lnTo>
                    <a:pt x="30030" y="198719"/>
                  </a:lnTo>
                  <a:lnTo>
                    <a:pt x="30640" y="199247"/>
                  </a:lnTo>
                  <a:lnTo>
                    <a:pt x="31256" y="199776"/>
                  </a:lnTo>
                  <a:lnTo>
                    <a:pt x="31866" y="200264"/>
                  </a:lnTo>
                  <a:lnTo>
                    <a:pt x="32482" y="200711"/>
                  </a:lnTo>
                  <a:lnTo>
                    <a:pt x="33104" y="201158"/>
                  </a:lnTo>
                  <a:lnTo>
                    <a:pt x="33726" y="201564"/>
                  </a:lnTo>
                  <a:lnTo>
                    <a:pt x="34348" y="201970"/>
                  </a:lnTo>
                  <a:lnTo>
                    <a:pt x="34976" y="202336"/>
                  </a:lnTo>
                  <a:lnTo>
                    <a:pt x="35598" y="202682"/>
                  </a:lnTo>
                  <a:lnTo>
                    <a:pt x="36226" y="203007"/>
                  </a:lnTo>
                  <a:lnTo>
                    <a:pt x="36860" y="203312"/>
                  </a:lnTo>
                  <a:lnTo>
                    <a:pt x="37488" y="203596"/>
                  </a:lnTo>
                  <a:lnTo>
                    <a:pt x="38122" y="203860"/>
                  </a:lnTo>
                  <a:lnTo>
                    <a:pt x="38756" y="204104"/>
                  </a:lnTo>
                  <a:lnTo>
                    <a:pt x="39390" y="204307"/>
                  </a:lnTo>
                  <a:lnTo>
                    <a:pt x="40024" y="204511"/>
                  </a:lnTo>
                  <a:lnTo>
                    <a:pt x="40664" y="204694"/>
                  </a:lnTo>
                  <a:lnTo>
                    <a:pt x="41298" y="204856"/>
                  </a:lnTo>
                  <a:lnTo>
                    <a:pt x="41938" y="204998"/>
                  </a:lnTo>
                  <a:lnTo>
                    <a:pt x="42578" y="205141"/>
                  </a:lnTo>
                  <a:lnTo>
                    <a:pt x="43212" y="205242"/>
                  </a:lnTo>
                  <a:lnTo>
                    <a:pt x="43853" y="205323"/>
                  </a:lnTo>
                  <a:lnTo>
                    <a:pt x="44493" y="205405"/>
                  </a:lnTo>
                  <a:lnTo>
                    <a:pt x="45133" y="205466"/>
                  </a:lnTo>
                  <a:lnTo>
                    <a:pt x="45773" y="205506"/>
                  </a:lnTo>
                  <a:lnTo>
                    <a:pt x="46407" y="205527"/>
                  </a:lnTo>
                  <a:lnTo>
                    <a:pt x="47578" y="205527"/>
                  </a:lnTo>
                  <a:lnTo>
                    <a:pt x="48110" y="205506"/>
                  </a:lnTo>
                  <a:lnTo>
                    <a:pt x="49166" y="205425"/>
                  </a:lnTo>
                  <a:lnTo>
                    <a:pt x="50229" y="205323"/>
                  </a:lnTo>
                  <a:lnTo>
                    <a:pt x="51292" y="205181"/>
                  </a:lnTo>
                  <a:lnTo>
                    <a:pt x="52850" y="204917"/>
                  </a:lnTo>
                  <a:lnTo>
                    <a:pt x="54426" y="204633"/>
                  </a:lnTo>
                  <a:lnTo>
                    <a:pt x="56014" y="204328"/>
                  </a:lnTo>
                  <a:lnTo>
                    <a:pt x="57614" y="203982"/>
                  </a:lnTo>
                  <a:lnTo>
                    <a:pt x="59227" y="203576"/>
                  </a:lnTo>
                  <a:lnTo>
                    <a:pt x="60845" y="203129"/>
                  </a:lnTo>
                  <a:lnTo>
                    <a:pt x="61654" y="202885"/>
                  </a:lnTo>
                  <a:lnTo>
                    <a:pt x="62469" y="202641"/>
                  </a:lnTo>
                  <a:lnTo>
                    <a:pt x="63285" y="202377"/>
                  </a:lnTo>
                  <a:lnTo>
                    <a:pt x="64100" y="202092"/>
                  </a:lnTo>
                  <a:lnTo>
                    <a:pt x="64915" y="201788"/>
                  </a:lnTo>
                  <a:lnTo>
                    <a:pt x="65730" y="201483"/>
                  </a:lnTo>
                  <a:lnTo>
                    <a:pt x="66551" y="201137"/>
                  </a:lnTo>
                  <a:lnTo>
                    <a:pt x="67367" y="200792"/>
                  </a:lnTo>
                  <a:lnTo>
                    <a:pt x="68188" y="200426"/>
                  </a:lnTo>
                  <a:lnTo>
                    <a:pt x="69003" y="200060"/>
                  </a:lnTo>
                  <a:lnTo>
                    <a:pt x="69824" y="199654"/>
                  </a:lnTo>
                  <a:lnTo>
                    <a:pt x="70640" y="199227"/>
                  </a:lnTo>
                  <a:lnTo>
                    <a:pt x="71455" y="198780"/>
                  </a:lnTo>
                  <a:lnTo>
                    <a:pt x="72270" y="198333"/>
                  </a:lnTo>
                  <a:lnTo>
                    <a:pt x="73085" y="197845"/>
                  </a:lnTo>
                  <a:lnTo>
                    <a:pt x="73900" y="197337"/>
                  </a:lnTo>
                  <a:lnTo>
                    <a:pt x="74710" y="196829"/>
                  </a:lnTo>
                  <a:lnTo>
                    <a:pt x="75525" y="196281"/>
                  </a:lnTo>
                  <a:lnTo>
                    <a:pt x="76334" y="195712"/>
                  </a:lnTo>
                  <a:lnTo>
                    <a:pt x="77137" y="195102"/>
                  </a:lnTo>
                  <a:lnTo>
                    <a:pt x="77940" y="194492"/>
                  </a:lnTo>
                  <a:lnTo>
                    <a:pt x="78743" y="193842"/>
                  </a:lnTo>
                  <a:lnTo>
                    <a:pt x="79540" y="193192"/>
                  </a:lnTo>
                  <a:lnTo>
                    <a:pt x="80337" y="192501"/>
                  </a:lnTo>
                  <a:lnTo>
                    <a:pt x="81135" y="191769"/>
                  </a:lnTo>
                  <a:lnTo>
                    <a:pt x="81920" y="191017"/>
                  </a:lnTo>
                  <a:lnTo>
                    <a:pt x="82711" y="190245"/>
                  </a:lnTo>
                  <a:lnTo>
                    <a:pt x="83490" y="189453"/>
                  </a:lnTo>
                  <a:lnTo>
                    <a:pt x="84269" y="188620"/>
                  </a:lnTo>
                  <a:lnTo>
                    <a:pt x="85048" y="187766"/>
                  </a:lnTo>
                  <a:lnTo>
                    <a:pt x="85814" y="186872"/>
                  </a:lnTo>
                  <a:lnTo>
                    <a:pt x="86581" y="185958"/>
                  </a:lnTo>
                  <a:lnTo>
                    <a:pt x="87348" y="185002"/>
                  </a:lnTo>
                  <a:lnTo>
                    <a:pt x="88103" y="184027"/>
                  </a:lnTo>
                  <a:lnTo>
                    <a:pt x="88858" y="183011"/>
                  </a:lnTo>
                  <a:lnTo>
                    <a:pt x="89601" y="181975"/>
                  </a:lnTo>
                  <a:lnTo>
                    <a:pt x="90343" y="180898"/>
                  </a:lnTo>
                  <a:lnTo>
                    <a:pt x="91080" y="179780"/>
                  </a:lnTo>
                  <a:lnTo>
                    <a:pt x="91811" y="178642"/>
                  </a:lnTo>
                  <a:lnTo>
                    <a:pt x="92535" y="177443"/>
                  </a:lnTo>
                  <a:lnTo>
                    <a:pt x="93254" y="176244"/>
                  </a:lnTo>
                  <a:lnTo>
                    <a:pt x="93966" y="174984"/>
                  </a:lnTo>
                  <a:lnTo>
                    <a:pt x="94667" y="173704"/>
                  </a:lnTo>
                  <a:lnTo>
                    <a:pt x="95367" y="172383"/>
                  </a:lnTo>
                  <a:lnTo>
                    <a:pt x="96056" y="171022"/>
                  </a:lnTo>
                  <a:lnTo>
                    <a:pt x="96744" y="169619"/>
                  </a:lnTo>
                  <a:lnTo>
                    <a:pt x="97421" y="168177"/>
                  </a:lnTo>
                  <a:lnTo>
                    <a:pt x="98091" y="166693"/>
                  </a:lnTo>
                  <a:lnTo>
                    <a:pt x="98749" y="165190"/>
                  </a:lnTo>
                  <a:lnTo>
                    <a:pt x="99081" y="164417"/>
                  </a:lnTo>
                  <a:lnTo>
                    <a:pt x="99401" y="163625"/>
                  </a:lnTo>
                  <a:lnTo>
                    <a:pt x="99727" y="162832"/>
                  </a:lnTo>
                  <a:lnTo>
                    <a:pt x="100047" y="162019"/>
                  </a:lnTo>
                  <a:lnTo>
                    <a:pt x="100367" y="161207"/>
                  </a:lnTo>
                  <a:lnTo>
                    <a:pt x="100687" y="160394"/>
                  </a:lnTo>
                  <a:lnTo>
                    <a:pt x="101050" y="159418"/>
                  </a:lnTo>
                  <a:lnTo>
                    <a:pt x="101406" y="158463"/>
                  </a:lnTo>
                  <a:lnTo>
                    <a:pt x="101756" y="157488"/>
                  </a:lnTo>
                  <a:lnTo>
                    <a:pt x="102100" y="156512"/>
                  </a:lnTo>
                  <a:lnTo>
                    <a:pt x="102433" y="155537"/>
                  </a:lnTo>
                  <a:lnTo>
                    <a:pt x="102765" y="154562"/>
                  </a:lnTo>
                  <a:lnTo>
                    <a:pt x="103091" y="153566"/>
                  </a:lnTo>
                  <a:lnTo>
                    <a:pt x="103411" y="152570"/>
                  </a:lnTo>
                  <a:lnTo>
                    <a:pt x="103725" y="151574"/>
                  </a:lnTo>
                  <a:lnTo>
                    <a:pt x="104027" y="150579"/>
                  </a:lnTo>
                  <a:lnTo>
                    <a:pt x="104329" y="149563"/>
                  </a:lnTo>
                  <a:lnTo>
                    <a:pt x="104625" y="148547"/>
                  </a:lnTo>
                  <a:lnTo>
                    <a:pt x="104914" y="147531"/>
                  </a:lnTo>
                  <a:lnTo>
                    <a:pt x="105198" y="146515"/>
                  </a:lnTo>
                  <a:lnTo>
                    <a:pt x="105476" y="145498"/>
                  </a:lnTo>
                  <a:lnTo>
                    <a:pt x="105748" y="144462"/>
                  </a:lnTo>
                  <a:lnTo>
                    <a:pt x="106013" y="143426"/>
                  </a:lnTo>
                  <a:lnTo>
                    <a:pt x="106273" y="142389"/>
                  </a:lnTo>
                  <a:lnTo>
                    <a:pt x="106533" y="141353"/>
                  </a:lnTo>
                  <a:lnTo>
                    <a:pt x="106780" y="140296"/>
                  </a:lnTo>
                  <a:lnTo>
                    <a:pt x="107028" y="139240"/>
                  </a:lnTo>
                  <a:lnTo>
                    <a:pt x="107263" y="138183"/>
                  </a:lnTo>
                  <a:lnTo>
                    <a:pt x="107499" y="137126"/>
                  </a:lnTo>
                  <a:lnTo>
                    <a:pt x="107728" y="136070"/>
                  </a:lnTo>
                  <a:lnTo>
                    <a:pt x="107952" y="134993"/>
                  </a:lnTo>
                  <a:lnTo>
                    <a:pt x="108169" y="133936"/>
                  </a:lnTo>
                  <a:lnTo>
                    <a:pt x="108387" y="132859"/>
                  </a:lnTo>
                  <a:lnTo>
                    <a:pt x="108592" y="131762"/>
                  </a:lnTo>
                  <a:lnTo>
                    <a:pt x="108797" y="130684"/>
                  </a:lnTo>
                  <a:lnTo>
                    <a:pt x="108996" y="129587"/>
                  </a:lnTo>
                  <a:lnTo>
                    <a:pt x="109190" y="128510"/>
                  </a:lnTo>
                  <a:lnTo>
                    <a:pt x="109377" y="127413"/>
                  </a:lnTo>
                  <a:lnTo>
                    <a:pt x="109564" y="126295"/>
                  </a:lnTo>
                  <a:lnTo>
                    <a:pt x="109745" y="125198"/>
                  </a:lnTo>
                  <a:lnTo>
                    <a:pt x="109920" y="124080"/>
                  </a:lnTo>
                  <a:lnTo>
                    <a:pt x="110089" y="122963"/>
                  </a:lnTo>
                  <a:lnTo>
                    <a:pt x="110252" y="121845"/>
                  </a:lnTo>
                  <a:lnTo>
                    <a:pt x="110415" y="120727"/>
                  </a:lnTo>
                  <a:lnTo>
                    <a:pt x="110572" y="119610"/>
                  </a:lnTo>
                  <a:lnTo>
                    <a:pt x="110729" y="118472"/>
                  </a:lnTo>
                  <a:lnTo>
                    <a:pt x="110874" y="117334"/>
                  </a:lnTo>
                  <a:lnTo>
                    <a:pt x="111019" y="116196"/>
                  </a:lnTo>
                  <a:lnTo>
                    <a:pt x="111158" y="115058"/>
                  </a:lnTo>
                  <a:lnTo>
                    <a:pt x="111297" y="113920"/>
                  </a:lnTo>
                  <a:lnTo>
                    <a:pt x="111430" y="112761"/>
                  </a:lnTo>
                  <a:lnTo>
                    <a:pt x="111557" y="111603"/>
                  </a:lnTo>
                  <a:lnTo>
                    <a:pt x="111684" y="110445"/>
                  </a:lnTo>
                  <a:lnTo>
                    <a:pt x="111804" y="109286"/>
                  </a:lnTo>
                  <a:lnTo>
                    <a:pt x="111919" y="108128"/>
                  </a:lnTo>
                  <a:lnTo>
                    <a:pt x="112034" y="106950"/>
                  </a:lnTo>
                  <a:lnTo>
                    <a:pt x="112143" y="105791"/>
                  </a:lnTo>
                  <a:lnTo>
                    <a:pt x="112245" y="104613"/>
                  </a:lnTo>
                  <a:lnTo>
                    <a:pt x="112348" y="103434"/>
                  </a:lnTo>
                  <a:lnTo>
                    <a:pt x="112444" y="102235"/>
                  </a:lnTo>
                  <a:lnTo>
                    <a:pt x="112541" y="101056"/>
                  </a:lnTo>
                  <a:lnTo>
                    <a:pt x="112632" y="99858"/>
                  </a:lnTo>
                  <a:lnTo>
                    <a:pt x="112801" y="97460"/>
                  </a:lnTo>
                  <a:lnTo>
                    <a:pt x="112964" y="95062"/>
                  </a:lnTo>
                  <a:lnTo>
                    <a:pt x="113109" y="92644"/>
                  </a:lnTo>
                  <a:lnTo>
                    <a:pt x="113242" y="90205"/>
                  </a:lnTo>
                  <a:lnTo>
                    <a:pt x="113362" y="87746"/>
                  </a:lnTo>
                  <a:lnTo>
                    <a:pt x="113477" y="85287"/>
                  </a:lnTo>
                  <a:lnTo>
                    <a:pt x="113574" y="82808"/>
                  </a:lnTo>
                  <a:lnTo>
                    <a:pt x="113664" y="80309"/>
                  </a:lnTo>
                  <a:lnTo>
                    <a:pt x="113743" y="77809"/>
                  </a:lnTo>
                  <a:lnTo>
                    <a:pt x="113809" y="75289"/>
                  </a:lnTo>
                  <a:lnTo>
                    <a:pt x="113870" y="72749"/>
                  </a:lnTo>
                  <a:lnTo>
                    <a:pt x="113924" y="70209"/>
                  </a:lnTo>
                  <a:lnTo>
                    <a:pt x="113966" y="67649"/>
                  </a:lnTo>
                  <a:lnTo>
                    <a:pt x="113996" y="65088"/>
                  </a:lnTo>
                  <a:lnTo>
                    <a:pt x="114027" y="62508"/>
                  </a:lnTo>
                  <a:lnTo>
                    <a:pt x="114045" y="59907"/>
                  </a:lnTo>
                  <a:lnTo>
                    <a:pt x="114057" y="57285"/>
                  </a:lnTo>
                  <a:lnTo>
                    <a:pt x="114069" y="54684"/>
                  </a:lnTo>
                  <a:lnTo>
                    <a:pt x="114069" y="52042"/>
                  </a:lnTo>
                  <a:lnTo>
                    <a:pt x="114063" y="49401"/>
                  </a:lnTo>
                  <a:lnTo>
                    <a:pt x="114057" y="46739"/>
                  </a:lnTo>
                  <a:lnTo>
                    <a:pt x="114045" y="44076"/>
                  </a:lnTo>
                  <a:lnTo>
                    <a:pt x="114027" y="41394"/>
                  </a:lnTo>
                  <a:lnTo>
                    <a:pt x="114002" y="38712"/>
                  </a:lnTo>
                  <a:lnTo>
                    <a:pt x="113954" y="33306"/>
                  </a:lnTo>
                  <a:lnTo>
                    <a:pt x="113894" y="27840"/>
                  </a:lnTo>
                  <a:lnTo>
                    <a:pt x="113761" y="16806"/>
                  </a:lnTo>
                  <a:lnTo>
                    <a:pt x="113694" y="11238"/>
                  </a:lnTo>
                  <a:lnTo>
                    <a:pt x="113628" y="5629"/>
                  </a:lnTo>
                  <a:lnTo>
                    <a:pt x="113622" y="5223"/>
                  </a:lnTo>
                  <a:lnTo>
                    <a:pt x="113604" y="4857"/>
                  </a:lnTo>
                  <a:lnTo>
                    <a:pt x="113580" y="4491"/>
                  </a:lnTo>
                  <a:lnTo>
                    <a:pt x="113549" y="4166"/>
                  </a:lnTo>
                  <a:lnTo>
                    <a:pt x="113513" y="3841"/>
                  </a:lnTo>
                  <a:lnTo>
                    <a:pt x="113465" y="3556"/>
                  </a:lnTo>
                  <a:lnTo>
                    <a:pt x="113417" y="3272"/>
                  </a:lnTo>
                  <a:lnTo>
                    <a:pt x="113362" y="3028"/>
                  </a:lnTo>
                  <a:lnTo>
                    <a:pt x="113296" y="2784"/>
                  </a:lnTo>
                  <a:lnTo>
                    <a:pt x="113229" y="2561"/>
                  </a:lnTo>
                  <a:lnTo>
                    <a:pt x="113163" y="2357"/>
                  </a:lnTo>
                  <a:lnTo>
                    <a:pt x="113085" y="2195"/>
                  </a:lnTo>
                  <a:lnTo>
                    <a:pt x="113006" y="2032"/>
                  </a:lnTo>
                  <a:lnTo>
                    <a:pt x="112921" y="1890"/>
                  </a:lnTo>
                  <a:lnTo>
                    <a:pt x="112837" y="1768"/>
                  </a:lnTo>
                  <a:lnTo>
                    <a:pt x="112752" y="1667"/>
                  </a:lnTo>
                  <a:lnTo>
                    <a:pt x="111678" y="2154"/>
                  </a:lnTo>
                  <a:lnTo>
                    <a:pt x="111617" y="2297"/>
                  </a:lnTo>
                  <a:lnTo>
                    <a:pt x="111557" y="2418"/>
                  </a:lnTo>
                  <a:lnTo>
                    <a:pt x="111496" y="2581"/>
                  </a:lnTo>
                  <a:lnTo>
                    <a:pt x="111442" y="2744"/>
                  </a:lnTo>
                  <a:lnTo>
                    <a:pt x="111388" y="2906"/>
                  </a:lnTo>
                  <a:lnTo>
                    <a:pt x="111339" y="3089"/>
                  </a:lnTo>
                  <a:lnTo>
                    <a:pt x="111291" y="3272"/>
                  </a:lnTo>
                  <a:lnTo>
                    <a:pt x="111249" y="3495"/>
                  </a:lnTo>
                  <a:lnTo>
                    <a:pt x="111213" y="3699"/>
                  </a:lnTo>
                  <a:lnTo>
                    <a:pt x="111176" y="3943"/>
                  </a:lnTo>
                  <a:lnTo>
                    <a:pt x="111146" y="4186"/>
                  </a:lnTo>
                  <a:lnTo>
                    <a:pt x="111116" y="4451"/>
                  </a:lnTo>
                  <a:lnTo>
                    <a:pt x="111092" y="4715"/>
                  </a:lnTo>
                  <a:lnTo>
                    <a:pt x="111080" y="4999"/>
                  </a:lnTo>
                  <a:lnTo>
                    <a:pt x="111068" y="5304"/>
                  </a:lnTo>
                  <a:lnTo>
                    <a:pt x="111062" y="5629"/>
                  </a:lnTo>
                  <a:lnTo>
                    <a:pt x="111025" y="8372"/>
                  </a:lnTo>
                  <a:lnTo>
                    <a:pt x="111001" y="11095"/>
                  </a:lnTo>
                  <a:lnTo>
                    <a:pt x="110953" y="16562"/>
                  </a:lnTo>
                  <a:lnTo>
                    <a:pt x="110911" y="21988"/>
                  </a:lnTo>
                  <a:lnTo>
                    <a:pt x="110880" y="27393"/>
                  </a:lnTo>
                  <a:lnTo>
                    <a:pt x="110850" y="32778"/>
                  </a:lnTo>
                  <a:lnTo>
                    <a:pt x="110814" y="38122"/>
                  </a:lnTo>
                  <a:lnTo>
                    <a:pt x="110772" y="43426"/>
                  </a:lnTo>
                  <a:lnTo>
                    <a:pt x="110717" y="48689"/>
                  </a:lnTo>
                  <a:lnTo>
                    <a:pt x="110687" y="51311"/>
                  </a:lnTo>
                  <a:lnTo>
                    <a:pt x="110651" y="53912"/>
                  </a:lnTo>
                  <a:lnTo>
                    <a:pt x="110615" y="56513"/>
                  </a:lnTo>
                  <a:lnTo>
                    <a:pt x="110566" y="59094"/>
                  </a:lnTo>
                  <a:lnTo>
                    <a:pt x="110518" y="61674"/>
                  </a:lnTo>
                  <a:lnTo>
                    <a:pt x="110458" y="64235"/>
                  </a:lnTo>
                  <a:lnTo>
                    <a:pt x="110397" y="66775"/>
                  </a:lnTo>
                  <a:lnTo>
                    <a:pt x="110325" y="69315"/>
                  </a:lnTo>
                  <a:lnTo>
                    <a:pt x="110246" y="71835"/>
                  </a:lnTo>
                  <a:lnTo>
                    <a:pt x="110156" y="74334"/>
                  </a:lnTo>
                  <a:lnTo>
                    <a:pt x="110065" y="76834"/>
                  </a:lnTo>
                  <a:lnTo>
                    <a:pt x="109957" y="79313"/>
                  </a:lnTo>
                  <a:lnTo>
                    <a:pt x="109842" y="81792"/>
                  </a:lnTo>
                  <a:lnTo>
                    <a:pt x="109721" y="84231"/>
                  </a:lnTo>
                  <a:lnTo>
                    <a:pt x="109582" y="86669"/>
                  </a:lnTo>
                  <a:lnTo>
                    <a:pt x="109437" y="89087"/>
                  </a:lnTo>
                  <a:lnTo>
                    <a:pt x="109280" y="91506"/>
                  </a:lnTo>
                  <a:lnTo>
                    <a:pt x="109111" y="93883"/>
                  </a:lnTo>
                  <a:lnTo>
                    <a:pt x="108930" y="96261"/>
                  </a:lnTo>
                  <a:lnTo>
                    <a:pt x="108731" y="98618"/>
                  </a:lnTo>
                  <a:lnTo>
                    <a:pt x="108628" y="99776"/>
                  </a:lnTo>
                  <a:lnTo>
                    <a:pt x="108525" y="100955"/>
                  </a:lnTo>
                  <a:lnTo>
                    <a:pt x="108411" y="102113"/>
                  </a:lnTo>
                  <a:lnTo>
                    <a:pt x="108302" y="103271"/>
                  </a:lnTo>
                  <a:lnTo>
                    <a:pt x="108181" y="104430"/>
                  </a:lnTo>
                  <a:lnTo>
                    <a:pt x="108060" y="105568"/>
                  </a:lnTo>
                  <a:lnTo>
                    <a:pt x="107934" y="106706"/>
                  </a:lnTo>
                  <a:lnTo>
                    <a:pt x="107807" y="107864"/>
                  </a:lnTo>
                  <a:lnTo>
                    <a:pt x="107674" y="108982"/>
                  </a:lnTo>
                  <a:lnTo>
                    <a:pt x="107541" y="110120"/>
                  </a:lnTo>
                  <a:lnTo>
                    <a:pt x="107396" y="111237"/>
                  </a:lnTo>
                  <a:lnTo>
                    <a:pt x="107257" y="112375"/>
                  </a:lnTo>
                  <a:lnTo>
                    <a:pt x="107106" y="113473"/>
                  </a:lnTo>
                  <a:lnTo>
                    <a:pt x="106955" y="114590"/>
                  </a:lnTo>
                  <a:lnTo>
                    <a:pt x="106798" y="115708"/>
                  </a:lnTo>
                  <a:lnTo>
                    <a:pt x="106635" y="116805"/>
                  </a:lnTo>
                  <a:lnTo>
                    <a:pt x="106466" y="117903"/>
                  </a:lnTo>
                  <a:lnTo>
                    <a:pt x="106297" y="118980"/>
                  </a:lnTo>
                  <a:lnTo>
                    <a:pt x="106122" y="120077"/>
                  </a:lnTo>
                  <a:lnTo>
                    <a:pt x="105941" y="121154"/>
                  </a:lnTo>
                  <a:lnTo>
                    <a:pt x="105760" y="122231"/>
                  </a:lnTo>
                  <a:lnTo>
                    <a:pt x="105573" y="123308"/>
                  </a:lnTo>
                  <a:lnTo>
                    <a:pt x="105379" y="124365"/>
                  </a:lnTo>
                  <a:lnTo>
                    <a:pt x="105180" y="125421"/>
                  </a:lnTo>
                  <a:lnTo>
                    <a:pt x="104975" y="126478"/>
                  </a:lnTo>
                  <a:lnTo>
                    <a:pt x="104769" y="127535"/>
                  </a:lnTo>
                  <a:lnTo>
                    <a:pt x="104552" y="128571"/>
                  </a:lnTo>
                  <a:lnTo>
                    <a:pt x="104335" y="129607"/>
                  </a:lnTo>
                  <a:lnTo>
                    <a:pt x="104111" y="130644"/>
                  </a:lnTo>
                  <a:lnTo>
                    <a:pt x="103882" y="131680"/>
                  </a:lnTo>
                  <a:lnTo>
                    <a:pt x="103652" y="132696"/>
                  </a:lnTo>
                  <a:lnTo>
                    <a:pt x="103411" y="133712"/>
                  </a:lnTo>
                  <a:lnTo>
                    <a:pt x="103163" y="134708"/>
                  </a:lnTo>
                  <a:lnTo>
                    <a:pt x="102916" y="135724"/>
                  </a:lnTo>
                  <a:lnTo>
                    <a:pt x="102662" y="136720"/>
                  </a:lnTo>
                  <a:lnTo>
                    <a:pt x="102396" y="137716"/>
                  </a:lnTo>
                  <a:lnTo>
                    <a:pt x="102131" y="138691"/>
                  </a:lnTo>
                  <a:lnTo>
                    <a:pt x="101859" y="139687"/>
                  </a:lnTo>
                  <a:lnTo>
                    <a:pt x="101581" y="140662"/>
                  </a:lnTo>
                  <a:lnTo>
                    <a:pt x="101297" y="141617"/>
                  </a:lnTo>
                  <a:lnTo>
                    <a:pt x="101007" y="142593"/>
                  </a:lnTo>
                  <a:lnTo>
                    <a:pt x="100712" y="143548"/>
                  </a:lnTo>
                  <a:lnTo>
                    <a:pt x="100410" y="144503"/>
                  </a:lnTo>
                  <a:lnTo>
                    <a:pt x="100102" y="145438"/>
                  </a:lnTo>
                  <a:lnTo>
                    <a:pt x="99788" y="146372"/>
                  </a:lnTo>
                  <a:lnTo>
                    <a:pt x="99468" y="147307"/>
                  </a:lnTo>
                  <a:lnTo>
                    <a:pt x="99142" y="148242"/>
                  </a:lnTo>
                  <a:lnTo>
                    <a:pt x="98809" y="149156"/>
                  </a:lnTo>
                  <a:lnTo>
                    <a:pt x="98465" y="150071"/>
                  </a:lnTo>
                  <a:lnTo>
                    <a:pt x="98121" y="150965"/>
                  </a:lnTo>
                  <a:lnTo>
                    <a:pt x="97771" y="151879"/>
                  </a:lnTo>
                  <a:lnTo>
                    <a:pt x="97408" y="152773"/>
                  </a:lnTo>
                  <a:lnTo>
                    <a:pt x="97046" y="153647"/>
                  </a:lnTo>
                  <a:lnTo>
                    <a:pt x="96672" y="154541"/>
                  </a:lnTo>
                  <a:lnTo>
                    <a:pt x="96291" y="155415"/>
                  </a:lnTo>
                  <a:lnTo>
                    <a:pt x="95905" y="156269"/>
                  </a:lnTo>
                  <a:lnTo>
                    <a:pt x="95313" y="157569"/>
                  </a:lnTo>
                  <a:lnTo>
                    <a:pt x="94709" y="158849"/>
                  </a:lnTo>
                  <a:lnTo>
                    <a:pt x="94105" y="160069"/>
                  </a:lnTo>
                  <a:lnTo>
                    <a:pt x="93489" y="161288"/>
                  </a:lnTo>
                  <a:lnTo>
                    <a:pt x="92867" y="162446"/>
                  </a:lnTo>
                  <a:lnTo>
                    <a:pt x="92239" y="163604"/>
                  </a:lnTo>
                  <a:lnTo>
                    <a:pt x="91611" y="164702"/>
                  </a:lnTo>
                  <a:lnTo>
                    <a:pt x="90971" y="165799"/>
                  </a:lnTo>
                  <a:lnTo>
                    <a:pt x="90325" y="166836"/>
                  </a:lnTo>
                  <a:lnTo>
                    <a:pt x="89679" y="167872"/>
                  </a:lnTo>
                  <a:lnTo>
                    <a:pt x="89027" y="168868"/>
                  </a:lnTo>
                  <a:lnTo>
                    <a:pt x="88369" y="169843"/>
                  </a:lnTo>
                  <a:lnTo>
                    <a:pt x="87704" y="170778"/>
                  </a:lnTo>
                  <a:lnTo>
                    <a:pt x="87034" y="171692"/>
                  </a:lnTo>
                  <a:lnTo>
                    <a:pt x="86364" y="172586"/>
                  </a:lnTo>
                  <a:lnTo>
                    <a:pt x="85682" y="173440"/>
                  </a:lnTo>
                  <a:lnTo>
                    <a:pt x="85005" y="174273"/>
                  </a:lnTo>
                  <a:lnTo>
                    <a:pt x="84317" y="175086"/>
                  </a:lnTo>
                  <a:lnTo>
                    <a:pt x="83628" y="175878"/>
                  </a:lnTo>
                  <a:lnTo>
                    <a:pt x="82934" y="176630"/>
                  </a:lnTo>
                  <a:lnTo>
                    <a:pt x="82240" y="177362"/>
                  </a:lnTo>
                  <a:lnTo>
                    <a:pt x="81539" y="178093"/>
                  </a:lnTo>
                  <a:lnTo>
                    <a:pt x="80839" y="178784"/>
                  </a:lnTo>
                  <a:lnTo>
                    <a:pt x="80132" y="179435"/>
                  </a:lnTo>
                  <a:lnTo>
                    <a:pt x="79420" y="180085"/>
                  </a:lnTo>
                  <a:lnTo>
                    <a:pt x="78713" y="180715"/>
                  </a:lnTo>
                  <a:lnTo>
                    <a:pt x="77994" y="181304"/>
                  </a:lnTo>
                  <a:lnTo>
                    <a:pt x="77282" y="181893"/>
                  </a:lnTo>
                  <a:lnTo>
                    <a:pt x="76563" y="182462"/>
                  </a:lnTo>
                  <a:lnTo>
                    <a:pt x="75839" y="182991"/>
                  </a:lnTo>
                  <a:lnTo>
                    <a:pt x="75120" y="183519"/>
                  </a:lnTo>
                  <a:lnTo>
                    <a:pt x="74396" y="184007"/>
                  </a:lnTo>
                  <a:lnTo>
                    <a:pt x="73671" y="184494"/>
                  </a:lnTo>
                  <a:lnTo>
                    <a:pt x="72940" y="184962"/>
                  </a:lnTo>
                  <a:lnTo>
                    <a:pt x="72216" y="185409"/>
                  </a:lnTo>
                  <a:lnTo>
                    <a:pt x="71485" y="185836"/>
                  </a:lnTo>
                  <a:lnTo>
                    <a:pt x="70754" y="186242"/>
                  </a:lnTo>
                  <a:lnTo>
                    <a:pt x="70024" y="186628"/>
                  </a:lnTo>
                  <a:lnTo>
                    <a:pt x="69293" y="187014"/>
                  </a:lnTo>
                  <a:lnTo>
                    <a:pt x="68556" y="187380"/>
                  </a:lnTo>
                  <a:lnTo>
                    <a:pt x="67826" y="187725"/>
                  </a:lnTo>
                  <a:lnTo>
                    <a:pt x="67095" y="188051"/>
                  </a:lnTo>
                  <a:lnTo>
                    <a:pt x="66364" y="188355"/>
                  </a:lnTo>
                  <a:lnTo>
                    <a:pt x="65628" y="188660"/>
                  </a:lnTo>
                  <a:lnTo>
                    <a:pt x="64897" y="188945"/>
                  </a:lnTo>
                  <a:lnTo>
                    <a:pt x="64166" y="189229"/>
                  </a:lnTo>
                  <a:lnTo>
                    <a:pt x="63436" y="189493"/>
                  </a:lnTo>
                  <a:lnTo>
                    <a:pt x="62705" y="189737"/>
                  </a:lnTo>
                  <a:lnTo>
                    <a:pt x="61250" y="190184"/>
                  </a:lnTo>
                  <a:lnTo>
                    <a:pt x="59800" y="190611"/>
                  </a:lnTo>
                  <a:lnTo>
                    <a:pt x="58357" y="190977"/>
                  </a:lnTo>
                  <a:lnTo>
                    <a:pt x="56920" y="191322"/>
                  </a:lnTo>
                  <a:lnTo>
                    <a:pt x="55495" y="191607"/>
                  </a:lnTo>
                  <a:lnTo>
                    <a:pt x="54082" y="191891"/>
                  </a:lnTo>
                  <a:lnTo>
                    <a:pt x="52681" y="192115"/>
                  </a:lnTo>
                  <a:lnTo>
                    <a:pt x="51292" y="192338"/>
                  </a:lnTo>
                  <a:lnTo>
                    <a:pt x="50579" y="192440"/>
                  </a:lnTo>
                  <a:lnTo>
                    <a:pt x="49867" y="192501"/>
                  </a:lnTo>
                  <a:lnTo>
                    <a:pt x="49154" y="192562"/>
                  </a:lnTo>
                  <a:lnTo>
                    <a:pt x="48442" y="192623"/>
                  </a:lnTo>
                  <a:lnTo>
                    <a:pt x="47723" y="192643"/>
                  </a:lnTo>
                  <a:lnTo>
                    <a:pt x="47011" y="192643"/>
                  </a:lnTo>
                  <a:lnTo>
                    <a:pt x="46292" y="192623"/>
                  </a:lnTo>
                  <a:lnTo>
                    <a:pt x="45580" y="192582"/>
                  </a:lnTo>
                  <a:lnTo>
                    <a:pt x="44861" y="192521"/>
                  </a:lnTo>
                  <a:lnTo>
                    <a:pt x="44148" y="192440"/>
                  </a:lnTo>
                  <a:lnTo>
                    <a:pt x="43430" y="192338"/>
                  </a:lnTo>
                  <a:lnTo>
                    <a:pt x="42717" y="192216"/>
                  </a:lnTo>
                  <a:lnTo>
                    <a:pt x="42005" y="192074"/>
                  </a:lnTo>
                  <a:lnTo>
                    <a:pt x="41292" y="191891"/>
                  </a:lnTo>
                  <a:lnTo>
                    <a:pt x="40580" y="191688"/>
                  </a:lnTo>
                  <a:lnTo>
                    <a:pt x="39867" y="191465"/>
                  </a:lnTo>
                  <a:lnTo>
                    <a:pt x="39161" y="191221"/>
                  </a:lnTo>
                  <a:lnTo>
                    <a:pt x="38454" y="190936"/>
                  </a:lnTo>
                  <a:lnTo>
                    <a:pt x="37748" y="190631"/>
                  </a:lnTo>
                  <a:lnTo>
                    <a:pt x="37047" y="190306"/>
                  </a:lnTo>
                  <a:lnTo>
                    <a:pt x="36347" y="189940"/>
                  </a:lnTo>
                  <a:lnTo>
                    <a:pt x="35646" y="189554"/>
                  </a:lnTo>
                  <a:lnTo>
                    <a:pt x="34952" y="189128"/>
                  </a:lnTo>
                  <a:lnTo>
                    <a:pt x="34263" y="188681"/>
                  </a:lnTo>
                  <a:lnTo>
                    <a:pt x="33569" y="188193"/>
                  </a:lnTo>
                  <a:lnTo>
                    <a:pt x="32887" y="187685"/>
                  </a:lnTo>
                  <a:lnTo>
                    <a:pt x="32204" y="187136"/>
                  </a:lnTo>
                  <a:lnTo>
                    <a:pt x="31522" y="186567"/>
                  </a:lnTo>
                  <a:lnTo>
                    <a:pt x="30852" y="185958"/>
                  </a:lnTo>
                  <a:lnTo>
                    <a:pt x="30175" y="185307"/>
                  </a:lnTo>
                  <a:lnTo>
                    <a:pt x="29511" y="184637"/>
                  </a:lnTo>
                  <a:lnTo>
                    <a:pt x="28847" y="183925"/>
                  </a:lnTo>
                  <a:lnTo>
                    <a:pt x="28189" y="183174"/>
                  </a:lnTo>
                  <a:lnTo>
                    <a:pt x="27536" y="182401"/>
                  </a:lnTo>
                  <a:lnTo>
                    <a:pt x="26890" y="181568"/>
                  </a:lnTo>
                  <a:lnTo>
                    <a:pt x="26244" y="180715"/>
                  </a:lnTo>
                  <a:lnTo>
                    <a:pt x="25604" y="179821"/>
                  </a:lnTo>
                  <a:lnTo>
                    <a:pt x="24976" y="178886"/>
                  </a:lnTo>
                  <a:lnTo>
                    <a:pt x="24348" y="177910"/>
                  </a:lnTo>
                  <a:lnTo>
                    <a:pt x="23726" y="176915"/>
                  </a:lnTo>
                  <a:lnTo>
                    <a:pt x="23110" y="175858"/>
                  </a:lnTo>
                  <a:lnTo>
                    <a:pt x="22500" y="174761"/>
                  </a:lnTo>
                  <a:lnTo>
                    <a:pt x="21896" y="173643"/>
                  </a:lnTo>
                  <a:lnTo>
                    <a:pt x="21305" y="172464"/>
                  </a:lnTo>
                  <a:lnTo>
                    <a:pt x="20713" y="171245"/>
                  </a:lnTo>
                  <a:lnTo>
                    <a:pt x="20423" y="170615"/>
                  </a:lnTo>
                  <a:lnTo>
                    <a:pt x="20133" y="169985"/>
                  </a:lnTo>
                  <a:lnTo>
                    <a:pt x="19843" y="169335"/>
                  </a:lnTo>
                  <a:lnTo>
                    <a:pt x="19559" y="168685"/>
                  </a:lnTo>
                  <a:lnTo>
                    <a:pt x="19276" y="168014"/>
                  </a:lnTo>
                  <a:lnTo>
                    <a:pt x="18992" y="167344"/>
                  </a:lnTo>
                  <a:lnTo>
                    <a:pt x="18708" y="166653"/>
                  </a:lnTo>
                  <a:lnTo>
                    <a:pt x="18430" y="165941"/>
                  </a:lnTo>
                  <a:lnTo>
                    <a:pt x="18152" y="165230"/>
                  </a:lnTo>
                  <a:lnTo>
                    <a:pt x="17881" y="164499"/>
                  </a:lnTo>
                  <a:lnTo>
                    <a:pt x="17603" y="163767"/>
                  </a:lnTo>
                  <a:lnTo>
                    <a:pt x="17337" y="163036"/>
                  </a:lnTo>
                  <a:lnTo>
                    <a:pt x="17065" y="162263"/>
                  </a:lnTo>
                  <a:lnTo>
                    <a:pt x="16800" y="161491"/>
                  </a:lnTo>
                  <a:lnTo>
                    <a:pt x="16534" y="160719"/>
                  </a:lnTo>
                  <a:lnTo>
                    <a:pt x="16268" y="159926"/>
                  </a:lnTo>
                  <a:lnTo>
                    <a:pt x="16009" y="159114"/>
                  </a:lnTo>
                  <a:lnTo>
                    <a:pt x="15749" y="158301"/>
                  </a:lnTo>
                  <a:lnTo>
                    <a:pt x="15495" y="157468"/>
                  </a:lnTo>
                  <a:lnTo>
                    <a:pt x="15242" y="156634"/>
                  </a:lnTo>
                  <a:lnTo>
                    <a:pt x="14988" y="155781"/>
                  </a:lnTo>
                  <a:lnTo>
                    <a:pt x="14741" y="154907"/>
                  </a:lnTo>
                  <a:lnTo>
                    <a:pt x="14493" y="154033"/>
                  </a:lnTo>
                  <a:lnTo>
                    <a:pt x="14245" y="153139"/>
                  </a:lnTo>
                  <a:lnTo>
                    <a:pt x="14004" y="152245"/>
                  </a:lnTo>
                  <a:lnTo>
                    <a:pt x="13762" y="151331"/>
                  </a:lnTo>
                  <a:lnTo>
                    <a:pt x="13527" y="150396"/>
                  </a:lnTo>
                  <a:lnTo>
                    <a:pt x="13291" y="149461"/>
                  </a:lnTo>
                  <a:lnTo>
                    <a:pt x="13056" y="148506"/>
                  </a:lnTo>
                  <a:lnTo>
                    <a:pt x="12826" y="147531"/>
                  </a:lnTo>
                  <a:lnTo>
                    <a:pt x="12597" y="146555"/>
                  </a:lnTo>
                  <a:lnTo>
                    <a:pt x="12368" y="145559"/>
                  </a:lnTo>
                  <a:lnTo>
                    <a:pt x="12144" y="144564"/>
                  </a:lnTo>
                  <a:lnTo>
                    <a:pt x="11927" y="143527"/>
                  </a:lnTo>
                  <a:lnTo>
                    <a:pt x="11703" y="142511"/>
                  </a:lnTo>
                  <a:lnTo>
                    <a:pt x="11492" y="141455"/>
                  </a:lnTo>
                  <a:lnTo>
                    <a:pt x="11275" y="140398"/>
                  </a:lnTo>
                  <a:lnTo>
                    <a:pt x="11063" y="139321"/>
                  </a:lnTo>
                  <a:lnTo>
                    <a:pt x="10713" y="137492"/>
                  </a:lnTo>
                  <a:lnTo>
                    <a:pt x="10375" y="135643"/>
                  </a:lnTo>
                  <a:lnTo>
                    <a:pt x="10049" y="133773"/>
                  </a:lnTo>
                  <a:lnTo>
                    <a:pt x="9729" y="131904"/>
                  </a:lnTo>
                  <a:lnTo>
                    <a:pt x="9421" y="129994"/>
                  </a:lnTo>
                  <a:lnTo>
                    <a:pt x="9119" y="128083"/>
                  </a:lnTo>
                  <a:lnTo>
                    <a:pt x="8829" y="126173"/>
                  </a:lnTo>
                  <a:lnTo>
                    <a:pt x="8551" y="124243"/>
                  </a:lnTo>
                  <a:lnTo>
                    <a:pt x="8279" y="122292"/>
                  </a:lnTo>
                  <a:lnTo>
                    <a:pt x="8020" y="120341"/>
                  </a:lnTo>
                  <a:lnTo>
                    <a:pt x="7766" y="118370"/>
                  </a:lnTo>
                  <a:lnTo>
                    <a:pt x="7525" y="116379"/>
                  </a:lnTo>
                  <a:lnTo>
                    <a:pt x="7289" y="114387"/>
                  </a:lnTo>
                  <a:lnTo>
                    <a:pt x="7066" y="112375"/>
                  </a:lnTo>
                  <a:lnTo>
                    <a:pt x="6848" y="110364"/>
                  </a:lnTo>
                  <a:lnTo>
                    <a:pt x="6643" y="108331"/>
                  </a:lnTo>
                  <a:lnTo>
                    <a:pt x="6444" y="106299"/>
                  </a:lnTo>
                  <a:lnTo>
                    <a:pt x="6250" y="104267"/>
                  </a:lnTo>
                  <a:lnTo>
                    <a:pt x="6069" y="102215"/>
                  </a:lnTo>
                  <a:lnTo>
                    <a:pt x="5894" y="100142"/>
                  </a:lnTo>
                  <a:lnTo>
                    <a:pt x="5731" y="98069"/>
                  </a:lnTo>
                  <a:lnTo>
                    <a:pt x="5574" y="95997"/>
                  </a:lnTo>
                  <a:lnTo>
                    <a:pt x="5423" y="93904"/>
                  </a:lnTo>
                  <a:lnTo>
                    <a:pt x="5278" y="91810"/>
                  </a:lnTo>
                  <a:lnTo>
                    <a:pt x="5139" y="89717"/>
                  </a:lnTo>
                  <a:lnTo>
                    <a:pt x="5013" y="87604"/>
                  </a:lnTo>
                  <a:lnTo>
                    <a:pt x="4892" y="85491"/>
                  </a:lnTo>
                  <a:lnTo>
                    <a:pt x="4777" y="83377"/>
                  </a:lnTo>
                  <a:lnTo>
                    <a:pt x="4668" y="81244"/>
                  </a:lnTo>
                  <a:lnTo>
                    <a:pt x="4566" y="79110"/>
                  </a:lnTo>
                  <a:lnTo>
                    <a:pt x="4475" y="76976"/>
                  </a:lnTo>
                  <a:lnTo>
                    <a:pt x="4385" y="74842"/>
                  </a:lnTo>
                  <a:lnTo>
                    <a:pt x="4306" y="72688"/>
                  </a:lnTo>
                  <a:lnTo>
                    <a:pt x="4228" y="70534"/>
                  </a:lnTo>
                  <a:lnTo>
                    <a:pt x="4161" y="68401"/>
                  </a:lnTo>
                  <a:lnTo>
                    <a:pt x="4095" y="66226"/>
                  </a:lnTo>
                  <a:lnTo>
                    <a:pt x="4034" y="64072"/>
                  </a:lnTo>
                  <a:lnTo>
                    <a:pt x="3986" y="61918"/>
                  </a:lnTo>
                  <a:lnTo>
                    <a:pt x="3938" y="59744"/>
                  </a:lnTo>
                  <a:lnTo>
                    <a:pt x="3895" y="57590"/>
                  </a:lnTo>
                  <a:lnTo>
                    <a:pt x="3859" y="55416"/>
                  </a:lnTo>
                  <a:lnTo>
                    <a:pt x="3829" y="53241"/>
                  </a:lnTo>
                  <a:lnTo>
                    <a:pt x="3805" y="51087"/>
                  </a:lnTo>
                  <a:lnTo>
                    <a:pt x="3781" y="48913"/>
                  </a:lnTo>
                  <a:lnTo>
                    <a:pt x="3769" y="46739"/>
                  </a:lnTo>
                  <a:lnTo>
                    <a:pt x="3757" y="44564"/>
                  </a:lnTo>
                  <a:lnTo>
                    <a:pt x="3744" y="42390"/>
                  </a:lnTo>
                  <a:lnTo>
                    <a:pt x="3744" y="40236"/>
                  </a:lnTo>
                  <a:lnTo>
                    <a:pt x="3744" y="38061"/>
                  </a:lnTo>
                  <a:lnTo>
                    <a:pt x="3750" y="35887"/>
                  </a:lnTo>
                  <a:lnTo>
                    <a:pt x="3757" y="33733"/>
                  </a:lnTo>
                  <a:lnTo>
                    <a:pt x="3769" y="31559"/>
                  </a:lnTo>
                  <a:lnTo>
                    <a:pt x="3805" y="27251"/>
                  </a:lnTo>
                  <a:lnTo>
                    <a:pt x="3853" y="22943"/>
                  </a:lnTo>
                  <a:lnTo>
                    <a:pt x="3920" y="18655"/>
                  </a:lnTo>
                  <a:lnTo>
                    <a:pt x="3992" y="14387"/>
                  </a:lnTo>
                  <a:lnTo>
                    <a:pt x="4071" y="10140"/>
                  </a:lnTo>
                  <a:lnTo>
                    <a:pt x="4167" y="5914"/>
                  </a:lnTo>
                  <a:lnTo>
                    <a:pt x="4173" y="5548"/>
                  </a:lnTo>
                  <a:lnTo>
                    <a:pt x="4173" y="5202"/>
                  </a:lnTo>
                  <a:lnTo>
                    <a:pt x="4167" y="4857"/>
                  </a:lnTo>
                  <a:lnTo>
                    <a:pt x="4155" y="4532"/>
                  </a:lnTo>
                  <a:lnTo>
                    <a:pt x="4143" y="4227"/>
                  </a:lnTo>
                  <a:lnTo>
                    <a:pt x="4119" y="3902"/>
                  </a:lnTo>
                  <a:lnTo>
                    <a:pt x="4095" y="3617"/>
                  </a:lnTo>
                  <a:lnTo>
                    <a:pt x="4071" y="3333"/>
                  </a:lnTo>
                  <a:lnTo>
                    <a:pt x="4034" y="3048"/>
                  </a:lnTo>
                  <a:lnTo>
                    <a:pt x="4004" y="2784"/>
                  </a:lnTo>
                  <a:lnTo>
                    <a:pt x="3962" y="2540"/>
                  </a:lnTo>
                  <a:lnTo>
                    <a:pt x="3920" y="2297"/>
                  </a:lnTo>
                  <a:lnTo>
                    <a:pt x="3871" y="2073"/>
                  </a:lnTo>
                  <a:lnTo>
                    <a:pt x="3823" y="1849"/>
                  </a:lnTo>
                  <a:lnTo>
                    <a:pt x="3769" y="1646"/>
                  </a:lnTo>
                  <a:lnTo>
                    <a:pt x="3714" y="1443"/>
                  </a:lnTo>
                  <a:lnTo>
                    <a:pt x="221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6"/>
            <p:cNvSpPr/>
            <p:nvPr/>
          </p:nvSpPr>
          <p:spPr>
            <a:xfrm>
              <a:off x="-1996250" y="-17436575"/>
              <a:ext cx="2799500" cy="468925"/>
            </a:xfrm>
            <a:custGeom>
              <a:avLst/>
              <a:gdLst/>
              <a:ahLst/>
              <a:cxnLst/>
              <a:rect l="l" t="t" r="r" b="b"/>
              <a:pathLst>
                <a:path w="111980" h="18757" extrusionOk="0">
                  <a:moveTo>
                    <a:pt x="10937" y="1"/>
                  </a:moveTo>
                  <a:lnTo>
                    <a:pt x="9379" y="21"/>
                  </a:lnTo>
                  <a:lnTo>
                    <a:pt x="7815" y="41"/>
                  </a:lnTo>
                  <a:lnTo>
                    <a:pt x="6257" y="102"/>
                  </a:lnTo>
                  <a:lnTo>
                    <a:pt x="3908" y="224"/>
                  </a:lnTo>
                  <a:lnTo>
                    <a:pt x="2730" y="285"/>
                  </a:lnTo>
                  <a:lnTo>
                    <a:pt x="1541" y="387"/>
                  </a:lnTo>
                  <a:lnTo>
                    <a:pt x="1384" y="427"/>
                  </a:lnTo>
                  <a:lnTo>
                    <a:pt x="1239" y="488"/>
                  </a:lnTo>
                  <a:lnTo>
                    <a:pt x="1100" y="590"/>
                  </a:lnTo>
                  <a:lnTo>
                    <a:pt x="967" y="732"/>
                  </a:lnTo>
                  <a:lnTo>
                    <a:pt x="846" y="895"/>
                  </a:lnTo>
                  <a:lnTo>
                    <a:pt x="731" y="1078"/>
                  </a:lnTo>
                  <a:lnTo>
                    <a:pt x="623" y="1301"/>
                  </a:lnTo>
                  <a:lnTo>
                    <a:pt x="526" y="1545"/>
                  </a:lnTo>
                  <a:lnTo>
                    <a:pt x="442" y="1809"/>
                  </a:lnTo>
                  <a:lnTo>
                    <a:pt x="357" y="2114"/>
                  </a:lnTo>
                  <a:lnTo>
                    <a:pt x="285" y="2419"/>
                  </a:lnTo>
                  <a:lnTo>
                    <a:pt x="218" y="2744"/>
                  </a:lnTo>
                  <a:lnTo>
                    <a:pt x="164" y="3089"/>
                  </a:lnTo>
                  <a:lnTo>
                    <a:pt x="115" y="3435"/>
                  </a:lnTo>
                  <a:lnTo>
                    <a:pt x="79" y="3801"/>
                  </a:lnTo>
                  <a:lnTo>
                    <a:pt x="43" y="4187"/>
                  </a:lnTo>
                  <a:lnTo>
                    <a:pt x="25" y="4573"/>
                  </a:lnTo>
                  <a:lnTo>
                    <a:pt x="7" y="4959"/>
                  </a:lnTo>
                  <a:lnTo>
                    <a:pt x="1" y="5345"/>
                  </a:lnTo>
                  <a:lnTo>
                    <a:pt x="1" y="5751"/>
                  </a:lnTo>
                  <a:lnTo>
                    <a:pt x="7" y="6138"/>
                  </a:lnTo>
                  <a:lnTo>
                    <a:pt x="25" y="6544"/>
                  </a:lnTo>
                  <a:lnTo>
                    <a:pt x="49" y="6930"/>
                  </a:lnTo>
                  <a:lnTo>
                    <a:pt x="79" y="7316"/>
                  </a:lnTo>
                  <a:lnTo>
                    <a:pt x="121" y="7682"/>
                  </a:lnTo>
                  <a:lnTo>
                    <a:pt x="170" y="8068"/>
                  </a:lnTo>
                  <a:lnTo>
                    <a:pt x="224" y="8414"/>
                  </a:lnTo>
                  <a:lnTo>
                    <a:pt x="291" y="8759"/>
                  </a:lnTo>
                  <a:lnTo>
                    <a:pt x="363" y="9104"/>
                  </a:lnTo>
                  <a:lnTo>
                    <a:pt x="442" y="9409"/>
                  </a:lnTo>
                  <a:lnTo>
                    <a:pt x="526" y="9694"/>
                  </a:lnTo>
                  <a:lnTo>
                    <a:pt x="623" y="9978"/>
                  </a:lnTo>
                  <a:lnTo>
                    <a:pt x="2120" y="11421"/>
                  </a:lnTo>
                  <a:lnTo>
                    <a:pt x="3775" y="11888"/>
                  </a:lnTo>
                  <a:lnTo>
                    <a:pt x="5435" y="12335"/>
                  </a:lnTo>
                  <a:lnTo>
                    <a:pt x="7096" y="12762"/>
                  </a:lnTo>
                  <a:lnTo>
                    <a:pt x="8763" y="13189"/>
                  </a:lnTo>
                  <a:lnTo>
                    <a:pt x="10429" y="13595"/>
                  </a:lnTo>
                  <a:lnTo>
                    <a:pt x="12096" y="13981"/>
                  </a:lnTo>
                  <a:lnTo>
                    <a:pt x="13769" y="14347"/>
                  </a:lnTo>
                  <a:lnTo>
                    <a:pt x="15447" y="14693"/>
                  </a:lnTo>
                  <a:lnTo>
                    <a:pt x="17120" y="15038"/>
                  </a:lnTo>
                  <a:lnTo>
                    <a:pt x="18799" y="15363"/>
                  </a:lnTo>
                  <a:lnTo>
                    <a:pt x="20483" y="15668"/>
                  </a:lnTo>
                  <a:lnTo>
                    <a:pt x="22162" y="15973"/>
                  </a:lnTo>
                  <a:lnTo>
                    <a:pt x="23847" y="16237"/>
                  </a:lnTo>
                  <a:lnTo>
                    <a:pt x="25532" y="16501"/>
                  </a:lnTo>
                  <a:lnTo>
                    <a:pt x="27223" y="16745"/>
                  </a:lnTo>
                  <a:lnTo>
                    <a:pt x="28913" y="16989"/>
                  </a:lnTo>
                  <a:lnTo>
                    <a:pt x="30604" y="17213"/>
                  </a:lnTo>
                  <a:lnTo>
                    <a:pt x="32295" y="17416"/>
                  </a:lnTo>
                  <a:lnTo>
                    <a:pt x="33992" y="17599"/>
                  </a:lnTo>
                  <a:lnTo>
                    <a:pt x="35683" y="17781"/>
                  </a:lnTo>
                  <a:lnTo>
                    <a:pt x="37379" y="17944"/>
                  </a:lnTo>
                  <a:lnTo>
                    <a:pt x="39076" y="18086"/>
                  </a:lnTo>
                  <a:lnTo>
                    <a:pt x="40779" y="18208"/>
                  </a:lnTo>
                  <a:lnTo>
                    <a:pt x="42476" y="18330"/>
                  </a:lnTo>
                  <a:lnTo>
                    <a:pt x="44173" y="18432"/>
                  </a:lnTo>
                  <a:lnTo>
                    <a:pt x="45876" y="18513"/>
                  </a:lnTo>
                  <a:lnTo>
                    <a:pt x="47578" y="18594"/>
                  </a:lnTo>
                  <a:lnTo>
                    <a:pt x="49275" y="18655"/>
                  </a:lnTo>
                  <a:lnTo>
                    <a:pt x="50978" y="18696"/>
                  </a:lnTo>
                  <a:lnTo>
                    <a:pt x="52681" y="18737"/>
                  </a:lnTo>
                  <a:lnTo>
                    <a:pt x="54384" y="18757"/>
                  </a:lnTo>
                  <a:lnTo>
                    <a:pt x="57790" y="18757"/>
                  </a:lnTo>
                  <a:lnTo>
                    <a:pt x="59493" y="18737"/>
                  </a:lnTo>
                  <a:lnTo>
                    <a:pt x="61195" y="18696"/>
                  </a:lnTo>
                  <a:lnTo>
                    <a:pt x="62898" y="18635"/>
                  </a:lnTo>
                  <a:lnTo>
                    <a:pt x="64601" y="18574"/>
                  </a:lnTo>
                  <a:lnTo>
                    <a:pt x="66304" y="18513"/>
                  </a:lnTo>
                  <a:lnTo>
                    <a:pt x="68001" y="18411"/>
                  </a:lnTo>
                  <a:lnTo>
                    <a:pt x="69704" y="18310"/>
                  </a:lnTo>
                  <a:lnTo>
                    <a:pt x="71401" y="18208"/>
                  </a:lnTo>
                  <a:lnTo>
                    <a:pt x="73103" y="18066"/>
                  </a:lnTo>
                  <a:lnTo>
                    <a:pt x="74800" y="17924"/>
                  </a:lnTo>
                  <a:lnTo>
                    <a:pt x="76497" y="17781"/>
                  </a:lnTo>
                  <a:lnTo>
                    <a:pt x="78194" y="17619"/>
                  </a:lnTo>
                  <a:lnTo>
                    <a:pt x="79885" y="17436"/>
                  </a:lnTo>
                  <a:lnTo>
                    <a:pt x="81582" y="17233"/>
                  </a:lnTo>
                  <a:lnTo>
                    <a:pt x="83272" y="17030"/>
                  </a:lnTo>
                  <a:lnTo>
                    <a:pt x="84963" y="16826"/>
                  </a:lnTo>
                  <a:lnTo>
                    <a:pt x="86654" y="16603"/>
                  </a:lnTo>
                  <a:lnTo>
                    <a:pt x="88339" y="16359"/>
                  </a:lnTo>
                  <a:lnTo>
                    <a:pt x="90023" y="16095"/>
                  </a:lnTo>
                  <a:lnTo>
                    <a:pt x="91708" y="15831"/>
                  </a:lnTo>
                  <a:lnTo>
                    <a:pt x="93393" y="15567"/>
                  </a:lnTo>
                  <a:lnTo>
                    <a:pt x="95072" y="15262"/>
                  </a:lnTo>
                  <a:lnTo>
                    <a:pt x="96750" y="14977"/>
                  </a:lnTo>
                  <a:lnTo>
                    <a:pt x="100096" y="14327"/>
                  </a:lnTo>
                  <a:lnTo>
                    <a:pt x="103435" y="13656"/>
                  </a:lnTo>
                  <a:lnTo>
                    <a:pt x="106768" y="12925"/>
                  </a:lnTo>
                  <a:lnTo>
                    <a:pt x="110084" y="12132"/>
                  </a:lnTo>
                  <a:lnTo>
                    <a:pt x="111158" y="11645"/>
                  </a:lnTo>
                  <a:lnTo>
                    <a:pt x="111267" y="11502"/>
                  </a:lnTo>
                  <a:lnTo>
                    <a:pt x="111364" y="11340"/>
                  </a:lnTo>
                  <a:lnTo>
                    <a:pt x="111454" y="11157"/>
                  </a:lnTo>
                  <a:lnTo>
                    <a:pt x="111539" y="10933"/>
                  </a:lnTo>
                  <a:lnTo>
                    <a:pt x="111617" y="10710"/>
                  </a:lnTo>
                  <a:lnTo>
                    <a:pt x="111690" y="10466"/>
                  </a:lnTo>
                  <a:lnTo>
                    <a:pt x="111750" y="10202"/>
                  </a:lnTo>
                  <a:lnTo>
                    <a:pt x="111805" y="9917"/>
                  </a:lnTo>
                  <a:lnTo>
                    <a:pt x="111853" y="9612"/>
                  </a:lnTo>
                  <a:lnTo>
                    <a:pt x="111895" y="9308"/>
                  </a:lnTo>
                  <a:lnTo>
                    <a:pt x="111925" y="9003"/>
                  </a:lnTo>
                  <a:lnTo>
                    <a:pt x="111955" y="8678"/>
                  </a:lnTo>
                  <a:lnTo>
                    <a:pt x="111968" y="8353"/>
                  </a:lnTo>
                  <a:lnTo>
                    <a:pt x="111980" y="8027"/>
                  </a:lnTo>
                  <a:lnTo>
                    <a:pt x="111980" y="7702"/>
                  </a:lnTo>
                  <a:lnTo>
                    <a:pt x="111980" y="7377"/>
                  </a:lnTo>
                  <a:lnTo>
                    <a:pt x="111962" y="7052"/>
                  </a:lnTo>
                  <a:lnTo>
                    <a:pt x="111943" y="6727"/>
                  </a:lnTo>
                  <a:lnTo>
                    <a:pt x="111913" y="6422"/>
                  </a:lnTo>
                  <a:lnTo>
                    <a:pt x="111877" y="6117"/>
                  </a:lnTo>
                  <a:lnTo>
                    <a:pt x="111835" y="5833"/>
                  </a:lnTo>
                  <a:lnTo>
                    <a:pt x="111786" y="5548"/>
                  </a:lnTo>
                  <a:lnTo>
                    <a:pt x="111726" y="5284"/>
                  </a:lnTo>
                  <a:lnTo>
                    <a:pt x="111660" y="5040"/>
                  </a:lnTo>
                  <a:lnTo>
                    <a:pt x="111581" y="4817"/>
                  </a:lnTo>
                  <a:lnTo>
                    <a:pt x="111503" y="4593"/>
                  </a:lnTo>
                  <a:lnTo>
                    <a:pt x="111412" y="4410"/>
                  </a:lnTo>
                  <a:lnTo>
                    <a:pt x="111309" y="4268"/>
                  </a:lnTo>
                  <a:lnTo>
                    <a:pt x="111207" y="4126"/>
                  </a:lnTo>
                  <a:lnTo>
                    <a:pt x="111092" y="4024"/>
                  </a:lnTo>
                  <a:lnTo>
                    <a:pt x="110965" y="3963"/>
                  </a:lnTo>
                  <a:lnTo>
                    <a:pt x="110838" y="3923"/>
                  </a:lnTo>
                  <a:lnTo>
                    <a:pt x="109129" y="3719"/>
                  </a:lnTo>
                  <a:lnTo>
                    <a:pt x="107427" y="3557"/>
                  </a:lnTo>
                  <a:lnTo>
                    <a:pt x="105718" y="3394"/>
                  </a:lnTo>
                  <a:lnTo>
                    <a:pt x="104009" y="3272"/>
                  </a:lnTo>
                  <a:lnTo>
                    <a:pt x="102306" y="3150"/>
                  </a:lnTo>
                  <a:lnTo>
                    <a:pt x="100597" y="3049"/>
                  </a:lnTo>
                  <a:lnTo>
                    <a:pt x="98888" y="2967"/>
                  </a:lnTo>
                  <a:lnTo>
                    <a:pt x="97185" y="2907"/>
                  </a:lnTo>
                  <a:lnTo>
                    <a:pt x="95476" y="2846"/>
                  </a:lnTo>
                  <a:lnTo>
                    <a:pt x="93767" y="2805"/>
                  </a:lnTo>
                  <a:lnTo>
                    <a:pt x="90356" y="2744"/>
                  </a:lnTo>
                  <a:lnTo>
                    <a:pt x="86938" y="2724"/>
                  </a:lnTo>
                  <a:lnTo>
                    <a:pt x="83520" y="2744"/>
                  </a:lnTo>
                  <a:lnTo>
                    <a:pt x="80102" y="2764"/>
                  </a:lnTo>
                  <a:lnTo>
                    <a:pt x="76690" y="2825"/>
                  </a:lnTo>
                  <a:lnTo>
                    <a:pt x="69855" y="2907"/>
                  </a:lnTo>
                  <a:lnTo>
                    <a:pt x="66437" y="2947"/>
                  </a:lnTo>
                  <a:lnTo>
                    <a:pt x="63019" y="2967"/>
                  </a:lnTo>
                  <a:lnTo>
                    <a:pt x="59607" y="2967"/>
                  </a:lnTo>
                  <a:lnTo>
                    <a:pt x="56189" y="2907"/>
                  </a:lnTo>
                  <a:lnTo>
                    <a:pt x="54632" y="2866"/>
                  </a:lnTo>
                  <a:lnTo>
                    <a:pt x="53074" y="2805"/>
                  </a:lnTo>
                  <a:lnTo>
                    <a:pt x="51516" y="2744"/>
                  </a:lnTo>
                  <a:lnTo>
                    <a:pt x="49958" y="2663"/>
                  </a:lnTo>
                  <a:lnTo>
                    <a:pt x="46842" y="2459"/>
                  </a:lnTo>
                  <a:lnTo>
                    <a:pt x="43720" y="2236"/>
                  </a:lnTo>
                  <a:lnTo>
                    <a:pt x="40598" y="1972"/>
                  </a:lnTo>
                  <a:lnTo>
                    <a:pt x="37476" y="1687"/>
                  </a:lnTo>
                  <a:lnTo>
                    <a:pt x="31232" y="1118"/>
                  </a:lnTo>
                  <a:lnTo>
                    <a:pt x="28110" y="854"/>
                  </a:lnTo>
                  <a:lnTo>
                    <a:pt x="24982" y="610"/>
                  </a:lnTo>
                  <a:lnTo>
                    <a:pt x="21860" y="387"/>
                  </a:lnTo>
                  <a:lnTo>
                    <a:pt x="18738" y="204"/>
                  </a:lnTo>
                  <a:lnTo>
                    <a:pt x="17180" y="143"/>
                  </a:lnTo>
                  <a:lnTo>
                    <a:pt x="15616" y="82"/>
                  </a:lnTo>
                  <a:lnTo>
                    <a:pt x="14058" y="41"/>
                  </a:lnTo>
                  <a:lnTo>
                    <a:pt x="12494" y="21"/>
                  </a:lnTo>
                  <a:lnTo>
                    <a:pt x="10937"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6"/>
            <p:cNvSpPr/>
            <p:nvPr/>
          </p:nvSpPr>
          <p:spPr>
            <a:xfrm>
              <a:off x="-1943250" y="-17151050"/>
              <a:ext cx="2699100" cy="4780025"/>
            </a:xfrm>
            <a:custGeom>
              <a:avLst/>
              <a:gdLst/>
              <a:ahLst/>
              <a:cxnLst/>
              <a:rect l="l" t="t" r="r" b="b"/>
              <a:pathLst>
                <a:path w="107964" h="191201" extrusionOk="0">
                  <a:moveTo>
                    <a:pt x="9088" y="20992"/>
                  </a:moveTo>
                  <a:lnTo>
                    <a:pt x="11945" y="21296"/>
                  </a:lnTo>
                  <a:lnTo>
                    <a:pt x="14795" y="21561"/>
                  </a:lnTo>
                  <a:lnTo>
                    <a:pt x="17645" y="21825"/>
                  </a:lnTo>
                  <a:lnTo>
                    <a:pt x="20495" y="22048"/>
                  </a:lnTo>
                  <a:lnTo>
                    <a:pt x="23345" y="22272"/>
                  </a:lnTo>
                  <a:lnTo>
                    <a:pt x="26189" y="22455"/>
                  </a:lnTo>
                  <a:lnTo>
                    <a:pt x="29034" y="22617"/>
                  </a:lnTo>
                  <a:lnTo>
                    <a:pt x="31878" y="22760"/>
                  </a:lnTo>
                  <a:lnTo>
                    <a:pt x="34722" y="22881"/>
                  </a:lnTo>
                  <a:lnTo>
                    <a:pt x="37566" y="23003"/>
                  </a:lnTo>
                  <a:lnTo>
                    <a:pt x="40410" y="23085"/>
                  </a:lnTo>
                  <a:lnTo>
                    <a:pt x="43254" y="23146"/>
                  </a:lnTo>
                  <a:lnTo>
                    <a:pt x="46093" y="23207"/>
                  </a:lnTo>
                  <a:lnTo>
                    <a:pt x="48937" y="23247"/>
                  </a:lnTo>
                  <a:lnTo>
                    <a:pt x="51775" y="23268"/>
                  </a:lnTo>
                  <a:lnTo>
                    <a:pt x="57457" y="23268"/>
                  </a:lnTo>
                  <a:lnTo>
                    <a:pt x="60295" y="23247"/>
                  </a:lnTo>
                  <a:lnTo>
                    <a:pt x="65977" y="23166"/>
                  </a:lnTo>
                  <a:lnTo>
                    <a:pt x="71666" y="23044"/>
                  </a:lnTo>
                  <a:lnTo>
                    <a:pt x="77354" y="22902"/>
                  </a:lnTo>
                  <a:lnTo>
                    <a:pt x="83042" y="22699"/>
                  </a:lnTo>
                  <a:lnTo>
                    <a:pt x="88737" y="22475"/>
                  </a:lnTo>
                  <a:lnTo>
                    <a:pt x="94437" y="22252"/>
                  </a:lnTo>
                  <a:lnTo>
                    <a:pt x="100144" y="21987"/>
                  </a:lnTo>
                  <a:lnTo>
                    <a:pt x="100240" y="22008"/>
                  </a:lnTo>
                  <a:lnTo>
                    <a:pt x="100325" y="22048"/>
                  </a:lnTo>
                  <a:lnTo>
                    <a:pt x="100403" y="22130"/>
                  </a:lnTo>
                  <a:lnTo>
                    <a:pt x="100482" y="22211"/>
                  </a:lnTo>
                  <a:lnTo>
                    <a:pt x="100548" y="22333"/>
                  </a:lnTo>
                  <a:lnTo>
                    <a:pt x="100609" y="22455"/>
                  </a:lnTo>
                  <a:lnTo>
                    <a:pt x="100669" y="22617"/>
                  </a:lnTo>
                  <a:lnTo>
                    <a:pt x="100717" y="22780"/>
                  </a:lnTo>
                  <a:lnTo>
                    <a:pt x="100760" y="22983"/>
                  </a:lnTo>
                  <a:lnTo>
                    <a:pt x="100796" y="23186"/>
                  </a:lnTo>
                  <a:lnTo>
                    <a:pt x="100832" y="23389"/>
                  </a:lnTo>
                  <a:lnTo>
                    <a:pt x="100856" y="23613"/>
                  </a:lnTo>
                  <a:lnTo>
                    <a:pt x="100874" y="23837"/>
                  </a:lnTo>
                  <a:lnTo>
                    <a:pt x="100892" y="24080"/>
                  </a:lnTo>
                  <a:lnTo>
                    <a:pt x="100898" y="24324"/>
                  </a:lnTo>
                  <a:lnTo>
                    <a:pt x="100898" y="24568"/>
                  </a:lnTo>
                  <a:lnTo>
                    <a:pt x="100898" y="24812"/>
                  </a:lnTo>
                  <a:lnTo>
                    <a:pt x="100886" y="25056"/>
                  </a:lnTo>
                  <a:lnTo>
                    <a:pt x="100868" y="25300"/>
                  </a:lnTo>
                  <a:lnTo>
                    <a:pt x="100850" y="25544"/>
                  </a:lnTo>
                  <a:lnTo>
                    <a:pt x="100820" y="25767"/>
                  </a:lnTo>
                  <a:lnTo>
                    <a:pt x="100790" y="25991"/>
                  </a:lnTo>
                  <a:lnTo>
                    <a:pt x="100747" y="26194"/>
                  </a:lnTo>
                  <a:lnTo>
                    <a:pt x="100705" y="26397"/>
                  </a:lnTo>
                  <a:lnTo>
                    <a:pt x="100657" y="26600"/>
                  </a:lnTo>
                  <a:lnTo>
                    <a:pt x="100597" y="26763"/>
                  </a:lnTo>
                  <a:lnTo>
                    <a:pt x="100536" y="26925"/>
                  </a:lnTo>
                  <a:lnTo>
                    <a:pt x="100470" y="27068"/>
                  </a:lnTo>
                  <a:lnTo>
                    <a:pt x="100397" y="27190"/>
                  </a:lnTo>
                  <a:lnTo>
                    <a:pt x="100319" y="27291"/>
                  </a:lnTo>
                  <a:lnTo>
                    <a:pt x="100234" y="27352"/>
                  </a:lnTo>
                  <a:lnTo>
                    <a:pt x="100144" y="27413"/>
                  </a:lnTo>
                  <a:lnTo>
                    <a:pt x="98622" y="27840"/>
                  </a:lnTo>
                  <a:lnTo>
                    <a:pt x="98712" y="27941"/>
                  </a:lnTo>
                  <a:lnTo>
                    <a:pt x="98791" y="28063"/>
                  </a:lnTo>
                  <a:lnTo>
                    <a:pt x="98869" y="28206"/>
                  </a:lnTo>
                  <a:lnTo>
                    <a:pt x="98942" y="28388"/>
                  </a:lnTo>
                  <a:lnTo>
                    <a:pt x="99008" y="28612"/>
                  </a:lnTo>
                  <a:lnTo>
                    <a:pt x="99039" y="28734"/>
                  </a:lnTo>
                  <a:lnTo>
                    <a:pt x="99063" y="28876"/>
                  </a:lnTo>
                  <a:lnTo>
                    <a:pt x="99087" y="29018"/>
                  </a:lnTo>
                  <a:lnTo>
                    <a:pt x="99105" y="29161"/>
                  </a:lnTo>
                  <a:lnTo>
                    <a:pt x="99123" y="29323"/>
                  </a:lnTo>
                  <a:lnTo>
                    <a:pt x="99135" y="29486"/>
                  </a:lnTo>
                  <a:lnTo>
                    <a:pt x="99292" y="31680"/>
                  </a:lnTo>
                  <a:lnTo>
                    <a:pt x="99431" y="33855"/>
                  </a:lnTo>
                  <a:lnTo>
                    <a:pt x="99558" y="36009"/>
                  </a:lnTo>
                  <a:lnTo>
                    <a:pt x="99673" y="38143"/>
                  </a:lnTo>
                  <a:lnTo>
                    <a:pt x="99769" y="40256"/>
                  </a:lnTo>
                  <a:lnTo>
                    <a:pt x="99854" y="42369"/>
                  </a:lnTo>
                  <a:lnTo>
                    <a:pt x="99920" y="44442"/>
                  </a:lnTo>
                  <a:lnTo>
                    <a:pt x="99975" y="46515"/>
                  </a:lnTo>
                  <a:lnTo>
                    <a:pt x="100017" y="48567"/>
                  </a:lnTo>
                  <a:lnTo>
                    <a:pt x="100047" y="50599"/>
                  </a:lnTo>
                  <a:lnTo>
                    <a:pt x="100059" y="52631"/>
                  </a:lnTo>
                  <a:lnTo>
                    <a:pt x="100059" y="54623"/>
                  </a:lnTo>
                  <a:lnTo>
                    <a:pt x="100047" y="56614"/>
                  </a:lnTo>
                  <a:lnTo>
                    <a:pt x="100023" y="58585"/>
                  </a:lnTo>
                  <a:lnTo>
                    <a:pt x="99987" y="60536"/>
                  </a:lnTo>
                  <a:lnTo>
                    <a:pt x="99932" y="62467"/>
                  </a:lnTo>
                  <a:lnTo>
                    <a:pt x="99872" y="64377"/>
                  </a:lnTo>
                  <a:lnTo>
                    <a:pt x="99793" y="66287"/>
                  </a:lnTo>
                  <a:lnTo>
                    <a:pt x="99709" y="68157"/>
                  </a:lnTo>
                  <a:lnTo>
                    <a:pt x="99606" y="70026"/>
                  </a:lnTo>
                  <a:lnTo>
                    <a:pt x="99497" y="71875"/>
                  </a:lnTo>
                  <a:lnTo>
                    <a:pt x="99371" y="73704"/>
                  </a:lnTo>
                  <a:lnTo>
                    <a:pt x="99238" y="75533"/>
                  </a:lnTo>
                  <a:lnTo>
                    <a:pt x="99087" y="77321"/>
                  </a:lnTo>
                  <a:lnTo>
                    <a:pt x="98930" y="79110"/>
                  </a:lnTo>
                  <a:lnTo>
                    <a:pt x="98761" y="80878"/>
                  </a:lnTo>
                  <a:lnTo>
                    <a:pt x="98580" y="82625"/>
                  </a:lnTo>
                  <a:lnTo>
                    <a:pt x="98386" y="84352"/>
                  </a:lnTo>
                  <a:lnTo>
                    <a:pt x="98187" y="86080"/>
                  </a:lnTo>
                  <a:lnTo>
                    <a:pt x="97976" y="87766"/>
                  </a:lnTo>
                  <a:lnTo>
                    <a:pt x="97752" y="89453"/>
                  </a:lnTo>
                  <a:lnTo>
                    <a:pt x="97517" y="91119"/>
                  </a:lnTo>
                  <a:lnTo>
                    <a:pt x="97275" y="92765"/>
                  </a:lnTo>
                  <a:lnTo>
                    <a:pt x="97022" y="94391"/>
                  </a:lnTo>
                  <a:lnTo>
                    <a:pt x="96756" y="96017"/>
                  </a:lnTo>
                  <a:lnTo>
                    <a:pt x="96484" y="97602"/>
                  </a:lnTo>
                  <a:lnTo>
                    <a:pt x="96200" y="99187"/>
                  </a:lnTo>
                  <a:lnTo>
                    <a:pt x="95905" y="100751"/>
                  </a:lnTo>
                  <a:lnTo>
                    <a:pt x="95603" y="102296"/>
                  </a:lnTo>
                  <a:lnTo>
                    <a:pt x="95295" y="103820"/>
                  </a:lnTo>
                  <a:lnTo>
                    <a:pt x="94975" y="105344"/>
                  </a:lnTo>
                  <a:lnTo>
                    <a:pt x="94649" y="106827"/>
                  </a:lnTo>
                  <a:lnTo>
                    <a:pt x="94310" y="108311"/>
                  </a:lnTo>
                  <a:lnTo>
                    <a:pt x="93966" y="109774"/>
                  </a:lnTo>
                  <a:lnTo>
                    <a:pt x="93610" y="111217"/>
                  </a:lnTo>
                  <a:lnTo>
                    <a:pt x="93248" y="112660"/>
                  </a:lnTo>
                  <a:lnTo>
                    <a:pt x="92879" y="114062"/>
                  </a:lnTo>
                  <a:lnTo>
                    <a:pt x="92499" y="115464"/>
                  </a:lnTo>
                  <a:lnTo>
                    <a:pt x="92112" y="116846"/>
                  </a:lnTo>
                  <a:lnTo>
                    <a:pt x="91720" y="118207"/>
                  </a:lnTo>
                  <a:lnTo>
                    <a:pt x="91321" y="119548"/>
                  </a:lnTo>
                  <a:lnTo>
                    <a:pt x="90911" y="120869"/>
                  </a:lnTo>
                  <a:lnTo>
                    <a:pt x="90500" y="122190"/>
                  </a:lnTo>
                  <a:lnTo>
                    <a:pt x="90077" y="123491"/>
                  </a:lnTo>
                  <a:lnTo>
                    <a:pt x="89649" y="124771"/>
                  </a:lnTo>
                  <a:lnTo>
                    <a:pt x="89208" y="126031"/>
                  </a:lnTo>
                  <a:lnTo>
                    <a:pt x="88767" y="127270"/>
                  </a:lnTo>
                  <a:lnTo>
                    <a:pt x="88320" y="128490"/>
                  </a:lnTo>
                  <a:lnTo>
                    <a:pt x="87867" y="129709"/>
                  </a:lnTo>
                  <a:lnTo>
                    <a:pt x="87402" y="130908"/>
                  </a:lnTo>
                  <a:lnTo>
                    <a:pt x="86937" y="132086"/>
                  </a:lnTo>
                  <a:lnTo>
                    <a:pt x="86466" y="133245"/>
                  </a:lnTo>
                  <a:lnTo>
                    <a:pt x="85983" y="134383"/>
                  </a:lnTo>
                  <a:lnTo>
                    <a:pt x="85500" y="135521"/>
                  </a:lnTo>
                  <a:lnTo>
                    <a:pt x="85011" y="136618"/>
                  </a:lnTo>
                  <a:lnTo>
                    <a:pt x="84516" y="137715"/>
                  </a:lnTo>
                  <a:lnTo>
                    <a:pt x="84021" y="138792"/>
                  </a:lnTo>
                  <a:lnTo>
                    <a:pt x="83513" y="139849"/>
                  </a:lnTo>
                  <a:lnTo>
                    <a:pt x="83006" y="140906"/>
                  </a:lnTo>
                  <a:lnTo>
                    <a:pt x="82493" y="141922"/>
                  </a:lnTo>
                  <a:lnTo>
                    <a:pt x="81974" y="142938"/>
                  </a:lnTo>
                  <a:lnTo>
                    <a:pt x="81454" y="143934"/>
                  </a:lnTo>
                  <a:lnTo>
                    <a:pt x="80929" y="144909"/>
                  </a:lnTo>
                  <a:lnTo>
                    <a:pt x="80398" y="145864"/>
                  </a:lnTo>
                  <a:lnTo>
                    <a:pt x="79860" y="146819"/>
                  </a:lnTo>
                  <a:lnTo>
                    <a:pt x="79323" y="147734"/>
                  </a:lnTo>
                  <a:lnTo>
                    <a:pt x="78785" y="148648"/>
                  </a:lnTo>
                  <a:lnTo>
                    <a:pt x="78236" y="149542"/>
                  </a:lnTo>
                  <a:lnTo>
                    <a:pt x="77692" y="150416"/>
                  </a:lnTo>
                  <a:lnTo>
                    <a:pt x="77143" y="151290"/>
                  </a:lnTo>
                  <a:lnTo>
                    <a:pt x="76587" y="152123"/>
                  </a:lnTo>
                  <a:lnTo>
                    <a:pt x="76032" y="152956"/>
                  </a:lnTo>
                  <a:lnTo>
                    <a:pt x="75470" y="153769"/>
                  </a:lnTo>
                  <a:lnTo>
                    <a:pt x="74909" y="154561"/>
                  </a:lnTo>
                  <a:lnTo>
                    <a:pt x="74347" y="155334"/>
                  </a:lnTo>
                  <a:lnTo>
                    <a:pt x="73779" y="156106"/>
                  </a:lnTo>
                  <a:lnTo>
                    <a:pt x="73212" y="156837"/>
                  </a:lnTo>
                  <a:lnTo>
                    <a:pt x="72638" y="157569"/>
                  </a:lnTo>
                  <a:lnTo>
                    <a:pt x="72070" y="158280"/>
                  </a:lnTo>
                  <a:lnTo>
                    <a:pt x="71497" y="158971"/>
                  </a:lnTo>
                  <a:lnTo>
                    <a:pt x="70923" y="159642"/>
                  </a:lnTo>
                  <a:lnTo>
                    <a:pt x="70343" y="160312"/>
                  </a:lnTo>
                  <a:lnTo>
                    <a:pt x="69770" y="160942"/>
                  </a:lnTo>
                  <a:lnTo>
                    <a:pt x="69190" y="161572"/>
                  </a:lnTo>
                  <a:lnTo>
                    <a:pt x="68610" y="162182"/>
                  </a:lnTo>
                  <a:lnTo>
                    <a:pt x="68031" y="162791"/>
                  </a:lnTo>
                  <a:lnTo>
                    <a:pt x="67451" y="163360"/>
                  </a:lnTo>
                  <a:lnTo>
                    <a:pt x="66871" y="163929"/>
                  </a:lnTo>
                  <a:lnTo>
                    <a:pt x="66291" y="164458"/>
                  </a:lnTo>
                  <a:lnTo>
                    <a:pt x="65712" y="164986"/>
                  </a:lnTo>
                  <a:lnTo>
                    <a:pt x="65126" y="165494"/>
                  </a:lnTo>
                  <a:lnTo>
                    <a:pt x="64546" y="166002"/>
                  </a:lnTo>
                  <a:lnTo>
                    <a:pt x="63967" y="166470"/>
                  </a:lnTo>
                  <a:lnTo>
                    <a:pt x="63387" y="166937"/>
                  </a:lnTo>
                  <a:lnTo>
                    <a:pt x="62807" y="167384"/>
                  </a:lnTo>
                  <a:lnTo>
                    <a:pt x="62234" y="167811"/>
                  </a:lnTo>
                  <a:lnTo>
                    <a:pt x="61654" y="168217"/>
                  </a:lnTo>
                  <a:lnTo>
                    <a:pt x="61080" y="168603"/>
                  </a:lnTo>
                  <a:lnTo>
                    <a:pt x="60507" y="168989"/>
                  </a:lnTo>
                  <a:lnTo>
                    <a:pt x="59933" y="169355"/>
                  </a:lnTo>
                  <a:lnTo>
                    <a:pt x="59359" y="169701"/>
                  </a:lnTo>
                  <a:lnTo>
                    <a:pt x="58792" y="170026"/>
                  </a:lnTo>
                  <a:lnTo>
                    <a:pt x="58224" y="170331"/>
                  </a:lnTo>
                  <a:lnTo>
                    <a:pt x="57656" y="170635"/>
                  </a:lnTo>
                  <a:lnTo>
                    <a:pt x="57095" y="170899"/>
                  </a:lnTo>
                  <a:lnTo>
                    <a:pt x="56533" y="171164"/>
                  </a:lnTo>
                  <a:lnTo>
                    <a:pt x="55978" y="171408"/>
                  </a:lnTo>
                  <a:lnTo>
                    <a:pt x="55422" y="171631"/>
                  </a:lnTo>
                  <a:lnTo>
                    <a:pt x="54867" y="171855"/>
                  </a:lnTo>
                  <a:lnTo>
                    <a:pt x="54317" y="172037"/>
                  </a:lnTo>
                  <a:lnTo>
                    <a:pt x="53768" y="172220"/>
                  </a:lnTo>
                  <a:lnTo>
                    <a:pt x="53224" y="172383"/>
                  </a:lnTo>
                  <a:lnTo>
                    <a:pt x="52687" y="172525"/>
                  </a:lnTo>
                  <a:lnTo>
                    <a:pt x="52149" y="172667"/>
                  </a:lnTo>
                  <a:lnTo>
                    <a:pt x="51618" y="172769"/>
                  </a:lnTo>
                  <a:lnTo>
                    <a:pt x="51086" y="172871"/>
                  </a:lnTo>
                  <a:lnTo>
                    <a:pt x="50561" y="172952"/>
                  </a:lnTo>
                  <a:lnTo>
                    <a:pt x="50042" y="173013"/>
                  </a:lnTo>
                  <a:lnTo>
                    <a:pt x="49492" y="173054"/>
                  </a:lnTo>
                  <a:lnTo>
                    <a:pt x="48937" y="173074"/>
                  </a:lnTo>
                  <a:lnTo>
                    <a:pt x="48387" y="173074"/>
                  </a:lnTo>
                  <a:lnTo>
                    <a:pt x="47832" y="173054"/>
                  </a:lnTo>
                  <a:lnTo>
                    <a:pt x="47276" y="173013"/>
                  </a:lnTo>
                  <a:lnTo>
                    <a:pt x="46721" y="172952"/>
                  </a:lnTo>
                  <a:lnTo>
                    <a:pt x="46159" y="172871"/>
                  </a:lnTo>
                  <a:lnTo>
                    <a:pt x="45603" y="172769"/>
                  </a:lnTo>
                  <a:lnTo>
                    <a:pt x="45042" y="172647"/>
                  </a:lnTo>
                  <a:lnTo>
                    <a:pt x="44486" y="172485"/>
                  </a:lnTo>
                  <a:lnTo>
                    <a:pt x="43925" y="172322"/>
                  </a:lnTo>
                  <a:lnTo>
                    <a:pt x="43363" y="172139"/>
                  </a:lnTo>
                  <a:lnTo>
                    <a:pt x="42802" y="171916"/>
                  </a:lnTo>
                  <a:lnTo>
                    <a:pt x="42246" y="171692"/>
                  </a:lnTo>
                  <a:lnTo>
                    <a:pt x="41684" y="171428"/>
                  </a:lnTo>
                  <a:lnTo>
                    <a:pt x="41123" y="171164"/>
                  </a:lnTo>
                  <a:lnTo>
                    <a:pt x="40561" y="170859"/>
                  </a:lnTo>
                  <a:lnTo>
                    <a:pt x="40006" y="170534"/>
                  </a:lnTo>
                  <a:lnTo>
                    <a:pt x="39444" y="170209"/>
                  </a:lnTo>
                  <a:lnTo>
                    <a:pt x="38889" y="169843"/>
                  </a:lnTo>
                  <a:lnTo>
                    <a:pt x="38327" y="169477"/>
                  </a:lnTo>
                  <a:lnTo>
                    <a:pt x="37771" y="169071"/>
                  </a:lnTo>
                  <a:lnTo>
                    <a:pt x="37216" y="168644"/>
                  </a:lnTo>
                  <a:lnTo>
                    <a:pt x="36660" y="168217"/>
                  </a:lnTo>
                  <a:lnTo>
                    <a:pt x="36111" y="167750"/>
                  </a:lnTo>
                  <a:lnTo>
                    <a:pt x="35555" y="167282"/>
                  </a:lnTo>
                  <a:lnTo>
                    <a:pt x="35006" y="166774"/>
                  </a:lnTo>
                  <a:lnTo>
                    <a:pt x="34456" y="166246"/>
                  </a:lnTo>
                  <a:lnTo>
                    <a:pt x="33913" y="165718"/>
                  </a:lnTo>
                  <a:lnTo>
                    <a:pt x="33363" y="165149"/>
                  </a:lnTo>
                  <a:lnTo>
                    <a:pt x="32820" y="164580"/>
                  </a:lnTo>
                  <a:lnTo>
                    <a:pt x="32276" y="163970"/>
                  </a:lnTo>
                  <a:lnTo>
                    <a:pt x="31739" y="163360"/>
                  </a:lnTo>
                  <a:lnTo>
                    <a:pt x="31201" y="162730"/>
                  </a:lnTo>
                  <a:lnTo>
                    <a:pt x="30664" y="162060"/>
                  </a:lnTo>
                  <a:lnTo>
                    <a:pt x="30133" y="161389"/>
                  </a:lnTo>
                  <a:lnTo>
                    <a:pt x="29601" y="160698"/>
                  </a:lnTo>
                  <a:lnTo>
                    <a:pt x="29076" y="159987"/>
                  </a:lnTo>
                  <a:lnTo>
                    <a:pt x="28551" y="159256"/>
                  </a:lnTo>
                  <a:lnTo>
                    <a:pt x="28025" y="158504"/>
                  </a:lnTo>
                  <a:lnTo>
                    <a:pt x="27506" y="157732"/>
                  </a:lnTo>
                  <a:lnTo>
                    <a:pt x="26993" y="156939"/>
                  </a:lnTo>
                  <a:lnTo>
                    <a:pt x="26479" y="156126"/>
                  </a:lnTo>
                  <a:lnTo>
                    <a:pt x="25972" y="155293"/>
                  </a:lnTo>
                  <a:lnTo>
                    <a:pt x="25465" y="154460"/>
                  </a:lnTo>
                  <a:lnTo>
                    <a:pt x="24964" y="153586"/>
                  </a:lnTo>
                  <a:lnTo>
                    <a:pt x="24462" y="152712"/>
                  </a:lnTo>
                  <a:lnTo>
                    <a:pt x="23967" y="151798"/>
                  </a:lnTo>
                  <a:lnTo>
                    <a:pt x="23478" y="150883"/>
                  </a:lnTo>
                  <a:lnTo>
                    <a:pt x="22989" y="149949"/>
                  </a:lnTo>
                  <a:lnTo>
                    <a:pt x="22506" y="148993"/>
                  </a:lnTo>
                  <a:lnTo>
                    <a:pt x="22029" y="148018"/>
                  </a:lnTo>
                  <a:lnTo>
                    <a:pt x="21552" y="147022"/>
                  </a:lnTo>
                  <a:lnTo>
                    <a:pt x="21087" y="146027"/>
                  </a:lnTo>
                  <a:lnTo>
                    <a:pt x="20616" y="144990"/>
                  </a:lnTo>
                  <a:lnTo>
                    <a:pt x="20157" y="143954"/>
                  </a:lnTo>
                  <a:lnTo>
                    <a:pt x="19704" y="142877"/>
                  </a:lnTo>
                  <a:lnTo>
                    <a:pt x="19251" y="141800"/>
                  </a:lnTo>
                  <a:lnTo>
                    <a:pt x="18804" y="140703"/>
                  </a:lnTo>
                  <a:lnTo>
                    <a:pt x="18363" y="139605"/>
                  </a:lnTo>
                  <a:lnTo>
                    <a:pt x="17929" y="138467"/>
                  </a:lnTo>
                  <a:lnTo>
                    <a:pt x="17500" y="137309"/>
                  </a:lnTo>
                  <a:lnTo>
                    <a:pt x="17077" y="136151"/>
                  </a:lnTo>
                  <a:lnTo>
                    <a:pt x="16655" y="134972"/>
                  </a:lnTo>
                  <a:lnTo>
                    <a:pt x="16244" y="133773"/>
                  </a:lnTo>
                  <a:lnTo>
                    <a:pt x="15833" y="132554"/>
                  </a:lnTo>
                  <a:lnTo>
                    <a:pt x="15435" y="131314"/>
                  </a:lnTo>
                  <a:lnTo>
                    <a:pt x="15036" y="130054"/>
                  </a:lnTo>
                  <a:lnTo>
                    <a:pt x="14650" y="128794"/>
                  </a:lnTo>
                  <a:lnTo>
                    <a:pt x="14263" y="127514"/>
                  </a:lnTo>
                  <a:lnTo>
                    <a:pt x="13889" y="126214"/>
                  </a:lnTo>
                  <a:lnTo>
                    <a:pt x="13515" y="124893"/>
                  </a:lnTo>
                  <a:lnTo>
                    <a:pt x="13152" y="123572"/>
                  </a:lnTo>
                  <a:lnTo>
                    <a:pt x="12796" y="122210"/>
                  </a:lnTo>
                  <a:lnTo>
                    <a:pt x="12446" y="120849"/>
                  </a:lnTo>
                  <a:lnTo>
                    <a:pt x="12102" y="119467"/>
                  </a:lnTo>
                  <a:lnTo>
                    <a:pt x="11769" y="118065"/>
                  </a:lnTo>
                  <a:lnTo>
                    <a:pt x="11437" y="116663"/>
                  </a:lnTo>
                  <a:lnTo>
                    <a:pt x="11117" y="115220"/>
                  </a:lnTo>
                  <a:lnTo>
                    <a:pt x="10803" y="113777"/>
                  </a:lnTo>
                  <a:lnTo>
                    <a:pt x="10495" y="112314"/>
                  </a:lnTo>
                  <a:lnTo>
                    <a:pt x="10193" y="110851"/>
                  </a:lnTo>
                  <a:lnTo>
                    <a:pt x="9903" y="109347"/>
                  </a:lnTo>
                  <a:lnTo>
                    <a:pt x="9620" y="107843"/>
                  </a:lnTo>
                  <a:lnTo>
                    <a:pt x="9348" y="106319"/>
                  </a:lnTo>
                  <a:lnTo>
                    <a:pt x="9076" y="104795"/>
                  </a:lnTo>
                  <a:lnTo>
                    <a:pt x="8817" y="103231"/>
                  </a:lnTo>
                  <a:lnTo>
                    <a:pt x="8569" y="101666"/>
                  </a:lnTo>
                  <a:lnTo>
                    <a:pt x="8327" y="100081"/>
                  </a:lnTo>
                  <a:lnTo>
                    <a:pt x="8092" y="98496"/>
                  </a:lnTo>
                  <a:lnTo>
                    <a:pt x="7862" y="96870"/>
                  </a:lnTo>
                  <a:lnTo>
                    <a:pt x="7651" y="95244"/>
                  </a:lnTo>
                  <a:lnTo>
                    <a:pt x="7440" y="93598"/>
                  </a:lnTo>
                  <a:lnTo>
                    <a:pt x="7240" y="91952"/>
                  </a:lnTo>
                  <a:lnTo>
                    <a:pt x="7053" y="90266"/>
                  </a:lnTo>
                  <a:lnTo>
                    <a:pt x="6872" y="88600"/>
                  </a:lnTo>
                  <a:lnTo>
                    <a:pt x="6697" y="86893"/>
                  </a:lnTo>
                  <a:lnTo>
                    <a:pt x="6540" y="85165"/>
                  </a:lnTo>
                  <a:lnTo>
                    <a:pt x="6383" y="83438"/>
                  </a:lnTo>
                  <a:lnTo>
                    <a:pt x="6244" y="81711"/>
                  </a:lnTo>
                  <a:lnTo>
                    <a:pt x="6111" y="79943"/>
                  </a:lnTo>
                  <a:lnTo>
                    <a:pt x="5984" y="78175"/>
                  </a:lnTo>
                  <a:lnTo>
                    <a:pt x="5876" y="76387"/>
                  </a:lnTo>
                  <a:lnTo>
                    <a:pt x="5773" y="74598"/>
                  </a:lnTo>
                  <a:lnTo>
                    <a:pt x="5676" y="72769"/>
                  </a:lnTo>
                  <a:lnTo>
                    <a:pt x="5598" y="70961"/>
                  </a:lnTo>
                  <a:lnTo>
                    <a:pt x="5526" y="69112"/>
                  </a:lnTo>
                  <a:lnTo>
                    <a:pt x="5459" y="67262"/>
                  </a:lnTo>
                  <a:lnTo>
                    <a:pt x="5411" y="65393"/>
                  </a:lnTo>
                  <a:lnTo>
                    <a:pt x="5369" y="63503"/>
                  </a:lnTo>
                  <a:lnTo>
                    <a:pt x="5344" y="61613"/>
                  </a:lnTo>
                  <a:lnTo>
                    <a:pt x="5326" y="59703"/>
                  </a:lnTo>
                  <a:lnTo>
                    <a:pt x="5314" y="57793"/>
                  </a:lnTo>
                  <a:lnTo>
                    <a:pt x="5320" y="55862"/>
                  </a:lnTo>
                  <a:lnTo>
                    <a:pt x="5338" y="53912"/>
                  </a:lnTo>
                  <a:lnTo>
                    <a:pt x="5362" y="51961"/>
                  </a:lnTo>
                  <a:lnTo>
                    <a:pt x="5405" y="49990"/>
                  </a:lnTo>
                  <a:lnTo>
                    <a:pt x="5453" y="47998"/>
                  </a:lnTo>
                  <a:lnTo>
                    <a:pt x="5513" y="46007"/>
                  </a:lnTo>
                  <a:lnTo>
                    <a:pt x="5586" y="43995"/>
                  </a:lnTo>
                  <a:lnTo>
                    <a:pt x="5676" y="41963"/>
                  </a:lnTo>
                  <a:lnTo>
                    <a:pt x="5773" y="39931"/>
                  </a:lnTo>
                  <a:lnTo>
                    <a:pt x="5882" y="37899"/>
                  </a:lnTo>
                  <a:lnTo>
                    <a:pt x="6009" y="35826"/>
                  </a:lnTo>
                  <a:lnTo>
                    <a:pt x="6141" y="33753"/>
                  </a:lnTo>
                  <a:lnTo>
                    <a:pt x="6292" y="31680"/>
                  </a:lnTo>
                  <a:lnTo>
                    <a:pt x="6449" y="29587"/>
                  </a:lnTo>
                  <a:lnTo>
                    <a:pt x="6625" y="27474"/>
                  </a:lnTo>
                  <a:lnTo>
                    <a:pt x="6667" y="27027"/>
                  </a:lnTo>
                  <a:lnTo>
                    <a:pt x="6721" y="26600"/>
                  </a:lnTo>
                  <a:lnTo>
                    <a:pt x="6782" y="26234"/>
                  </a:lnTo>
                  <a:lnTo>
                    <a:pt x="6848" y="25889"/>
                  </a:lnTo>
                  <a:lnTo>
                    <a:pt x="6926" y="25584"/>
                  </a:lnTo>
                  <a:lnTo>
                    <a:pt x="7005" y="25300"/>
                  </a:lnTo>
                  <a:lnTo>
                    <a:pt x="7090" y="25076"/>
                  </a:lnTo>
                  <a:lnTo>
                    <a:pt x="7186" y="24853"/>
                  </a:lnTo>
                  <a:lnTo>
                    <a:pt x="7277" y="24690"/>
                  </a:lnTo>
                  <a:lnTo>
                    <a:pt x="7379" y="24548"/>
                  </a:lnTo>
                  <a:lnTo>
                    <a:pt x="7482" y="24426"/>
                  </a:lnTo>
                  <a:lnTo>
                    <a:pt x="7585" y="24345"/>
                  </a:lnTo>
                  <a:lnTo>
                    <a:pt x="7693" y="24304"/>
                  </a:lnTo>
                  <a:lnTo>
                    <a:pt x="7802" y="24263"/>
                  </a:lnTo>
                  <a:lnTo>
                    <a:pt x="7911" y="24284"/>
                  </a:lnTo>
                  <a:lnTo>
                    <a:pt x="8019" y="24304"/>
                  </a:lnTo>
                  <a:lnTo>
                    <a:pt x="8025" y="23979"/>
                  </a:lnTo>
                  <a:lnTo>
                    <a:pt x="8050" y="23654"/>
                  </a:lnTo>
                  <a:lnTo>
                    <a:pt x="8074" y="23349"/>
                  </a:lnTo>
                  <a:lnTo>
                    <a:pt x="8104" y="23044"/>
                  </a:lnTo>
                  <a:lnTo>
                    <a:pt x="8146" y="22760"/>
                  </a:lnTo>
                  <a:lnTo>
                    <a:pt x="8195" y="22475"/>
                  </a:lnTo>
                  <a:lnTo>
                    <a:pt x="8249" y="22211"/>
                  </a:lnTo>
                  <a:lnTo>
                    <a:pt x="8309" y="21967"/>
                  </a:lnTo>
                  <a:lnTo>
                    <a:pt x="8382" y="21743"/>
                  </a:lnTo>
                  <a:lnTo>
                    <a:pt x="8460" y="21540"/>
                  </a:lnTo>
                  <a:lnTo>
                    <a:pt x="8545" y="21378"/>
                  </a:lnTo>
                  <a:lnTo>
                    <a:pt x="8635" y="21235"/>
                  </a:lnTo>
                  <a:lnTo>
                    <a:pt x="8738" y="21114"/>
                  </a:lnTo>
                  <a:lnTo>
                    <a:pt x="8847" y="21032"/>
                  </a:lnTo>
                  <a:lnTo>
                    <a:pt x="8961" y="20992"/>
                  </a:lnTo>
                  <a:close/>
                  <a:moveTo>
                    <a:pt x="0" y="0"/>
                  </a:moveTo>
                  <a:lnTo>
                    <a:pt x="55" y="203"/>
                  </a:lnTo>
                  <a:lnTo>
                    <a:pt x="109" y="406"/>
                  </a:lnTo>
                  <a:lnTo>
                    <a:pt x="157" y="630"/>
                  </a:lnTo>
                  <a:lnTo>
                    <a:pt x="206" y="854"/>
                  </a:lnTo>
                  <a:lnTo>
                    <a:pt x="248" y="1097"/>
                  </a:lnTo>
                  <a:lnTo>
                    <a:pt x="290" y="1341"/>
                  </a:lnTo>
                  <a:lnTo>
                    <a:pt x="320" y="1605"/>
                  </a:lnTo>
                  <a:lnTo>
                    <a:pt x="357" y="1890"/>
                  </a:lnTo>
                  <a:lnTo>
                    <a:pt x="381" y="2174"/>
                  </a:lnTo>
                  <a:lnTo>
                    <a:pt x="405" y="2459"/>
                  </a:lnTo>
                  <a:lnTo>
                    <a:pt x="429" y="2784"/>
                  </a:lnTo>
                  <a:lnTo>
                    <a:pt x="441" y="3089"/>
                  </a:lnTo>
                  <a:lnTo>
                    <a:pt x="453" y="3414"/>
                  </a:lnTo>
                  <a:lnTo>
                    <a:pt x="459" y="3759"/>
                  </a:lnTo>
                  <a:lnTo>
                    <a:pt x="459" y="4105"/>
                  </a:lnTo>
                  <a:lnTo>
                    <a:pt x="453" y="4471"/>
                  </a:lnTo>
                  <a:lnTo>
                    <a:pt x="357" y="8697"/>
                  </a:lnTo>
                  <a:lnTo>
                    <a:pt x="278" y="12944"/>
                  </a:lnTo>
                  <a:lnTo>
                    <a:pt x="206" y="17212"/>
                  </a:lnTo>
                  <a:lnTo>
                    <a:pt x="139" y="21500"/>
                  </a:lnTo>
                  <a:lnTo>
                    <a:pt x="91" y="25808"/>
                  </a:lnTo>
                  <a:lnTo>
                    <a:pt x="55" y="30116"/>
                  </a:lnTo>
                  <a:lnTo>
                    <a:pt x="43" y="32290"/>
                  </a:lnTo>
                  <a:lnTo>
                    <a:pt x="36" y="34444"/>
                  </a:lnTo>
                  <a:lnTo>
                    <a:pt x="30" y="36618"/>
                  </a:lnTo>
                  <a:lnTo>
                    <a:pt x="30" y="38793"/>
                  </a:lnTo>
                  <a:lnTo>
                    <a:pt x="30" y="40947"/>
                  </a:lnTo>
                  <a:lnTo>
                    <a:pt x="43" y="43121"/>
                  </a:lnTo>
                  <a:lnTo>
                    <a:pt x="55" y="45296"/>
                  </a:lnTo>
                  <a:lnTo>
                    <a:pt x="67" y="47470"/>
                  </a:lnTo>
                  <a:lnTo>
                    <a:pt x="91" y="49644"/>
                  </a:lnTo>
                  <a:lnTo>
                    <a:pt x="115" y="51798"/>
                  </a:lnTo>
                  <a:lnTo>
                    <a:pt x="145" y="53973"/>
                  </a:lnTo>
                  <a:lnTo>
                    <a:pt x="181" y="56147"/>
                  </a:lnTo>
                  <a:lnTo>
                    <a:pt x="224" y="58301"/>
                  </a:lnTo>
                  <a:lnTo>
                    <a:pt x="272" y="60475"/>
                  </a:lnTo>
                  <a:lnTo>
                    <a:pt x="320" y="62629"/>
                  </a:lnTo>
                  <a:lnTo>
                    <a:pt x="381" y="64783"/>
                  </a:lnTo>
                  <a:lnTo>
                    <a:pt x="447" y="66958"/>
                  </a:lnTo>
                  <a:lnTo>
                    <a:pt x="514" y="69091"/>
                  </a:lnTo>
                  <a:lnTo>
                    <a:pt x="592" y="71245"/>
                  </a:lnTo>
                  <a:lnTo>
                    <a:pt x="671" y="73399"/>
                  </a:lnTo>
                  <a:lnTo>
                    <a:pt x="761" y="75533"/>
                  </a:lnTo>
                  <a:lnTo>
                    <a:pt x="852" y="77667"/>
                  </a:lnTo>
                  <a:lnTo>
                    <a:pt x="954" y="79801"/>
                  </a:lnTo>
                  <a:lnTo>
                    <a:pt x="1063" y="81934"/>
                  </a:lnTo>
                  <a:lnTo>
                    <a:pt x="1178" y="84048"/>
                  </a:lnTo>
                  <a:lnTo>
                    <a:pt x="1299" y="86161"/>
                  </a:lnTo>
                  <a:lnTo>
                    <a:pt x="1425" y="88274"/>
                  </a:lnTo>
                  <a:lnTo>
                    <a:pt x="1564" y="90367"/>
                  </a:lnTo>
                  <a:lnTo>
                    <a:pt x="1709" y="92461"/>
                  </a:lnTo>
                  <a:lnTo>
                    <a:pt x="1860" y="94554"/>
                  </a:lnTo>
                  <a:lnTo>
                    <a:pt x="2017" y="96626"/>
                  </a:lnTo>
                  <a:lnTo>
                    <a:pt x="2180" y="98699"/>
                  </a:lnTo>
                  <a:lnTo>
                    <a:pt x="2355" y="100772"/>
                  </a:lnTo>
                  <a:lnTo>
                    <a:pt x="2536" y="102824"/>
                  </a:lnTo>
                  <a:lnTo>
                    <a:pt x="2730" y="104856"/>
                  </a:lnTo>
                  <a:lnTo>
                    <a:pt x="2929" y="106888"/>
                  </a:lnTo>
                  <a:lnTo>
                    <a:pt x="3134" y="108921"/>
                  </a:lnTo>
                  <a:lnTo>
                    <a:pt x="3352" y="110932"/>
                  </a:lnTo>
                  <a:lnTo>
                    <a:pt x="3575" y="112944"/>
                  </a:lnTo>
                  <a:lnTo>
                    <a:pt x="3811" y="114936"/>
                  </a:lnTo>
                  <a:lnTo>
                    <a:pt x="4052" y="116927"/>
                  </a:lnTo>
                  <a:lnTo>
                    <a:pt x="4306" y="118898"/>
                  </a:lnTo>
                  <a:lnTo>
                    <a:pt x="4565" y="120849"/>
                  </a:lnTo>
                  <a:lnTo>
                    <a:pt x="4837" y="122800"/>
                  </a:lnTo>
                  <a:lnTo>
                    <a:pt x="5115" y="124730"/>
                  </a:lnTo>
                  <a:lnTo>
                    <a:pt x="5405" y="126640"/>
                  </a:lnTo>
                  <a:lnTo>
                    <a:pt x="5707" y="128551"/>
                  </a:lnTo>
                  <a:lnTo>
                    <a:pt x="6015" y="130461"/>
                  </a:lnTo>
                  <a:lnTo>
                    <a:pt x="6335" y="132330"/>
                  </a:lnTo>
                  <a:lnTo>
                    <a:pt x="6661" y="134200"/>
                  </a:lnTo>
                  <a:lnTo>
                    <a:pt x="6999" y="136049"/>
                  </a:lnTo>
                  <a:lnTo>
                    <a:pt x="7349" y="137878"/>
                  </a:lnTo>
                  <a:lnTo>
                    <a:pt x="7561" y="138955"/>
                  </a:lnTo>
                  <a:lnTo>
                    <a:pt x="7778" y="140012"/>
                  </a:lnTo>
                  <a:lnTo>
                    <a:pt x="7989" y="141068"/>
                  </a:lnTo>
                  <a:lnTo>
                    <a:pt x="8213" y="142084"/>
                  </a:lnTo>
                  <a:lnTo>
                    <a:pt x="8430" y="143121"/>
                  </a:lnTo>
                  <a:lnTo>
                    <a:pt x="8654" y="144116"/>
                  </a:lnTo>
                  <a:lnTo>
                    <a:pt x="8883" y="145112"/>
                  </a:lnTo>
                  <a:lnTo>
                    <a:pt x="9112" y="146088"/>
                  </a:lnTo>
                  <a:lnTo>
                    <a:pt x="9342" y="147063"/>
                  </a:lnTo>
                  <a:lnTo>
                    <a:pt x="9577" y="148018"/>
                  </a:lnTo>
                  <a:lnTo>
                    <a:pt x="9813" y="148953"/>
                  </a:lnTo>
                  <a:lnTo>
                    <a:pt x="10048" y="149888"/>
                  </a:lnTo>
                  <a:lnTo>
                    <a:pt x="10290" y="150802"/>
                  </a:lnTo>
                  <a:lnTo>
                    <a:pt x="10531" y="151696"/>
                  </a:lnTo>
                  <a:lnTo>
                    <a:pt x="10779" y="152590"/>
                  </a:lnTo>
                  <a:lnTo>
                    <a:pt x="11027" y="153464"/>
                  </a:lnTo>
                  <a:lnTo>
                    <a:pt x="11274" y="154338"/>
                  </a:lnTo>
                  <a:lnTo>
                    <a:pt x="11528" y="155191"/>
                  </a:lnTo>
                  <a:lnTo>
                    <a:pt x="11781" y="156025"/>
                  </a:lnTo>
                  <a:lnTo>
                    <a:pt x="12035" y="156858"/>
                  </a:lnTo>
                  <a:lnTo>
                    <a:pt x="12295" y="157671"/>
                  </a:lnTo>
                  <a:lnTo>
                    <a:pt x="12554" y="158483"/>
                  </a:lnTo>
                  <a:lnTo>
                    <a:pt x="12820" y="159276"/>
                  </a:lnTo>
                  <a:lnTo>
                    <a:pt x="13086" y="160048"/>
                  </a:lnTo>
                  <a:lnTo>
                    <a:pt x="13351" y="160820"/>
                  </a:lnTo>
                  <a:lnTo>
                    <a:pt x="13623" y="161593"/>
                  </a:lnTo>
                  <a:lnTo>
                    <a:pt x="13889" y="162324"/>
                  </a:lnTo>
                  <a:lnTo>
                    <a:pt x="14167" y="163056"/>
                  </a:lnTo>
                  <a:lnTo>
                    <a:pt x="14438" y="163787"/>
                  </a:lnTo>
                  <a:lnTo>
                    <a:pt x="14716" y="164498"/>
                  </a:lnTo>
                  <a:lnTo>
                    <a:pt x="14994" y="165210"/>
                  </a:lnTo>
                  <a:lnTo>
                    <a:pt x="15278" y="165901"/>
                  </a:lnTo>
                  <a:lnTo>
                    <a:pt x="15562" y="166571"/>
                  </a:lnTo>
                  <a:lnTo>
                    <a:pt x="15845" y="167242"/>
                  </a:lnTo>
                  <a:lnTo>
                    <a:pt x="16129" y="167892"/>
                  </a:lnTo>
                  <a:lnTo>
                    <a:pt x="16419" y="168542"/>
                  </a:lnTo>
                  <a:lnTo>
                    <a:pt x="16709" y="169172"/>
                  </a:lnTo>
                  <a:lnTo>
                    <a:pt x="16999" y="169802"/>
                  </a:lnTo>
                  <a:lnTo>
                    <a:pt x="17591" y="171021"/>
                  </a:lnTo>
                  <a:lnTo>
                    <a:pt x="18182" y="172200"/>
                  </a:lnTo>
                  <a:lnTo>
                    <a:pt x="18786" y="173318"/>
                  </a:lnTo>
                  <a:lnTo>
                    <a:pt x="19396" y="174415"/>
                  </a:lnTo>
                  <a:lnTo>
                    <a:pt x="20012" y="175472"/>
                  </a:lnTo>
                  <a:lnTo>
                    <a:pt x="20634" y="176467"/>
                  </a:lnTo>
                  <a:lnTo>
                    <a:pt x="21262" y="177443"/>
                  </a:lnTo>
                  <a:lnTo>
                    <a:pt x="21890" y="178378"/>
                  </a:lnTo>
                  <a:lnTo>
                    <a:pt x="22530" y="179272"/>
                  </a:lnTo>
                  <a:lnTo>
                    <a:pt x="23176" y="180125"/>
                  </a:lnTo>
                  <a:lnTo>
                    <a:pt x="23822" y="180958"/>
                  </a:lnTo>
                  <a:lnTo>
                    <a:pt x="24475" y="181731"/>
                  </a:lnTo>
                  <a:lnTo>
                    <a:pt x="25133" y="182482"/>
                  </a:lnTo>
                  <a:lnTo>
                    <a:pt x="25797" y="183194"/>
                  </a:lnTo>
                  <a:lnTo>
                    <a:pt x="26461" y="183864"/>
                  </a:lnTo>
                  <a:lnTo>
                    <a:pt x="27138" y="184515"/>
                  </a:lnTo>
                  <a:lnTo>
                    <a:pt x="27808" y="185124"/>
                  </a:lnTo>
                  <a:lnTo>
                    <a:pt x="28490" y="185693"/>
                  </a:lnTo>
                  <a:lnTo>
                    <a:pt x="29173" y="186242"/>
                  </a:lnTo>
                  <a:lnTo>
                    <a:pt x="29855" y="186750"/>
                  </a:lnTo>
                  <a:lnTo>
                    <a:pt x="30549" y="187238"/>
                  </a:lnTo>
                  <a:lnTo>
                    <a:pt x="31238" y="187685"/>
                  </a:lnTo>
                  <a:lnTo>
                    <a:pt x="31932" y="188111"/>
                  </a:lnTo>
                  <a:lnTo>
                    <a:pt x="32633" y="188497"/>
                  </a:lnTo>
                  <a:lnTo>
                    <a:pt x="33333" y="188863"/>
                  </a:lnTo>
                  <a:lnTo>
                    <a:pt x="34034" y="189188"/>
                  </a:lnTo>
                  <a:lnTo>
                    <a:pt x="34740" y="189493"/>
                  </a:lnTo>
                  <a:lnTo>
                    <a:pt x="35447" y="189778"/>
                  </a:lnTo>
                  <a:lnTo>
                    <a:pt x="36153" y="190022"/>
                  </a:lnTo>
                  <a:lnTo>
                    <a:pt x="36866" y="190245"/>
                  </a:lnTo>
                  <a:lnTo>
                    <a:pt x="37578" y="190448"/>
                  </a:lnTo>
                  <a:lnTo>
                    <a:pt x="38291" y="190631"/>
                  </a:lnTo>
                  <a:lnTo>
                    <a:pt x="39003" y="190773"/>
                  </a:lnTo>
                  <a:lnTo>
                    <a:pt x="39716" y="190895"/>
                  </a:lnTo>
                  <a:lnTo>
                    <a:pt x="40434" y="190997"/>
                  </a:lnTo>
                  <a:lnTo>
                    <a:pt x="41147" y="191078"/>
                  </a:lnTo>
                  <a:lnTo>
                    <a:pt x="41866" y="191139"/>
                  </a:lnTo>
                  <a:lnTo>
                    <a:pt x="42578" y="191180"/>
                  </a:lnTo>
                  <a:lnTo>
                    <a:pt x="43297" y="191200"/>
                  </a:lnTo>
                  <a:lnTo>
                    <a:pt x="44009" y="191200"/>
                  </a:lnTo>
                  <a:lnTo>
                    <a:pt x="44728" y="191180"/>
                  </a:lnTo>
                  <a:lnTo>
                    <a:pt x="45440" y="191119"/>
                  </a:lnTo>
                  <a:lnTo>
                    <a:pt x="46153" y="191058"/>
                  </a:lnTo>
                  <a:lnTo>
                    <a:pt x="46865" y="190997"/>
                  </a:lnTo>
                  <a:lnTo>
                    <a:pt x="47578" y="190895"/>
                  </a:lnTo>
                  <a:lnTo>
                    <a:pt x="48967" y="190672"/>
                  </a:lnTo>
                  <a:lnTo>
                    <a:pt x="50368" y="190448"/>
                  </a:lnTo>
                  <a:lnTo>
                    <a:pt x="51781" y="190164"/>
                  </a:lnTo>
                  <a:lnTo>
                    <a:pt x="53206" y="189879"/>
                  </a:lnTo>
                  <a:lnTo>
                    <a:pt x="54643" y="189534"/>
                  </a:lnTo>
                  <a:lnTo>
                    <a:pt x="56086" y="189168"/>
                  </a:lnTo>
                  <a:lnTo>
                    <a:pt x="57536" y="188741"/>
                  </a:lnTo>
                  <a:lnTo>
                    <a:pt x="58991" y="188294"/>
                  </a:lnTo>
                  <a:lnTo>
                    <a:pt x="59722" y="188050"/>
                  </a:lnTo>
                  <a:lnTo>
                    <a:pt x="60452" y="187786"/>
                  </a:lnTo>
                  <a:lnTo>
                    <a:pt x="61183" y="187502"/>
                  </a:lnTo>
                  <a:lnTo>
                    <a:pt x="61914" y="187217"/>
                  </a:lnTo>
                  <a:lnTo>
                    <a:pt x="62650" y="186912"/>
                  </a:lnTo>
                  <a:lnTo>
                    <a:pt x="63381" y="186608"/>
                  </a:lnTo>
                  <a:lnTo>
                    <a:pt x="64112" y="186282"/>
                  </a:lnTo>
                  <a:lnTo>
                    <a:pt x="64842" y="185937"/>
                  </a:lnTo>
                  <a:lnTo>
                    <a:pt x="65579" y="185571"/>
                  </a:lnTo>
                  <a:lnTo>
                    <a:pt x="66310" y="185185"/>
                  </a:lnTo>
                  <a:lnTo>
                    <a:pt x="67040" y="184799"/>
                  </a:lnTo>
                  <a:lnTo>
                    <a:pt x="67771" y="184393"/>
                  </a:lnTo>
                  <a:lnTo>
                    <a:pt x="68502" y="183966"/>
                  </a:lnTo>
                  <a:lnTo>
                    <a:pt x="69226" y="183519"/>
                  </a:lnTo>
                  <a:lnTo>
                    <a:pt x="69957" y="183051"/>
                  </a:lnTo>
                  <a:lnTo>
                    <a:pt x="70682" y="182564"/>
                  </a:lnTo>
                  <a:lnTo>
                    <a:pt x="71406" y="182076"/>
                  </a:lnTo>
                  <a:lnTo>
                    <a:pt x="72125" y="181548"/>
                  </a:lnTo>
                  <a:lnTo>
                    <a:pt x="72849" y="181019"/>
                  </a:lnTo>
                  <a:lnTo>
                    <a:pt x="73568" y="180450"/>
                  </a:lnTo>
                  <a:lnTo>
                    <a:pt x="74280" y="179861"/>
                  </a:lnTo>
                  <a:lnTo>
                    <a:pt x="74999" y="179272"/>
                  </a:lnTo>
                  <a:lnTo>
                    <a:pt x="75706" y="178642"/>
                  </a:lnTo>
                  <a:lnTo>
                    <a:pt x="76418" y="177992"/>
                  </a:lnTo>
                  <a:lnTo>
                    <a:pt x="77125" y="177341"/>
                  </a:lnTo>
                  <a:lnTo>
                    <a:pt x="77825" y="176650"/>
                  </a:lnTo>
                  <a:lnTo>
                    <a:pt x="78526" y="175919"/>
                  </a:lnTo>
                  <a:lnTo>
                    <a:pt x="79220" y="175187"/>
                  </a:lnTo>
                  <a:lnTo>
                    <a:pt x="79914" y="174435"/>
                  </a:lnTo>
                  <a:lnTo>
                    <a:pt x="80603" y="173643"/>
                  </a:lnTo>
                  <a:lnTo>
                    <a:pt x="81291" y="172830"/>
                  </a:lnTo>
                  <a:lnTo>
                    <a:pt x="81968" y="171997"/>
                  </a:lnTo>
                  <a:lnTo>
                    <a:pt x="82650" y="171143"/>
                  </a:lnTo>
                  <a:lnTo>
                    <a:pt x="83320" y="170249"/>
                  </a:lnTo>
                  <a:lnTo>
                    <a:pt x="83990" y="169335"/>
                  </a:lnTo>
                  <a:lnTo>
                    <a:pt x="84655" y="168400"/>
                  </a:lnTo>
                  <a:lnTo>
                    <a:pt x="85313" y="167425"/>
                  </a:lnTo>
                  <a:lnTo>
                    <a:pt x="85965" y="166429"/>
                  </a:lnTo>
                  <a:lnTo>
                    <a:pt x="86611" y="165393"/>
                  </a:lnTo>
                  <a:lnTo>
                    <a:pt x="87257" y="164356"/>
                  </a:lnTo>
                  <a:lnTo>
                    <a:pt x="87897" y="163259"/>
                  </a:lnTo>
                  <a:lnTo>
                    <a:pt x="88525" y="162161"/>
                  </a:lnTo>
                  <a:lnTo>
                    <a:pt x="89153" y="161003"/>
                  </a:lnTo>
                  <a:lnTo>
                    <a:pt x="89775" y="159845"/>
                  </a:lnTo>
                  <a:lnTo>
                    <a:pt x="90391" y="158626"/>
                  </a:lnTo>
                  <a:lnTo>
                    <a:pt x="90995" y="157406"/>
                  </a:lnTo>
                  <a:lnTo>
                    <a:pt x="91599" y="156126"/>
                  </a:lnTo>
                  <a:lnTo>
                    <a:pt x="92191" y="154826"/>
                  </a:lnTo>
                  <a:lnTo>
                    <a:pt x="92577" y="153972"/>
                  </a:lnTo>
                  <a:lnTo>
                    <a:pt x="92958" y="153098"/>
                  </a:lnTo>
                  <a:lnTo>
                    <a:pt x="93332" y="152204"/>
                  </a:lnTo>
                  <a:lnTo>
                    <a:pt x="93694" y="151330"/>
                  </a:lnTo>
                  <a:lnTo>
                    <a:pt x="94057" y="150436"/>
                  </a:lnTo>
                  <a:lnTo>
                    <a:pt x="94407" y="149522"/>
                  </a:lnTo>
                  <a:lnTo>
                    <a:pt x="94751" y="148628"/>
                  </a:lnTo>
                  <a:lnTo>
                    <a:pt x="95095" y="147713"/>
                  </a:lnTo>
                  <a:lnTo>
                    <a:pt x="95428" y="146799"/>
                  </a:lnTo>
                  <a:lnTo>
                    <a:pt x="95754" y="145864"/>
                  </a:lnTo>
                  <a:lnTo>
                    <a:pt x="96074" y="144929"/>
                  </a:lnTo>
                  <a:lnTo>
                    <a:pt x="96388" y="143995"/>
                  </a:lnTo>
                  <a:lnTo>
                    <a:pt x="96696" y="143060"/>
                  </a:lnTo>
                  <a:lnTo>
                    <a:pt x="96998" y="142105"/>
                  </a:lnTo>
                  <a:lnTo>
                    <a:pt x="97293" y="141150"/>
                  </a:lnTo>
                  <a:lnTo>
                    <a:pt x="97583" y="140174"/>
                  </a:lnTo>
                  <a:lnTo>
                    <a:pt x="97867" y="139219"/>
                  </a:lnTo>
                  <a:lnTo>
                    <a:pt x="98145" y="138244"/>
                  </a:lnTo>
                  <a:lnTo>
                    <a:pt x="98417" y="137248"/>
                  </a:lnTo>
                  <a:lnTo>
                    <a:pt x="98682" y="136273"/>
                  </a:lnTo>
                  <a:lnTo>
                    <a:pt x="98948" y="135277"/>
                  </a:lnTo>
                  <a:lnTo>
                    <a:pt x="99202" y="134281"/>
                  </a:lnTo>
                  <a:lnTo>
                    <a:pt x="99449" y="133265"/>
                  </a:lnTo>
                  <a:lnTo>
                    <a:pt x="99697" y="132269"/>
                  </a:lnTo>
                  <a:lnTo>
                    <a:pt x="99938" y="131253"/>
                  </a:lnTo>
                  <a:lnTo>
                    <a:pt x="100168" y="130237"/>
                  </a:lnTo>
                  <a:lnTo>
                    <a:pt x="100397" y="129201"/>
                  </a:lnTo>
                  <a:lnTo>
                    <a:pt x="100621" y="128164"/>
                  </a:lnTo>
                  <a:lnTo>
                    <a:pt x="100838" y="127128"/>
                  </a:lnTo>
                  <a:lnTo>
                    <a:pt x="101055" y="126092"/>
                  </a:lnTo>
                  <a:lnTo>
                    <a:pt x="101261" y="125035"/>
                  </a:lnTo>
                  <a:lnTo>
                    <a:pt x="101466" y="123978"/>
                  </a:lnTo>
                  <a:lnTo>
                    <a:pt x="101665" y="122922"/>
                  </a:lnTo>
                  <a:lnTo>
                    <a:pt x="101859" y="121865"/>
                  </a:lnTo>
                  <a:lnTo>
                    <a:pt x="102046" y="120788"/>
                  </a:lnTo>
                  <a:lnTo>
                    <a:pt x="102227" y="119711"/>
                  </a:lnTo>
                  <a:lnTo>
                    <a:pt x="102408" y="118634"/>
                  </a:lnTo>
                  <a:lnTo>
                    <a:pt x="102583" y="117537"/>
                  </a:lnTo>
                  <a:lnTo>
                    <a:pt x="102752" y="116460"/>
                  </a:lnTo>
                  <a:lnTo>
                    <a:pt x="102921" y="115362"/>
                  </a:lnTo>
                  <a:lnTo>
                    <a:pt x="103084" y="114265"/>
                  </a:lnTo>
                  <a:lnTo>
                    <a:pt x="103241" y="113147"/>
                  </a:lnTo>
                  <a:lnTo>
                    <a:pt x="103392" y="112030"/>
                  </a:lnTo>
                  <a:lnTo>
                    <a:pt x="103543" y="110932"/>
                  </a:lnTo>
                  <a:lnTo>
                    <a:pt x="103682" y="109794"/>
                  </a:lnTo>
                  <a:lnTo>
                    <a:pt x="103827" y="108677"/>
                  </a:lnTo>
                  <a:lnTo>
                    <a:pt x="103960" y="107539"/>
                  </a:lnTo>
                  <a:lnTo>
                    <a:pt x="104093" y="106421"/>
                  </a:lnTo>
                  <a:lnTo>
                    <a:pt x="104220" y="105263"/>
                  </a:lnTo>
                  <a:lnTo>
                    <a:pt x="104346" y="104125"/>
                  </a:lnTo>
                  <a:lnTo>
                    <a:pt x="104467" y="102987"/>
                  </a:lnTo>
                  <a:lnTo>
                    <a:pt x="104588" y="101828"/>
                  </a:lnTo>
                  <a:lnTo>
                    <a:pt x="104697" y="100670"/>
                  </a:lnTo>
                  <a:lnTo>
                    <a:pt x="104811" y="99512"/>
                  </a:lnTo>
                  <a:lnTo>
                    <a:pt x="104914" y="98333"/>
                  </a:lnTo>
                  <a:lnTo>
                    <a:pt x="105017" y="97175"/>
                  </a:lnTo>
                  <a:lnTo>
                    <a:pt x="105216" y="94818"/>
                  </a:lnTo>
                  <a:lnTo>
                    <a:pt x="105397" y="92440"/>
                  </a:lnTo>
                  <a:lnTo>
                    <a:pt x="105566" y="90063"/>
                  </a:lnTo>
                  <a:lnTo>
                    <a:pt x="105723" y="87644"/>
                  </a:lnTo>
                  <a:lnTo>
                    <a:pt x="105868" y="85226"/>
                  </a:lnTo>
                  <a:lnTo>
                    <a:pt x="106007" y="82788"/>
                  </a:lnTo>
                  <a:lnTo>
                    <a:pt x="106128" y="80349"/>
                  </a:lnTo>
                  <a:lnTo>
                    <a:pt x="106243" y="77870"/>
                  </a:lnTo>
                  <a:lnTo>
                    <a:pt x="106351" y="75391"/>
                  </a:lnTo>
                  <a:lnTo>
                    <a:pt x="106442" y="72891"/>
                  </a:lnTo>
                  <a:lnTo>
                    <a:pt x="106532" y="70392"/>
                  </a:lnTo>
                  <a:lnTo>
                    <a:pt x="106611" y="67872"/>
                  </a:lnTo>
                  <a:lnTo>
                    <a:pt x="106683" y="65332"/>
                  </a:lnTo>
                  <a:lnTo>
                    <a:pt x="106744" y="62792"/>
                  </a:lnTo>
                  <a:lnTo>
                    <a:pt x="106804" y="60231"/>
                  </a:lnTo>
                  <a:lnTo>
                    <a:pt x="106852" y="57651"/>
                  </a:lnTo>
                  <a:lnTo>
                    <a:pt x="106901" y="55070"/>
                  </a:lnTo>
                  <a:lnTo>
                    <a:pt x="106937" y="52469"/>
                  </a:lnTo>
                  <a:lnTo>
                    <a:pt x="106973" y="49868"/>
                  </a:lnTo>
                  <a:lnTo>
                    <a:pt x="107003" y="47246"/>
                  </a:lnTo>
                  <a:lnTo>
                    <a:pt x="107058" y="41983"/>
                  </a:lnTo>
                  <a:lnTo>
                    <a:pt x="107100" y="36679"/>
                  </a:lnTo>
                  <a:lnTo>
                    <a:pt x="107136" y="31335"/>
                  </a:lnTo>
                  <a:lnTo>
                    <a:pt x="107166" y="25950"/>
                  </a:lnTo>
                  <a:lnTo>
                    <a:pt x="107197" y="20545"/>
                  </a:lnTo>
                  <a:lnTo>
                    <a:pt x="107239" y="15119"/>
                  </a:lnTo>
                  <a:lnTo>
                    <a:pt x="107287" y="9652"/>
                  </a:lnTo>
                  <a:lnTo>
                    <a:pt x="107311" y="6929"/>
                  </a:lnTo>
                  <a:lnTo>
                    <a:pt x="107348" y="4186"/>
                  </a:lnTo>
                  <a:lnTo>
                    <a:pt x="107354" y="3861"/>
                  </a:lnTo>
                  <a:lnTo>
                    <a:pt x="107366" y="3556"/>
                  </a:lnTo>
                  <a:lnTo>
                    <a:pt x="107378" y="3272"/>
                  </a:lnTo>
                  <a:lnTo>
                    <a:pt x="107402" y="3008"/>
                  </a:lnTo>
                  <a:lnTo>
                    <a:pt x="107432" y="2743"/>
                  </a:lnTo>
                  <a:lnTo>
                    <a:pt x="107462" y="2500"/>
                  </a:lnTo>
                  <a:lnTo>
                    <a:pt x="107499" y="2256"/>
                  </a:lnTo>
                  <a:lnTo>
                    <a:pt x="107535" y="2052"/>
                  </a:lnTo>
                  <a:lnTo>
                    <a:pt x="107577" y="1829"/>
                  </a:lnTo>
                  <a:lnTo>
                    <a:pt x="107625" y="1646"/>
                  </a:lnTo>
                  <a:lnTo>
                    <a:pt x="107674" y="1463"/>
                  </a:lnTo>
                  <a:lnTo>
                    <a:pt x="107728" y="1301"/>
                  </a:lnTo>
                  <a:lnTo>
                    <a:pt x="107782" y="1138"/>
                  </a:lnTo>
                  <a:lnTo>
                    <a:pt x="107843" y="975"/>
                  </a:lnTo>
                  <a:lnTo>
                    <a:pt x="107903" y="854"/>
                  </a:lnTo>
                  <a:lnTo>
                    <a:pt x="107964" y="711"/>
                  </a:lnTo>
                  <a:lnTo>
                    <a:pt x="104648" y="1504"/>
                  </a:lnTo>
                  <a:lnTo>
                    <a:pt x="101315" y="2235"/>
                  </a:lnTo>
                  <a:lnTo>
                    <a:pt x="97976" y="2906"/>
                  </a:lnTo>
                  <a:lnTo>
                    <a:pt x="94630" y="3556"/>
                  </a:lnTo>
                  <a:lnTo>
                    <a:pt x="92952" y="3841"/>
                  </a:lnTo>
                  <a:lnTo>
                    <a:pt x="91273" y="4146"/>
                  </a:lnTo>
                  <a:lnTo>
                    <a:pt x="89588" y="4410"/>
                  </a:lnTo>
                  <a:lnTo>
                    <a:pt x="87903" y="4674"/>
                  </a:lnTo>
                  <a:lnTo>
                    <a:pt x="86219" y="4938"/>
                  </a:lnTo>
                  <a:lnTo>
                    <a:pt x="84534" y="5182"/>
                  </a:lnTo>
                  <a:lnTo>
                    <a:pt x="82843" y="5405"/>
                  </a:lnTo>
                  <a:lnTo>
                    <a:pt x="81152" y="5609"/>
                  </a:lnTo>
                  <a:lnTo>
                    <a:pt x="79462" y="5812"/>
                  </a:lnTo>
                  <a:lnTo>
                    <a:pt x="77765" y="6015"/>
                  </a:lnTo>
                  <a:lnTo>
                    <a:pt x="76074" y="6198"/>
                  </a:lnTo>
                  <a:lnTo>
                    <a:pt x="74377" y="6360"/>
                  </a:lnTo>
                  <a:lnTo>
                    <a:pt x="72680" y="6503"/>
                  </a:lnTo>
                  <a:lnTo>
                    <a:pt x="70983" y="6645"/>
                  </a:lnTo>
                  <a:lnTo>
                    <a:pt x="69281" y="6787"/>
                  </a:lnTo>
                  <a:lnTo>
                    <a:pt x="67584" y="6889"/>
                  </a:lnTo>
                  <a:lnTo>
                    <a:pt x="65881" y="6990"/>
                  </a:lnTo>
                  <a:lnTo>
                    <a:pt x="64184" y="7092"/>
                  </a:lnTo>
                  <a:lnTo>
                    <a:pt x="62481" y="7153"/>
                  </a:lnTo>
                  <a:lnTo>
                    <a:pt x="60778" y="7214"/>
                  </a:lnTo>
                  <a:lnTo>
                    <a:pt x="59075" y="7275"/>
                  </a:lnTo>
                  <a:lnTo>
                    <a:pt x="57373" y="7316"/>
                  </a:lnTo>
                  <a:lnTo>
                    <a:pt x="55670" y="7336"/>
                  </a:lnTo>
                  <a:lnTo>
                    <a:pt x="52264" y="7336"/>
                  </a:lnTo>
                  <a:lnTo>
                    <a:pt x="50561" y="7316"/>
                  </a:lnTo>
                  <a:lnTo>
                    <a:pt x="48858" y="7275"/>
                  </a:lnTo>
                  <a:lnTo>
                    <a:pt x="47155" y="7234"/>
                  </a:lnTo>
                  <a:lnTo>
                    <a:pt x="45458" y="7173"/>
                  </a:lnTo>
                  <a:lnTo>
                    <a:pt x="43756" y="7092"/>
                  </a:lnTo>
                  <a:lnTo>
                    <a:pt x="42053" y="7011"/>
                  </a:lnTo>
                  <a:lnTo>
                    <a:pt x="40356" y="6909"/>
                  </a:lnTo>
                  <a:lnTo>
                    <a:pt x="38659" y="6787"/>
                  </a:lnTo>
                  <a:lnTo>
                    <a:pt x="36956" y="6665"/>
                  </a:lnTo>
                  <a:lnTo>
                    <a:pt x="35259" y="6523"/>
                  </a:lnTo>
                  <a:lnTo>
                    <a:pt x="33563" y="6360"/>
                  </a:lnTo>
                  <a:lnTo>
                    <a:pt x="31872" y="6178"/>
                  </a:lnTo>
                  <a:lnTo>
                    <a:pt x="30175" y="5995"/>
                  </a:lnTo>
                  <a:lnTo>
                    <a:pt x="28484" y="5792"/>
                  </a:lnTo>
                  <a:lnTo>
                    <a:pt x="26793" y="5568"/>
                  </a:lnTo>
                  <a:lnTo>
                    <a:pt x="25103" y="5324"/>
                  </a:lnTo>
                  <a:lnTo>
                    <a:pt x="23412" y="5080"/>
                  </a:lnTo>
                  <a:lnTo>
                    <a:pt x="21727" y="4816"/>
                  </a:lnTo>
                  <a:lnTo>
                    <a:pt x="20042" y="4552"/>
                  </a:lnTo>
                  <a:lnTo>
                    <a:pt x="18363" y="4247"/>
                  </a:lnTo>
                  <a:lnTo>
                    <a:pt x="16679" y="3942"/>
                  </a:lnTo>
                  <a:lnTo>
                    <a:pt x="15000" y="3617"/>
                  </a:lnTo>
                  <a:lnTo>
                    <a:pt x="13327" y="3272"/>
                  </a:lnTo>
                  <a:lnTo>
                    <a:pt x="11649" y="2926"/>
                  </a:lnTo>
                  <a:lnTo>
                    <a:pt x="9976" y="2560"/>
                  </a:lnTo>
                  <a:lnTo>
                    <a:pt x="8309" y="2174"/>
                  </a:lnTo>
                  <a:lnTo>
                    <a:pt x="6643" y="1768"/>
                  </a:lnTo>
                  <a:lnTo>
                    <a:pt x="4976" y="1341"/>
                  </a:lnTo>
                  <a:lnTo>
                    <a:pt x="3315" y="914"/>
                  </a:lnTo>
                  <a:lnTo>
                    <a:pt x="1655" y="467"/>
                  </a:lnTo>
                  <a:lnTo>
                    <a:pt x="0"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6"/>
            <p:cNvSpPr/>
            <p:nvPr/>
          </p:nvSpPr>
          <p:spPr>
            <a:xfrm>
              <a:off x="-2728275" y="-19743500"/>
              <a:ext cx="4216600" cy="8410350"/>
            </a:xfrm>
            <a:custGeom>
              <a:avLst/>
              <a:gdLst/>
              <a:ahLst/>
              <a:cxnLst/>
              <a:rect l="l" t="t" r="r" b="b"/>
              <a:pathLst>
                <a:path w="168664" h="336414" extrusionOk="0">
                  <a:moveTo>
                    <a:pt x="71219" y="20545"/>
                  </a:moveTo>
                  <a:lnTo>
                    <a:pt x="73418" y="20565"/>
                  </a:lnTo>
                  <a:lnTo>
                    <a:pt x="75622" y="20585"/>
                  </a:lnTo>
                  <a:lnTo>
                    <a:pt x="77826" y="20646"/>
                  </a:lnTo>
                  <a:lnTo>
                    <a:pt x="80024" y="20727"/>
                  </a:lnTo>
                  <a:lnTo>
                    <a:pt x="82228" y="20829"/>
                  </a:lnTo>
                  <a:lnTo>
                    <a:pt x="84432" y="20951"/>
                  </a:lnTo>
                  <a:lnTo>
                    <a:pt x="86636" y="21093"/>
                  </a:lnTo>
                  <a:lnTo>
                    <a:pt x="88840" y="21256"/>
                  </a:lnTo>
                  <a:lnTo>
                    <a:pt x="91044" y="21439"/>
                  </a:lnTo>
                  <a:lnTo>
                    <a:pt x="93242" y="21642"/>
                  </a:lnTo>
                  <a:lnTo>
                    <a:pt x="95446" y="21865"/>
                  </a:lnTo>
                  <a:lnTo>
                    <a:pt x="97644" y="22109"/>
                  </a:lnTo>
                  <a:lnTo>
                    <a:pt x="99848" y="22373"/>
                  </a:lnTo>
                  <a:lnTo>
                    <a:pt x="102046" y="22658"/>
                  </a:lnTo>
                  <a:lnTo>
                    <a:pt x="104244" y="22963"/>
                  </a:lnTo>
                  <a:lnTo>
                    <a:pt x="106436" y="23288"/>
                  </a:lnTo>
                  <a:lnTo>
                    <a:pt x="108628" y="23613"/>
                  </a:lnTo>
                  <a:lnTo>
                    <a:pt x="110820" y="23958"/>
                  </a:lnTo>
                  <a:lnTo>
                    <a:pt x="113012" y="24324"/>
                  </a:lnTo>
                  <a:lnTo>
                    <a:pt x="115198" y="24710"/>
                  </a:lnTo>
                  <a:lnTo>
                    <a:pt x="117384" y="25117"/>
                  </a:lnTo>
                  <a:lnTo>
                    <a:pt x="119564" y="25544"/>
                  </a:lnTo>
                  <a:lnTo>
                    <a:pt x="121744" y="25970"/>
                  </a:lnTo>
                  <a:lnTo>
                    <a:pt x="123918" y="26417"/>
                  </a:lnTo>
                  <a:lnTo>
                    <a:pt x="126092" y="26885"/>
                  </a:lnTo>
                  <a:lnTo>
                    <a:pt x="128260" y="27352"/>
                  </a:lnTo>
                  <a:lnTo>
                    <a:pt x="130427" y="27840"/>
                  </a:lnTo>
                  <a:lnTo>
                    <a:pt x="132583" y="28348"/>
                  </a:lnTo>
                  <a:lnTo>
                    <a:pt x="134745" y="28876"/>
                  </a:lnTo>
                  <a:lnTo>
                    <a:pt x="136895" y="29405"/>
                  </a:lnTo>
                  <a:lnTo>
                    <a:pt x="139045" y="29953"/>
                  </a:lnTo>
                  <a:lnTo>
                    <a:pt x="141188" y="30502"/>
                  </a:lnTo>
                  <a:lnTo>
                    <a:pt x="141303" y="30542"/>
                  </a:lnTo>
                  <a:lnTo>
                    <a:pt x="141418" y="30624"/>
                  </a:lnTo>
                  <a:lnTo>
                    <a:pt x="141520" y="30725"/>
                  </a:lnTo>
                  <a:lnTo>
                    <a:pt x="141611" y="30868"/>
                  </a:lnTo>
                  <a:lnTo>
                    <a:pt x="141701" y="31010"/>
                  </a:lnTo>
                  <a:lnTo>
                    <a:pt x="141780" y="31193"/>
                  </a:lnTo>
                  <a:lnTo>
                    <a:pt x="141858" y="31416"/>
                  </a:lnTo>
                  <a:lnTo>
                    <a:pt x="141925" y="31640"/>
                  </a:lnTo>
                  <a:lnTo>
                    <a:pt x="141985" y="31884"/>
                  </a:lnTo>
                  <a:lnTo>
                    <a:pt x="142034" y="32128"/>
                  </a:lnTo>
                  <a:lnTo>
                    <a:pt x="142082" y="32412"/>
                  </a:lnTo>
                  <a:lnTo>
                    <a:pt x="142118" y="32697"/>
                  </a:lnTo>
                  <a:lnTo>
                    <a:pt x="142148" y="32981"/>
                  </a:lnTo>
                  <a:lnTo>
                    <a:pt x="142172" y="33286"/>
                  </a:lnTo>
                  <a:lnTo>
                    <a:pt x="142185" y="33591"/>
                  </a:lnTo>
                  <a:lnTo>
                    <a:pt x="142197" y="33895"/>
                  </a:lnTo>
                  <a:lnTo>
                    <a:pt x="142197" y="34200"/>
                  </a:lnTo>
                  <a:lnTo>
                    <a:pt x="142191" y="34505"/>
                  </a:lnTo>
                  <a:lnTo>
                    <a:pt x="142179" y="34810"/>
                  </a:lnTo>
                  <a:lnTo>
                    <a:pt x="142160" y="35094"/>
                  </a:lnTo>
                  <a:lnTo>
                    <a:pt x="142130" y="35399"/>
                  </a:lnTo>
                  <a:lnTo>
                    <a:pt x="142094" y="35684"/>
                  </a:lnTo>
                  <a:lnTo>
                    <a:pt x="142052" y="35948"/>
                  </a:lnTo>
                  <a:lnTo>
                    <a:pt x="142003" y="36192"/>
                  </a:lnTo>
                  <a:lnTo>
                    <a:pt x="141943" y="36436"/>
                  </a:lnTo>
                  <a:lnTo>
                    <a:pt x="141883" y="36659"/>
                  </a:lnTo>
                  <a:lnTo>
                    <a:pt x="141810" y="36862"/>
                  </a:lnTo>
                  <a:lnTo>
                    <a:pt x="141732" y="37045"/>
                  </a:lnTo>
                  <a:lnTo>
                    <a:pt x="141641" y="37187"/>
                  </a:lnTo>
                  <a:lnTo>
                    <a:pt x="141551" y="37330"/>
                  </a:lnTo>
                  <a:lnTo>
                    <a:pt x="141448" y="37431"/>
                  </a:lnTo>
                  <a:lnTo>
                    <a:pt x="141339" y="37492"/>
                  </a:lnTo>
                  <a:lnTo>
                    <a:pt x="141430" y="37716"/>
                  </a:lnTo>
                  <a:lnTo>
                    <a:pt x="141514" y="37960"/>
                  </a:lnTo>
                  <a:lnTo>
                    <a:pt x="141557" y="38082"/>
                  </a:lnTo>
                  <a:lnTo>
                    <a:pt x="141593" y="38244"/>
                  </a:lnTo>
                  <a:lnTo>
                    <a:pt x="141629" y="38386"/>
                  </a:lnTo>
                  <a:lnTo>
                    <a:pt x="141659" y="38569"/>
                  </a:lnTo>
                  <a:lnTo>
                    <a:pt x="141810" y="39443"/>
                  </a:lnTo>
                  <a:lnTo>
                    <a:pt x="141949" y="40317"/>
                  </a:lnTo>
                  <a:lnTo>
                    <a:pt x="142076" y="41191"/>
                  </a:lnTo>
                  <a:lnTo>
                    <a:pt x="142191" y="42085"/>
                  </a:lnTo>
                  <a:lnTo>
                    <a:pt x="142293" y="42999"/>
                  </a:lnTo>
                  <a:lnTo>
                    <a:pt x="142384" y="43914"/>
                  </a:lnTo>
                  <a:lnTo>
                    <a:pt x="142462" y="44848"/>
                  </a:lnTo>
                  <a:lnTo>
                    <a:pt x="142523" y="45763"/>
                  </a:lnTo>
                  <a:lnTo>
                    <a:pt x="142577" y="46698"/>
                  </a:lnTo>
                  <a:lnTo>
                    <a:pt x="142619" y="47632"/>
                  </a:lnTo>
                  <a:lnTo>
                    <a:pt x="142643" y="48588"/>
                  </a:lnTo>
                  <a:lnTo>
                    <a:pt x="142662" y="49522"/>
                  </a:lnTo>
                  <a:lnTo>
                    <a:pt x="142668" y="50457"/>
                  </a:lnTo>
                  <a:lnTo>
                    <a:pt x="142662" y="51412"/>
                  </a:lnTo>
                  <a:lnTo>
                    <a:pt x="142643" y="52347"/>
                  </a:lnTo>
                  <a:lnTo>
                    <a:pt x="142613" y="53282"/>
                  </a:lnTo>
                  <a:lnTo>
                    <a:pt x="142571" y="54216"/>
                  </a:lnTo>
                  <a:lnTo>
                    <a:pt x="142523" y="55131"/>
                  </a:lnTo>
                  <a:lnTo>
                    <a:pt x="142456" y="56045"/>
                  </a:lnTo>
                  <a:lnTo>
                    <a:pt x="142384" y="56939"/>
                  </a:lnTo>
                  <a:lnTo>
                    <a:pt x="142299" y="57834"/>
                  </a:lnTo>
                  <a:lnTo>
                    <a:pt x="142203" y="58728"/>
                  </a:lnTo>
                  <a:lnTo>
                    <a:pt x="142094" y="59601"/>
                  </a:lnTo>
                  <a:lnTo>
                    <a:pt x="141979" y="60455"/>
                  </a:lnTo>
                  <a:lnTo>
                    <a:pt x="141852" y="61288"/>
                  </a:lnTo>
                  <a:lnTo>
                    <a:pt x="141714" y="62121"/>
                  </a:lnTo>
                  <a:lnTo>
                    <a:pt x="141569" y="62914"/>
                  </a:lnTo>
                  <a:lnTo>
                    <a:pt x="141406" y="63706"/>
                  </a:lnTo>
                  <a:lnTo>
                    <a:pt x="141236" y="64479"/>
                  </a:lnTo>
                  <a:lnTo>
                    <a:pt x="141061" y="65210"/>
                  </a:lnTo>
                  <a:lnTo>
                    <a:pt x="140874" y="65942"/>
                  </a:lnTo>
                  <a:lnTo>
                    <a:pt x="140675" y="66633"/>
                  </a:lnTo>
                  <a:lnTo>
                    <a:pt x="140681" y="66856"/>
                  </a:lnTo>
                  <a:lnTo>
                    <a:pt x="140681" y="67080"/>
                  </a:lnTo>
                  <a:lnTo>
                    <a:pt x="140675" y="67323"/>
                  </a:lnTo>
                  <a:lnTo>
                    <a:pt x="140669" y="67547"/>
                  </a:lnTo>
                  <a:lnTo>
                    <a:pt x="140651" y="67750"/>
                  </a:lnTo>
                  <a:lnTo>
                    <a:pt x="140633" y="67974"/>
                  </a:lnTo>
                  <a:lnTo>
                    <a:pt x="140608" y="68177"/>
                  </a:lnTo>
                  <a:lnTo>
                    <a:pt x="140578" y="68380"/>
                  </a:lnTo>
                  <a:lnTo>
                    <a:pt x="140542" y="68563"/>
                  </a:lnTo>
                  <a:lnTo>
                    <a:pt x="140500" y="68746"/>
                  </a:lnTo>
                  <a:lnTo>
                    <a:pt x="140451" y="68929"/>
                  </a:lnTo>
                  <a:lnTo>
                    <a:pt x="140403" y="69091"/>
                  </a:lnTo>
                  <a:lnTo>
                    <a:pt x="140343" y="69234"/>
                  </a:lnTo>
                  <a:lnTo>
                    <a:pt x="140282" y="69356"/>
                  </a:lnTo>
                  <a:lnTo>
                    <a:pt x="140210" y="69477"/>
                  </a:lnTo>
                  <a:lnTo>
                    <a:pt x="140137" y="69579"/>
                  </a:lnTo>
                  <a:lnTo>
                    <a:pt x="139817" y="69945"/>
                  </a:lnTo>
                  <a:lnTo>
                    <a:pt x="139497" y="70270"/>
                  </a:lnTo>
                  <a:lnTo>
                    <a:pt x="139171" y="70575"/>
                  </a:lnTo>
                  <a:lnTo>
                    <a:pt x="138839" y="70880"/>
                  </a:lnTo>
                  <a:lnTo>
                    <a:pt x="138501" y="71164"/>
                  </a:lnTo>
                  <a:lnTo>
                    <a:pt x="138163" y="71428"/>
                  </a:lnTo>
                  <a:lnTo>
                    <a:pt x="137825" y="71672"/>
                  </a:lnTo>
                  <a:lnTo>
                    <a:pt x="137481" y="71896"/>
                  </a:lnTo>
                  <a:lnTo>
                    <a:pt x="137130" y="72119"/>
                  </a:lnTo>
                  <a:lnTo>
                    <a:pt x="136780" y="72322"/>
                  </a:lnTo>
                  <a:lnTo>
                    <a:pt x="136424" y="72505"/>
                  </a:lnTo>
                  <a:lnTo>
                    <a:pt x="136067" y="72688"/>
                  </a:lnTo>
                  <a:lnTo>
                    <a:pt x="135711" y="72830"/>
                  </a:lnTo>
                  <a:lnTo>
                    <a:pt x="135349" y="72993"/>
                  </a:lnTo>
                  <a:lnTo>
                    <a:pt x="134981" y="73115"/>
                  </a:lnTo>
                  <a:lnTo>
                    <a:pt x="134618" y="73237"/>
                  </a:lnTo>
                  <a:lnTo>
                    <a:pt x="133876" y="73460"/>
                  </a:lnTo>
                  <a:lnTo>
                    <a:pt x="133133" y="73623"/>
                  </a:lnTo>
                  <a:lnTo>
                    <a:pt x="132378" y="73745"/>
                  </a:lnTo>
                  <a:lnTo>
                    <a:pt x="131617" y="73826"/>
                  </a:lnTo>
                  <a:lnTo>
                    <a:pt x="130850" y="73887"/>
                  </a:lnTo>
                  <a:lnTo>
                    <a:pt x="130083" y="73907"/>
                  </a:lnTo>
                  <a:lnTo>
                    <a:pt x="129310" y="73887"/>
                  </a:lnTo>
                  <a:lnTo>
                    <a:pt x="128537" y="73867"/>
                  </a:lnTo>
                  <a:lnTo>
                    <a:pt x="127764" y="73806"/>
                  </a:lnTo>
                  <a:lnTo>
                    <a:pt x="126992" y="73725"/>
                  </a:lnTo>
                  <a:lnTo>
                    <a:pt x="126219" y="73643"/>
                  </a:lnTo>
                  <a:lnTo>
                    <a:pt x="125452" y="73542"/>
                  </a:lnTo>
                  <a:lnTo>
                    <a:pt x="123918" y="73318"/>
                  </a:lnTo>
                  <a:lnTo>
                    <a:pt x="122408" y="73095"/>
                  </a:lnTo>
                  <a:lnTo>
                    <a:pt x="120923" y="72891"/>
                  </a:lnTo>
                  <a:lnTo>
                    <a:pt x="120192" y="72790"/>
                  </a:lnTo>
                  <a:lnTo>
                    <a:pt x="119474" y="72709"/>
                  </a:lnTo>
                  <a:lnTo>
                    <a:pt x="118767" y="72648"/>
                  </a:lnTo>
                  <a:lnTo>
                    <a:pt x="118073" y="72627"/>
                  </a:lnTo>
                  <a:lnTo>
                    <a:pt x="117384" y="72607"/>
                  </a:lnTo>
                  <a:lnTo>
                    <a:pt x="116714" y="72607"/>
                  </a:lnTo>
                  <a:lnTo>
                    <a:pt x="109353" y="72932"/>
                  </a:lnTo>
                  <a:lnTo>
                    <a:pt x="101992" y="73217"/>
                  </a:lnTo>
                  <a:lnTo>
                    <a:pt x="87270" y="73765"/>
                  </a:lnTo>
                  <a:lnTo>
                    <a:pt x="74329" y="74253"/>
                  </a:lnTo>
                  <a:lnTo>
                    <a:pt x="61389" y="74700"/>
                  </a:lnTo>
                  <a:lnTo>
                    <a:pt x="48448" y="75167"/>
                  </a:lnTo>
                  <a:lnTo>
                    <a:pt x="35495" y="75635"/>
                  </a:lnTo>
                  <a:lnTo>
                    <a:pt x="35471" y="75635"/>
                  </a:lnTo>
                  <a:lnTo>
                    <a:pt x="30393" y="75858"/>
                  </a:lnTo>
                  <a:lnTo>
                    <a:pt x="30326" y="76021"/>
                  </a:lnTo>
                  <a:lnTo>
                    <a:pt x="30260" y="76143"/>
                  </a:lnTo>
                  <a:lnTo>
                    <a:pt x="30181" y="76265"/>
                  </a:lnTo>
                  <a:lnTo>
                    <a:pt x="30109" y="76346"/>
                  </a:lnTo>
                  <a:lnTo>
                    <a:pt x="30024" y="76427"/>
                  </a:lnTo>
                  <a:lnTo>
                    <a:pt x="29940" y="76468"/>
                  </a:lnTo>
                  <a:lnTo>
                    <a:pt x="29849" y="76509"/>
                  </a:lnTo>
                  <a:lnTo>
                    <a:pt x="29753" y="76509"/>
                  </a:lnTo>
                  <a:lnTo>
                    <a:pt x="28038" y="76285"/>
                  </a:lnTo>
                  <a:lnTo>
                    <a:pt x="27180" y="76163"/>
                  </a:lnTo>
                  <a:lnTo>
                    <a:pt x="26323" y="76001"/>
                  </a:lnTo>
                  <a:lnTo>
                    <a:pt x="26244" y="76001"/>
                  </a:lnTo>
                  <a:lnTo>
                    <a:pt x="26172" y="75960"/>
                  </a:lnTo>
                  <a:lnTo>
                    <a:pt x="26099" y="75919"/>
                  </a:lnTo>
                  <a:lnTo>
                    <a:pt x="26033" y="75879"/>
                  </a:lnTo>
                  <a:lnTo>
                    <a:pt x="25906" y="75736"/>
                  </a:lnTo>
                  <a:lnTo>
                    <a:pt x="25785" y="75574"/>
                  </a:lnTo>
                  <a:lnTo>
                    <a:pt x="25665" y="75655"/>
                  </a:lnTo>
                  <a:lnTo>
                    <a:pt x="25538" y="75716"/>
                  </a:lnTo>
                  <a:lnTo>
                    <a:pt x="25411" y="75716"/>
                  </a:lnTo>
                  <a:lnTo>
                    <a:pt x="25284" y="75675"/>
                  </a:lnTo>
                  <a:lnTo>
                    <a:pt x="25157" y="75594"/>
                  </a:lnTo>
                  <a:lnTo>
                    <a:pt x="25037" y="75492"/>
                  </a:lnTo>
                  <a:lnTo>
                    <a:pt x="24922" y="75330"/>
                  </a:lnTo>
                  <a:lnTo>
                    <a:pt x="24813" y="75127"/>
                  </a:lnTo>
                  <a:lnTo>
                    <a:pt x="24759" y="75005"/>
                  </a:lnTo>
                  <a:lnTo>
                    <a:pt x="24711" y="74883"/>
                  </a:lnTo>
                  <a:lnTo>
                    <a:pt x="24662" y="74741"/>
                  </a:lnTo>
                  <a:lnTo>
                    <a:pt x="24614" y="74598"/>
                  </a:lnTo>
                  <a:lnTo>
                    <a:pt x="24572" y="74436"/>
                  </a:lnTo>
                  <a:lnTo>
                    <a:pt x="24529" y="74253"/>
                  </a:lnTo>
                  <a:lnTo>
                    <a:pt x="24493" y="74070"/>
                  </a:lnTo>
                  <a:lnTo>
                    <a:pt x="24457" y="73887"/>
                  </a:lnTo>
                  <a:lnTo>
                    <a:pt x="24421" y="73684"/>
                  </a:lnTo>
                  <a:lnTo>
                    <a:pt x="24390" y="73481"/>
                  </a:lnTo>
                  <a:lnTo>
                    <a:pt x="24366" y="73257"/>
                  </a:lnTo>
                  <a:lnTo>
                    <a:pt x="24342" y="73013"/>
                  </a:lnTo>
                  <a:lnTo>
                    <a:pt x="24324" y="72769"/>
                  </a:lnTo>
                  <a:lnTo>
                    <a:pt x="24306" y="72505"/>
                  </a:lnTo>
                  <a:lnTo>
                    <a:pt x="24294" y="72241"/>
                  </a:lnTo>
                  <a:lnTo>
                    <a:pt x="24288" y="71957"/>
                  </a:lnTo>
                  <a:lnTo>
                    <a:pt x="24252" y="69640"/>
                  </a:lnTo>
                  <a:lnTo>
                    <a:pt x="24221" y="67303"/>
                  </a:lnTo>
                  <a:lnTo>
                    <a:pt x="24203" y="64966"/>
                  </a:lnTo>
                  <a:lnTo>
                    <a:pt x="24191" y="62609"/>
                  </a:lnTo>
                  <a:lnTo>
                    <a:pt x="24191" y="60272"/>
                  </a:lnTo>
                  <a:lnTo>
                    <a:pt x="24197" y="57915"/>
                  </a:lnTo>
                  <a:lnTo>
                    <a:pt x="24209" y="55578"/>
                  </a:lnTo>
                  <a:lnTo>
                    <a:pt x="24227" y="53221"/>
                  </a:lnTo>
                  <a:lnTo>
                    <a:pt x="24258" y="50884"/>
                  </a:lnTo>
                  <a:lnTo>
                    <a:pt x="24294" y="48527"/>
                  </a:lnTo>
                  <a:lnTo>
                    <a:pt x="24336" y="46190"/>
                  </a:lnTo>
                  <a:lnTo>
                    <a:pt x="24384" y="43853"/>
                  </a:lnTo>
                  <a:lnTo>
                    <a:pt x="24439" y="41516"/>
                  </a:lnTo>
                  <a:lnTo>
                    <a:pt x="24505" y="39179"/>
                  </a:lnTo>
                  <a:lnTo>
                    <a:pt x="24578" y="36862"/>
                  </a:lnTo>
                  <a:lnTo>
                    <a:pt x="24650" y="34546"/>
                  </a:lnTo>
                  <a:lnTo>
                    <a:pt x="24572" y="34302"/>
                  </a:lnTo>
                  <a:lnTo>
                    <a:pt x="24499" y="34058"/>
                  </a:lnTo>
                  <a:lnTo>
                    <a:pt x="24433" y="33814"/>
                  </a:lnTo>
                  <a:lnTo>
                    <a:pt x="24378" y="33530"/>
                  </a:lnTo>
                  <a:lnTo>
                    <a:pt x="24324" y="33245"/>
                  </a:lnTo>
                  <a:lnTo>
                    <a:pt x="24282" y="32940"/>
                  </a:lnTo>
                  <a:lnTo>
                    <a:pt x="24240" y="32636"/>
                  </a:lnTo>
                  <a:lnTo>
                    <a:pt x="24209" y="32310"/>
                  </a:lnTo>
                  <a:lnTo>
                    <a:pt x="24185" y="31985"/>
                  </a:lnTo>
                  <a:lnTo>
                    <a:pt x="24167" y="31660"/>
                  </a:lnTo>
                  <a:lnTo>
                    <a:pt x="24155" y="31335"/>
                  </a:lnTo>
                  <a:lnTo>
                    <a:pt x="24149" y="30990"/>
                  </a:lnTo>
                  <a:lnTo>
                    <a:pt x="24155" y="30664"/>
                  </a:lnTo>
                  <a:lnTo>
                    <a:pt x="24161" y="30319"/>
                  </a:lnTo>
                  <a:lnTo>
                    <a:pt x="24179" y="29994"/>
                  </a:lnTo>
                  <a:lnTo>
                    <a:pt x="24197" y="29669"/>
                  </a:lnTo>
                  <a:lnTo>
                    <a:pt x="24227" y="29344"/>
                  </a:lnTo>
                  <a:lnTo>
                    <a:pt x="24264" y="29018"/>
                  </a:lnTo>
                  <a:lnTo>
                    <a:pt x="24306" y="28714"/>
                  </a:lnTo>
                  <a:lnTo>
                    <a:pt x="24354" y="28409"/>
                  </a:lnTo>
                  <a:lnTo>
                    <a:pt x="24409" y="28124"/>
                  </a:lnTo>
                  <a:lnTo>
                    <a:pt x="24475" y="27860"/>
                  </a:lnTo>
                  <a:lnTo>
                    <a:pt x="24541" y="27616"/>
                  </a:lnTo>
                  <a:lnTo>
                    <a:pt x="24620" y="27372"/>
                  </a:lnTo>
                  <a:lnTo>
                    <a:pt x="24705" y="27149"/>
                  </a:lnTo>
                  <a:lnTo>
                    <a:pt x="24789" y="26946"/>
                  </a:lnTo>
                  <a:lnTo>
                    <a:pt x="24886" y="26763"/>
                  </a:lnTo>
                  <a:lnTo>
                    <a:pt x="24988" y="26600"/>
                  </a:lnTo>
                  <a:lnTo>
                    <a:pt x="25097" y="26478"/>
                  </a:lnTo>
                  <a:lnTo>
                    <a:pt x="25212" y="26377"/>
                  </a:lnTo>
                  <a:lnTo>
                    <a:pt x="25339" y="26295"/>
                  </a:lnTo>
                  <a:lnTo>
                    <a:pt x="25465" y="26234"/>
                  </a:lnTo>
                  <a:lnTo>
                    <a:pt x="26872" y="25869"/>
                  </a:lnTo>
                  <a:lnTo>
                    <a:pt x="28285" y="25523"/>
                  </a:lnTo>
                  <a:lnTo>
                    <a:pt x="29692" y="25178"/>
                  </a:lnTo>
                  <a:lnTo>
                    <a:pt x="31105" y="24853"/>
                  </a:lnTo>
                  <a:lnTo>
                    <a:pt x="32524" y="24548"/>
                  </a:lnTo>
                  <a:lnTo>
                    <a:pt x="33937" y="24243"/>
                  </a:lnTo>
                  <a:lnTo>
                    <a:pt x="35357" y="23958"/>
                  </a:lnTo>
                  <a:lnTo>
                    <a:pt x="36776" y="23674"/>
                  </a:lnTo>
                  <a:lnTo>
                    <a:pt x="38201" y="23410"/>
                  </a:lnTo>
                  <a:lnTo>
                    <a:pt x="39620" y="23166"/>
                  </a:lnTo>
                  <a:lnTo>
                    <a:pt x="41045" y="22922"/>
                  </a:lnTo>
                  <a:lnTo>
                    <a:pt x="42470" y="22699"/>
                  </a:lnTo>
                  <a:lnTo>
                    <a:pt x="45326" y="22272"/>
                  </a:lnTo>
                  <a:lnTo>
                    <a:pt x="48188" y="21906"/>
                  </a:lnTo>
                  <a:lnTo>
                    <a:pt x="51057" y="21581"/>
                  </a:lnTo>
                  <a:lnTo>
                    <a:pt x="53925" y="21296"/>
                  </a:lnTo>
                  <a:lnTo>
                    <a:pt x="56799" y="21073"/>
                  </a:lnTo>
                  <a:lnTo>
                    <a:pt x="59680" y="20870"/>
                  </a:lnTo>
                  <a:lnTo>
                    <a:pt x="62560" y="20727"/>
                  </a:lnTo>
                  <a:lnTo>
                    <a:pt x="65447" y="20626"/>
                  </a:lnTo>
                  <a:lnTo>
                    <a:pt x="68333" y="20565"/>
                  </a:lnTo>
                  <a:lnTo>
                    <a:pt x="71219" y="20545"/>
                  </a:lnTo>
                  <a:close/>
                  <a:moveTo>
                    <a:pt x="40218" y="92278"/>
                  </a:moveTo>
                  <a:lnTo>
                    <a:pt x="41775" y="92298"/>
                  </a:lnTo>
                  <a:lnTo>
                    <a:pt x="43339" y="92318"/>
                  </a:lnTo>
                  <a:lnTo>
                    <a:pt x="44897" y="92359"/>
                  </a:lnTo>
                  <a:lnTo>
                    <a:pt x="46461" y="92420"/>
                  </a:lnTo>
                  <a:lnTo>
                    <a:pt x="48019" y="92481"/>
                  </a:lnTo>
                  <a:lnTo>
                    <a:pt x="51141" y="92664"/>
                  </a:lnTo>
                  <a:lnTo>
                    <a:pt x="54263" y="92887"/>
                  </a:lnTo>
                  <a:lnTo>
                    <a:pt x="57391" y="93131"/>
                  </a:lnTo>
                  <a:lnTo>
                    <a:pt x="60513" y="93395"/>
                  </a:lnTo>
                  <a:lnTo>
                    <a:pt x="66757" y="93964"/>
                  </a:lnTo>
                  <a:lnTo>
                    <a:pt x="69879" y="94249"/>
                  </a:lnTo>
                  <a:lnTo>
                    <a:pt x="73001" y="94513"/>
                  </a:lnTo>
                  <a:lnTo>
                    <a:pt x="76123" y="94736"/>
                  </a:lnTo>
                  <a:lnTo>
                    <a:pt x="79239" y="94940"/>
                  </a:lnTo>
                  <a:lnTo>
                    <a:pt x="80797" y="95021"/>
                  </a:lnTo>
                  <a:lnTo>
                    <a:pt x="82355" y="95082"/>
                  </a:lnTo>
                  <a:lnTo>
                    <a:pt x="83913" y="95143"/>
                  </a:lnTo>
                  <a:lnTo>
                    <a:pt x="85470" y="95184"/>
                  </a:lnTo>
                  <a:lnTo>
                    <a:pt x="88888" y="95244"/>
                  </a:lnTo>
                  <a:lnTo>
                    <a:pt x="92300" y="95244"/>
                  </a:lnTo>
                  <a:lnTo>
                    <a:pt x="95718" y="95224"/>
                  </a:lnTo>
                  <a:lnTo>
                    <a:pt x="99136" y="95184"/>
                  </a:lnTo>
                  <a:lnTo>
                    <a:pt x="105971" y="95102"/>
                  </a:lnTo>
                  <a:lnTo>
                    <a:pt x="109383" y="95041"/>
                  </a:lnTo>
                  <a:lnTo>
                    <a:pt x="112801" y="95021"/>
                  </a:lnTo>
                  <a:lnTo>
                    <a:pt x="116219" y="95001"/>
                  </a:lnTo>
                  <a:lnTo>
                    <a:pt x="119637" y="95021"/>
                  </a:lnTo>
                  <a:lnTo>
                    <a:pt x="123048" y="95082"/>
                  </a:lnTo>
                  <a:lnTo>
                    <a:pt x="124757" y="95123"/>
                  </a:lnTo>
                  <a:lnTo>
                    <a:pt x="126466" y="95184"/>
                  </a:lnTo>
                  <a:lnTo>
                    <a:pt x="128169" y="95244"/>
                  </a:lnTo>
                  <a:lnTo>
                    <a:pt x="129878" y="95326"/>
                  </a:lnTo>
                  <a:lnTo>
                    <a:pt x="131587" y="95427"/>
                  </a:lnTo>
                  <a:lnTo>
                    <a:pt x="133290" y="95549"/>
                  </a:lnTo>
                  <a:lnTo>
                    <a:pt x="134999" y="95671"/>
                  </a:lnTo>
                  <a:lnTo>
                    <a:pt x="136708" y="95834"/>
                  </a:lnTo>
                  <a:lnTo>
                    <a:pt x="138410" y="95996"/>
                  </a:lnTo>
                  <a:lnTo>
                    <a:pt x="140119" y="96200"/>
                  </a:lnTo>
                  <a:lnTo>
                    <a:pt x="140246" y="96240"/>
                  </a:lnTo>
                  <a:lnTo>
                    <a:pt x="140373" y="96301"/>
                  </a:lnTo>
                  <a:lnTo>
                    <a:pt x="140488" y="96403"/>
                  </a:lnTo>
                  <a:lnTo>
                    <a:pt x="140590" y="96545"/>
                  </a:lnTo>
                  <a:lnTo>
                    <a:pt x="140693" y="96687"/>
                  </a:lnTo>
                  <a:lnTo>
                    <a:pt x="140784" y="96870"/>
                  </a:lnTo>
                  <a:lnTo>
                    <a:pt x="140862" y="97094"/>
                  </a:lnTo>
                  <a:lnTo>
                    <a:pt x="140941" y="97317"/>
                  </a:lnTo>
                  <a:lnTo>
                    <a:pt x="141007" y="97561"/>
                  </a:lnTo>
                  <a:lnTo>
                    <a:pt x="141067" y="97825"/>
                  </a:lnTo>
                  <a:lnTo>
                    <a:pt x="141116" y="98110"/>
                  </a:lnTo>
                  <a:lnTo>
                    <a:pt x="141158" y="98394"/>
                  </a:lnTo>
                  <a:lnTo>
                    <a:pt x="141194" y="98699"/>
                  </a:lnTo>
                  <a:lnTo>
                    <a:pt x="141224" y="99004"/>
                  </a:lnTo>
                  <a:lnTo>
                    <a:pt x="141243" y="99329"/>
                  </a:lnTo>
                  <a:lnTo>
                    <a:pt x="141261" y="99654"/>
                  </a:lnTo>
                  <a:lnTo>
                    <a:pt x="141261" y="99979"/>
                  </a:lnTo>
                  <a:lnTo>
                    <a:pt x="141261" y="100304"/>
                  </a:lnTo>
                  <a:lnTo>
                    <a:pt x="141249" y="100630"/>
                  </a:lnTo>
                  <a:lnTo>
                    <a:pt x="141236" y="100955"/>
                  </a:lnTo>
                  <a:lnTo>
                    <a:pt x="141206" y="101280"/>
                  </a:lnTo>
                  <a:lnTo>
                    <a:pt x="141176" y="101585"/>
                  </a:lnTo>
                  <a:lnTo>
                    <a:pt x="141134" y="101889"/>
                  </a:lnTo>
                  <a:lnTo>
                    <a:pt x="141086" y="102194"/>
                  </a:lnTo>
                  <a:lnTo>
                    <a:pt x="141031" y="102479"/>
                  </a:lnTo>
                  <a:lnTo>
                    <a:pt x="140971" y="102743"/>
                  </a:lnTo>
                  <a:lnTo>
                    <a:pt x="140898" y="102987"/>
                  </a:lnTo>
                  <a:lnTo>
                    <a:pt x="140820" y="103210"/>
                  </a:lnTo>
                  <a:lnTo>
                    <a:pt x="140735" y="103434"/>
                  </a:lnTo>
                  <a:lnTo>
                    <a:pt x="140645" y="103617"/>
                  </a:lnTo>
                  <a:lnTo>
                    <a:pt x="140548" y="103779"/>
                  </a:lnTo>
                  <a:lnTo>
                    <a:pt x="140439" y="103922"/>
                  </a:lnTo>
                  <a:lnTo>
                    <a:pt x="140524" y="104023"/>
                  </a:lnTo>
                  <a:lnTo>
                    <a:pt x="140608" y="104145"/>
                  </a:lnTo>
                  <a:lnTo>
                    <a:pt x="140693" y="104287"/>
                  </a:lnTo>
                  <a:lnTo>
                    <a:pt x="140772" y="104450"/>
                  </a:lnTo>
                  <a:lnTo>
                    <a:pt x="140850" y="104612"/>
                  </a:lnTo>
                  <a:lnTo>
                    <a:pt x="140916" y="104816"/>
                  </a:lnTo>
                  <a:lnTo>
                    <a:pt x="140983" y="105039"/>
                  </a:lnTo>
                  <a:lnTo>
                    <a:pt x="141049" y="105283"/>
                  </a:lnTo>
                  <a:lnTo>
                    <a:pt x="141104" y="105527"/>
                  </a:lnTo>
                  <a:lnTo>
                    <a:pt x="141152" y="105811"/>
                  </a:lnTo>
                  <a:lnTo>
                    <a:pt x="141200" y="106096"/>
                  </a:lnTo>
                  <a:lnTo>
                    <a:pt x="141236" y="106421"/>
                  </a:lnTo>
                  <a:lnTo>
                    <a:pt x="141267" y="106746"/>
                  </a:lnTo>
                  <a:lnTo>
                    <a:pt x="141291" y="107112"/>
                  </a:lnTo>
                  <a:lnTo>
                    <a:pt x="141309" y="107478"/>
                  </a:lnTo>
                  <a:lnTo>
                    <a:pt x="141315" y="107884"/>
                  </a:lnTo>
                  <a:lnTo>
                    <a:pt x="141381" y="113493"/>
                  </a:lnTo>
                  <a:lnTo>
                    <a:pt x="141448" y="119061"/>
                  </a:lnTo>
                  <a:lnTo>
                    <a:pt x="141581" y="130095"/>
                  </a:lnTo>
                  <a:lnTo>
                    <a:pt x="141641" y="135561"/>
                  </a:lnTo>
                  <a:lnTo>
                    <a:pt x="141689" y="140967"/>
                  </a:lnTo>
                  <a:lnTo>
                    <a:pt x="141714" y="143649"/>
                  </a:lnTo>
                  <a:lnTo>
                    <a:pt x="141732" y="146331"/>
                  </a:lnTo>
                  <a:lnTo>
                    <a:pt x="141744" y="148994"/>
                  </a:lnTo>
                  <a:lnTo>
                    <a:pt x="141750" y="151656"/>
                  </a:lnTo>
                  <a:lnTo>
                    <a:pt x="141756" y="154297"/>
                  </a:lnTo>
                  <a:lnTo>
                    <a:pt x="141756" y="156939"/>
                  </a:lnTo>
                  <a:lnTo>
                    <a:pt x="141744" y="159540"/>
                  </a:lnTo>
                  <a:lnTo>
                    <a:pt x="141732" y="162162"/>
                  </a:lnTo>
                  <a:lnTo>
                    <a:pt x="141714" y="164763"/>
                  </a:lnTo>
                  <a:lnTo>
                    <a:pt x="141683" y="167343"/>
                  </a:lnTo>
                  <a:lnTo>
                    <a:pt x="141653" y="169904"/>
                  </a:lnTo>
                  <a:lnTo>
                    <a:pt x="141611" y="172464"/>
                  </a:lnTo>
                  <a:lnTo>
                    <a:pt x="141557" y="175004"/>
                  </a:lnTo>
                  <a:lnTo>
                    <a:pt x="141496" y="177544"/>
                  </a:lnTo>
                  <a:lnTo>
                    <a:pt x="141430" y="180064"/>
                  </a:lnTo>
                  <a:lnTo>
                    <a:pt x="141351" y="182564"/>
                  </a:lnTo>
                  <a:lnTo>
                    <a:pt x="141261" y="185063"/>
                  </a:lnTo>
                  <a:lnTo>
                    <a:pt x="141164" y="187542"/>
                  </a:lnTo>
                  <a:lnTo>
                    <a:pt x="141049" y="190001"/>
                  </a:lnTo>
                  <a:lnTo>
                    <a:pt x="140929" y="192460"/>
                  </a:lnTo>
                  <a:lnTo>
                    <a:pt x="140796" y="194899"/>
                  </a:lnTo>
                  <a:lnTo>
                    <a:pt x="140651" y="197317"/>
                  </a:lnTo>
                  <a:lnTo>
                    <a:pt x="140488" y="199715"/>
                  </a:lnTo>
                  <a:lnTo>
                    <a:pt x="140319" y="202113"/>
                  </a:lnTo>
                  <a:lnTo>
                    <a:pt x="140228" y="203311"/>
                  </a:lnTo>
                  <a:lnTo>
                    <a:pt x="140131" y="204490"/>
                  </a:lnTo>
                  <a:lnTo>
                    <a:pt x="140035" y="205689"/>
                  </a:lnTo>
                  <a:lnTo>
                    <a:pt x="139932" y="206868"/>
                  </a:lnTo>
                  <a:lnTo>
                    <a:pt x="139830" y="208046"/>
                  </a:lnTo>
                  <a:lnTo>
                    <a:pt x="139721" y="209205"/>
                  </a:lnTo>
                  <a:lnTo>
                    <a:pt x="139606" y="210383"/>
                  </a:lnTo>
                  <a:lnTo>
                    <a:pt x="139491" y="211541"/>
                  </a:lnTo>
                  <a:lnTo>
                    <a:pt x="139371" y="212700"/>
                  </a:lnTo>
                  <a:lnTo>
                    <a:pt x="139244" y="213858"/>
                  </a:lnTo>
                  <a:lnTo>
                    <a:pt x="139117" y="215016"/>
                  </a:lnTo>
                  <a:lnTo>
                    <a:pt x="138984" y="216175"/>
                  </a:lnTo>
                  <a:lnTo>
                    <a:pt x="138845" y="217313"/>
                  </a:lnTo>
                  <a:lnTo>
                    <a:pt x="138706" y="218451"/>
                  </a:lnTo>
                  <a:lnTo>
                    <a:pt x="138561" y="219589"/>
                  </a:lnTo>
                  <a:lnTo>
                    <a:pt x="138416" y="220727"/>
                  </a:lnTo>
                  <a:lnTo>
                    <a:pt x="138259" y="221865"/>
                  </a:lnTo>
                  <a:lnTo>
                    <a:pt x="138102" y="222982"/>
                  </a:lnTo>
                  <a:lnTo>
                    <a:pt x="137939" y="224100"/>
                  </a:lnTo>
                  <a:lnTo>
                    <a:pt x="137776" y="225218"/>
                  </a:lnTo>
                  <a:lnTo>
                    <a:pt x="137607" y="226335"/>
                  </a:lnTo>
                  <a:lnTo>
                    <a:pt x="137432" y="227453"/>
                  </a:lnTo>
                  <a:lnTo>
                    <a:pt x="137251" y="228550"/>
                  </a:lnTo>
                  <a:lnTo>
                    <a:pt x="137064" y="229668"/>
                  </a:lnTo>
                  <a:lnTo>
                    <a:pt x="136877" y="230765"/>
                  </a:lnTo>
                  <a:lnTo>
                    <a:pt x="136683" y="231842"/>
                  </a:lnTo>
                  <a:lnTo>
                    <a:pt x="136484" y="232939"/>
                  </a:lnTo>
                  <a:lnTo>
                    <a:pt x="136279" y="234017"/>
                  </a:lnTo>
                  <a:lnTo>
                    <a:pt x="136074" y="235114"/>
                  </a:lnTo>
                  <a:lnTo>
                    <a:pt x="135856" y="236191"/>
                  </a:lnTo>
                  <a:lnTo>
                    <a:pt x="135639" y="237248"/>
                  </a:lnTo>
                  <a:lnTo>
                    <a:pt x="135415" y="238325"/>
                  </a:lnTo>
                  <a:lnTo>
                    <a:pt x="135186" y="239381"/>
                  </a:lnTo>
                  <a:lnTo>
                    <a:pt x="134950" y="240438"/>
                  </a:lnTo>
                  <a:lnTo>
                    <a:pt x="134715" y="241495"/>
                  </a:lnTo>
                  <a:lnTo>
                    <a:pt x="134467" y="242551"/>
                  </a:lnTo>
                  <a:lnTo>
                    <a:pt x="134220" y="243608"/>
                  </a:lnTo>
                  <a:lnTo>
                    <a:pt x="133960" y="244644"/>
                  </a:lnTo>
                  <a:lnTo>
                    <a:pt x="133700" y="245681"/>
                  </a:lnTo>
                  <a:lnTo>
                    <a:pt x="133435" y="246717"/>
                  </a:lnTo>
                  <a:lnTo>
                    <a:pt x="133163" y="247753"/>
                  </a:lnTo>
                  <a:lnTo>
                    <a:pt x="132885" y="248770"/>
                  </a:lnTo>
                  <a:lnTo>
                    <a:pt x="132601" y="249786"/>
                  </a:lnTo>
                  <a:lnTo>
                    <a:pt x="132312" y="250802"/>
                  </a:lnTo>
                  <a:lnTo>
                    <a:pt x="132016" y="251818"/>
                  </a:lnTo>
                  <a:lnTo>
                    <a:pt x="131714" y="252834"/>
                  </a:lnTo>
                  <a:lnTo>
                    <a:pt x="131412" y="253829"/>
                  </a:lnTo>
                  <a:lnTo>
                    <a:pt x="131098" y="254825"/>
                  </a:lnTo>
                  <a:lnTo>
                    <a:pt x="130778" y="255821"/>
                  </a:lnTo>
                  <a:lnTo>
                    <a:pt x="130452" y="256817"/>
                  </a:lnTo>
                  <a:lnTo>
                    <a:pt x="130120" y="257792"/>
                  </a:lnTo>
                  <a:lnTo>
                    <a:pt x="129787" y="258767"/>
                  </a:lnTo>
                  <a:lnTo>
                    <a:pt x="129443" y="259743"/>
                  </a:lnTo>
                  <a:lnTo>
                    <a:pt x="129093" y="260718"/>
                  </a:lnTo>
                  <a:lnTo>
                    <a:pt x="128737" y="261673"/>
                  </a:lnTo>
                  <a:lnTo>
                    <a:pt x="128374" y="262649"/>
                  </a:lnTo>
                  <a:lnTo>
                    <a:pt x="128054" y="263462"/>
                  </a:lnTo>
                  <a:lnTo>
                    <a:pt x="127734" y="264274"/>
                  </a:lnTo>
                  <a:lnTo>
                    <a:pt x="127414" y="265087"/>
                  </a:lnTo>
                  <a:lnTo>
                    <a:pt x="127088" y="265880"/>
                  </a:lnTo>
                  <a:lnTo>
                    <a:pt x="126768" y="266672"/>
                  </a:lnTo>
                  <a:lnTo>
                    <a:pt x="126436" y="267445"/>
                  </a:lnTo>
                  <a:lnTo>
                    <a:pt x="125778" y="268948"/>
                  </a:lnTo>
                  <a:lnTo>
                    <a:pt x="125108" y="270432"/>
                  </a:lnTo>
                  <a:lnTo>
                    <a:pt x="124431" y="271874"/>
                  </a:lnTo>
                  <a:lnTo>
                    <a:pt x="123743" y="273277"/>
                  </a:lnTo>
                  <a:lnTo>
                    <a:pt x="123054" y="274638"/>
                  </a:lnTo>
                  <a:lnTo>
                    <a:pt x="122354" y="275959"/>
                  </a:lnTo>
                  <a:lnTo>
                    <a:pt x="121653" y="277239"/>
                  </a:lnTo>
                  <a:lnTo>
                    <a:pt x="120941" y="278499"/>
                  </a:lnTo>
                  <a:lnTo>
                    <a:pt x="120222" y="279698"/>
                  </a:lnTo>
                  <a:lnTo>
                    <a:pt x="119498" y="280897"/>
                  </a:lnTo>
                  <a:lnTo>
                    <a:pt x="118767" y="282035"/>
                  </a:lnTo>
                  <a:lnTo>
                    <a:pt x="118030" y="283153"/>
                  </a:lnTo>
                  <a:lnTo>
                    <a:pt x="117288" y="284230"/>
                  </a:lnTo>
                  <a:lnTo>
                    <a:pt x="116545" y="285266"/>
                  </a:lnTo>
                  <a:lnTo>
                    <a:pt x="115790" y="286282"/>
                  </a:lnTo>
                  <a:lnTo>
                    <a:pt x="115035" y="287257"/>
                  </a:lnTo>
                  <a:lnTo>
                    <a:pt x="114268" y="288213"/>
                  </a:lnTo>
                  <a:lnTo>
                    <a:pt x="113501" y="289127"/>
                  </a:lnTo>
                  <a:lnTo>
                    <a:pt x="112735" y="290021"/>
                  </a:lnTo>
                  <a:lnTo>
                    <a:pt x="111956" y="290875"/>
                  </a:lnTo>
                  <a:lnTo>
                    <a:pt x="111177" y="291708"/>
                  </a:lnTo>
                  <a:lnTo>
                    <a:pt x="110398" y="292500"/>
                  </a:lnTo>
                  <a:lnTo>
                    <a:pt x="109607" y="293272"/>
                  </a:lnTo>
                  <a:lnTo>
                    <a:pt x="108822" y="294024"/>
                  </a:lnTo>
                  <a:lnTo>
                    <a:pt x="108024" y="294756"/>
                  </a:lnTo>
                  <a:lnTo>
                    <a:pt x="107227" y="295447"/>
                  </a:lnTo>
                  <a:lnTo>
                    <a:pt x="106430" y="296097"/>
                  </a:lnTo>
                  <a:lnTo>
                    <a:pt x="105627" y="296747"/>
                  </a:lnTo>
                  <a:lnTo>
                    <a:pt x="104824" y="297357"/>
                  </a:lnTo>
                  <a:lnTo>
                    <a:pt x="104021" y="297967"/>
                  </a:lnTo>
                  <a:lnTo>
                    <a:pt x="103212" y="298536"/>
                  </a:lnTo>
                  <a:lnTo>
                    <a:pt x="102397" y="299084"/>
                  </a:lnTo>
                  <a:lnTo>
                    <a:pt x="101587" y="299592"/>
                  </a:lnTo>
                  <a:lnTo>
                    <a:pt x="100772" y="300100"/>
                  </a:lnTo>
                  <a:lnTo>
                    <a:pt x="99957" y="300588"/>
                  </a:lnTo>
                  <a:lnTo>
                    <a:pt x="99142" y="301035"/>
                  </a:lnTo>
                  <a:lnTo>
                    <a:pt x="98327" y="301482"/>
                  </a:lnTo>
                  <a:lnTo>
                    <a:pt x="97511" y="301909"/>
                  </a:lnTo>
                  <a:lnTo>
                    <a:pt x="96690" y="302315"/>
                  </a:lnTo>
                  <a:lnTo>
                    <a:pt x="95875" y="302681"/>
                  </a:lnTo>
                  <a:lnTo>
                    <a:pt x="95054" y="303047"/>
                  </a:lnTo>
                  <a:lnTo>
                    <a:pt x="94238" y="303392"/>
                  </a:lnTo>
                  <a:lnTo>
                    <a:pt x="93417" y="303738"/>
                  </a:lnTo>
                  <a:lnTo>
                    <a:pt x="92602" y="304043"/>
                  </a:lnTo>
                  <a:lnTo>
                    <a:pt x="91787" y="304347"/>
                  </a:lnTo>
                  <a:lnTo>
                    <a:pt x="90972" y="304632"/>
                  </a:lnTo>
                  <a:lnTo>
                    <a:pt x="90156" y="304896"/>
                  </a:lnTo>
                  <a:lnTo>
                    <a:pt x="89341" y="305140"/>
                  </a:lnTo>
                  <a:lnTo>
                    <a:pt x="88532" y="305384"/>
                  </a:lnTo>
                  <a:lnTo>
                    <a:pt x="86914" y="305831"/>
                  </a:lnTo>
                  <a:lnTo>
                    <a:pt x="85301" y="306237"/>
                  </a:lnTo>
                  <a:lnTo>
                    <a:pt x="83701" y="306583"/>
                  </a:lnTo>
                  <a:lnTo>
                    <a:pt x="82113" y="306888"/>
                  </a:lnTo>
                  <a:lnTo>
                    <a:pt x="80537" y="307172"/>
                  </a:lnTo>
                  <a:lnTo>
                    <a:pt x="78979" y="307436"/>
                  </a:lnTo>
                  <a:lnTo>
                    <a:pt x="77916" y="307578"/>
                  </a:lnTo>
                  <a:lnTo>
                    <a:pt x="76853" y="307680"/>
                  </a:lnTo>
                  <a:lnTo>
                    <a:pt x="75797" y="307761"/>
                  </a:lnTo>
                  <a:lnTo>
                    <a:pt x="75265" y="307782"/>
                  </a:lnTo>
                  <a:lnTo>
                    <a:pt x="74094" y="307782"/>
                  </a:lnTo>
                  <a:lnTo>
                    <a:pt x="73460" y="307761"/>
                  </a:lnTo>
                  <a:lnTo>
                    <a:pt x="72820" y="307721"/>
                  </a:lnTo>
                  <a:lnTo>
                    <a:pt x="72180" y="307660"/>
                  </a:lnTo>
                  <a:lnTo>
                    <a:pt x="71540" y="307578"/>
                  </a:lnTo>
                  <a:lnTo>
                    <a:pt x="70899" y="307497"/>
                  </a:lnTo>
                  <a:lnTo>
                    <a:pt x="70265" y="307396"/>
                  </a:lnTo>
                  <a:lnTo>
                    <a:pt x="69625" y="307253"/>
                  </a:lnTo>
                  <a:lnTo>
                    <a:pt x="68985" y="307111"/>
                  </a:lnTo>
                  <a:lnTo>
                    <a:pt x="68351" y="306949"/>
                  </a:lnTo>
                  <a:lnTo>
                    <a:pt x="67711" y="306766"/>
                  </a:lnTo>
                  <a:lnTo>
                    <a:pt x="67077" y="306562"/>
                  </a:lnTo>
                  <a:lnTo>
                    <a:pt x="66443" y="306359"/>
                  </a:lnTo>
                  <a:lnTo>
                    <a:pt x="65809" y="306115"/>
                  </a:lnTo>
                  <a:lnTo>
                    <a:pt x="65175" y="305851"/>
                  </a:lnTo>
                  <a:lnTo>
                    <a:pt x="64547" y="305567"/>
                  </a:lnTo>
                  <a:lnTo>
                    <a:pt x="63913" y="305262"/>
                  </a:lnTo>
                  <a:lnTo>
                    <a:pt x="63285" y="304937"/>
                  </a:lnTo>
                  <a:lnTo>
                    <a:pt x="62663" y="304591"/>
                  </a:lnTo>
                  <a:lnTo>
                    <a:pt x="62035" y="304225"/>
                  </a:lnTo>
                  <a:lnTo>
                    <a:pt x="61413" y="303819"/>
                  </a:lnTo>
                  <a:lnTo>
                    <a:pt x="60791" y="303413"/>
                  </a:lnTo>
                  <a:lnTo>
                    <a:pt x="60169" y="302966"/>
                  </a:lnTo>
                  <a:lnTo>
                    <a:pt x="59553" y="302519"/>
                  </a:lnTo>
                  <a:lnTo>
                    <a:pt x="58943" y="302031"/>
                  </a:lnTo>
                  <a:lnTo>
                    <a:pt x="58327" y="301502"/>
                  </a:lnTo>
                  <a:lnTo>
                    <a:pt x="57717" y="300974"/>
                  </a:lnTo>
                  <a:lnTo>
                    <a:pt x="57113" y="300405"/>
                  </a:lnTo>
                  <a:lnTo>
                    <a:pt x="56510" y="299816"/>
                  </a:lnTo>
                  <a:lnTo>
                    <a:pt x="55906" y="299206"/>
                  </a:lnTo>
                  <a:lnTo>
                    <a:pt x="55308" y="298576"/>
                  </a:lnTo>
                  <a:lnTo>
                    <a:pt x="54716" y="297906"/>
                  </a:lnTo>
                  <a:lnTo>
                    <a:pt x="54124" y="297215"/>
                  </a:lnTo>
                  <a:lnTo>
                    <a:pt x="53539" y="296504"/>
                  </a:lnTo>
                  <a:lnTo>
                    <a:pt x="52953" y="295752"/>
                  </a:lnTo>
                  <a:lnTo>
                    <a:pt x="52373" y="294959"/>
                  </a:lnTo>
                  <a:lnTo>
                    <a:pt x="51793" y="294167"/>
                  </a:lnTo>
                  <a:lnTo>
                    <a:pt x="51220" y="293333"/>
                  </a:lnTo>
                  <a:lnTo>
                    <a:pt x="50652" y="292460"/>
                  </a:lnTo>
                  <a:lnTo>
                    <a:pt x="50091" y="291566"/>
                  </a:lnTo>
                  <a:lnTo>
                    <a:pt x="49529" y="290651"/>
                  </a:lnTo>
                  <a:lnTo>
                    <a:pt x="48973" y="289696"/>
                  </a:lnTo>
                  <a:lnTo>
                    <a:pt x="48418" y="288721"/>
                  </a:lnTo>
                  <a:lnTo>
                    <a:pt x="47874" y="287705"/>
                  </a:lnTo>
                  <a:lnTo>
                    <a:pt x="47331" y="286648"/>
                  </a:lnTo>
                  <a:lnTo>
                    <a:pt x="46794" y="285571"/>
                  </a:lnTo>
                  <a:lnTo>
                    <a:pt x="46262" y="284473"/>
                  </a:lnTo>
                  <a:lnTo>
                    <a:pt x="45737" y="283336"/>
                  </a:lnTo>
                  <a:lnTo>
                    <a:pt x="45211" y="282157"/>
                  </a:lnTo>
                  <a:lnTo>
                    <a:pt x="44698" y="280938"/>
                  </a:lnTo>
                  <a:lnTo>
                    <a:pt x="44185" y="279698"/>
                  </a:lnTo>
                  <a:lnTo>
                    <a:pt x="43678" y="278418"/>
                  </a:lnTo>
                  <a:lnTo>
                    <a:pt x="43176" y="277117"/>
                  </a:lnTo>
                  <a:lnTo>
                    <a:pt x="42687" y="275776"/>
                  </a:lnTo>
                  <a:lnTo>
                    <a:pt x="42198" y="274394"/>
                  </a:lnTo>
                  <a:lnTo>
                    <a:pt x="41715" y="272972"/>
                  </a:lnTo>
                  <a:lnTo>
                    <a:pt x="41238" y="271529"/>
                  </a:lnTo>
                  <a:lnTo>
                    <a:pt x="40767" y="270046"/>
                  </a:lnTo>
                  <a:lnTo>
                    <a:pt x="40302" y="268522"/>
                  </a:lnTo>
                  <a:lnTo>
                    <a:pt x="39849" y="266957"/>
                  </a:lnTo>
                  <a:lnTo>
                    <a:pt x="39396" y="265351"/>
                  </a:lnTo>
                  <a:lnTo>
                    <a:pt x="38955" y="263726"/>
                  </a:lnTo>
                  <a:lnTo>
                    <a:pt x="38521" y="262039"/>
                  </a:lnTo>
                  <a:lnTo>
                    <a:pt x="38086" y="260332"/>
                  </a:lnTo>
                  <a:lnTo>
                    <a:pt x="37850" y="259357"/>
                  </a:lnTo>
                  <a:lnTo>
                    <a:pt x="37615" y="258361"/>
                  </a:lnTo>
                  <a:lnTo>
                    <a:pt x="37379" y="257365"/>
                  </a:lnTo>
                  <a:lnTo>
                    <a:pt x="37150" y="256370"/>
                  </a:lnTo>
                  <a:lnTo>
                    <a:pt x="36920" y="255354"/>
                  </a:lnTo>
                  <a:lnTo>
                    <a:pt x="36703" y="254337"/>
                  </a:lnTo>
                  <a:lnTo>
                    <a:pt x="36480" y="253321"/>
                  </a:lnTo>
                  <a:lnTo>
                    <a:pt x="36262" y="252305"/>
                  </a:lnTo>
                  <a:lnTo>
                    <a:pt x="35840" y="250233"/>
                  </a:lnTo>
                  <a:lnTo>
                    <a:pt x="35429" y="248140"/>
                  </a:lnTo>
                  <a:lnTo>
                    <a:pt x="35030" y="246047"/>
                  </a:lnTo>
                  <a:lnTo>
                    <a:pt x="34650" y="243913"/>
                  </a:lnTo>
                  <a:lnTo>
                    <a:pt x="34276" y="241759"/>
                  </a:lnTo>
                  <a:lnTo>
                    <a:pt x="33913" y="239584"/>
                  </a:lnTo>
                  <a:lnTo>
                    <a:pt x="33569" y="237390"/>
                  </a:lnTo>
                  <a:lnTo>
                    <a:pt x="33231" y="235195"/>
                  </a:lnTo>
                  <a:lnTo>
                    <a:pt x="32905" y="232960"/>
                  </a:lnTo>
                  <a:lnTo>
                    <a:pt x="32597" y="230725"/>
                  </a:lnTo>
                  <a:lnTo>
                    <a:pt x="32295" y="228469"/>
                  </a:lnTo>
                  <a:lnTo>
                    <a:pt x="32005" y="226193"/>
                  </a:lnTo>
                  <a:lnTo>
                    <a:pt x="31721" y="223897"/>
                  </a:lnTo>
                  <a:lnTo>
                    <a:pt x="31456" y="221580"/>
                  </a:lnTo>
                  <a:lnTo>
                    <a:pt x="31196" y="219263"/>
                  </a:lnTo>
                  <a:lnTo>
                    <a:pt x="30954" y="216927"/>
                  </a:lnTo>
                  <a:lnTo>
                    <a:pt x="30713" y="214569"/>
                  </a:lnTo>
                  <a:lnTo>
                    <a:pt x="30489" y="212212"/>
                  </a:lnTo>
                  <a:lnTo>
                    <a:pt x="30272" y="209835"/>
                  </a:lnTo>
                  <a:lnTo>
                    <a:pt x="30067" y="207437"/>
                  </a:lnTo>
                  <a:lnTo>
                    <a:pt x="29874" y="205039"/>
                  </a:lnTo>
                  <a:lnTo>
                    <a:pt x="29686" y="202621"/>
                  </a:lnTo>
                  <a:lnTo>
                    <a:pt x="29511" y="200202"/>
                  </a:lnTo>
                  <a:lnTo>
                    <a:pt x="29342" y="197764"/>
                  </a:lnTo>
                  <a:lnTo>
                    <a:pt x="29185" y="195325"/>
                  </a:lnTo>
                  <a:lnTo>
                    <a:pt x="29034" y="192887"/>
                  </a:lnTo>
                  <a:lnTo>
                    <a:pt x="28895" y="190428"/>
                  </a:lnTo>
                  <a:lnTo>
                    <a:pt x="28762" y="187949"/>
                  </a:lnTo>
                  <a:lnTo>
                    <a:pt x="28636" y="185490"/>
                  </a:lnTo>
                  <a:lnTo>
                    <a:pt x="28521" y="183011"/>
                  </a:lnTo>
                  <a:lnTo>
                    <a:pt x="28418" y="180511"/>
                  </a:lnTo>
                  <a:lnTo>
                    <a:pt x="28316" y="178032"/>
                  </a:lnTo>
                  <a:lnTo>
                    <a:pt x="28225" y="175533"/>
                  </a:lnTo>
                  <a:lnTo>
                    <a:pt x="28140" y="173033"/>
                  </a:lnTo>
                  <a:lnTo>
                    <a:pt x="28068" y="170513"/>
                  </a:lnTo>
                  <a:lnTo>
                    <a:pt x="28002" y="168014"/>
                  </a:lnTo>
                  <a:lnTo>
                    <a:pt x="27935" y="165494"/>
                  </a:lnTo>
                  <a:lnTo>
                    <a:pt x="27881" y="162974"/>
                  </a:lnTo>
                  <a:lnTo>
                    <a:pt x="27839" y="160475"/>
                  </a:lnTo>
                  <a:lnTo>
                    <a:pt x="27796" y="157955"/>
                  </a:lnTo>
                  <a:lnTo>
                    <a:pt x="27760" y="155435"/>
                  </a:lnTo>
                  <a:lnTo>
                    <a:pt x="27736" y="152915"/>
                  </a:lnTo>
                  <a:lnTo>
                    <a:pt x="27712" y="150396"/>
                  </a:lnTo>
                  <a:lnTo>
                    <a:pt x="27700" y="147876"/>
                  </a:lnTo>
                  <a:lnTo>
                    <a:pt x="27688" y="145356"/>
                  </a:lnTo>
                  <a:lnTo>
                    <a:pt x="27688" y="142857"/>
                  </a:lnTo>
                  <a:lnTo>
                    <a:pt x="27688" y="140337"/>
                  </a:lnTo>
                  <a:lnTo>
                    <a:pt x="27694" y="137837"/>
                  </a:lnTo>
                  <a:lnTo>
                    <a:pt x="27706" y="135317"/>
                  </a:lnTo>
                  <a:lnTo>
                    <a:pt x="27724" y="132818"/>
                  </a:lnTo>
                  <a:lnTo>
                    <a:pt x="27748" y="130319"/>
                  </a:lnTo>
                  <a:lnTo>
                    <a:pt x="27772" y="127839"/>
                  </a:lnTo>
                  <a:lnTo>
                    <a:pt x="27808" y="125360"/>
                  </a:lnTo>
                  <a:lnTo>
                    <a:pt x="27845" y="122881"/>
                  </a:lnTo>
                  <a:lnTo>
                    <a:pt x="27881" y="120402"/>
                  </a:lnTo>
                  <a:lnTo>
                    <a:pt x="27929" y="117943"/>
                  </a:lnTo>
                  <a:lnTo>
                    <a:pt x="27977" y="115484"/>
                  </a:lnTo>
                  <a:lnTo>
                    <a:pt x="28032" y="113025"/>
                  </a:lnTo>
                  <a:lnTo>
                    <a:pt x="28086" y="110607"/>
                  </a:lnTo>
                  <a:lnTo>
                    <a:pt x="28146" y="108169"/>
                  </a:lnTo>
                  <a:lnTo>
                    <a:pt x="28153" y="107823"/>
                  </a:lnTo>
                  <a:lnTo>
                    <a:pt x="28171" y="107498"/>
                  </a:lnTo>
                  <a:lnTo>
                    <a:pt x="28189" y="107173"/>
                  </a:lnTo>
                  <a:lnTo>
                    <a:pt x="28213" y="106868"/>
                  </a:lnTo>
                  <a:lnTo>
                    <a:pt x="28237" y="106584"/>
                  </a:lnTo>
                  <a:lnTo>
                    <a:pt x="28267" y="106279"/>
                  </a:lnTo>
                  <a:lnTo>
                    <a:pt x="28297" y="106015"/>
                  </a:lnTo>
                  <a:lnTo>
                    <a:pt x="28334" y="105750"/>
                  </a:lnTo>
                  <a:lnTo>
                    <a:pt x="28376" y="105486"/>
                  </a:lnTo>
                  <a:lnTo>
                    <a:pt x="28418" y="105242"/>
                  </a:lnTo>
                  <a:lnTo>
                    <a:pt x="28467" y="104999"/>
                  </a:lnTo>
                  <a:lnTo>
                    <a:pt x="28515" y="104775"/>
                  </a:lnTo>
                  <a:lnTo>
                    <a:pt x="28563" y="104552"/>
                  </a:lnTo>
                  <a:lnTo>
                    <a:pt x="28617" y="104348"/>
                  </a:lnTo>
                  <a:lnTo>
                    <a:pt x="28678" y="104145"/>
                  </a:lnTo>
                  <a:lnTo>
                    <a:pt x="28732" y="103962"/>
                  </a:lnTo>
                  <a:lnTo>
                    <a:pt x="28859" y="103617"/>
                  </a:lnTo>
                  <a:lnTo>
                    <a:pt x="28992" y="103312"/>
                  </a:lnTo>
                  <a:lnTo>
                    <a:pt x="29131" y="103048"/>
                  </a:lnTo>
                  <a:lnTo>
                    <a:pt x="29276" y="102804"/>
                  </a:lnTo>
                  <a:lnTo>
                    <a:pt x="29427" y="102621"/>
                  </a:lnTo>
                  <a:lnTo>
                    <a:pt x="29584" y="102458"/>
                  </a:lnTo>
                  <a:lnTo>
                    <a:pt x="29741" y="102337"/>
                  </a:lnTo>
                  <a:lnTo>
                    <a:pt x="29904" y="102255"/>
                  </a:lnTo>
                  <a:lnTo>
                    <a:pt x="29807" y="101971"/>
                  </a:lnTo>
                  <a:lnTo>
                    <a:pt x="29723" y="101686"/>
                  </a:lnTo>
                  <a:lnTo>
                    <a:pt x="29644" y="101381"/>
                  </a:lnTo>
                  <a:lnTo>
                    <a:pt x="29572" y="101036"/>
                  </a:lnTo>
                  <a:lnTo>
                    <a:pt x="29505" y="100691"/>
                  </a:lnTo>
                  <a:lnTo>
                    <a:pt x="29451" y="100345"/>
                  </a:lnTo>
                  <a:lnTo>
                    <a:pt x="29402" y="99959"/>
                  </a:lnTo>
                  <a:lnTo>
                    <a:pt x="29360" y="99593"/>
                  </a:lnTo>
                  <a:lnTo>
                    <a:pt x="29330" y="99207"/>
                  </a:lnTo>
                  <a:lnTo>
                    <a:pt x="29306" y="98821"/>
                  </a:lnTo>
                  <a:lnTo>
                    <a:pt x="29288" y="98415"/>
                  </a:lnTo>
                  <a:lnTo>
                    <a:pt x="29282" y="98028"/>
                  </a:lnTo>
                  <a:lnTo>
                    <a:pt x="29282" y="97622"/>
                  </a:lnTo>
                  <a:lnTo>
                    <a:pt x="29288" y="97236"/>
                  </a:lnTo>
                  <a:lnTo>
                    <a:pt x="29306" y="96850"/>
                  </a:lnTo>
                  <a:lnTo>
                    <a:pt x="29324" y="96464"/>
                  </a:lnTo>
                  <a:lnTo>
                    <a:pt x="29360" y="96078"/>
                  </a:lnTo>
                  <a:lnTo>
                    <a:pt x="29396" y="95712"/>
                  </a:lnTo>
                  <a:lnTo>
                    <a:pt x="29445" y="95366"/>
                  </a:lnTo>
                  <a:lnTo>
                    <a:pt x="29499" y="95021"/>
                  </a:lnTo>
                  <a:lnTo>
                    <a:pt x="29566" y="94696"/>
                  </a:lnTo>
                  <a:lnTo>
                    <a:pt x="29638" y="94391"/>
                  </a:lnTo>
                  <a:lnTo>
                    <a:pt x="29723" y="94086"/>
                  </a:lnTo>
                  <a:lnTo>
                    <a:pt x="29807" y="93822"/>
                  </a:lnTo>
                  <a:lnTo>
                    <a:pt x="29904" y="93578"/>
                  </a:lnTo>
                  <a:lnTo>
                    <a:pt x="30012" y="93355"/>
                  </a:lnTo>
                  <a:lnTo>
                    <a:pt x="30127" y="93172"/>
                  </a:lnTo>
                  <a:lnTo>
                    <a:pt x="30248" y="93009"/>
                  </a:lnTo>
                  <a:lnTo>
                    <a:pt x="30381" y="92867"/>
                  </a:lnTo>
                  <a:lnTo>
                    <a:pt x="30520" y="92765"/>
                  </a:lnTo>
                  <a:lnTo>
                    <a:pt x="30665" y="92704"/>
                  </a:lnTo>
                  <a:lnTo>
                    <a:pt x="30822" y="92664"/>
                  </a:lnTo>
                  <a:lnTo>
                    <a:pt x="32011" y="92562"/>
                  </a:lnTo>
                  <a:lnTo>
                    <a:pt x="33189" y="92501"/>
                  </a:lnTo>
                  <a:lnTo>
                    <a:pt x="35538" y="92379"/>
                  </a:lnTo>
                  <a:lnTo>
                    <a:pt x="37096" y="92318"/>
                  </a:lnTo>
                  <a:lnTo>
                    <a:pt x="38660" y="92298"/>
                  </a:lnTo>
                  <a:lnTo>
                    <a:pt x="40218" y="92278"/>
                  </a:lnTo>
                  <a:close/>
                  <a:moveTo>
                    <a:pt x="71195" y="0"/>
                  </a:moveTo>
                  <a:lnTo>
                    <a:pt x="66872" y="20"/>
                  </a:lnTo>
                  <a:lnTo>
                    <a:pt x="62542" y="81"/>
                  </a:lnTo>
                  <a:lnTo>
                    <a:pt x="58212" y="163"/>
                  </a:lnTo>
                  <a:lnTo>
                    <a:pt x="53883" y="264"/>
                  </a:lnTo>
                  <a:lnTo>
                    <a:pt x="49547" y="406"/>
                  </a:lnTo>
                  <a:lnTo>
                    <a:pt x="45217" y="569"/>
                  </a:lnTo>
                  <a:lnTo>
                    <a:pt x="40882" y="772"/>
                  </a:lnTo>
                  <a:lnTo>
                    <a:pt x="36552" y="1016"/>
                  </a:lnTo>
                  <a:lnTo>
                    <a:pt x="32216" y="1280"/>
                  </a:lnTo>
                  <a:lnTo>
                    <a:pt x="27881" y="1585"/>
                  </a:lnTo>
                  <a:lnTo>
                    <a:pt x="23551" y="1931"/>
                  </a:lnTo>
                  <a:lnTo>
                    <a:pt x="19215" y="2317"/>
                  </a:lnTo>
                  <a:lnTo>
                    <a:pt x="14880" y="2743"/>
                  </a:lnTo>
                  <a:lnTo>
                    <a:pt x="10544" y="3190"/>
                  </a:lnTo>
                  <a:lnTo>
                    <a:pt x="6208" y="3698"/>
                  </a:lnTo>
                  <a:lnTo>
                    <a:pt x="1873" y="4247"/>
                  </a:lnTo>
                  <a:lnTo>
                    <a:pt x="1710" y="4247"/>
                  </a:lnTo>
                  <a:lnTo>
                    <a:pt x="1631" y="4227"/>
                  </a:lnTo>
                  <a:lnTo>
                    <a:pt x="1553" y="4206"/>
                  </a:lnTo>
                  <a:lnTo>
                    <a:pt x="1408" y="4105"/>
                  </a:lnTo>
                  <a:lnTo>
                    <a:pt x="1269" y="3963"/>
                  </a:lnTo>
                  <a:lnTo>
                    <a:pt x="1136" y="3800"/>
                  </a:lnTo>
                  <a:lnTo>
                    <a:pt x="1015" y="3597"/>
                  </a:lnTo>
                  <a:lnTo>
                    <a:pt x="894" y="3353"/>
                  </a:lnTo>
                  <a:lnTo>
                    <a:pt x="780" y="3089"/>
                  </a:lnTo>
                  <a:lnTo>
                    <a:pt x="707" y="3861"/>
                  </a:lnTo>
                  <a:lnTo>
                    <a:pt x="641" y="4694"/>
                  </a:lnTo>
                  <a:lnTo>
                    <a:pt x="580" y="5568"/>
                  </a:lnTo>
                  <a:lnTo>
                    <a:pt x="520" y="6503"/>
                  </a:lnTo>
                  <a:lnTo>
                    <a:pt x="466" y="7458"/>
                  </a:lnTo>
                  <a:lnTo>
                    <a:pt x="417" y="8474"/>
                  </a:lnTo>
                  <a:lnTo>
                    <a:pt x="369" y="9531"/>
                  </a:lnTo>
                  <a:lnTo>
                    <a:pt x="321" y="10628"/>
                  </a:lnTo>
                  <a:lnTo>
                    <a:pt x="285" y="11766"/>
                  </a:lnTo>
                  <a:lnTo>
                    <a:pt x="242" y="12924"/>
                  </a:lnTo>
                  <a:lnTo>
                    <a:pt x="212" y="14123"/>
                  </a:lnTo>
                  <a:lnTo>
                    <a:pt x="176" y="15363"/>
                  </a:lnTo>
                  <a:lnTo>
                    <a:pt x="122" y="17923"/>
                  </a:lnTo>
                  <a:lnTo>
                    <a:pt x="79" y="20606"/>
                  </a:lnTo>
                  <a:lnTo>
                    <a:pt x="49" y="23369"/>
                  </a:lnTo>
                  <a:lnTo>
                    <a:pt x="25" y="26214"/>
                  </a:lnTo>
                  <a:lnTo>
                    <a:pt x="13" y="29120"/>
                  </a:lnTo>
                  <a:lnTo>
                    <a:pt x="1" y="32087"/>
                  </a:lnTo>
                  <a:lnTo>
                    <a:pt x="7" y="35094"/>
                  </a:lnTo>
                  <a:lnTo>
                    <a:pt x="13" y="38122"/>
                  </a:lnTo>
                  <a:lnTo>
                    <a:pt x="25" y="41150"/>
                  </a:lnTo>
                  <a:lnTo>
                    <a:pt x="43" y="44178"/>
                  </a:lnTo>
                  <a:lnTo>
                    <a:pt x="67" y="47185"/>
                  </a:lnTo>
                  <a:lnTo>
                    <a:pt x="97" y="50173"/>
                  </a:lnTo>
                  <a:lnTo>
                    <a:pt x="158" y="55964"/>
                  </a:lnTo>
                  <a:lnTo>
                    <a:pt x="224" y="61451"/>
                  </a:lnTo>
                  <a:lnTo>
                    <a:pt x="291" y="66490"/>
                  </a:lnTo>
                  <a:lnTo>
                    <a:pt x="351" y="71022"/>
                  </a:lnTo>
                  <a:lnTo>
                    <a:pt x="399" y="74883"/>
                  </a:lnTo>
                  <a:lnTo>
                    <a:pt x="430" y="77972"/>
                  </a:lnTo>
                  <a:lnTo>
                    <a:pt x="436" y="79191"/>
                  </a:lnTo>
                  <a:lnTo>
                    <a:pt x="436" y="80187"/>
                  </a:lnTo>
                  <a:lnTo>
                    <a:pt x="405" y="90550"/>
                  </a:lnTo>
                  <a:lnTo>
                    <a:pt x="387" y="100894"/>
                  </a:lnTo>
                  <a:lnTo>
                    <a:pt x="375" y="111237"/>
                  </a:lnTo>
                  <a:lnTo>
                    <a:pt x="369" y="121580"/>
                  </a:lnTo>
                  <a:lnTo>
                    <a:pt x="375" y="131904"/>
                  </a:lnTo>
                  <a:lnTo>
                    <a:pt x="387" y="142247"/>
                  </a:lnTo>
                  <a:lnTo>
                    <a:pt x="405" y="152570"/>
                  </a:lnTo>
                  <a:lnTo>
                    <a:pt x="436" y="162913"/>
                  </a:lnTo>
                  <a:lnTo>
                    <a:pt x="472" y="173684"/>
                  </a:lnTo>
                  <a:lnTo>
                    <a:pt x="520" y="184454"/>
                  </a:lnTo>
                  <a:lnTo>
                    <a:pt x="580" y="195224"/>
                  </a:lnTo>
                  <a:lnTo>
                    <a:pt x="647" y="205994"/>
                  </a:lnTo>
                  <a:lnTo>
                    <a:pt x="725" y="216764"/>
                  </a:lnTo>
                  <a:lnTo>
                    <a:pt x="816" y="227534"/>
                  </a:lnTo>
                  <a:lnTo>
                    <a:pt x="913" y="238304"/>
                  </a:lnTo>
                  <a:lnTo>
                    <a:pt x="1015" y="249074"/>
                  </a:lnTo>
                  <a:lnTo>
                    <a:pt x="1130" y="259844"/>
                  </a:lnTo>
                  <a:lnTo>
                    <a:pt x="1245" y="270615"/>
                  </a:lnTo>
                  <a:lnTo>
                    <a:pt x="1378" y="281364"/>
                  </a:lnTo>
                  <a:lnTo>
                    <a:pt x="1510" y="292135"/>
                  </a:lnTo>
                  <a:lnTo>
                    <a:pt x="1649" y="302905"/>
                  </a:lnTo>
                  <a:lnTo>
                    <a:pt x="1794" y="313654"/>
                  </a:lnTo>
                  <a:lnTo>
                    <a:pt x="1951" y="324425"/>
                  </a:lnTo>
                  <a:lnTo>
                    <a:pt x="2108" y="335195"/>
                  </a:lnTo>
                  <a:lnTo>
                    <a:pt x="2108" y="335357"/>
                  </a:lnTo>
                  <a:lnTo>
                    <a:pt x="2102" y="335499"/>
                  </a:lnTo>
                  <a:lnTo>
                    <a:pt x="2084" y="335804"/>
                  </a:lnTo>
                  <a:lnTo>
                    <a:pt x="2060" y="336109"/>
                  </a:lnTo>
                  <a:lnTo>
                    <a:pt x="2042" y="336414"/>
                  </a:lnTo>
                  <a:lnTo>
                    <a:pt x="2151" y="336190"/>
                  </a:lnTo>
                  <a:lnTo>
                    <a:pt x="2259" y="335967"/>
                  </a:lnTo>
                  <a:lnTo>
                    <a:pt x="2368" y="335764"/>
                  </a:lnTo>
                  <a:lnTo>
                    <a:pt x="2483" y="335581"/>
                  </a:lnTo>
                  <a:lnTo>
                    <a:pt x="2609" y="335439"/>
                  </a:lnTo>
                  <a:lnTo>
                    <a:pt x="2736" y="335317"/>
                  </a:lnTo>
                  <a:lnTo>
                    <a:pt x="2869" y="335235"/>
                  </a:lnTo>
                  <a:lnTo>
                    <a:pt x="3008" y="335195"/>
                  </a:lnTo>
                  <a:lnTo>
                    <a:pt x="5248" y="334748"/>
                  </a:lnTo>
                  <a:lnTo>
                    <a:pt x="7483" y="334321"/>
                  </a:lnTo>
                  <a:lnTo>
                    <a:pt x="9723" y="333914"/>
                  </a:lnTo>
                  <a:lnTo>
                    <a:pt x="11963" y="333508"/>
                  </a:lnTo>
                  <a:lnTo>
                    <a:pt x="14203" y="333142"/>
                  </a:lnTo>
                  <a:lnTo>
                    <a:pt x="16444" y="332776"/>
                  </a:lnTo>
                  <a:lnTo>
                    <a:pt x="18690" y="332431"/>
                  </a:lnTo>
                  <a:lnTo>
                    <a:pt x="20930" y="332086"/>
                  </a:lnTo>
                  <a:lnTo>
                    <a:pt x="23171" y="331781"/>
                  </a:lnTo>
                  <a:lnTo>
                    <a:pt x="25417" y="331476"/>
                  </a:lnTo>
                  <a:lnTo>
                    <a:pt x="27657" y="331171"/>
                  </a:lnTo>
                  <a:lnTo>
                    <a:pt x="29904" y="330907"/>
                  </a:lnTo>
                  <a:lnTo>
                    <a:pt x="32144" y="330643"/>
                  </a:lnTo>
                  <a:lnTo>
                    <a:pt x="34390" y="330379"/>
                  </a:lnTo>
                  <a:lnTo>
                    <a:pt x="38877" y="329911"/>
                  </a:lnTo>
                  <a:lnTo>
                    <a:pt x="43364" y="329505"/>
                  </a:lnTo>
                  <a:lnTo>
                    <a:pt x="47856" y="329119"/>
                  </a:lnTo>
                  <a:lnTo>
                    <a:pt x="52343" y="328794"/>
                  </a:lnTo>
                  <a:lnTo>
                    <a:pt x="56830" y="328489"/>
                  </a:lnTo>
                  <a:lnTo>
                    <a:pt x="61316" y="328225"/>
                  </a:lnTo>
                  <a:lnTo>
                    <a:pt x="65803" y="328001"/>
                  </a:lnTo>
                  <a:lnTo>
                    <a:pt x="70290" y="327798"/>
                  </a:lnTo>
                  <a:lnTo>
                    <a:pt x="74776" y="327615"/>
                  </a:lnTo>
                  <a:lnTo>
                    <a:pt x="77186" y="327554"/>
                  </a:lnTo>
                  <a:lnTo>
                    <a:pt x="79601" y="327473"/>
                  </a:lnTo>
                  <a:lnTo>
                    <a:pt x="82010" y="327391"/>
                  </a:lnTo>
                  <a:lnTo>
                    <a:pt x="84420" y="327330"/>
                  </a:lnTo>
                  <a:lnTo>
                    <a:pt x="89402" y="327168"/>
                  </a:lnTo>
                  <a:lnTo>
                    <a:pt x="94389" y="326985"/>
                  </a:lnTo>
                  <a:lnTo>
                    <a:pt x="99389" y="326802"/>
                  </a:lnTo>
                  <a:lnTo>
                    <a:pt x="104395" y="326619"/>
                  </a:lnTo>
                  <a:lnTo>
                    <a:pt x="109407" y="326477"/>
                  </a:lnTo>
                  <a:lnTo>
                    <a:pt x="111919" y="326416"/>
                  </a:lnTo>
                  <a:lnTo>
                    <a:pt x="114425" y="326375"/>
                  </a:lnTo>
                  <a:lnTo>
                    <a:pt x="116937" y="326355"/>
                  </a:lnTo>
                  <a:lnTo>
                    <a:pt x="119443" y="326335"/>
                  </a:lnTo>
                  <a:lnTo>
                    <a:pt x="121955" y="326355"/>
                  </a:lnTo>
                  <a:lnTo>
                    <a:pt x="124461" y="326396"/>
                  </a:lnTo>
                  <a:lnTo>
                    <a:pt x="126973" y="326457"/>
                  </a:lnTo>
                  <a:lnTo>
                    <a:pt x="129479" y="326558"/>
                  </a:lnTo>
                  <a:lnTo>
                    <a:pt x="131991" y="326680"/>
                  </a:lnTo>
                  <a:lnTo>
                    <a:pt x="134497" y="326822"/>
                  </a:lnTo>
                  <a:lnTo>
                    <a:pt x="137003" y="327026"/>
                  </a:lnTo>
                  <a:lnTo>
                    <a:pt x="139509" y="327249"/>
                  </a:lnTo>
                  <a:lnTo>
                    <a:pt x="142009" y="327534"/>
                  </a:lnTo>
                  <a:lnTo>
                    <a:pt x="144509" y="327838"/>
                  </a:lnTo>
                  <a:lnTo>
                    <a:pt x="147009" y="328204"/>
                  </a:lnTo>
                  <a:lnTo>
                    <a:pt x="148259" y="328387"/>
                  </a:lnTo>
                  <a:lnTo>
                    <a:pt x="149509" y="328611"/>
                  </a:lnTo>
                  <a:lnTo>
                    <a:pt x="150759" y="328814"/>
                  </a:lnTo>
                  <a:lnTo>
                    <a:pt x="152003" y="329058"/>
                  </a:lnTo>
                  <a:lnTo>
                    <a:pt x="153253" y="329302"/>
                  </a:lnTo>
                  <a:lnTo>
                    <a:pt x="154497" y="329566"/>
                  </a:lnTo>
                  <a:lnTo>
                    <a:pt x="155741" y="329830"/>
                  </a:lnTo>
                  <a:lnTo>
                    <a:pt x="156985" y="330135"/>
                  </a:lnTo>
                  <a:lnTo>
                    <a:pt x="158229" y="330419"/>
                  </a:lnTo>
                  <a:lnTo>
                    <a:pt x="159473" y="330744"/>
                  </a:lnTo>
                  <a:lnTo>
                    <a:pt x="160717" y="331070"/>
                  </a:lnTo>
                  <a:lnTo>
                    <a:pt x="161961" y="331415"/>
                  </a:lnTo>
                  <a:lnTo>
                    <a:pt x="163199" y="331781"/>
                  </a:lnTo>
                  <a:lnTo>
                    <a:pt x="164443" y="332167"/>
                  </a:lnTo>
                  <a:lnTo>
                    <a:pt x="164443" y="332167"/>
                  </a:lnTo>
                  <a:lnTo>
                    <a:pt x="164437" y="332045"/>
                  </a:lnTo>
                  <a:lnTo>
                    <a:pt x="164431" y="331943"/>
                  </a:lnTo>
                  <a:lnTo>
                    <a:pt x="164425" y="331801"/>
                  </a:lnTo>
                  <a:lnTo>
                    <a:pt x="164419" y="331659"/>
                  </a:lnTo>
                  <a:lnTo>
                    <a:pt x="164618" y="321437"/>
                  </a:lnTo>
                  <a:lnTo>
                    <a:pt x="164805" y="311196"/>
                  </a:lnTo>
                  <a:lnTo>
                    <a:pt x="164980" y="300954"/>
                  </a:lnTo>
                  <a:lnTo>
                    <a:pt x="165143" y="290732"/>
                  </a:lnTo>
                  <a:lnTo>
                    <a:pt x="165300" y="280491"/>
                  </a:lnTo>
                  <a:lnTo>
                    <a:pt x="165445" y="270249"/>
                  </a:lnTo>
                  <a:lnTo>
                    <a:pt x="165584" y="260007"/>
                  </a:lnTo>
                  <a:lnTo>
                    <a:pt x="165717" y="249765"/>
                  </a:lnTo>
                  <a:lnTo>
                    <a:pt x="165838" y="239523"/>
                  </a:lnTo>
                  <a:lnTo>
                    <a:pt x="165958" y="229282"/>
                  </a:lnTo>
                  <a:lnTo>
                    <a:pt x="166073" y="219040"/>
                  </a:lnTo>
                  <a:lnTo>
                    <a:pt x="166182" y="208798"/>
                  </a:lnTo>
                  <a:lnTo>
                    <a:pt x="166387" y="188315"/>
                  </a:lnTo>
                  <a:lnTo>
                    <a:pt x="166586" y="167811"/>
                  </a:lnTo>
                  <a:lnTo>
                    <a:pt x="166786" y="147327"/>
                  </a:lnTo>
                  <a:lnTo>
                    <a:pt x="166991" y="126844"/>
                  </a:lnTo>
                  <a:lnTo>
                    <a:pt x="167100" y="116602"/>
                  </a:lnTo>
                  <a:lnTo>
                    <a:pt x="167208" y="106360"/>
                  </a:lnTo>
                  <a:lnTo>
                    <a:pt x="167323" y="96118"/>
                  </a:lnTo>
                  <a:lnTo>
                    <a:pt x="167438" y="85877"/>
                  </a:lnTo>
                  <a:lnTo>
                    <a:pt x="167565" y="75635"/>
                  </a:lnTo>
                  <a:lnTo>
                    <a:pt x="167691" y="65413"/>
                  </a:lnTo>
                  <a:lnTo>
                    <a:pt x="167830" y="55172"/>
                  </a:lnTo>
                  <a:lnTo>
                    <a:pt x="167981" y="44950"/>
                  </a:lnTo>
                  <a:lnTo>
                    <a:pt x="168132" y="34708"/>
                  </a:lnTo>
                  <a:lnTo>
                    <a:pt x="168301" y="24487"/>
                  </a:lnTo>
                  <a:lnTo>
                    <a:pt x="168476" y="14265"/>
                  </a:lnTo>
                  <a:lnTo>
                    <a:pt x="168664" y="4024"/>
                  </a:lnTo>
                  <a:lnTo>
                    <a:pt x="156466" y="3292"/>
                  </a:lnTo>
                  <a:lnTo>
                    <a:pt x="144280" y="2560"/>
                  </a:lnTo>
                  <a:lnTo>
                    <a:pt x="138187" y="2215"/>
                  </a:lnTo>
                  <a:lnTo>
                    <a:pt x="132094" y="1870"/>
                  </a:lnTo>
                  <a:lnTo>
                    <a:pt x="126007" y="1565"/>
                  </a:lnTo>
                  <a:lnTo>
                    <a:pt x="119914" y="1260"/>
                  </a:lnTo>
                  <a:lnTo>
                    <a:pt x="113828" y="975"/>
                  </a:lnTo>
                  <a:lnTo>
                    <a:pt x="107741" y="732"/>
                  </a:lnTo>
                  <a:lnTo>
                    <a:pt x="101654" y="508"/>
                  </a:lnTo>
                  <a:lnTo>
                    <a:pt x="95567" y="325"/>
                  </a:lnTo>
                  <a:lnTo>
                    <a:pt x="89480" y="163"/>
                  </a:lnTo>
                  <a:lnTo>
                    <a:pt x="83393" y="61"/>
                  </a:lnTo>
                  <a:lnTo>
                    <a:pt x="77306"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6"/>
            <p:cNvSpPr/>
            <p:nvPr/>
          </p:nvSpPr>
          <p:spPr>
            <a:xfrm>
              <a:off x="-1810400" y="-16626275"/>
              <a:ext cx="2389625" cy="3802075"/>
            </a:xfrm>
            <a:custGeom>
              <a:avLst/>
              <a:gdLst/>
              <a:ahLst/>
              <a:cxnLst/>
              <a:rect l="l" t="t" r="r" b="b"/>
              <a:pathLst>
                <a:path w="95585" h="152083" extrusionOk="0">
                  <a:moveTo>
                    <a:pt x="31099" y="12762"/>
                  </a:moveTo>
                  <a:lnTo>
                    <a:pt x="33242" y="12986"/>
                  </a:lnTo>
                  <a:lnTo>
                    <a:pt x="35386" y="13189"/>
                  </a:lnTo>
                  <a:lnTo>
                    <a:pt x="37530" y="13351"/>
                  </a:lnTo>
                  <a:lnTo>
                    <a:pt x="39673" y="13494"/>
                  </a:lnTo>
                  <a:lnTo>
                    <a:pt x="41823" y="13616"/>
                  </a:lnTo>
                  <a:lnTo>
                    <a:pt x="43967" y="13697"/>
                  </a:lnTo>
                  <a:lnTo>
                    <a:pt x="46117" y="13738"/>
                  </a:lnTo>
                  <a:lnTo>
                    <a:pt x="48260" y="13778"/>
                  </a:lnTo>
                  <a:lnTo>
                    <a:pt x="50410" y="13758"/>
                  </a:lnTo>
                  <a:lnTo>
                    <a:pt x="52560" y="13717"/>
                  </a:lnTo>
                  <a:lnTo>
                    <a:pt x="54703" y="13656"/>
                  </a:lnTo>
                  <a:lnTo>
                    <a:pt x="56853" y="13555"/>
                  </a:lnTo>
                  <a:lnTo>
                    <a:pt x="58997" y="13412"/>
                  </a:lnTo>
                  <a:lnTo>
                    <a:pt x="61141" y="13250"/>
                  </a:lnTo>
                  <a:lnTo>
                    <a:pt x="63284" y="13067"/>
                  </a:lnTo>
                  <a:lnTo>
                    <a:pt x="65428" y="12823"/>
                  </a:lnTo>
                  <a:lnTo>
                    <a:pt x="65241" y="13920"/>
                  </a:lnTo>
                  <a:lnTo>
                    <a:pt x="65054" y="15018"/>
                  </a:lnTo>
                  <a:lnTo>
                    <a:pt x="64860" y="16095"/>
                  </a:lnTo>
                  <a:lnTo>
                    <a:pt x="64661" y="17152"/>
                  </a:lnTo>
                  <a:lnTo>
                    <a:pt x="64462" y="18188"/>
                  </a:lnTo>
                  <a:lnTo>
                    <a:pt x="64250" y="19224"/>
                  </a:lnTo>
                  <a:lnTo>
                    <a:pt x="64045" y="20220"/>
                  </a:lnTo>
                  <a:lnTo>
                    <a:pt x="63828" y="21236"/>
                  </a:lnTo>
                  <a:lnTo>
                    <a:pt x="63610" y="22211"/>
                  </a:lnTo>
                  <a:lnTo>
                    <a:pt x="63393" y="23187"/>
                  </a:lnTo>
                  <a:lnTo>
                    <a:pt x="63163" y="24142"/>
                  </a:lnTo>
                  <a:lnTo>
                    <a:pt x="62934" y="25097"/>
                  </a:lnTo>
                  <a:lnTo>
                    <a:pt x="62705" y="26011"/>
                  </a:lnTo>
                  <a:lnTo>
                    <a:pt x="62469" y="26926"/>
                  </a:lnTo>
                  <a:lnTo>
                    <a:pt x="62227" y="27840"/>
                  </a:lnTo>
                  <a:lnTo>
                    <a:pt x="61986" y="28714"/>
                  </a:lnTo>
                  <a:lnTo>
                    <a:pt x="61744" y="29588"/>
                  </a:lnTo>
                  <a:lnTo>
                    <a:pt x="61497" y="30441"/>
                  </a:lnTo>
                  <a:lnTo>
                    <a:pt x="61243" y="31275"/>
                  </a:lnTo>
                  <a:lnTo>
                    <a:pt x="60990" y="32108"/>
                  </a:lnTo>
                  <a:lnTo>
                    <a:pt x="60730" y="32900"/>
                  </a:lnTo>
                  <a:lnTo>
                    <a:pt x="60470" y="33693"/>
                  </a:lnTo>
                  <a:lnTo>
                    <a:pt x="60211" y="34485"/>
                  </a:lnTo>
                  <a:lnTo>
                    <a:pt x="59945" y="35237"/>
                  </a:lnTo>
                  <a:lnTo>
                    <a:pt x="59673" y="35989"/>
                  </a:lnTo>
                  <a:lnTo>
                    <a:pt x="59401" y="36721"/>
                  </a:lnTo>
                  <a:lnTo>
                    <a:pt x="59130" y="37432"/>
                  </a:lnTo>
                  <a:lnTo>
                    <a:pt x="58852" y="38123"/>
                  </a:lnTo>
                  <a:lnTo>
                    <a:pt x="58574" y="38814"/>
                  </a:lnTo>
                  <a:lnTo>
                    <a:pt x="58296" y="39484"/>
                  </a:lnTo>
                  <a:lnTo>
                    <a:pt x="58013" y="40135"/>
                  </a:lnTo>
                  <a:lnTo>
                    <a:pt x="57729" y="40765"/>
                  </a:lnTo>
                  <a:lnTo>
                    <a:pt x="57439" y="41374"/>
                  </a:lnTo>
                  <a:lnTo>
                    <a:pt x="57155" y="41984"/>
                  </a:lnTo>
                  <a:lnTo>
                    <a:pt x="56859" y="42553"/>
                  </a:lnTo>
                  <a:lnTo>
                    <a:pt x="56569" y="43122"/>
                  </a:lnTo>
                  <a:lnTo>
                    <a:pt x="56273" y="43670"/>
                  </a:lnTo>
                  <a:lnTo>
                    <a:pt x="55978" y="44219"/>
                  </a:lnTo>
                  <a:lnTo>
                    <a:pt x="55682" y="44727"/>
                  </a:lnTo>
                  <a:lnTo>
                    <a:pt x="55380" y="45235"/>
                  </a:lnTo>
                  <a:lnTo>
                    <a:pt x="55078" y="45723"/>
                  </a:lnTo>
                  <a:lnTo>
                    <a:pt x="54776" y="46190"/>
                  </a:lnTo>
                  <a:lnTo>
                    <a:pt x="54474" y="46637"/>
                  </a:lnTo>
                  <a:lnTo>
                    <a:pt x="54166" y="47064"/>
                  </a:lnTo>
                  <a:lnTo>
                    <a:pt x="53864" y="47470"/>
                  </a:lnTo>
                  <a:lnTo>
                    <a:pt x="53556" y="47877"/>
                  </a:lnTo>
                  <a:lnTo>
                    <a:pt x="53248" y="48243"/>
                  </a:lnTo>
                  <a:lnTo>
                    <a:pt x="52934" y="48608"/>
                  </a:lnTo>
                  <a:lnTo>
                    <a:pt x="52626" y="48954"/>
                  </a:lnTo>
                  <a:lnTo>
                    <a:pt x="52312" y="49279"/>
                  </a:lnTo>
                  <a:lnTo>
                    <a:pt x="52004" y="49584"/>
                  </a:lnTo>
                  <a:lnTo>
                    <a:pt x="51690" y="49889"/>
                  </a:lnTo>
                  <a:lnTo>
                    <a:pt x="51376" y="50153"/>
                  </a:lnTo>
                  <a:lnTo>
                    <a:pt x="51062" y="50417"/>
                  </a:lnTo>
                  <a:lnTo>
                    <a:pt x="50748" y="50640"/>
                  </a:lnTo>
                  <a:lnTo>
                    <a:pt x="50428" y="50864"/>
                  </a:lnTo>
                  <a:lnTo>
                    <a:pt x="50114" y="51067"/>
                  </a:lnTo>
                  <a:lnTo>
                    <a:pt x="49800" y="51230"/>
                  </a:lnTo>
                  <a:lnTo>
                    <a:pt x="49486" y="51392"/>
                  </a:lnTo>
                  <a:lnTo>
                    <a:pt x="49166" y="51535"/>
                  </a:lnTo>
                  <a:lnTo>
                    <a:pt x="48852" y="51677"/>
                  </a:lnTo>
                  <a:lnTo>
                    <a:pt x="48532" y="51778"/>
                  </a:lnTo>
                  <a:lnTo>
                    <a:pt x="48218" y="51860"/>
                  </a:lnTo>
                  <a:lnTo>
                    <a:pt x="47904" y="51921"/>
                  </a:lnTo>
                  <a:lnTo>
                    <a:pt x="47584" y="51982"/>
                  </a:lnTo>
                  <a:lnTo>
                    <a:pt x="47270" y="52002"/>
                  </a:lnTo>
                  <a:lnTo>
                    <a:pt x="46956" y="52022"/>
                  </a:lnTo>
                  <a:lnTo>
                    <a:pt x="46636" y="52002"/>
                  </a:lnTo>
                  <a:lnTo>
                    <a:pt x="46322" y="51982"/>
                  </a:lnTo>
                  <a:lnTo>
                    <a:pt x="46008" y="51921"/>
                  </a:lnTo>
                  <a:lnTo>
                    <a:pt x="45694" y="51860"/>
                  </a:lnTo>
                  <a:lnTo>
                    <a:pt x="45380" y="51778"/>
                  </a:lnTo>
                  <a:lnTo>
                    <a:pt x="45072" y="51657"/>
                  </a:lnTo>
                  <a:lnTo>
                    <a:pt x="44758" y="51535"/>
                  </a:lnTo>
                  <a:lnTo>
                    <a:pt x="44450" y="51392"/>
                  </a:lnTo>
                  <a:lnTo>
                    <a:pt x="44136" y="51230"/>
                  </a:lnTo>
                  <a:lnTo>
                    <a:pt x="43828" y="51027"/>
                  </a:lnTo>
                  <a:lnTo>
                    <a:pt x="43520" y="50823"/>
                  </a:lnTo>
                  <a:lnTo>
                    <a:pt x="43218" y="50600"/>
                  </a:lnTo>
                  <a:lnTo>
                    <a:pt x="42910" y="50356"/>
                  </a:lnTo>
                  <a:lnTo>
                    <a:pt x="42608" y="50072"/>
                  </a:lnTo>
                  <a:lnTo>
                    <a:pt x="42306" y="49787"/>
                  </a:lnTo>
                  <a:lnTo>
                    <a:pt x="42004" y="49482"/>
                  </a:lnTo>
                  <a:lnTo>
                    <a:pt x="41702" y="49157"/>
                  </a:lnTo>
                  <a:lnTo>
                    <a:pt x="41407" y="48791"/>
                  </a:lnTo>
                  <a:lnTo>
                    <a:pt x="41111" y="48426"/>
                  </a:lnTo>
                  <a:lnTo>
                    <a:pt x="40815" y="48039"/>
                  </a:lnTo>
                  <a:lnTo>
                    <a:pt x="40525" y="47613"/>
                  </a:lnTo>
                  <a:lnTo>
                    <a:pt x="40235" y="47186"/>
                  </a:lnTo>
                  <a:lnTo>
                    <a:pt x="39945" y="46719"/>
                  </a:lnTo>
                  <a:lnTo>
                    <a:pt x="39655" y="46251"/>
                  </a:lnTo>
                  <a:lnTo>
                    <a:pt x="39372" y="45743"/>
                  </a:lnTo>
                  <a:lnTo>
                    <a:pt x="39088" y="45215"/>
                  </a:lnTo>
                  <a:lnTo>
                    <a:pt x="38810" y="44686"/>
                  </a:lnTo>
                  <a:lnTo>
                    <a:pt x="38532" y="44117"/>
                  </a:lnTo>
                  <a:lnTo>
                    <a:pt x="38254" y="43528"/>
                  </a:lnTo>
                  <a:lnTo>
                    <a:pt x="37983" y="42919"/>
                  </a:lnTo>
                  <a:lnTo>
                    <a:pt x="37711" y="42289"/>
                  </a:lnTo>
                  <a:lnTo>
                    <a:pt x="37439" y="41638"/>
                  </a:lnTo>
                  <a:lnTo>
                    <a:pt x="37174" y="40968"/>
                  </a:lnTo>
                  <a:lnTo>
                    <a:pt x="36914" y="40277"/>
                  </a:lnTo>
                  <a:lnTo>
                    <a:pt x="36654" y="39545"/>
                  </a:lnTo>
                  <a:lnTo>
                    <a:pt x="36395" y="38814"/>
                  </a:lnTo>
                  <a:lnTo>
                    <a:pt x="36141" y="38041"/>
                  </a:lnTo>
                  <a:lnTo>
                    <a:pt x="35887" y="37249"/>
                  </a:lnTo>
                  <a:lnTo>
                    <a:pt x="35640" y="36456"/>
                  </a:lnTo>
                  <a:lnTo>
                    <a:pt x="35398" y="35623"/>
                  </a:lnTo>
                  <a:lnTo>
                    <a:pt x="35157" y="34770"/>
                  </a:lnTo>
                  <a:lnTo>
                    <a:pt x="34915" y="33876"/>
                  </a:lnTo>
                  <a:lnTo>
                    <a:pt x="34680" y="32982"/>
                  </a:lnTo>
                  <a:lnTo>
                    <a:pt x="34450" y="32067"/>
                  </a:lnTo>
                  <a:lnTo>
                    <a:pt x="34221" y="31112"/>
                  </a:lnTo>
                  <a:lnTo>
                    <a:pt x="33997" y="30137"/>
                  </a:lnTo>
                  <a:lnTo>
                    <a:pt x="33774" y="29161"/>
                  </a:lnTo>
                  <a:lnTo>
                    <a:pt x="33556" y="28145"/>
                  </a:lnTo>
                  <a:lnTo>
                    <a:pt x="33345" y="27088"/>
                  </a:lnTo>
                  <a:lnTo>
                    <a:pt x="33134" y="26032"/>
                  </a:lnTo>
                  <a:lnTo>
                    <a:pt x="32928" y="24955"/>
                  </a:lnTo>
                  <a:lnTo>
                    <a:pt x="32723" y="23837"/>
                  </a:lnTo>
                  <a:lnTo>
                    <a:pt x="32530" y="22699"/>
                  </a:lnTo>
                  <a:lnTo>
                    <a:pt x="32331" y="21541"/>
                  </a:lnTo>
                  <a:lnTo>
                    <a:pt x="32143" y="20362"/>
                  </a:lnTo>
                  <a:lnTo>
                    <a:pt x="31956" y="19163"/>
                  </a:lnTo>
                  <a:lnTo>
                    <a:pt x="31775" y="17924"/>
                  </a:lnTo>
                  <a:lnTo>
                    <a:pt x="31600" y="16664"/>
                  </a:lnTo>
                  <a:lnTo>
                    <a:pt x="31431" y="15384"/>
                  </a:lnTo>
                  <a:lnTo>
                    <a:pt x="31262" y="14083"/>
                  </a:lnTo>
                  <a:lnTo>
                    <a:pt x="31099" y="12762"/>
                  </a:lnTo>
                  <a:close/>
                  <a:moveTo>
                    <a:pt x="92728" y="7052"/>
                  </a:moveTo>
                  <a:lnTo>
                    <a:pt x="92644" y="7215"/>
                  </a:lnTo>
                  <a:lnTo>
                    <a:pt x="92565" y="7397"/>
                  </a:lnTo>
                  <a:lnTo>
                    <a:pt x="92499" y="7621"/>
                  </a:lnTo>
                  <a:lnTo>
                    <a:pt x="92469" y="7743"/>
                  </a:lnTo>
                  <a:lnTo>
                    <a:pt x="92438" y="7865"/>
                  </a:lnTo>
                  <a:lnTo>
                    <a:pt x="92414" y="8007"/>
                  </a:lnTo>
                  <a:lnTo>
                    <a:pt x="92396" y="8170"/>
                  </a:lnTo>
                  <a:lnTo>
                    <a:pt x="92378" y="8312"/>
                  </a:lnTo>
                  <a:lnTo>
                    <a:pt x="92360" y="8474"/>
                  </a:lnTo>
                  <a:lnTo>
                    <a:pt x="92354" y="8657"/>
                  </a:lnTo>
                  <a:lnTo>
                    <a:pt x="92348" y="8840"/>
                  </a:lnTo>
                  <a:lnTo>
                    <a:pt x="92342" y="9023"/>
                  </a:lnTo>
                  <a:lnTo>
                    <a:pt x="92342" y="9226"/>
                  </a:lnTo>
                  <a:lnTo>
                    <a:pt x="92390" y="11787"/>
                  </a:lnTo>
                  <a:lnTo>
                    <a:pt x="92426" y="14307"/>
                  </a:lnTo>
                  <a:lnTo>
                    <a:pt x="92444" y="16806"/>
                  </a:lnTo>
                  <a:lnTo>
                    <a:pt x="92450" y="19306"/>
                  </a:lnTo>
                  <a:lnTo>
                    <a:pt x="92438" y="21744"/>
                  </a:lnTo>
                  <a:lnTo>
                    <a:pt x="92414" y="24183"/>
                  </a:lnTo>
                  <a:lnTo>
                    <a:pt x="92378" y="26580"/>
                  </a:lnTo>
                  <a:lnTo>
                    <a:pt x="92324" y="28958"/>
                  </a:lnTo>
                  <a:lnTo>
                    <a:pt x="92257" y="31315"/>
                  </a:lnTo>
                  <a:lnTo>
                    <a:pt x="92179" y="33652"/>
                  </a:lnTo>
                  <a:lnTo>
                    <a:pt x="92082" y="35969"/>
                  </a:lnTo>
                  <a:lnTo>
                    <a:pt x="91973" y="38245"/>
                  </a:lnTo>
                  <a:lnTo>
                    <a:pt x="91853" y="40500"/>
                  </a:lnTo>
                  <a:lnTo>
                    <a:pt x="91720" y="42736"/>
                  </a:lnTo>
                  <a:lnTo>
                    <a:pt x="91575" y="44930"/>
                  </a:lnTo>
                  <a:lnTo>
                    <a:pt x="91418" y="47125"/>
                  </a:lnTo>
                  <a:lnTo>
                    <a:pt x="91243" y="49279"/>
                  </a:lnTo>
                  <a:lnTo>
                    <a:pt x="91062" y="51413"/>
                  </a:lnTo>
                  <a:lnTo>
                    <a:pt x="90862" y="53506"/>
                  </a:lnTo>
                  <a:lnTo>
                    <a:pt x="90657" y="55599"/>
                  </a:lnTo>
                  <a:lnTo>
                    <a:pt x="90434" y="57651"/>
                  </a:lnTo>
                  <a:lnTo>
                    <a:pt x="90204" y="59683"/>
                  </a:lnTo>
                  <a:lnTo>
                    <a:pt x="89957" y="61695"/>
                  </a:lnTo>
                  <a:lnTo>
                    <a:pt x="89703" y="63666"/>
                  </a:lnTo>
                  <a:lnTo>
                    <a:pt x="89437" y="65637"/>
                  </a:lnTo>
                  <a:lnTo>
                    <a:pt x="89159" y="67568"/>
                  </a:lnTo>
                  <a:lnTo>
                    <a:pt x="88870" y="69478"/>
                  </a:lnTo>
                  <a:lnTo>
                    <a:pt x="88568" y="71348"/>
                  </a:lnTo>
                  <a:lnTo>
                    <a:pt x="88260" y="73217"/>
                  </a:lnTo>
                  <a:lnTo>
                    <a:pt x="87934" y="75046"/>
                  </a:lnTo>
                  <a:lnTo>
                    <a:pt x="87601" y="76855"/>
                  </a:lnTo>
                  <a:lnTo>
                    <a:pt x="87257" y="78643"/>
                  </a:lnTo>
                  <a:lnTo>
                    <a:pt x="86907" y="80390"/>
                  </a:lnTo>
                  <a:lnTo>
                    <a:pt x="86545" y="82138"/>
                  </a:lnTo>
                  <a:lnTo>
                    <a:pt x="86170" y="83845"/>
                  </a:lnTo>
                  <a:lnTo>
                    <a:pt x="85790" y="85532"/>
                  </a:lnTo>
                  <a:lnTo>
                    <a:pt x="85397" y="87178"/>
                  </a:lnTo>
                  <a:lnTo>
                    <a:pt x="84993" y="88824"/>
                  </a:lnTo>
                  <a:lnTo>
                    <a:pt x="84582" y="90429"/>
                  </a:lnTo>
                  <a:lnTo>
                    <a:pt x="84159" y="92014"/>
                  </a:lnTo>
                  <a:lnTo>
                    <a:pt x="83731" y="93579"/>
                  </a:lnTo>
                  <a:lnTo>
                    <a:pt x="83296" y="95103"/>
                  </a:lnTo>
                  <a:lnTo>
                    <a:pt x="82849" y="96627"/>
                  </a:lnTo>
                  <a:lnTo>
                    <a:pt x="82390" y="98110"/>
                  </a:lnTo>
                  <a:lnTo>
                    <a:pt x="81925" y="99573"/>
                  </a:lnTo>
                  <a:lnTo>
                    <a:pt x="81454" y="100996"/>
                  </a:lnTo>
                  <a:lnTo>
                    <a:pt x="80977" y="102418"/>
                  </a:lnTo>
                  <a:lnTo>
                    <a:pt x="80488" y="103800"/>
                  </a:lnTo>
                  <a:lnTo>
                    <a:pt x="79993" y="105162"/>
                  </a:lnTo>
                  <a:lnTo>
                    <a:pt x="79486" y="106503"/>
                  </a:lnTo>
                  <a:lnTo>
                    <a:pt x="78978" y="107803"/>
                  </a:lnTo>
                  <a:lnTo>
                    <a:pt x="78459" y="109104"/>
                  </a:lnTo>
                  <a:lnTo>
                    <a:pt x="77934" y="110364"/>
                  </a:lnTo>
                  <a:lnTo>
                    <a:pt x="77396" y="111603"/>
                  </a:lnTo>
                  <a:lnTo>
                    <a:pt x="76859" y="112823"/>
                  </a:lnTo>
                  <a:lnTo>
                    <a:pt x="76309" y="114001"/>
                  </a:lnTo>
                  <a:lnTo>
                    <a:pt x="75760" y="115160"/>
                  </a:lnTo>
                  <a:lnTo>
                    <a:pt x="75198" y="116298"/>
                  </a:lnTo>
                  <a:lnTo>
                    <a:pt x="74631" y="117415"/>
                  </a:lnTo>
                  <a:lnTo>
                    <a:pt x="74063" y="118513"/>
                  </a:lnTo>
                  <a:lnTo>
                    <a:pt x="73483" y="119569"/>
                  </a:lnTo>
                  <a:lnTo>
                    <a:pt x="72898" y="120606"/>
                  </a:lnTo>
                  <a:lnTo>
                    <a:pt x="72306" y="121622"/>
                  </a:lnTo>
                  <a:lnTo>
                    <a:pt x="71714" y="122617"/>
                  </a:lnTo>
                  <a:lnTo>
                    <a:pt x="71110" y="123593"/>
                  </a:lnTo>
                  <a:lnTo>
                    <a:pt x="70506" y="124528"/>
                  </a:lnTo>
                  <a:lnTo>
                    <a:pt x="69896" y="125442"/>
                  </a:lnTo>
                  <a:lnTo>
                    <a:pt x="69280" y="126336"/>
                  </a:lnTo>
                  <a:lnTo>
                    <a:pt x="68659" y="127210"/>
                  </a:lnTo>
                  <a:lnTo>
                    <a:pt x="68031" y="128043"/>
                  </a:lnTo>
                  <a:lnTo>
                    <a:pt x="67403" y="128856"/>
                  </a:lnTo>
                  <a:lnTo>
                    <a:pt x="66768" y="129648"/>
                  </a:lnTo>
                  <a:lnTo>
                    <a:pt x="66128" y="130421"/>
                  </a:lnTo>
                  <a:lnTo>
                    <a:pt x="65482" y="131173"/>
                  </a:lnTo>
                  <a:lnTo>
                    <a:pt x="64836" y="131884"/>
                  </a:lnTo>
                  <a:lnTo>
                    <a:pt x="64184" y="132575"/>
                  </a:lnTo>
                  <a:lnTo>
                    <a:pt x="63532" y="133245"/>
                  </a:lnTo>
                  <a:lnTo>
                    <a:pt x="62874" y="133896"/>
                  </a:lnTo>
                  <a:lnTo>
                    <a:pt x="62215" y="134505"/>
                  </a:lnTo>
                  <a:lnTo>
                    <a:pt x="61551" y="135115"/>
                  </a:lnTo>
                  <a:lnTo>
                    <a:pt x="60881" y="135684"/>
                  </a:lnTo>
                  <a:lnTo>
                    <a:pt x="60211" y="136232"/>
                  </a:lnTo>
                  <a:lnTo>
                    <a:pt x="59540" y="136741"/>
                  </a:lnTo>
                  <a:lnTo>
                    <a:pt x="58864" y="137249"/>
                  </a:lnTo>
                  <a:lnTo>
                    <a:pt x="58188" y="137716"/>
                  </a:lnTo>
                  <a:lnTo>
                    <a:pt x="57505" y="138163"/>
                  </a:lnTo>
                  <a:lnTo>
                    <a:pt x="56823" y="138590"/>
                  </a:lnTo>
                  <a:lnTo>
                    <a:pt x="56141" y="138976"/>
                  </a:lnTo>
                  <a:lnTo>
                    <a:pt x="55452" y="139362"/>
                  </a:lnTo>
                  <a:lnTo>
                    <a:pt x="54764" y="139707"/>
                  </a:lnTo>
                  <a:lnTo>
                    <a:pt x="54075" y="140033"/>
                  </a:lnTo>
                  <a:lnTo>
                    <a:pt x="53387" y="140317"/>
                  </a:lnTo>
                  <a:lnTo>
                    <a:pt x="52693" y="140602"/>
                  </a:lnTo>
                  <a:lnTo>
                    <a:pt x="51998" y="140845"/>
                  </a:lnTo>
                  <a:lnTo>
                    <a:pt x="51304" y="141069"/>
                  </a:lnTo>
                  <a:lnTo>
                    <a:pt x="50609" y="141272"/>
                  </a:lnTo>
                  <a:lnTo>
                    <a:pt x="49915" y="141455"/>
                  </a:lnTo>
                  <a:lnTo>
                    <a:pt x="49220" y="141597"/>
                  </a:lnTo>
                  <a:lnTo>
                    <a:pt x="48526" y="141739"/>
                  </a:lnTo>
                  <a:lnTo>
                    <a:pt x="47826" y="141841"/>
                  </a:lnTo>
                  <a:lnTo>
                    <a:pt x="47131" y="141902"/>
                  </a:lnTo>
                  <a:lnTo>
                    <a:pt x="46437" y="141963"/>
                  </a:lnTo>
                  <a:lnTo>
                    <a:pt x="45742" y="141983"/>
                  </a:lnTo>
                  <a:lnTo>
                    <a:pt x="45042" y="142004"/>
                  </a:lnTo>
                  <a:lnTo>
                    <a:pt x="44347" y="141983"/>
                  </a:lnTo>
                  <a:lnTo>
                    <a:pt x="43653" y="141922"/>
                  </a:lnTo>
                  <a:lnTo>
                    <a:pt x="42964" y="141861"/>
                  </a:lnTo>
                  <a:lnTo>
                    <a:pt x="42270" y="141760"/>
                  </a:lnTo>
                  <a:lnTo>
                    <a:pt x="41576" y="141638"/>
                  </a:lnTo>
                  <a:lnTo>
                    <a:pt x="40887" y="141496"/>
                  </a:lnTo>
                  <a:lnTo>
                    <a:pt x="40199" y="141333"/>
                  </a:lnTo>
                  <a:lnTo>
                    <a:pt x="39516" y="141130"/>
                  </a:lnTo>
                  <a:lnTo>
                    <a:pt x="38828" y="140927"/>
                  </a:lnTo>
                  <a:lnTo>
                    <a:pt x="38146" y="140683"/>
                  </a:lnTo>
                  <a:lnTo>
                    <a:pt x="37463" y="140419"/>
                  </a:lnTo>
                  <a:lnTo>
                    <a:pt x="36787" y="140114"/>
                  </a:lnTo>
                  <a:lnTo>
                    <a:pt x="36111" y="139809"/>
                  </a:lnTo>
                  <a:lnTo>
                    <a:pt x="35434" y="139464"/>
                  </a:lnTo>
                  <a:lnTo>
                    <a:pt x="34764" y="139098"/>
                  </a:lnTo>
                  <a:lnTo>
                    <a:pt x="34094" y="138712"/>
                  </a:lnTo>
                  <a:lnTo>
                    <a:pt x="33430" y="138285"/>
                  </a:lnTo>
                  <a:lnTo>
                    <a:pt x="32765" y="137858"/>
                  </a:lnTo>
                  <a:lnTo>
                    <a:pt x="32107" y="137391"/>
                  </a:lnTo>
                  <a:lnTo>
                    <a:pt x="31455" y="136903"/>
                  </a:lnTo>
                  <a:lnTo>
                    <a:pt x="30803" y="136395"/>
                  </a:lnTo>
                  <a:lnTo>
                    <a:pt x="30151" y="135846"/>
                  </a:lnTo>
                  <a:lnTo>
                    <a:pt x="29511" y="135298"/>
                  </a:lnTo>
                  <a:lnTo>
                    <a:pt x="28871" y="134708"/>
                  </a:lnTo>
                  <a:lnTo>
                    <a:pt x="28774" y="134607"/>
                  </a:lnTo>
                  <a:lnTo>
                    <a:pt x="28677" y="134526"/>
                  </a:lnTo>
                  <a:lnTo>
                    <a:pt x="28581" y="134444"/>
                  </a:lnTo>
                  <a:lnTo>
                    <a:pt x="28484" y="134343"/>
                  </a:lnTo>
                  <a:lnTo>
                    <a:pt x="27699" y="133570"/>
                  </a:lnTo>
                  <a:lnTo>
                    <a:pt x="26920" y="132758"/>
                  </a:lnTo>
                  <a:lnTo>
                    <a:pt x="26153" y="131904"/>
                  </a:lnTo>
                  <a:lnTo>
                    <a:pt x="25386" y="131010"/>
                  </a:lnTo>
                  <a:lnTo>
                    <a:pt x="24631" y="130075"/>
                  </a:lnTo>
                  <a:lnTo>
                    <a:pt x="23883" y="129100"/>
                  </a:lnTo>
                  <a:lnTo>
                    <a:pt x="23146" y="128104"/>
                  </a:lnTo>
                  <a:lnTo>
                    <a:pt x="22415" y="127068"/>
                  </a:lnTo>
                  <a:lnTo>
                    <a:pt x="21697" y="125970"/>
                  </a:lnTo>
                  <a:lnTo>
                    <a:pt x="20984" y="124853"/>
                  </a:lnTo>
                  <a:lnTo>
                    <a:pt x="20278" y="123715"/>
                  </a:lnTo>
                  <a:lnTo>
                    <a:pt x="19583" y="122516"/>
                  </a:lnTo>
                  <a:lnTo>
                    <a:pt x="19239" y="121906"/>
                  </a:lnTo>
                  <a:lnTo>
                    <a:pt x="18901" y="121276"/>
                  </a:lnTo>
                  <a:lnTo>
                    <a:pt x="18563" y="120646"/>
                  </a:lnTo>
                  <a:lnTo>
                    <a:pt x="18225" y="120016"/>
                  </a:lnTo>
                  <a:lnTo>
                    <a:pt x="17892" y="119366"/>
                  </a:lnTo>
                  <a:lnTo>
                    <a:pt x="17566" y="118716"/>
                  </a:lnTo>
                  <a:lnTo>
                    <a:pt x="17234" y="118045"/>
                  </a:lnTo>
                  <a:lnTo>
                    <a:pt x="16914" y="117375"/>
                  </a:lnTo>
                  <a:lnTo>
                    <a:pt x="16588" y="116684"/>
                  </a:lnTo>
                  <a:lnTo>
                    <a:pt x="16274" y="115993"/>
                  </a:lnTo>
                  <a:lnTo>
                    <a:pt x="15954" y="115282"/>
                  </a:lnTo>
                  <a:lnTo>
                    <a:pt x="15640" y="114570"/>
                  </a:lnTo>
                  <a:lnTo>
                    <a:pt x="15332" y="113839"/>
                  </a:lnTo>
                  <a:lnTo>
                    <a:pt x="15024" y="113107"/>
                  </a:lnTo>
                  <a:lnTo>
                    <a:pt x="14722" y="112376"/>
                  </a:lnTo>
                  <a:lnTo>
                    <a:pt x="14420" y="111624"/>
                  </a:lnTo>
                  <a:lnTo>
                    <a:pt x="14118" y="110852"/>
                  </a:lnTo>
                  <a:lnTo>
                    <a:pt x="13822" y="110100"/>
                  </a:lnTo>
                  <a:lnTo>
                    <a:pt x="13533" y="109307"/>
                  </a:lnTo>
                  <a:lnTo>
                    <a:pt x="13243" y="108515"/>
                  </a:lnTo>
                  <a:lnTo>
                    <a:pt x="12959" y="107722"/>
                  </a:lnTo>
                  <a:lnTo>
                    <a:pt x="12675" y="106909"/>
                  </a:lnTo>
                  <a:lnTo>
                    <a:pt x="12397" y="106096"/>
                  </a:lnTo>
                  <a:lnTo>
                    <a:pt x="12120" y="105263"/>
                  </a:lnTo>
                  <a:lnTo>
                    <a:pt x="11848" y="104430"/>
                  </a:lnTo>
                  <a:lnTo>
                    <a:pt x="11576" y="103597"/>
                  </a:lnTo>
                  <a:lnTo>
                    <a:pt x="11310" y="102744"/>
                  </a:lnTo>
                  <a:lnTo>
                    <a:pt x="11051" y="101870"/>
                  </a:lnTo>
                  <a:lnTo>
                    <a:pt x="10791" y="100996"/>
                  </a:lnTo>
                  <a:lnTo>
                    <a:pt x="10537" y="100122"/>
                  </a:lnTo>
                  <a:lnTo>
                    <a:pt x="10284" y="99228"/>
                  </a:lnTo>
                  <a:lnTo>
                    <a:pt x="10036" y="98334"/>
                  </a:lnTo>
                  <a:lnTo>
                    <a:pt x="9789" y="97419"/>
                  </a:lnTo>
                  <a:lnTo>
                    <a:pt x="9547" y="96505"/>
                  </a:lnTo>
                  <a:lnTo>
                    <a:pt x="9312" y="95570"/>
                  </a:lnTo>
                  <a:lnTo>
                    <a:pt x="9076" y="94635"/>
                  </a:lnTo>
                  <a:lnTo>
                    <a:pt x="8847" y="93680"/>
                  </a:lnTo>
                  <a:lnTo>
                    <a:pt x="8623" y="92725"/>
                  </a:lnTo>
                  <a:lnTo>
                    <a:pt x="8400" y="91750"/>
                  </a:lnTo>
                  <a:lnTo>
                    <a:pt x="8182" y="90774"/>
                  </a:lnTo>
                  <a:lnTo>
                    <a:pt x="7971" y="89799"/>
                  </a:lnTo>
                  <a:lnTo>
                    <a:pt x="7760" y="88803"/>
                  </a:lnTo>
                  <a:lnTo>
                    <a:pt x="7554" y="87787"/>
                  </a:lnTo>
                  <a:lnTo>
                    <a:pt x="7349" y="86792"/>
                  </a:lnTo>
                  <a:lnTo>
                    <a:pt x="7150" y="85755"/>
                  </a:lnTo>
                  <a:lnTo>
                    <a:pt x="6957" y="84719"/>
                  </a:lnTo>
                  <a:lnTo>
                    <a:pt x="6769" y="83682"/>
                  </a:lnTo>
                  <a:lnTo>
                    <a:pt x="6582" y="82626"/>
                  </a:lnTo>
                  <a:lnTo>
                    <a:pt x="6401" y="81569"/>
                  </a:lnTo>
                  <a:lnTo>
                    <a:pt x="6220" y="80512"/>
                  </a:lnTo>
                  <a:lnTo>
                    <a:pt x="6051" y="79415"/>
                  </a:lnTo>
                  <a:lnTo>
                    <a:pt x="5882" y="78338"/>
                  </a:lnTo>
                  <a:lnTo>
                    <a:pt x="5719" y="77241"/>
                  </a:lnTo>
                  <a:lnTo>
                    <a:pt x="5556" y="76123"/>
                  </a:lnTo>
                  <a:lnTo>
                    <a:pt x="5399" y="75005"/>
                  </a:lnTo>
                  <a:lnTo>
                    <a:pt x="5248" y="73888"/>
                  </a:lnTo>
                  <a:lnTo>
                    <a:pt x="5103" y="72750"/>
                  </a:lnTo>
                  <a:lnTo>
                    <a:pt x="4958" y="71612"/>
                  </a:lnTo>
                  <a:lnTo>
                    <a:pt x="4825" y="70453"/>
                  </a:lnTo>
                  <a:lnTo>
                    <a:pt x="4692" y="69295"/>
                  </a:lnTo>
                  <a:lnTo>
                    <a:pt x="4559" y="68117"/>
                  </a:lnTo>
                  <a:lnTo>
                    <a:pt x="4439" y="66938"/>
                  </a:lnTo>
                  <a:lnTo>
                    <a:pt x="4318" y="65739"/>
                  </a:lnTo>
                  <a:lnTo>
                    <a:pt x="4203" y="64540"/>
                  </a:lnTo>
                  <a:lnTo>
                    <a:pt x="4094" y="63341"/>
                  </a:lnTo>
                  <a:lnTo>
                    <a:pt x="3992" y="62122"/>
                  </a:lnTo>
                  <a:lnTo>
                    <a:pt x="3889" y="60882"/>
                  </a:lnTo>
                  <a:lnTo>
                    <a:pt x="3792" y="59643"/>
                  </a:lnTo>
                  <a:lnTo>
                    <a:pt x="3702" y="58403"/>
                  </a:lnTo>
                  <a:lnTo>
                    <a:pt x="3617" y="57143"/>
                  </a:lnTo>
                  <a:lnTo>
                    <a:pt x="3539" y="55883"/>
                  </a:lnTo>
                  <a:lnTo>
                    <a:pt x="3466" y="54603"/>
                  </a:lnTo>
                  <a:lnTo>
                    <a:pt x="3394" y="53323"/>
                  </a:lnTo>
                  <a:lnTo>
                    <a:pt x="3327" y="52022"/>
                  </a:lnTo>
                  <a:lnTo>
                    <a:pt x="3267" y="50722"/>
                  </a:lnTo>
                  <a:lnTo>
                    <a:pt x="3213" y="49401"/>
                  </a:lnTo>
                  <a:lnTo>
                    <a:pt x="3164" y="48080"/>
                  </a:lnTo>
                  <a:lnTo>
                    <a:pt x="3122" y="46759"/>
                  </a:lnTo>
                  <a:lnTo>
                    <a:pt x="3080" y="45418"/>
                  </a:lnTo>
                  <a:lnTo>
                    <a:pt x="3050" y="44057"/>
                  </a:lnTo>
                  <a:lnTo>
                    <a:pt x="3019" y="42715"/>
                  </a:lnTo>
                  <a:lnTo>
                    <a:pt x="2995" y="41333"/>
                  </a:lnTo>
                  <a:lnTo>
                    <a:pt x="2977" y="39952"/>
                  </a:lnTo>
                  <a:lnTo>
                    <a:pt x="2965" y="38570"/>
                  </a:lnTo>
                  <a:lnTo>
                    <a:pt x="2959" y="37168"/>
                  </a:lnTo>
                  <a:lnTo>
                    <a:pt x="2959" y="35766"/>
                  </a:lnTo>
                  <a:lnTo>
                    <a:pt x="2965" y="34363"/>
                  </a:lnTo>
                  <a:lnTo>
                    <a:pt x="2971" y="32921"/>
                  </a:lnTo>
                  <a:lnTo>
                    <a:pt x="2989" y="31498"/>
                  </a:lnTo>
                  <a:lnTo>
                    <a:pt x="3007" y="30055"/>
                  </a:lnTo>
                  <a:lnTo>
                    <a:pt x="3038" y="28592"/>
                  </a:lnTo>
                  <a:lnTo>
                    <a:pt x="3068" y="27129"/>
                  </a:lnTo>
                  <a:lnTo>
                    <a:pt x="3110" y="25666"/>
                  </a:lnTo>
                  <a:lnTo>
                    <a:pt x="3152" y="24183"/>
                  </a:lnTo>
                  <a:lnTo>
                    <a:pt x="3201" y="22699"/>
                  </a:lnTo>
                  <a:lnTo>
                    <a:pt x="3261" y="21195"/>
                  </a:lnTo>
                  <a:lnTo>
                    <a:pt x="3321" y="19692"/>
                  </a:lnTo>
                  <a:lnTo>
                    <a:pt x="3388" y="18168"/>
                  </a:lnTo>
                  <a:lnTo>
                    <a:pt x="3460" y="16643"/>
                  </a:lnTo>
                  <a:lnTo>
                    <a:pt x="3545" y="15099"/>
                  </a:lnTo>
                  <a:lnTo>
                    <a:pt x="3629" y="13555"/>
                  </a:lnTo>
                  <a:lnTo>
                    <a:pt x="3720" y="12010"/>
                  </a:lnTo>
                  <a:lnTo>
                    <a:pt x="3817" y="10446"/>
                  </a:lnTo>
                  <a:lnTo>
                    <a:pt x="3925" y="8861"/>
                  </a:lnTo>
                  <a:lnTo>
                    <a:pt x="3937" y="8556"/>
                  </a:lnTo>
                  <a:lnTo>
                    <a:pt x="3937" y="8251"/>
                  </a:lnTo>
                  <a:lnTo>
                    <a:pt x="3937" y="7946"/>
                  </a:lnTo>
                  <a:lnTo>
                    <a:pt x="3925" y="7641"/>
                  </a:lnTo>
                  <a:lnTo>
                    <a:pt x="5435" y="8027"/>
                  </a:lnTo>
                  <a:lnTo>
                    <a:pt x="6951" y="8413"/>
                  </a:lnTo>
                  <a:lnTo>
                    <a:pt x="8460" y="8800"/>
                  </a:lnTo>
                  <a:lnTo>
                    <a:pt x="9976" y="9145"/>
                  </a:lnTo>
                  <a:lnTo>
                    <a:pt x="11498" y="9491"/>
                  </a:lnTo>
                  <a:lnTo>
                    <a:pt x="13013" y="9836"/>
                  </a:lnTo>
                  <a:lnTo>
                    <a:pt x="14535" y="10161"/>
                  </a:lnTo>
                  <a:lnTo>
                    <a:pt x="16051" y="10466"/>
                  </a:lnTo>
                  <a:lnTo>
                    <a:pt x="17572" y="10750"/>
                  </a:lnTo>
                  <a:lnTo>
                    <a:pt x="19094" y="11035"/>
                  </a:lnTo>
                  <a:lnTo>
                    <a:pt x="20622" y="11299"/>
                  </a:lnTo>
                  <a:lnTo>
                    <a:pt x="22144" y="11563"/>
                  </a:lnTo>
                  <a:lnTo>
                    <a:pt x="23671" y="11807"/>
                  </a:lnTo>
                  <a:lnTo>
                    <a:pt x="25193" y="12051"/>
                  </a:lnTo>
                  <a:lnTo>
                    <a:pt x="28249" y="12478"/>
                  </a:lnTo>
                  <a:lnTo>
                    <a:pt x="28255" y="12925"/>
                  </a:lnTo>
                  <a:lnTo>
                    <a:pt x="28267" y="13372"/>
                  </a:lnTo>
                  <a:lnTo>
                    <a:pt x="28285" y="13616"/>
                  </a:lnTo>
                  <a:lnTo>
                    <a:pt x="28303" y="13860"/>
                  </a:lnTo>
                  <a:lnTo>
                    <a:pt x="28327" y="14103"/>
                  </a:lnTo>
                  <a:lnTo>
                    <a:pt x="28357" y="14347"/>
                  </a:lnTo>
                  <a:lnTo>
                    <a:pt x="28460" y="15221"/>
                  </a:lnTo>
                  <a:lnTo>
                    <a:pt x="28569" y="16095"/>
                  </a:lnTo>
                  <a:lnTo>
                    <a:pt x="28677" y="16969"/>
                  </a:lnTo>
                  <a:lnTo>
                    <a:pt x="28792" y="17822"/>
                  </a:lnTo>
                  <a:lnTo>
                    <a:pt x="28913" y="18655"/>
                  </a:lnTo>
                  <a:lnTo>
                    <a:pt x="29028" y="19509"/>
                  </a:lnTo>
                  <a:lnTo>
                    <a:pt x="29154" y="20342"/>
                  </a:lnTo>
                  <a:lnTo>
                    <a:pt x="29281" y="21155"/>
                  </a:lnTo>
                  <a:lnTo>
                    <a:pt x="29541" y="22780"/>
                  </a:lnTo>
                  <a:lnTo>
                    <a:pt x="29813" y="24386"/>
                  </a:lnTo>
                  <a:lnTo>
                    <a:pt x="30096" y="25951"/>
                  </a:lnTo>
                  <a:lnTo>
                    <a:pt x="30386" y="27475"/>
                  </a:lnTo>
                  <a:lnTo>
                    <a:pt x="30694" y="28978"/>
                  </a:lnTo>
                  <a:lnTo>
                    <a:pt x="31008" y="30462"/>
                  </a:lnTo>
                  <a:lnTo>
                    <a:pt x="31328" y="31884"/>
                  </a:lnTo>
                  <a:lnTo>
                    <a:pt x="31666" y="33307"/>
                  </a:lnTo>
                  <a:lnTo>
                    <a:pt x="32011" y="34668"/>
                  </a:lnTo>
                  <a:lnTo>
                    <a:pt x="32361" y="36009"/>
                  </a:lnTo>
                  <a:lnTo>
                    <a:pt x="32723" y="37330"/>
                  </a:lnTo>
                  <a:lnTo>
                    <a:pt x="33091" y="38590"/>
                  </a:lnTo>
                  <a:lnTo>
                    <a:pt x="33466" y="39830"/>
                  </a:lnTo>
                  <a:lnTo>
                    <a:pt x="33852" y="41049"/>
                  </a:lnTo>
                  <a:lnTo>
                    <a:pt x="34245" y="42207"/>
                  </a:lnTo>
                  <a:lnTo>
                    <a:pt x="34649" y="43345"/>
                  </a:lnTo>
                  <a:lnTo>
                    <a:pt x="35054" y="44463"/>
                  </a:lnTo>
                  <a:lnTo>
                    <a:pt x="35471" y="45540"/>
                  </a:lnTo>
                  <a:lnTo>
                    <a:pt x="35893" y="46576"/>
                  </a:lnTo>
                  <a:lnTo>
                    <a:pt x="36322" y="47572"/>
                  </a:lnTo>
                  <a:lnTo>
                    <a:pt x="36757" y="48527"/>
                  </a:lnTo>
                  <a:lnTo>
                    <a:pt x="37198" y="49462"/>
                  </a:lnTo>
                  <a:lnTo>
                    <a:pt x="37645" y="50356"/>
                  </a:lnTo>
                  <a:lnTo>
                    <a:pt x="38091" y="51230"/>
                  </a:lnTo>
                  <a:lnTo>
                    <a:pt x="38550" y="52043"/>
                  </a:lnTo>
                  <a:lnTo>
                    <a:pt x="39009" y="52835"/>
                  </a:lnTo>
                  <a:lnTo>
                    <a:pt x="39480" y="53587"/>
                  </a:lnTo>
                  <a:lnTo>
                    <a:pt x="39945" y="54298"/>
                  </a:lnTo>
                  <a:lnTo>
                    <a:pt x="40440" y="55010"/>
                  </a:lnTo>
                  <a:lnTo>
                    <a:pt x="40936" y="55680"/>
                  </a:lnTo>
                  <a:lnTo>
                    <a:pt x="41431" y="56310"/>
                  </a:lnTo>
                  <a:lnTo>
                    <a:pt x="41932" y="56899"/>
                  </a:lnTo>
                  <a:lnTo>
                    <a:pt x="42439" y="57468"/>
                  </a:lnTo>
                  <a:lnTo>
                    <a:pt x="42946" y="57976"/>
                  </a:lnTo>
                  <a:lnTo>
                    <a:pt x="43454" y="58444"/>
                  </a:lnTo>
                  <a:lnTo>
                    <a:pt x="43967" y="58891"/>
                  </a:lnTo>
                  <a:lnTo>
                    <a:pt x="44480" y="59277"/>
                  </a:lnTo>
                  <a:lnTo>
                    <a:pt x="44999" y="59622"/>
                  </a:lnTo>
                  <a:lnTo>
                    <a:pt x="45519" y="59948"/>
                  </a:lnTo>
                  <a:lnTo>
                    <a:pt x="46032" y="60212"/>
                  </a:lnTo>
                  <a:lnTo>
                    <a:pt x="46557" y="60435"/>
                  </a:lnTo>
                  <a:lnTo>
                    <a:pt x="47077" y="60638"/>
                  </a:lnTo>
                  <a:lnTo>
                    <a:pt x="47596" y="60781"/>
                  </a:lnTo>
                  <a:lnTo>
                    <a:pt x="48115" y="60882"/>
                  </a:lnTo>
                  <a:lnTo>
                    <a:pt x="48635" y="60964"/>
                  </a:lnTo>
                  <a:lnTo>
                    <a:pt x="49154" y="60984"/>
                  </a:lnTo>
                  <a:lnTo>
                    <a:pt x="49673" y="60964"/>
                  </a:lnTo>
                  <a:lnTo>
                    <a:pt x="50187" y="60903"/>
                  </a:lnTo>
                  <a:lnTo>
                    <a:pt x="50706" y="60801"/>
                  </a:lnTo>
                  <a:lnTo>
                    <a:pt x="51219" y="60638"/>
                  </a:lnTo>
                  <a:lnTo>
                    <a:pt x="51726" y="60456"/>
                  </a:lnTo>
                  <a:lnTo>
                    <a:pt x="52240" y="60232"/>
                  </a:lnTo>
                  <a:lnTo>
                    <a:pt x="52741" y="59948"/>
                  </a:lnTo>
                  <a:lnTo>
                    <a:pt x="53248" y="59622"/>
                  </a:lnTo>
                  <a:lnTo>
                    <a:pt x="53743" y="59257"/>
                  </a:lnTo>
                  <a:lnTo>
                    <a:pt x="54245" y="58850"/>
                  </a:lnTo>
                  <a:lnTo>
                    <a:pt x="54734" y="58403"/>
                  </a:lnTo>
                  <a:lnTo>
                    <a:pt x="55223" y="57915"/>
                  </a:lnTo>
                  <a:lnTo>
                    <a:pt x="55706" y="57367"/>
                  </a:lnTo>
                  <a:lnTo>
                    <a:pt x="56183" y="56777"/>
                  </a:lnTo>
                  <a:lnTo>
                    <a:pt x="56660" y="56147"/>
                  </a:lnTo>
                  <a:lnTo>
                    <a:pt x="56889" y="55822"/>
                  </a:lnTo>
                  <a:lnTo>
                    <a:pt x="57125" y="55477"/>
                  </a:lnTo>
                  <a:lnTo>
                    <a:pt x="57354" y="55131"/>
                  </a:lnTo>
                  <a:lnTo>
                    <a:pt x="57590" y="54766"/>
                  </a:lnTo>
                  <a:lnTo>
                    <a:pt x="57813" y="54380"/>
                  </a:lnTo>
                  <a:lnTo>
                    <a:pt x="58043" y="53993"/>
                  </a:lnTo>
                  <a:lnTo>
                    <a:pt x="58266" y="53607"/>
                  </a:lnTo>
                  <a:lnTo>
                    <a:pt x="58496" y="53181"/>
                  </a:lnTo>
                  <a:lnTo>
                    <a:pt x="58713" y="52774"/>
                  </a:lnTo>
                  <a:lnTo>
                    <a:pt x="58936" y="52327"/>
                  </a:lnTo>
                  <a:lnTo>
                    <a:pt x="59154" y="51880"/>
                  </a:lnTo>
                  <a:lnTo>
                    <a:pt x="59371" y="51433"/>
                  </a:lnTo>
                  <a:lnTo>
                    <a:pt x="59589" y="50966"/>
                  </a:lnTo>
                  <a:lnTo>
                    <a:pt x="59800" y="50478"/>
                  </a:lnTo>
                  <a:lnTo>
                    <a:pt x="60011" y="49990"/>
                  </a:lnTo>
                  <a:lnTo>
                    <a:pt x="60223" y="49482"/>
                  </a:lnTo>
                  <a:lnTo>
                    <a:pt x="60428" y="48974"/>
                  </a:lnTo>
                  <a:lnTo>
                    <a:pt x="60639" y="48446"/>
                  </a:lnTo>
                  <a:lnTo>
                    <a:pt x="60839" y="47917"/>
                  </a:lnTo>
                  <a:lnTo>
                    <a:pt x="61044" y="47369"/>
                  </a:lnTo>
                  <a:lnTo>
                    <a:pt x="61243" y="46800"/>
                  </a:lnTo>
                  <a:lnTo>
                    <a:pt x="61442" y="46231"/>
                  </a:lnTo>
                  <a:lnTo>
                    <a:pt x="61636" y="45642"/>
                  </a:lnTo>
                  <a:lnTo>
                    <a:pt x="61829" y="45052"/>
                  </a:lnTo>
                  <a:lnTo>
                    <a:pt x="62016" y="44443"/>
                  </a:lnTo>
                  <a:lnTo>
                    <a:pt x="62209" y="43813"/>
                  </a:lnTo>
                  <a:lnTo>
                    <a:pt x="62397" y="43183"/>
                  </a:lnTo>
                  <a:lnTo>
                    <a:pt x="62578" y="42532"/>
                  </a:lnTo>
                  <a:lnTo>
                    <a:pt x="62759" y="41882"/>
                  </a:lnTo>
                  <a:lnTo>
                    <a:pt x="62940" y="41212"/>
                  </a:lnTo>
                  <a:lnTo>
                    <a:pt x="63115" y="40541"/>
                  </a:lnTo>
                  <a:lnTo>
                    <a:pt x="63290" y="39850"/>
                  </a:lnTo>
                  <a:lnTo>
                    <a:pt x="63459" y="39139"/>
                  </a:lnTo>
                  <a:lnTo>
                    <a:pt x="63628" y="38428"/>
                  </a:lnTo>
                  <a:lnTo>
                    <a:pt x="63797" y="37696"/>
                  </a:lnTo>
                  <a:lnTo>
                    <a:pt x="63961" y="36964"/>
                  </a:lnTo>
                  <a:lnTo>
                    <a:pt x="64124" y="36213"/>
                  </a:lnTo>
                  <a:lnTo>
                    <a:pt x="64281" y="35440"/>
                  </a:lnTo>
                  <a:lnTo>
                    <a:pt x="64438" y="34668"/>
                  </a:lnTo>
                  <a:lnTo>
                    <a:pt x="64589" y="33876"/>
                  </a:lnTo>
                  <a:lnTo>
                    <a:pt x="64740" y="33083"/>
                  </a:lnTo>
                  <a:lnTo>
                    <a:pt x="64884" y="32270"/>
                  </a:lnTo>
                  <a:lnTo>
                    <a:pt x="65029" y="31437"/>
                  </a:lnTo>
                  <a:lnTo>
                    <a:pt x="65168" y="30604"/>
                  </a:lnTo>
                  <a:lnTo>
                    <a:pt x="65307" y="29751"/>
                  </a:lnTo>
                  <a:lnTo>
                    <a:pt x="65446" y="28897"/>
                  </a:lnTo>
                  <a:lnTo>
                    <a:pt x="65573" y="28023"/>
                  </a:lnTo>
                  <a:lnTo>
                    <a:pt x="65706" y="27129"/>
                  </a:lnTo>
                  <a:lnTo>
                    <a:pt x="65832" y="26235"/>
                  </a:lnTo>
                  <a:lnTo>
                    <a:pt x="65953" y="25321"/>
                  </a:lnTo>
                  <a:lnTo>
                    <a:pt x="66074" y="24386"/>
                  </a:lnTo>
                  <a:lnTo>
                    <a:pt x="66189" y="23451"/>
                  </a:lnTo>
                  <a:lnTo>
                    <a:pt x="66303" y="22516"/>
                  </a:lnTo>
                  <a:lnTo>
                    <a:pt x="66412" y="21541"/>
                  </a:lnTo>
                  <a:lnTo>
                    <a:pt x="66515" y="20565"/>
                  </a:lnTo>
                  <a:lnTo>
                    <a:pt x="66617" y="19590"/>
                  </a:lnTo>
                  <a:lnTo>
                    <a:pt x="66720" y="18594"/>
                  </a:lnTo>
                  <a:lnTo>
                    <a:pt x="66817" y="17578"/>
                  </a:lnTo>
                  <a:lnTo>
                    <a:pt x="66907" y="16562"/>
                  </a:lnTo>
                  <a:lnTo>
                    <a:pt x="66998" y="15526"/>
                  </a:lnTo>
                  <a:lnTo>
                    <a:pt x="67082" y="14469"/>
                  </a:lnTo>
                  <a:lnTo>
                    <a:pt x="67167" y="13412"/>
                  </a:lnTo>
                  <a:lnTo>
                    <a:pt x="67179" y="13209"/>
                  </a:lnTo>
                  <a:lnTo>
                    <a:pt x="67185" y="13006"/>
                  </a:lnTo>
                  <a:lnTo>
                    <a:pt x="67185" y="12620"/>
                  </a:lnTo>
                  <a:lnTo>
                    <a:pt x="68791" y="12396"/>
                  </a:lnTo>
                  <a:lnTo>
                    <a:pt x="70398" y="12173"/>
                  </a:lnTo>
                  <a:lnTo>
                    <a:pt x="72004" y="11929"/>
                  </a:lnTo>
                  <a:lnTo>
                    <a:pt x="73604" y="11685"/>
                  </a:lnTo>
                  <a:lnTo>
                    <a:pt x="75210" y="11401"/>
                  </a:lnTo>
                  <a:lnTo>
                    <a:pt x="76811" y="11096"/>
                  </a:lnTo>
                  <a:lnTo>
                    <a:pt x="78411" y="10791"/>
                  </a:lnTo>
                  <a:lnTo>
                    <a:pt x="80005" y="10466"/>
                  </a:lnTo>
                  <a:lnTo>
                    <a:pt x="81605" y="10100"/>
                  </a:lnTo>
                  <a:lnTo>
                    <a:pt x="83199" y="9734"/>
                  </a:lnTo>
                  <a:lnTo>
                    <a:pt x="84788" y="9348"/>
                  </a:lnTo>
                  <a:lnTo>
                    <a:pt x="86382" y="8942"/>
                  </a:lnTo>
                  <a:lnTo>
                    <a:pt x="87970" y="8495"/>
                  </a:lnTo>
                  <a:lnTo>
                    <a:pt x="89558" y="8048"/>
                  </a:lnTo>
                  <a:lnTo>
                    <a:pt x="91146" y="7560"/>
                  </a:lnTo>
                  <a:lnTo>
                    <a:pt x="92728" y="7052"/>
                  </a:lnTo>
                  <a:close/>
                  <a:moveTo>
                    <a:pt x="3647" y="1"/>
                  </a:moveTo>
                  <a:lnTo>
                    <a:pt x="3533" y="41"/>
                  </a:lnTo>
                  <a:lnTo>
                    <a:pt x="3424" y="123"/>
                  </a:lnTo>
                  <a:lnTo>
                    <a:pt x="3321" y="244"/>
                  </a:lnTo>
                  <a:lnTo>
                    <a:pt x="3231" y="387"/>
                  </a:lnTo>
                  <a:lnTo>
                    <a:pt x="3146" y="549"/>
                  </a:lnTo>
                  <a:lnTo>
                    <a:pt x="3068" y="752"/>
                  </a:lnTo>
                  <a:lnTo>
                    <a:pt x="2995" y="976"/>
                  </a:lnTo>
                  <a:lnTo>
                    <a:pt x="2935" y="1220"/>
                  </a:lnTo>
                  <a:lnTo>
                    <a:pt x="2881" y="1484"/>
                  </a:lnTo>
                  <a:lnTo>
                    <a:pt x="2832" y="1769"/>
                  </a:lnTo>
                  <a:lnTo>
                    <a:pt x="2790" y="2053"/>
                  </a:lnTo>
                  <a:lnTo>
                    <a:pt x="2760" y="2358"/>
                  </a:lnTo>
                  <a:lnTo>
                    <a:pt x="2736" y="2663"/>
                  </a:lnTo>
                  <a:lnTo>
                    <a:pt x="2711" y="2988"/>
                  </a:lnTo>
                  <a:lnTo>
                    <a:pt x="2705" y="3313"/>
                  </a:lnTo>
                  <a:lnTo>
                    <a:pt x="2597" y="3293"/>
                  </a:lnTo>
                  <a:lnTo>
                    <a:pt x="2488" y="3272"/>
                  </a:lnTo>
                  <a:lnTo>
                    <a:pt x="2379" y="3313"/>
                  </a:lnTo>
                  <a:lnTo>
                    <a:pt x="2271" y="3354"/>
                  </a:lnTo>
                  <a:lnTo>
                    <a:pt x="2168" y="3435"/>
                  </a:lnTo>
                  <a:lnTo>
                    <a:pt x="2065" y="3557"/>
                  </a:lnTo>
                  <a:lnTo>
                    <a:pt x="1963" y="3699"/>
                  </a:lnTo>
                  <a:lnTo>
                    <a:pt x="1872" y="3862"/>
                  </a:lnTo>
                  <a:lnTo>
                    <a:pt x="1776" y="4085"/>
                  </a:lnTo>
                  <a:lnTo>
                    <a:pt x="1691" y="4309"/>
                  </a:lnTo>
                  <a:lnTo>
                    <a:pt x="1612" y="4593"/>
                  </a:lnTo>
                  <a:lnTo>
                    <a:pt x="1534" y="4898"/>
                  </a:lnTo>
                  <a:lnTo>
                    <a:pt x="1468" y="5243"/>
                  </a:lnTo>
                  <a:lnTo>
                    <a:pt x="1407" y="5609"/>
                  </a:lnTo>
                  <a:lnTo>
                    <a:pt x="1353" y="6036"/>
                  </a:lnTo>
                  <a:lnTo>
                    <a:pt x="1311" y="6483"/>
                  </a:lnTo>
                  <a:lnTo>
                    <a:pt x="1135" y="8596"/>
                  </a:lnTo>
                  <a:lnTo>
                    <a:pt x="978" y="10689"/>
                  </a:lnTo>
                  <a:lnTo>
                    <a:pt x="827" y="12762"/>
                  </a:lnTo>
                  <a:lnTo>
                    <a:pt x="695" y="14835"/>
                  </a:lnTo>
                  <a:lnTo>
                    <a:pt x="568" y="16908"/>
                  </a:lnTo>
                  <a:lnTo>
                    <a:pt x="459" y="18940"/>
                  </a:lnTo>
                  <a:lnTo>
                    <a:pt x="362" y="20972"/>
                  </a:lnTo>
                  <a:lnTo>
                    <a:pt x="272" y="23004"/>
                  </a:lnTo>
                  <a:lnTo>
                    <a:pt x="199" y="25016"/>
                  </a:lnTo>
                  <a:lnTo>
                    <a:pt x="139" y="27007"/>
                  </a:lnTo>
                  <a:lnTo>
                    <a:pt x="91" y="28999"/>
                  </a:lnTo>
                  <a:lnTo>
                    <a:pt x="48" y="30970"/>
                  </a:lnTo>
                  <a:lnTo>
                    <a:pt x="24" y="32921"/>
                  </a:lnTo>
                  <a:lnTo>
                    <a:pt x="6" y="34871"/>
                  </a:lnTo>
                  <a:lnTo>
                    <a:pt x="0" y="36802"/>
                  </a:lnTo>
                  <a:lnTo>
                    <a:pt x="12" y="38712"/>
                  </a:lnTo>
                  <a:lnTo>
                    <a:pt x="30" y="40622"/>
                  </a:lnTo>
                  <a:lnTo>
                    <a:pt x="55" y="42512"/>
                  </a:lnTo>
                  <a:lnTo>
                    <a:pt x="97" y="44402"/>
                  </a:lnTo>
                  <a:lnTo>
                    <a:pt x="145" y="46271"/>
                  </a:lnTo>
                  <a:lnTo>
                    <a:pt x="212" y="48121"/>
                  </a:lnTo>
                  <a:lnTo>
                    <a:pt x="284" y="49970"/>
                  </a:lnTo>
                  <a:lnTo>
                    <a:pt x="362" y="51778"/>
                  </a:lnTo>
                  <a:lnTo>
                    <a:pt x="459" y="53607"/>
                  </a:lnTo>
                  <a:lnTo>
                    <a:pt x="562" y="55396"/>
                  </a:lnTo>
                  <a:lnTo>
                    <a:pt x="670" y="57184"/>
                  </a:lnTo>
                  <a:lnTo>
                    <a:pt x="797" y="58952"/>
                  </a:lnTo>
                  <a:lnTo>
                    <a:pt x="930" y="60720"/>
                  </a:lnTo>
                  <a:lnTo>
                    <a:pt x="1069" y="62447"/>
                  </a:lnTo>
                  <a:lnTo>
                    <a:pt x="1226" y="64174"/>
                  </a:lnTo>
                  <a:lnTo>
                    <a:pt x="1383" y="65902"/>
                  </a:lnTo>
                  <a:lnTo>
                    <a:pt x="1558" y="67609"/>
                  </a:lnTo>
                  <a:lnTo>
                    <a:pt x="1739" y="69275"/>
                  </a:lnTo>
                  <a:lnTo>
                    <a:pt x="1926" y="70961"/>
                  </a:lnTo>
                  <a:lnTo>
                    <a:pt x="2126" y="72607"/>
                  </a:lnTo>
                  <a:lnTo>
                    <a:pt x="2337" y="74253"/>
                  </a:lnTo>
                  <a:lnTo>
                    <a:pt x="2548" y="75879"/>
                  </a:lnTo>
                  <a:lnTo>
                    <a:pt x="2778" y="77505"/>
                  </a:lnTo>
                  <a:lnTo>
                    <a:pt x="3013" y="79090"/>
                  </a:lnTo>
                  <a:lnTo>
                    <a:pt x="3255" y="80675"/>
                  </a:lnTo>
                  <a:lnTo>
                    <a:pt x="3503" y="82240"/>
                  </a:lnTo>
                  <a:lnTo>
                    <a:pt x="3762" y="83804"/>
                  </a:lnTo>
                  <a:lnTo>
                    <a:pt x="4034" y="85328"/>
                  </a:lnTo>
                  <a:lnTo>
                    <a:pt x="4306" y="86852"/>
                  </a:lnTo>
                  <a:lnTo>
                    <a:pt x="4589" y="88356"/>
                  </a:lnTo>
                  <a:lnTo>
                    <a:pt x="4879" y="89860"/>
                  </a:lnTo>
                  <a:lnTo>
                    <a:pt x="5181" y="91323"/>
                  </a:lnTo>
                  <a:lnTo>
                    <a:pt x="5489" y="92786"/>
                  </a:lnTo>
                  <a:lnTo>
                    <a:pt x="5803" y="94229"/>
                  </a:lnTo>
                  <a:lnTo>
                    <a:pt x="6123" y="95672"/>
                  </a:lnTo>
                  <a:lnTo>
                    <a:pt x="6455" y="97074"/>
                  </a:lnTo>
                  <a:lnTo>
                    <a:pt x="6788" y="98476"/>
                  </a:lnTo>
                  <a:lnTo>
                    <a:pt x="7132" y="99858"/>
                  </a:lnTo>
                  <a:lnTo>
                    <a:pt x="7482" y="101219"/>
                  </a:lnTo>
                  <a:lnTo>
                    <a:pt x="7838" y="102581"/>
                  </a:lnTo>
                  <a:lnTo>
                    <a:pt x="8201" y="103902"/>
                  </a:lnTo>
                  <a:lnTo>
                    <a:pt x="8575" y="105223"/>
                  </a:lnTo>
                  <a:lnTo>
                    <a:pt x="8949" y="106523"/>
                  </a:lnTo>
                  <a:lnTo>
                    <a:pt x="9336" y="107803"/>
                  </a:lnTo>
                  <a:lnTo>
                    <a:pt x="9722" y="109063"/>
                  </a:lnTo>
                  <a:lnTo>
                    <a:pt x="10121" y="110323"/>
                  </a:lnTo>
                  <a:lnTo>
                    <a:pt x="10519" y="111563"/>
                  </a:lnTo>
                  <a:lnTo>
                    <a:pt x="10930" y="112782"/>
                  </a:lnTo>
                  <a:lnTo>
                    <a:pt x="11341" y="113981"/>
                  </a:lnTo>
                  <a:lnTo>
                    <a:pt x="11763" y="115160"/>
                  </a:lnTo>
                  <a:lnTo>
                    <a:pt x="12186" y="116318"/>
                  </a:lnTo>
                  <a:lnTo>
                    <a:pt x="12615" y="117476"/>
                  </a:lnTo>
                  <a:lnTo>
                    <a:pt x="13049" y="118614"/>
                  </a:lnTo>
                  <a:lnTo>
                    <a:pt x="13490" y="119712"/>
                  </a:lnTo>
                  <a:lnTo>
                    <a:pt x="13937" y="120809"/>
                  </a:lnTo>
                  <a:lnTo>
                    <a:pt x="14390" y="121886"/>
                  </a:lnTo>
                  <a:lnTo>
                    <a:pt x="14843" y="122963"/>
                  </a:lnTo>
                  <a:lnTo>
                    <a:pt x="15302" y="123999"/>
                  </a:lnTo>
                  <a:lnTo>
                    <a:pt x="15773" y="125036"/>
                  </a:lnTo>
                  <a:lnTo>
                    <a:pt x="16238" y="126031"/>
                  </a:lnTo>
                  <a:lnTo>
                    <a:pt x="16715" y="127027"/>
                  </a:lnTo>
                  <a:lnTo>
                    <a:pt x="17192" y="128002"/>
                  </a:lnTo>
                  <a:lnTo>
                    <a:pt x="17675" y="128958"/>
                  </a:lnTo>
                  <a:lnTo>
                    <a:pt x="18164" y="129892"/>
                  </a:lnTo>
                  <a:lnTo>
                    <a:pt x="18653" y="130807"/>
                  </a:lnTo>
                  <a:lnTo>
                    <a:pt x="19148" y="131721"/>
                  </a:lnTo>
                  <a:lnTo>
                    <a:pt x="19650" y="132595"/>
                  </a:lnTo>
                  <a:lnTo>
                    <a:pt x="20151" y="133469"/>
                  </a:lnTo>
                  <a:lnTo>
                    <a:pt x="20658" y="134302"/>
                  </a:lnTo>
                  <a:lnTo>
                    <a:pt x="21165" y="135135"/>
                  </a:lnTo>
                  <a:lnTo>
                    <a:pt x="21679" y="135948"/>
                  </a:lnTo>
                  <a:lnTo>
                    <a:pt x="22192" y="136741"/>
                  </a:lnTo>
                  <a:lnTo>
                    <a:pt x="22711" y="137513"/>
                  </a:lnTo>
                  <a:lnTo>
                    <a:pt x="23237" y="138265"/>
                  </a:lnTo>
                  <a:lnTo>
                    <a:pt x="23762" y="138996"/>
                  </a:lnTo>
                  <a:lnTo>
                    <a:pt x="24287" y="139707"/>
                  </a:lnTo>
                  <a:lnTo>
                    <a:pt x="24819" y="140398"/>
                  </a:lnTo>
                  <a:lnTo>
                    <a:pt x="25350" y="141069"/>
                  </a:lnTo>
                  <a:lnTo>
                    <a:pt x="25887" y="141739"/>
                  </a:lnTo>
                  <a:lnTo>
                    <a:pt x="26425" y="142369"/>
                  </a:lnTo>
                  <a:lnTo>
                    <a:pt x="26962" y="142979"/>
                  </a:lnTo>
                  <a:lnTo>
                    <a:pt x="27506" y="143589"/>
                  </a:lnTo>
                  <a:lnTo>
                    <a:pt x="28049" y="144158"/>
                  </a:lnTo>
                  <a:lnTo>
                    <a:pt x="28599" y="144727"/>
                  </a:lnTo>
                  <a:lnTo>
                    <a:pt x="29142" y="145255"/>
                  </a:lnTo>
                  <a:lnTo>
                    <a:pt x="29692" y="145783"/>
                  </a:lnTo>
                  <a:lnTo>
                    <a:pt x="30241" y="146291"/>
                  </a:lnTo>
                  <a:lnTo>
                    <a:pt x="30797" y="146759"/>
                  </a:lnTo>
                  <a:lnTo>
                    <a:pt x="31346" y="147226"/>
                  </a:lnTo>
                  <a:lnTo>
                    <a:pt x="31902" y="147653"/>
                  </a:lnTo>
                  <a:lnTo>
                    <a:pt x="32457" y="148080"/>
                  </a:lnTo>
                  <a:lnTo>
                    <a:pt x="33013" y="148486"/>
                  </a:lnTo>
                  <a:lnTo>
                    <a:pt x="33575" y="148852"/>
                  </a:lnTo>
                  <a:lnTo>
                    <a:pt x="34130" y="149218"/>
                  </a:lnTo>
                  <a:lnTo>
                    <a:pt x="34692" y="149543"/>
                  </a:lnTo>
                  <a:lnTo>
                    <a:pt x="35247" y="149868"/>
                  </a:lnTo>
                  <a:lnTo>
                    <a:pt x="35809" y="150173"/>
                  </a:lnTo>
                  <a:lnTo>
                    <a:pt x="36370" y="150437"/>
                  </a:lnTo>
                  <a:lnTo>
                    <a:pt x="36932" y="150701"/>
                  </a:lnTo>
                  <a:lnTo>
                    <a:pt x="37488" y="150925"/>
                  </a:lnTo>
                  <a:lnTo>
                    <a:pt x="38049" y="151148"/>
                  </a:lnTo>
                  <a:lnTo>
                    <a:pt x="38611" y="151331"/>
                  </a:lnTo>
                  <a:lnTo>
                    <a:pt x="39172" y="151494"/>
                  </a:lnTo>
                  <a:lnTo>
                    <a:pt x="39728" y="151656"/>
                  </a:lnTo>
                  <a:lnTo>
                    <a:pt x="40289" y="151778"/>
                  </a:lnTo>
                  <a:lnTo>
                    <a:pt x="40845" y="151880"/>
                  </a:lnTo>
                  <a:lnTo>
                    <a:pt x="41407" y="151961"/>
                  </a:lnTo>
                  <a:lnTo>
                    <a:pt x="41962" y="152022"/>
                  </a:lnTo>
                  <a:lnTo>
                    <a:pt x="42518" y="152063"/>
                  </a:lnTo>
                  <a:lnTo>
                    <a:pt x="43073" y="152083"/>
                  </a:lnTo>
                  <a:lnTo>
                    <a:pt x="43623" y="152083"/>
                  </a:lnTo>
                  <a:lnTo>
                    <a:pt x="44178" y="152063"/>
                  </a:lnTo>
                  <a:lnTo>
                    <a:pt x="44728" y="152022"/>
                  </a:lnTo>
                  <a:lnTo>
                    <a:pt x="45247" y="151961"/>
                  </a:lnTo>
                  <a:lnTo>
                    <a:pt x="45772" y="151880"/>
                  </a:lnTo>
                  <a:lnTo>
                    <a:pt x="46304" y="151778"/>
                  </a:lnTo>
                  <a:lnTo>
                    <a:pt x="46835" y="151676"/>
                  </a:lnTo>
                  <a:lnTo>
                    <a:pt x="47373" y="151534"/>
                  </a:lnTo>
                  <a:lnTo>
                    <a:pt x="47910" y="151392"/>
                  </a:lnTo>
                  <a:lnTo>
                    <a:pt x="48454" y="151229"/>
                  </a:lnTo>
                  <a:lnTo>
                    <a:pt x="49003" y="151046"/>
                  </a:lnTo>
                  <a:lnTo>
                    <a:pt x="49553" y="150864"/>
                  </a:lnTo>
                  <a:lnTo>
                    <a:pt x="50108" y="150640"/>
                  </a:lnTo>
                  <a:lnTo>
                    <a:pt x="50664" y="150417"/>
                  </a:lnTo>
                  <a:lnTo>
                    <a:pt x="51219" y="150173"/>
                  </a:lnTo>
                  <a:lnTo>
                    <a:pt x="51781" y="149908"/>
                  </a:lnTo>
                  <a:lnTo>
                    <a:pt x="52342" y="149644"/>
                  </a:lnTo>
                  <a:lnTo>
                    <a:pt x="52910" y="149340"/>
                  </a:lnTo>
                  <a:lnTo>
                    <a:pt x="53478" y="149035"/>
                  </a:lnTo>
                  <a:lnTo>
                    <a:pt x="54045" y="148710"/>
                  </a:lnTo>
                  <a:lnTo>
                    <a:pt x="54619" y="148364"/>
                  </a:lnTo>
                  <a:lnTo>
                    <a:pt x="55193" y="147998"/>
                  </a:lnTo>
                  <a:lnTo>
                    <a:pt x="55766" y="147612"/>
                  </a:lnTo>
                  <a:lnTo>
                    <a:pt x="56340" y="147226"/>
                  </a:lnTo>
                  <a:lnTo>
                    <a:pt x="56920" y="146820"/>
                  </a:lnTo>
                  <a:lnTo>
                    <a:pt x="57493" y="146393"/>
                  </a:lnTo>
                  <a:lnTo>
                    <a:pt x="58073" y="145946"/>
                  </a:lnTo>
                  <a:lnTo>
                    <a:pt x="58653" y="145479"/>
                  </a:lnTo>
                  <a:lnTo>
                    <a:pt x="59232" y="145011"/>
                  </a:lnTo>
                  <a:lnTo>
                    <a:pt x="59812" y="144503"/>
                  </a:lnTo>
                  <a:lnTo>
                    <a:pt x="60398" y="143995"/>
                  </a:lnTo>
                  <a:lnTo>
                    <a:pt x="60977" y="143467"/>
                  </a:lnTo>
                  <a:lnTo>
                    <a:pt x="61557" y="142938"/>
                  </a:lnTo>
                  <a:lnTo>
                    <a:pt x="62137" y="142369"/>
                  </a:lnTo>
                  <a:lnTo>
                    <a:pt x="62717" y="141800"/>
                  </a:lnTo>
                  <a:lnTo>
                    <a:pt x="63296" y="141191"/>
                  </a:lnTo>
                  <a:lnTo>
                    <a:pt x="63876" y="140581"/>
                  </a:lnTo>
                  <a:lnTo>
                    <a:pt x="64456" y="139951"/>
                  </a:lnTo>
                  <a:lnTo>
                    <a:pt x="65029" y="139321"/>
                  </a:lnTo>
                  <a:lnTo>
                    <a:pt x="65609" y="138651"/>
                  </a:lnTo>
                  <a:lnTo>
                    <a:pt x="66183" y="137980"/>
                  </a:lnTo>
                  <a:lnTo>
                    <a:pt x="66756" y="137289"/>
                  </a:lnTo>
                  <a:lnTo>
                    <a:pt x="67324" y="136578"/>
                  </a:lnTo>
                  <a:lnTo>
                    <a:pt x="67898" y="135846"/>
                  </a:lnTo>
                  <a:lnTo>
                    <a:pt x="68465" y="135115"/>
                  </a:lnTo>
                  <a:lnTo>
                    <a:pt x="69033" y="134343"/>
                  </a:lnTo>
                  <a:lnTo>
                    <a:pt x="69595" y="133570"/>
                  </a:lnTo>
                  <a:lnTo>
                    <a:pt x="70156" y="132778"/>
                  </a:lnTo>
                  <a:lnTo>
                    <a:pt x="70718" y="131965"/>
                  </a:lnTo>
                  <a:lnTo>
                    <a:pt x="71273" y="131132"/>
                  </a:lnTo>
                  <a:lnTo>
                    <a:pt x="71829" y="130299"/>
                  </a:lnTo>
                  <a:lnTo>
                    <a:pt x="72378" y="129425"/>
                  </a:lnTo>
                  <a:lnTo>
                    <a:pt x="72922" y="128551"/>
                  </a:lnTo>
                  <a:lnTo>
                    <a:pt x="73471" y="127657"/>
                  </a:lnTo>
                  <a:lnTo>
                    <a:pt x="74009" y="126743"/>
                  </a:lnTo>
                  <a:lnTo>
                    <a:pt x="74546" y="125828"/>
                  </a:lnTo>
                  <a:lnTo>
                    <a:pt x="75084" y="124873"/>
                  </a:lnTo>
                  <a:lnTo>
                    <a:pt x="75615" y="123918"/>
                  </a:lnTo>
                  <a:lnTo>
                    <a:pt x="76140" y="122943"/>
                  </a:lnTo>
                  <a:lnTo>
                    <a:pt x="76660" y="121947"/>
                  </a:lnTo>
                  <a:lnTo>
                    <a:pt x="77179" y="120931"/>
                  </a:lnTo>
                  <a:lnTo>
                    <a:pt x="77692" y="119915"/>
                  </a:lnTo>
                  <a:lnTo>
                    <a:pt x="78199" y="118858"/>
                  </a:lnTo>
                  <a:lnTo>
                    <a:pt x="78707" y="117801"/>
                  </a:lnTo>
                  <a:lnTo>
                    <a:pt x="79202" y="116724"/>
                  </a:lnTo>
                  <a:lnTo>
                    <a:pt x="79697" y="115627"/>
                  </a:lnTo>
                  <a:lnTo>
                    <a:pt x="80186" y="114530"/>
                  </a:lnTo>
                  <a:lnTo>
                    <a:pt x="80669" y="113392"/>
                  </a:lnTo>
                  <a:lnTo>
                    <a:pt x="81152" y="112254"/>
                  </a:lnTo>
                  <a:lnTo>
                    <a:pt x="81623" y="111095"/>
                  </a:lnTo>
                  <a:lnTo>
                    <a:pt x="82088" y="109917"/>
                  </a:lnTo>
                  <a:lnTo>
                    <a:pt x="82553" y="108718"/>
                  </a:lnTo>
                  <a:lnTo>
                    <a:pt x="83006" y="107499"/>
                  </a:lnTo>
                  <a:lnTo>
                    <a:pt x="83453" y="106279"/>
                  </a:lnTo>
                  <a:lnTo>
                    <a:pt x="83894" y="105040"/>
                  </a:lnTo>
                  <a:lnTo>
                    <a:pt x="84335" y="103780"/>
                  </a:lnTo>
                  <a:lnTo>
                    <a:pt x="84763" y="102500"/>
                  </a:lnTo>
                  <a:lnTo>
                    <a:pt x="85186" y="101199"/>
                  </a:lnTo>
                  <a:lnTo>
                    <a:pt x="85597" y="99878"/>
                  </a:lnTo>
                  <a:lnTo>
                    <a:pt x="86007" y="98557"/>
                  </a:lnTo>
                  <a:lnTo>
                    <a:pt x="86406" y="97216"/>
                  </a:lnTo>
                  <a:lnTo>
                    <a:pt x="86798" y="95855"/>
                  </a:lnTo>
                  <a:lnTo>
                    <a:pt x="87185" y="94473"/>
                  </a:lnTo>
                  <a:lnTo>
                    <a:pt x="87565" y="93071"/>
                  </a:lnTo>
                  <a:lnTo>
                    <a:pt x="87934" y="91669"/>
                  </a:lnTo>
                  <a:lnTo>
                    <a:pt x="88296" y="90226"/>
                  </a:lnTo>
                  <a:lnTo>
                    <a:pt x="88652" y="88783"/>
                  </a:lnTo>
                  <a:lnTo>
                    <a:pt x="88996" y="87320"/>
                  </a:lnTo>
                  <a:lnTo>
                    <a:pt x="89335" y="85836"/>
                  </a:lnTo>
                  <a:lnTo>
                    <a:pt x="89661" y="84353"/>
                  </a:lnTo>
                  <a:lnTo>
                    <a:pt x="89981" y="82829"/>
                  </a:lnTo>
                  <a:lnTo>
                    <a:pt x="90289" y="81305"/>
                  </a:lnTo>
                  <a:lnTo>
                    <a:pt x="90591" y="79760"/>
                  </a:lnTo>
                  <a:lnTo>
                    <a:pt x="90886" y="78196"/>
                  </a:lnTo>
                  <a:lnTo>
                    <a:pt x="91170" y="76611"/>
                  </a:lnTo>
                  <a:lnTo>
                    <a:pt x="91442" y="75026"/>
                  </a:lnTo>
                  <a:lnTo>
                    <a:pt x="91708" y="73400"/>
                  </a:lnTo>
                  <a:lnTo>
                    <a:pt x="91961" y="71774"/>
                  </a:lnTo>
                  <a:lnTo>
                    <a:pt x="92203" y="70128"/>
                  </a:lnTo>
                  <a:lnTo>
                    <a:pt x="92438" y="68462"/>
                  </a:lnTo>
                  <a:lnTo>
                    <a:pt x="92662" y="66775"/>
                  </a:lnTo>
                  <a:lnTo>
                    <a:pt x="92873" y="65089"/>
                  </a:lnTo>
                  <a:lnTo>
                    <a:pt x="93072" y="63361"/>
                  </a:lnTo>
                  <a:lnTo>
                    <a:pt x="93266" y="61634"/>
                  </a:lnTo>
                  <a:lnTo>
                    <a:pt x="93447" y="59887"/>
                  </a:lnTo>
                  <a:lnTo>
                    <a:pt x="93616" y="58119"/>
                  </a:lnTo>
                  <a:lnTo>
                    <a:pt x="93773" y="56330"/>
                  </a:lnTo>
                  <a:lnTo>
                    <a:pt x="93924" y="54542"/>
                  </a:lnTo>
                  <a:lnTo>
                    <a:pt x="94057" y="52713"/>
                  </a:lnTo>
                  <a:lnTo>
                    <a:pt x="94183" y="50884"/>
                  </a:lnTo>
                  <a:lnTo>
                    <a:pt x="94292" y="49035"/>
                  </a:lnTo>
                  <a:lnTo>
                    <a:pt x="94395" y="47166"/>
                  </a:lnTo>
                  <a:lnTo>
                    <a:pt x="94479" y="45296"/>
                  </a:lnTo>
                  <a:lnTo>
                    <a:pt x="94558" y="43386"/>
                  </a:lnTo>
                  <a:lnTo>
                    <a:pt x="94618" y="41476"/>
                  </a:lnTo>
                  <a:lnTo>
                    <a:pt x="94673" y="39545"/>
                  </a:lnTo>
                  <a:lnTo>
                    <a:pt x="94709" y="37594"/>
                  </a:lnTo>
                  <a:lnTo>
                    <a:pt x="94733" y="35623"/>
                  </a:lnTo>
                  <a:lnTo>
                    <a:pt x="94745" y="33632"/>
                  </a:lnTo>
                  <a:lnTo>
                    <a:pt x="94745" y="31640"/>
                  </a:lnTo>
                  <a:lnTo>
                    <a:pt x="94733" y="29608"/>
                  </a:lnTo>
                  <a:lnTo>
                    <a:pt x="94703" y="27576"/>
                  </a:lnTo>
                  <a:lnTo>
                    <a:pt x="94661" y="25524"/>
                  </a:lnTo>
                  <a:lnTo>
                    <a:pt x="94606" y="23451"/>
                  </a:lnTo>
                  <a:lnTo>
                    <a:pt x="94540" y="21378"/>
                  </a:lnTo>
                  <a:lnTo>
                    <a:pt x="94455" y="19265"/>
                  </a:lnTo>
                  <a:lnTo>
                    <a:pt x="94359" y="17152"/>
                  </a:lnTo>
                  <a:lnTo>
                    <a:pt x="94244" y="15018"/>
                  </a:lnTo>
                  <a:lnTo>
                    <a:pt x="94117" y="12864"/>
                  </a:lnTo>
                  <a:lnTo>
                    <a:pt x="93978" y="10689"/>
                  </a:lnTo>
                  <a:lnTo>
                    <a:pt x="93821" y="8495"/>
                  </a:lnTo>
                  <a:lnTo>
                    <a:pt x="93809" y="8332"/>
                  </a:lnTo>
                  <a:lnTo>
                    <a:pt x="93791" y="8170"/>
                  </a:lnTo>
                  <a:lnTo>
                    <a:pt x="93773" y="8027"/>
                  </a:lnTo>
                  <a:lnTo>
                    <a:pt x="93749" y="7885"/>
                  </a:lnTo>
                  <a:lnTo>
                    <a:pt x="93725" y="7743"/>
                  </a:lnTo>
                  <a:lnTo>
                    <a:pt x="93694" y="7621"/>
                  </a:lnTo>
                  <a:lnTo>
                    <a:pt x="93628" y="7397"/>
                  </a:lnTo>
                  <a:lnTo>
                    <a:pt x="93555" y="7215"/>
                  </a:lnTo>
                  <a:lnTo>
                    <a:pt x="93477" y="7072"/>
                  </a:lnTo>
                  <a:lnTo>
                    <a:pt x="93398" y="6950"/>
                  </a:lnTo>
                  <a:lnTo>
                    <a:pt x="93308" y="6849"/>
                  </a:lnTo>
                  <a:lnTo>
                    <a:pt x="94830" y="6422"/>
                  </a:lnTo>
                  <a:lnTo>
                    <a:pt x="94920" y="6361"/>
                  </a:lnTo>
                  <a:lnTo>
                    <a:pt x="95005" y="6300"/>
                  </a:lnTo>
                  <a:lnTo>
                    <a:pt x="95083" y="6199"/>
                  </a:lnTo>
                  <a:lnTo>
                    <a:pt x="95156" y="6077"/>
                  </a:lnTo>
                  <a:lnTo>
                    <a:pt x="95222" y="5934"/>
                  </a:lnTo>
                  <a:lnTo>
                    <a:pt x="95283" y="5772"/>
                  </a:lnTo>
                  <a:lnTo>
                    <a:pt x="95343" y="5609"/>
                  </a:lnTo>
                  <a:lnTo>
                    <a:pt x="95391" y="5406"/>
                  </a:lnTo>
                  <a:lnTo>
                    <a:pt x="95433" y="5203"/>
                  </a:lnTo>
                  <a:lnTo>
                    <a:pt x="95476" y="5000"/>
                  </a:lnTo>
                  <a:lnTo>
                    <a:pt x="95506" y="4776"/>
                  </a:lnTo>
                  <a:lnTo>
                    <a:pt x="95536" y="4553"/>
                  </a:lnTo>
                  <a:lnTo>
                    <a:pt x="95554" y="4309"/>
                  </a:lnTo>
                  <a:lnTo>
                    <a:pt x="95572" y="4065"/>
                  </a:lnTo>
                  <a:lnTo>
                    <a:pt x="95584" y="3821"/>
                  </a:lnTo>
                  <a:lnTo>
                    <a:pt x="95584" y="3577"/>
                  </a:lnTo>
                  <a:lnTo>
                    <a:pt x="95584" y="3333"/>
                  </a:lnTo>
                  <a:lnTo>
                    <a:pt x="95578" y="3089"/>
                  </a:lnTo>
                  <a:lnTo>
                    <a:pt x="95560" y="2846"/>
                  </a:lnTo>
                  <a:lnTo>
                    <a:pt x="95542" y="2622"/>
                  </a:lnTo>
                  <a:lnTo>
                    <a:pt x="95518" y="2398"/>
                  </a:lnTo>
                  <a:lnTo>
                    <a:pt x="95482" y="2195"/>
                  </a:lnTo>
                  <a:lnTo>
                    <a:pt x="95446" y="1992"/>
                  </a:lnTo>
                  <a:lnTo>
                    <a:pt x="95403" y="1789"/>
                  </a:lnTo>
                  <a:lnTo>
                    <a:pt x="95355" y="1626"/>
                  </a:lnTo>
                  <a:lnTo>
                    <a:pt x="95295" y="1464"/>
                  </a:lnTo>
                  <a:lnTo>
                    <a:pt x="95234" y="1342"/>
                  </a:lnTo>
                  <a:lnTo>
                    <a:pt x="95168" y="1220"/>
                  </a:lnTo>
                  <a:lnTo>
                    <a:pt x="95089" y="1139"/>
                  </a:lnTo>
                  <a:lnTo>
                    <a:pt x="95011" y="1057"/>
                  </a:lnTo>
                  <a:lnTo>
                    <a:pt x="94926" y="1017"/>
                  </a:lnTo>
                  <a:lnTo>
                    <a:pt x="94830" y="996"/>
                  </a:lnTo>
                  <a:lnTo>
                    <a:pt x="89123" y="1261"/>
                  </a:lnTo>
                  <a:lnTo>
                    <a:pt x="83423" y="1484"/>
                  </a:lnTo>
                  <a:lnTo>
                    <a:pt x="77728" y="1708"/>
                  </a:lnTo>
                  <a:lnTo>
                    <a:pt x="72040" y="1911"/>
                  </a:lnTo>
                  <a:lnTo>
                    <a:pt x="66352" y="2053"/>
                  </a:lnTo>
                  <a:lnTo>
                    <a:pt x="60663" y="2175"/>
                  </a:lnTo>
                  <a:lnTo>
                    <a:pt x="54981" y="2256"/>
                  </a:lnTo>
                  <a:lnTo>
                    <a:pt x="52143" y="2277"/>
                  </a:lnTo>
                  <a:lnTo>
                    <a:pt x="46461" y="2277"/>
                  </a:lnTo>
                  <a:lnTo>
                    <a:pt x="43623" y="2256"/>
                  </a:lnTo>
                  <a:lnTo>
                    <a:pt x="40779" y="2216"/>
                  </a:lnTo>
                  <a:lnTo>
                    <a:pt x="37940" y="2155"/>
                  </a:lnTo>
                  <a:lnTo>
                    <a:pt x="35096" y="2094"/>
                  </a:lnTo>
                  <a:lnTo>
                    <a:pt x="32252" y="2012"/>
                  </a:lnTo>
                  <a:lnTo>
                    <a:pt x="29408" y="1890"/>
                  </a:lnTo>
                  <a:lnTo>
                    <a:pt x="26564" y="1769"/>
                  </a:lnTo>
                  <a:lnTo>
                    <a:pt x="23720" y="1626"/>
                  </a:lnTo>
                  <a:lnTo>
                    <a:pt x="20875" y="1464"/>
                  </a:lnTo>
                  <a:lnTo>
                    <a:pt x="18031" y="1281"/>
                  </a:lnTo>
                  <a:lnTo>
                    <a:pt x="15181" y="1057"/>
                  </a:lnTo>
                  <a:lnTo>
                    <a:pt x="12331" y="834"/>
                  </a:lnTo>
                  <a:lnTo>
                    <a:pt x="9481" y="570"/>
                  </a:lnTo>
                  <a:lnTo>
                    <a:pt x="6631" y="305"/>
                  </a:lnTo>
                  <a:lnTo>
                    <a:pt x="3774" y="1"/>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6"/>
            <p:cNvSpPr/>
            <p:nvPr/>
          </p:nvSpPr>
          <p:spPr>
            <a:xfrm>
              <a:off x="-1783850" y="-9787750"/>
              <a:ext cx="2350250" cy="1202525"/>
            </a:xfrm>
            <a:custGeom>
              <a:avLst/>
              <a:gdLst/>
              <a:ahLst/>
              <a:cxnLst/>
              <a:rect l="l" t="t" r="r" b="b"/>
              <a:pathLst>
                <a:path w="94010" h="48101" extrusionOk="0">
                  <a:moveTo>
                    <a:pt x="3075" y="10811"/>
                  </a:moveTo>
                  <a:lnTo>
                    <a:pt x="3177" y="11014"/>
                  </a:lnTo>
                  <a:lnTo>
                    <a:pt x="3280" y="11218"/>
                  </a:lnTo>
                  <a:lnTo>
                    <a:pt x="3389" y="11380"/>
                  </a:lnTo>
                  <a:lnTo>
                    <a:pt x="3497" y="11543"/>
                  </a:lnTo>
                  <a:lnTo>
                    <a:pt x="3618" y="11665"/>
                  </a:lnTo>
                  <a:lnTo>
                    <a:pt x="3745" y="11766"/>
                  </a:lnTo>
                  <a:lnTo>
                    <a:pt x="3878" y="11848"/>
                  </a:lnTo>
                  <a:lnTo>
                    <a:pt x="4017" y="11888"/>
                  </a:lnTo>
                  <a:lnTo>
                    <a:pt x="6758" y="12132"/>
                  </a:lnTo>
                  <a:lnTo>
                    <a:pt x="9494" y="12335"/>
                  </a:lnTo>
                  <a:lnTo>
                    <a:pt x="12229" y="12518"/>
                  </a:lnTo>
                  <a:lnTo>
                    <a:pt x="14971" y="12701"/>
                  </a:lnTo>
                  <a:lnTo>
                    <a:pt x="17706" y="12864"/>
                  </a:lnTo>
                  <a:lnTo>
                    <a:pt x="20441" y="13006"/>
                  </a:lnTo>
                  <a:lnTo>
                    <a:pt x="25918" y="13250"/>
                  </a:lnTo>
                  <a:lnTo>
                    <a:pt x="31395" y="13473"/>
                  </a:lnTo>
                  <a:lnTo>
                    <a:pt x="36872" y="13676"/>
                  </a:lnTo>
                  <a:lnTo>
                    <a:pt x="42349" y="13900"/>
                  </a:lnTo>
                  <a:lnTo>
                    <a:pt x="47820" y="14123"/>
                  </a:lnTo>
                  <a:lnTo>
                    <a:pt x="49173" y="14184"/>
                  </a:lnTo>
                  <a:lnTo>
                    <a:pt x="50532" y="14286"/>
                  </a:lnTo>
                  <a:lnTo>
                    <a:pt x="51890" y="14388"/>
                  </a:lnTo>
                  <a:lnTo>
                    <a:pt x="53255" y="14489"/>
                  </a:lnTo>
                  <a:lnTo>
                    <a:pt x="55984" y="14774"/>
                  </a:lnTo>
                  <a:lnTo>
                    <a:pt x="58732" y="15058"/>
                  </a:lnTo>
                  <a:lnTo>
                    <a:pt x="61486" y="15363"/>
                  </a:lnTo>
                  <a:lnTo>
                    <a:pt x="64239" y="15648"/>
                  </a:lnTo>
                  <a:lnTo>
                    <a:pt x="65622" y="15790"/>
                  </a:lnTo>
                  <a:lnTo>
                    <a:pt x="67005" y="15891"/>
                  </a:lnTo>
                  <a:lnTo>
                    <a:pt x="68382" y="16013"/>
                  </a:lnTo>
                  <a:lnTo>
                    <a:pt x="69764" y="16095"/>
                  </a:lnTo>
                  <a:lnTo>
                    <a:pt x="71147" y="16156"/>
                  </a:lnTo>
                  <a:lnTo>
                    <a:pt x="72524" y="16196"/>
                  </a:lnTo>
                  <a:lnTo>
                    <a:pt x="73901" y="16217"/>
                  </a:lnTo>
                  <a:lnTo>
                    <a:pt x="75284" y="16217"/>
                  </a:lnTo>
                  <a:lnTo>
                    <a:pt x="76660" y="16176"/>
                  </a:lnTo>
                  <a:lnTo>
                    <a:pt x="78031" y="16095"/>
                  </a:lnTo>
                  <a:lnTo>
                    <a:pt x="79408" y="15993"/>
                  </a:lnTo>
                  <a:lnTo>
                    <a:pt x="80779" y="15851"/>
                  </a:lnTo>
                  <a:lnTo>
                    <a:pt x="82143" y="15668"/>
                  </a:lnTo>
                  <a:lnTo>
                    <a:pt x="83508" y="15424"/>
                  </a:lnTo>
                  <a:lnTo>
                    <a:pt x="84190" y="15302"/>
                  </a:lnTo>
                  <a:lnTo>
                    <a:pt x="84873" y="15160"/>
                  </a:lnTo>
                  <a:lnTo>
                    <a:pt x="85549" y="14997"/>
                  </a:lnTo>
                  <a:lnTo>
                    <a:pt x="86232" y="14835"/>
                  </a:lnTo>
                  <a:lnTo>
                    <a:pt x="86908" y="14652"/>
                  </a:lnTo>
                  <a:lnTo>
                    <a:pt x="87584" y="14449"/>
                  </a:lnTo>
                  <a:lnTo>
                    <a:pt x="88260" y="14245"/>
                  </a:lnTo>
                  <a:lnTo>
                    <a:pt x="88937" y="14022"/>
                  </a:lnTo>
                  <a:lnTo>
                    <a:pt x="89607" y="13778"/>
                  </a:lnTo>
                  <a:lnTo>
                    <a:pt x="90283" y="13514"/>
                  </a:lnTo>
                  <a:lnTo>
                    <a:pt x="90954" y="13250"/>
                  </a:lnTo>
                  <a:lnTo>
                    <a:pt x="91624" y="12965"/>
                  </a:lnTo>
                  <a:lnTo>
                    <a:pt x="91654" y="12965"/>
                  </a:lnTo>
                  <a:lnTo>
                    <a:pt x="91678" y="12945"/>
                  </a:lnTo>
                  <a:lnTo>
                    <a:pt x="91696" y="12904"/>
                  </a:lnTo>
                  <a:lnTo>
                    <a:pt x="91708" y="12904"/>
                  </a:lnTo>
                  <a:lnTo>
                    <a:pt x="91642" y="16115"/>
                  </a:lnTo>
                  <a:lnTo>
                    <a:pt x="91582" y="19346"/>
                  </a:lnTo>
                  <a:lnTo>
                    <a:pt x="91533" y="22577"/>
                  </a:lnTo>
                  <a:lnTo>
                    <a:pt x="91491" y="25828"/>
                  </a:lnTo>
                  <a:lnTo>
                    <a:pt x="91461" y="29059"/>
                  </a:lnTo>
                  <a:lnTo>
                    <a:pt x="91437" y="32311"/>
                  </a:lnTo>
                  <a:lnTo>
                    <a:pt x="91431" y="35542"/>
                  </a:lnTo>
                  <a:lnTo>
                    <a:pt x="91431" y="38793"/>
                  </a:lnTo>
                  <a:lnTo>
                    <a:pt x="90785" y="38488"/>
                  </a:lnTo>
                  <a:lnTo>
                    <a:pt x="90138" y="38204"/>
                  </a:lnTo>
                  <a:lnTo>
                    <a:pt x="89492" y="37919"/>
                  </a:lnTo>
                  <a:lnTo>
                    <a:pt x="88846" y="37675"/>
                  </a:lnTo>
                  <a:lnTo>
                    <a:pt x="88194" y="37432"/>
                  </a:lnTo>
                  <a:lnTo>
                    <a:pt x="87542" y="37188"/>
                  </a:lnTo>
                  <a:lnTo>
                    <a:pt x="86896" y="36985"/>
                  </a:lnTo>
                  <a:lnTo>
                    <a:pt x="86238" y="36761"/>
                  </a:lnTo>
                  <a:lnTo>
                    <a:pt x="85585" y="36578"/>
                  </a:lnTo>
                  <a:lnTo>
                    <a:pt x="84933" y="36395"/>
                  </a:lnTo>
                  <a:lnTo>
                    <a:pt x="83623" y="36070"/>
                  </a:lnTo>
                  <a:lnTo>
                    <a:pt x="82312" y="35806"/>
                  </a:lnTo>
                  <a:lnTo>
                    <a:pt x="80996" y="35582"/>
                  </a:lnTo>
                  <a:lnTo>
                    <a:pt x="79674" y="35379"/>
                  </a:lnTo>
                  <a:lnTo>
                    <a:pt x="78357" y="35237"/>
                  </a:lnTo>
                  <a:lnTo>
                    <a:pt x="77035" y="35115"/>
                  </a:lnTo>
                  <a:lnTo>
                    <a:pt x="75712" y="35034"/>
                  </a:lnTo>
                  <a:lnTo>
                    <a:pt x="74384" y="34973"/>
                  </a:lnTo>
                  <a:lnTo>
                    <a:pt x="73061" y="34952"/>
                  </a:lnTo>
                  <a:lnTo>
                    <a:pt x="71733" y="34932"/>
                  </a:lnTo>
                  <a:lnTo>
                    <a:pt x="70404" y="34952"/>
                  </a:lnTo>
                  <a:lnTo>
                    <a:pt x="69076" y="34993"/>
                  </a:lnTo>
                  <a:lnTo>
                    <a:pt x="67747" y="35054"/>
                  </a:lnTo>
                  <a:lnTo>
                    <a:pt x="65091" y="35196"/>
                  </a:lnTo>
                  <a:lnTo>
                    <a:pt x="62440" y="35379"/>
                  </a:lnTo>
                  <a:lnTo>
                    <a:pt x="59789" y="35582"/>
                  </a:lnTo>
                  <a:lnTo>
                    <a:pt x="57150" y="35765"/>
                  </a:lnTo>
                  <a:lnTo>
                    <a:pt x="54511" y="35908"/>
                  </a:lnTo>
                  <a:lnTo>
                    <a:pt x="53201" y="35969"/>
                  </a:lnTo>
                  <a:lnTo>
                    <a:pt x="51890" y="36029"/>
                  </a:lnTo>
                  <a:lnTo>
                    <a:pt x="50586" y="36050"/>
                  </a:lnTo>
                  <a:lnTo>
                    <a:pt x="49282" y="36050"/>
                  </a:lnTo>
                  <a:lnTo>
                    <a:pt x="37724" y="35989"/>
                  </a:lnTo>
                  <a:lnTo>
                    <a:pt x="31945" y="35969"/>
                  </a:lnTo>
                  <a:lnTo>
                    <a:pt x="26166" y="35948"/>
                  </a:lnTo>
                  <a:lnTo>
                    <a:pt x="20381" y="35948"/>
                  </a:lnTo>
                  <a:lnTo>
                    <a:pt x="14602" y="35969"/>
                  </a:lnTo>
                  <a:lnTo>
                    <a:pt x="8817" y="36029"/>
                  </a:lnTo>
                  <a:lnTo>
                    <a:pt x="3032" y="36131"/>
                  </a:lnTo>
                  <a:lnTo>
                    <a:pt x="3002" y="34546"/>
                  </a:lnTo>
                  <a:lnTo>
                    <a:pt x="2972" y="32961"/>
                  </a:lnTo>
                  <a:lnTo>
                    <a:pt x="2954" y="31376"/>
                  </a:lnTo>
                  <a:lnTo>
                    <a:pt x="2936" y="29791"/>
                  </a:lnTo>
                  <a:lnTo>
                    <a:pt x="2924" y="28206"/>
                  </a:lnTo>
                  <a:lnTo>
                    <a:pt x="2918" y="26621"/>
                  </a:lnTo>
                  <a:lnTo>
                    <a:pt x="2918" y="25056"/>
                  </a:lnTo>
                  <a:lnTo>
                    <a:pt x="2918" y="23471"/>
                  </a:lnTo>
                  <a:lnTo>
                    <a:pt x="2924" y="21886"/>
                  </a:lnTo>
                  <a:lnTo>
                    <a:pt x="2936" y="20301"/>
                  </a:lnTo>
                  <a:lnTo>
                    <a:pt x="2954" y="18716"/>
                  </a:lnTo>
                  <a:lnTo>
                    <a:pt x="2972" y="17131"/>
                  </a:lnTo>
                  <a:lnTo>
                    <a:pt x="3020" y="13981"/>
                  </a:lnTo>
                  <a:lnTo>
                    <a:pt x="3075" y="10811"/>
                  </a:lnTo>
                  <a:close/>
                  <a:moveTo>
                    <a:pt x="3896" y="0"/>
                  </a:moveTo>
                  <a:lnTo>
                    <a:pt x="3781" y="21"/>
                  </a:lnTo>
                  <a:lnTo>
                    <a:pt x="3666" y="61"/>
                  </a:lnTo>
                  <a:lnTo>
                    <a:pt x="3558" y="122"/>
                  </a:lnTo>
                  <a:lnTo>
                    <a:pt x="3455" y="224"/>
                  </a:lnTo>
                  <a:lnTo>
                    <a:pt x="3358" y="326"/>
                  </a:lnTo>
                  <a:lnTo>
                    <a:pt x="3268" y="468"/>
                  </a:lnTo>
                  <a:lnTo>
                    <a:pt x="3177" y="610"/>
                  </a:lnTo>
                  <a:lnTo>
                    <a:pt x="3093" y="773"/>
                  </a:lnTo>
                  <a:lnTo>
                    <a:pt x="3014" y="955"/>
                  </a:lnTo>
                  <a:lnTo>
                    <a:pt x="2942" y="1138"/>
                  </a:lnTo>
                  <a:lnTo>
                    <a:pt x="2869" y="1342"/>
                  </a:lnTo>
                  <a:lnTo>
                    <a:pt x="2803" y="1565"/>
                  </a:lnTo>
                  <a:lnTo>
                    <a:pt x="2736" y="1809"/>
                  </a:lnTo>
                  <a:lnTo>
                    <a:pt x="2682" y="2053"/>
                  </a:lnTo>
                  <a:lnTo>
                    <a:pt x="2628" y="2297"/>
                  </a:lnTo>
                  <a:lnTo>
                    <a:pt x="2543" y="2236"/>
                  </a:lnTo>
                  <a:lnTo>
                    <a:pt x="2459" y="2215"/>
                  </a:lnTo>
                  <a:lnTo>
                    <a:pt x="2368" y="2195"/>
                  </a:lnTo>
                  <a:lnTo>
                    <a:pt x="2284" y="2215"/>
                  </a:lnTo>
                  <a:lnTo>
                    <a:pt x="2193" y="2256"/>
                  </a:lnTo>
                  <a:lnTo>
                    <a:pt x="2102" y="2317"/>
                  </a:lnTo>
                  <a:lnTo>
                    <a:pt x="2012" y="2398"/>
                  </a:lnTo>
                  <a:lnTo>
                    <a:pt x="1927" y="2520"/>
                  </a:lnTo>
                  <a:lnTo>
                    <a:pt x="1843" y="2642"/>
                  </a:lnTo>
                  <a:lnTo>
                    <a:pt x="1764" y="2805"/>
                  </a:lnTo>
                  <a:lnTo>
                    <a:pt x="1686" y="2988"/>
                  </a:lnTo>
                  <a:lnTo>
                    <a:pt x="1619" y="3191"/>
                  </a:lnTo>
                  <a:lnTo>
                    <a:pt x="1553" y="3414"/>
                  </a:lnTo>
                  <a:lnTo>
                    <a:pt x="1492" y="3678"/>
                  </a:lnTo>
                  <a:lnTo>
                    <a:pt x="1444" y="3943"/>
                  </a:lnTo>
                  <a:lnTo>
                    <a:pt x="1402" y="4247"/>
                  </a:lnTo>
                  <a:lnTo>
                    <a:pt x="1269" y="5385"/>
                  </a:lnTo>
                  <a:lnTo>
                    <a:pt x="1148" y="6503"/>
                  </a:lnTo>
                  <a:lnTo>
                    <a:pt x="1028" y="7641"/>
                  </a:lnTo>
                  <a:lnTo>
                    <a:pt x="919" y="8779"/>
                  </a:lnTo>
                  <a:lnTo>
                    <a:pt x="810" y="9917"/>
                  </a:lnTo>
                  <a:lnTo>
                    <a:pt x="714" y="11055"/>
                  </a:lnTo>
                  <a:lnTo>
                    <a:pt x="623" y="12193"/>
                  </a:lnTo>
                  <a:lnTo>
                    <a:pt x="538" y="13351"/>
                  </a:lnTo>
                  <a:lnTo>
                    <a:pt x="460" y="14489"/>
                  </a:lnTo>
                  <a:lnTo>
                    <a:pt x="393" y="15648"/>
                  </a:lnTo>
                  <a:lnTo>
                    <a:pt x="327" y="16786"/>
                  </a:lnTo>
                  <a:lnTo>
                    <a:pt x="267" y="17944"/>
                  </a:lnTo>
                  <a:lnTo>
                    <a:pt x="218" y="19102"/>
                  </a:lnTo>
                  <a:lnTo>
                    <a:pt x="170" y="20260"/>
                  </a:lnTo>
                  <a:lnTo>
                    <a:pt x="128" y="21419"/>
                  </a:lnTo>
                  <a:lnTo>
                    <a:pt x="98" y="22577"/>
                  </a:lnTo>
                  <a:lnTo>
                    <a:pt x="67" y="23756"/>
                  </a:lnTo>
                  <a:lnTo>
                    <a:pt x="43" y="24914"/>
                  </a:lnTo>
                  <a:lnTo>
                    <a:pt x="25" y="26072"/>
                  </a:lnTo>
                  <a:lnTo>
                    <a:pt x="13" y="27251"/>
                  </a:lnTo>
                  <a:lnTo>
                    <a:pt x="7" y="28429"/>
                  </a:lnTo>
                  <a:lnTo>
                    <a:pt x="1" y="29588"/>
                  </a:lnTo>
                  <a:lnTo>
                    <a:pt x="7" y="30766"/>
                  </a:lnTo>
                  <a:lnTo>
                    <a:pt x="13" y="31945"/>
                  </a:lnTo>
                  <a:lnTo>
                    <a:pt x="31" y="33124"/>
                  </a:lnTo>
                  <a:lnTo>
                    <a:pt x="49" y="34323"/>
                  </a:lnTo>
                  <a:lnTo>
                    <a:pt x="67" y="35501"/>
                  </a:lnTo>
                  <a:lnTo>
                    <a:pt x="98" y="36680"/>
                  </a:lnTo>
                  <a:lnTo>
                    <a:pt x="128" y="37879"/>
                  </a:lnTo>
                  <a:lnTo>
                    <a:pt x="164" y="39078"/>
                  </a:lnTo>
                  <a:lnTo>
                    <a:pt x="200" y="40256"/>
                  </a:lnTo>
                  <a:lnTo>
                    <a:pt x="249" y="41455"/>
                  </a:lnTo>
                  <a:lnTo>
                    <a:pt x="261" y="41740"/>
                  </a:lnTo>
                  <a:lnTo>
                    <a:pt x="279" y="42024"/>
                  </a:lnTo>
                  <a:lnTo>
                    <a:pt x="303" y="42288"/>
                  </a:lnTo>
                  <a:lnTo>
                    <a:pt x="327" y="42553"/>
                  </a:lnTo>
                  <a:lnTo>
                    <a:pt x="351" y="42796"/>
                  </a:lnTo>
                  <a:lnTo>
                    <a:pt x="387" y="43040"/>
                  </a:lnTo>
                  <a:lnTo>
                    <a:pt x="418" y="43284"/>
                  </a:lnTo>
                  <a:lnTo>
                    <a:pt x="460" y="43508"/>
                  </a:lnTo>
                  <a:lnTo>
                    <a:pt x="496" y="43711"/>
                  </a:lnTo>
                  <a:lnTo>
                    <a:pt x="538" y="43914"/>
                  </a:lnTo>
                  <a:lnTo>
                    <a:pt x="635" y="44300"/>
                  </a:lnTo>
                  <a:lnTo>
                    <a:pt x="738" y="44646"/>
                  </a:lnTo>
                  <a:lnTo>
                    <a:pt x="846" y="44971"/>
                  </a:lnTo>
                  <a:lnTo>
                    <a:pt x="967" y="45235"/>
                  </a:lnTo>
                  <a:lnTo>
                    <a:pt x="1088" y="45479"/>
                  </a:lnTo>
                  <a:lnTo>
                    <a:pt x="1221" y="45682"/>
                  </a:lnTo>
                  <a:lnTo>
                    <a:pt x="1348" y="45845"/>
                  </a:lnTo>
                  <a:lnTo>
                    <a:pt x="1486" y="45987"/>
                  </a:lnTo>
                  <a:lnTo>
                    <a:pt x="1625" y="46068"/>
                  </a:lnTo>
                  <a:lnTo>
                    <a:pt x="1758" y="46129"/>
                  </a:lnTo>
                  <a:lnTo>
                    <a:pt x="1897" y="46149"/>
                  </a:lnTo>
                  <a:lnTo>
                    <a:pt x="1988" y="46292"/>
                  </a:lnTo>
                  <a:lnTo>
                    <a:pt x="2078" y="46434"/>
                  </a:lnTo>
                  <a:lnTo>
                    <a:pt x="2175" y="46556"/>
                  </a:lnTo>
                  <a:lnTo>
                    <a:pt x="2271" y="46678"/>
                  </a:lnTo>
                  <a:lnTo>
                    <a:pt x="2374" y="46759"/>
                  </a:lnTo>
                  <a:lnTo>
                    <a:pt x="2483" y="46820"/>
                  </a:lnTo>
                  <a:lnTo>
                    <a:pt x="2592" y="46861"/>
                  </a:lnTo>
                  <a:lnTo>
                    <a:pt x="2712" y="46861"/>
                  </a:lnTo>
                  <a:lnTo>
                    <a:pt x="8533" y="46962"/>
                  </a:lnTo>
                  <a:lnTo>
                    <a:pt x="14355" y="47023"/>
                  </a:lnTo>
                  <a:lnTo>
                    <a:pt x="20176" y="47064"/>
                  </a:lnTo>
                  <a:lnTo>
                    <a:pt x="25997" y="47084"/>
                  </a:lnTo>
                  <a:lnTo>
                    <a:pt x="31818" y="47064"/>
                  </a:lnTo>
                  <a:lnTo>
                    <a:pt x="37639" y="47064"/>
                  </a:lnTo>
                  <a:lnTo>
                    <a:pt x="49282" y="47003"/>
                  </a:lnTo>
                  <a:lnTo>
                    <a:pt x="50592" y="47023"/>
                  </a:lnTo>
                  <a:lnTo>
                    <a:pt x="51908" y="47043"/>
                  </a:lnTo>
                  <a:lnTo>
                    <a:pt x="53225" y="47084"/>
                  </a:lnTo>
                  <a:lnTo>
                    <a:pt x="54547" y="47145"/>
                  </a:lnTo>
                  <a:lnTo>
                    <a:pt x="57198" y="47308"/>
                  </a:lnTo>
                  <a:lnTo>
                    <a:pt x="59855" y="47491"/>
                  </a:lnTo>
                  <a:lnTo>
                    <a:pt x="62524" y="47673"/>
                  </a:lnTo>
                  <a:lnTo>
                    <a:pt x="65193" y="47856"/>
                  </a:lnTo>
                  <a:lnTo>
                    <a:pt x="66534" y="47938"/>
                  </a:lnTo>
                  <a:lnTo>
                    <a:pt x="67868" y="47999"/>
                  </a:lnTo>
                  <a:lnTo>
                    <a:pt x="69209" y="48060"/>
                  </a:lnTo>
                  <a:lnTo>
                    <a:pt x="70543" y="48080"/>
                  </a:lnTo>
                  <a:lnTo>
                    <a:pt x="71878" y="48100"/>
                  </a:lnTo>
                  <a:lnTo>
                    <a:pt x="73218" y="48100"/>
                  </a:lnTo>
                  <a:lnTo>
                    <a:pt x="74553" y="48060"/>
                  </a:lnTo>
                  <a:lnTo>
                    <a:pt x="75887" y="47999"/>
                  </a:lnTo>
                  <a:lnTo>
                    <a:pt x="77216" y="47917"/>
                  </a:lnTo>
                  <a:lnTo>
                    <a:pt x="78550" y="47795"/>
                  </a:lnTo>
                  <a:lnTo>
                    <a:pt x="79879" y="47633"/>
                  </a:lnTo>
                  <a:lnTo>
                    <a:pt x="81207" y="47430"/>
                  </a:lnTo>
                  <a:lnTo>
                    <a:pt x="82530" y="47186"/>
                  </a:lnTo>
                  <a:lnTo>
                    <a:pt x="83852" y="46901"/>
                  </a:lnTo>
                  <a:lnTo>
                    <a:pt x="84511" y="46739"/>
                  </a:lnTo>
                  <a:lnTo>
                    <a:pt x="85169" y="46576"/>
                  </a:lnTo>
                  <a:lnTo>
                    <a:pt x="85827" y="46393"/>
                  </a:lnTo>
                  <a:lnTo>
                    <a:pt x="86485" y="46190"/>
                  </a:lnTo>
                  <a:lnTo>
                    <a:pt x="87143" y="45987"/>
                  </a:lnTo>
                  <a:lnTo>
                    <a:pt x="87795" y="45763"/>
                  </a:lnTo>
                  <a:lnTo>
                    <a:pt x="88454" y="45519"/>
                  </a:lnTo>
                  <a:lnTo>
                    <a:pt x="89106" y="45276"/>
                  </a:lnTo>
                  <a:lnTo>
                    <a:pt x="89758" y="45011"/>
                  </a:lnTo>
                  <a:lnTo>
                    <a:pt x="90410" y="44727"/>
                  </a:lnTo>
                  <a:lnTo>
                    <a:pt x="91062" y="44442"/>
                  </a:lnTo>
                  <a:lnTo>
                    <a:pt x="91708" y="44117"/>
                  </a:lnTo>
                  <a:lnTo>
                    <a:pt x="91775" y="44361"/>
                  </a:lnTo>
                  <a:lnTo>
                    <a:pt x="91847" y="44585"/>
                  </a:lnTo>
                  <a:lnTo>
                    <a:pt x="91920" y="44788"/>
                  </a:lnTo>
                  <a:lnTo>
                    <a:pt x="91998" y="44971"/>
                  </a:lnTo>
                  <a:lnTo>
                    <a:pt x="92083" y="45133"/>
                  </a:lnTo>
                  <a:lnTo>
                    <a:pt x="92167" y="45255"/>
                  </a:lnTo>
                  <a:lnTo>
                    <a:pt x="92258" y="45377"/>
                  </a:lnTo>
                  <a:lnTo>
                    <a:pt x="92349" y="45479"/>
                  </a:lnTo>
                  <a:lnTo>
                    <a:pt x="92439" y="45560"/>
                  </a:lnTo>
                  <a:lnTo>
                    <a:pt x="92536" y="45601"/>
                  </a:lnTo>
                  <a:lnTo>
                    <a:pt x="92626" y="45641"/>
                  </a:lnTo>
                  <a:lnTo>
                    <a:pt x="92723" y="45662"/>
                  </a:lnTo>
                  <a:lnTo>
                    <a:pt x="92820" y="45641"/>
                  </a:lnTo>
                  <a:lnTo>
                    <a:pt x="92910" y="45621"/>
                  </a:lnTo>
                  <a:lnTo>
                    <a:pt x="93007" y="45580"/>
                  </a:lnTo>
                  <a:lnTo>
                    <a:pt x="93097" y="45499"/>
                  </a:lnTo>
                  <a:lnTo>
                    <a:pt x="93188" y="45418"/>
                  </a:lnTo>
                  <a:lnTo>
                    <a:pt x="93278" y="45296"/>
                  </a:lnTo>
                  <a:lnTo>
                    <a:pt x="93363" y="45174"/>
                  </a:lnTo>
                  <a:lnTo>
                    <a:pt x="93442" y="45011"/>
                  </a:lnTo>
                  <a:lnTo>
                    <a:pt x="93520" y="44849"/>
                  </a:lnTo>
                  <a:lnTo>
                    <a:pt x="93599" y="44646"/>
                  </a:lnTo>
                  <a:lnTo>
                    <a:pt x="93665" y="44442"/>
                  </a:lnTo>
                  <a:lnTo>
                    <a:pt x="93731" y="44199"/>
                  </a:lnTo>
                  <a:lnTo>
                    <a:pt x="93786" y="43934"/>
                  </a:lnTo>
                  <a:lnTo>
                    <a:pt x="93840" y="43650"/>
                  </a:lnTo>
                  <a:lnTo>
                    <a:pt x="93888" y="43365"/>
                  </a:lnTo>
                  <a:lnTo>
                    <a:pt x="93925" y="43040"/>
                  </a:lnTo>
                  <a:lnTo>
                    <a:pt x="93961" y="42695"/>
                  </a:lnTo>
                  <a:lnTo>
                    <a:pt x="93979" y="42329"/>
                  </a:lnTo>
                  <a:lnTo>
                    <a:pt x="93997" y="41943"/>
                  </a:lnTo>
                  <a:lnTo>
                    <a:pt x="94003" y="41536"/>
                  </a:lnTo>
                  <a:lnTo>
                    <a:pt x="94009" y="39728"/>
                  </a:lnTo>
                  <a:lnTo>
                    <a:pt x="94009" y="37919"/>
                  </a:lnTo>
                  <a:lnTo>
                    <a:pt x="94009" y="36131"/>
                  </a:lnTo>
                  <a:lnTo>
                    <a:pt x="94003" y="34323"/>
                  </a:lnTo>
                  <a:lnTo>
                    <a:pt x="93985" y="30705"/>
                  </a:lnTo>
                  <a:lnTo>
                    <a:pt x="93949" y="27088"/>
                  </a:lnTo>
                  <a:lnTo>
                    <a:pt x="93907" y="23471"/>
                  </a:lnTo>
                  <a:lnTo>
                    <a:pt x="93846" y="19854"/>
                  </a:lnTo>
                  <a:lnTo>
                    <a:pt x="93780" y="16257"/>
                  </a:lnTo>
                  <a:lnTo>
                    <a:pt x="93701" y="12681"/>
                  </a:lnTo>
                  <a:lnTo>
                    <a:pt x="93695" y="12437"/>
                  </a:lnTo>
                  <a:lnTo>
                    <a:pt x="93683" y="12213"/>
                  </a:lnTo>
                  <a:lnTo>
                    <a:pt x="93671" y="11990"/>
                  </a:lnTo>
                  <a:lnTo>
                    <a:pt x="93653" y="11787"/>
                  </a:lnTo>
                  <a:lnTo>
                    <a:pt x="93611" y="11400"/>
                  </a:lnTo>
                  <a:lnTo>
                    <a:pt x="93556" y="11035"/>
                  </a:lnTo>
                  <a:lnTo>
                    <a:pt x="93496" y="10730"/>
                  </a:lnTo>
                  <a:lnTo>
                    <a:pt x="93423" y="10445"/>
                  </a:lnTo>
                  <a:lnTo>
                    <a:pt x="93345" y="10202"/>
                  </a:lnTo>
                  <a:lnTo>
                    <a:pt x="93260" y="9998"/>
                  </a:lnTo>
                  <a:lnTo>
                    <a:pt x="93170" y="9836"/>
                  </a:lnTo>
                  <a:lnTo>
                    <a:pt x="93073" y="9693"/>
                  </a:lnTo>
                  <a:lnTo>
                    <a:pt x="92977" y="9592"/>
                  </a:lnTo>
                  <a:lnTo>
                    <a:pt x="92874" y="9511"/>
                  </a:lnTo>
                  <a:lnTo>
                    <a:pt x="92771" y="9490"/>
                  </a:lnTo>
                  <a:lnTo>
                    <a:pt x="92663" y="9490"/>
                  </a:lnTo>
                  <a:lnTo>
                    <a:pt x="92560" y="9511"/>
                  </a:lnTo>
                  <a:lnTo>
                    <a:pt x="92463" y="9592"/>
                  </a:lnTo>
                  <a:lnTo>
                    <a:pt x="92445" y="9206"/>
                  </a:lnTo>
                  <a:lnTo>
                    <a:pt x="92433" y="9023"/>
                  </a:lnTo>
                  <a:lnTo>
                    <a:pt x="92421" y="8840"/>
                  </a:lnTo>
                  <a:lnTo>
                    <a:pt x="92397" y="8677"/>
                  </a:lnTo>
                  <a:lnTo>
                    <a:pt x="92373" y="8515"/>
                  </a:lnTo>
                  <a:lnTo>
                    <a:pt x="92349" y="8352"/>
                  </a:lnTo>
                  <a:lnTo>
                    <a:pt x="92312" y="8210"/>
                  </a:lnTo>
                  <a:lnTo>
                    <a:pt x="92276" y="8068"/>
                  </a:lnTo>
                  <a:lnTo>
                    <a:pt x="92234" y="7926"/>
                  </a:lnTo>
                  <a:lnTo>
                    <a:pt x="92186" y="7824"/>
                  </a:lnTo>
                  <a:lnTo>
                    <a:pt x="92131" y="7702"/>
                  </a:lnTo>
                  <a:lnTo>
                    <a:pt x="92071" y="7621"/>
                  </a:lnTo>
                  <a:lnTo>
                    <a:pt x="92010" y="7539"/>
                  </a:lnTo>
                  <a:lnTo>
                    <a:pt x="91938" y="7478"/>
                  </a:lnTo>
                  <a:lnTo>
                    <a:pt x="91859" y="7418"/>
                  </a:lnTo>
                  <a:lnTo>
                    <a:pt x="91219" y="7092"/>
                  </a:lnTo>
                  <a:lnTo>
                    <a:pt x="90573" y="6767"/>
                  </a:lnTo>
                  <a:lnTo>
                    <a:pt x="89933" y="6462"/>
                  </a:lnTo>
                  <a:lnTo>
                    <a:pt x="89287" y="6158"/>
                  </a:lnTo>
                  <a:lnTo>
                    <a:pt x="88641" y="5893"/>
                  </a:lnTo>
                  <a:lnTo>
                    <a:pt x="87989" y="5629"/>
                  </a:lnTo>
                  <a:lnTo>
                    <a:pt x="87343" y="5365"/>
                  </a:lnTo>
                  <a:lnTo>
                    <a:pt x="86696" y="5121"/>
                  </a:lnTo>
                  <a:lnTo>
                    <a:pt x="85392" y="4674"/>
                  </a:lnTo>
                  <a:lnTo>
                    <a:pt x="84088" y="4288"/>
                  </a:lnTo>
                  <a:lnTo>
                    <a:pt x="82783" y="3922"/>
                  </a:lnTo>
                  <a:lnTo>
                    <a:pt x="81473" y="3618"/>
                  </a:lnTo>
                  <a:lnTo>
                    <a:pt x="80163" y="3333"/>
                  </a:lnTo>
                  <a:lnTo>
                    <a:pt x="78846" y="3109"/>
                  </a:lnTo>
                  <a:lnTo>
                    <a:pt x="77536" y="2886"/>
                  </a:lnTo>
                  <a:lnTo>
                    <a:pt x="76220" y="2723"/>
                  </a:lnTo>
                  <a:lnTo>
                    <a:pt x="74897" y="2581"/>
                  </a:lnTo>
                  <a:lnTo>
                    <a:pt x="73581" y="2459"/>
                  </a:lnTo>
                  <a:lnTo>
                    <a:pt x="72258" y="2358"/>
                  </a:lnTo>
                  <a:lnTo>
                    <a:pt x="70936" y="2297"/>
                  </a:lnTo>
                  <a:lnTo>
                    <a:pt x="69613" y="2236"/>
                  </a:lnTo>
                  <a:lnTo>
                    <a:pt x="68291" y="2195"/>
                  </a:lnTo>
                  <a:lnTo>
                    <a:pt x="66975" y="2175"/>
                  </a:lnTo>
                  <a:lnTo>
                    <a:pt x="63007" y="2175"/>
                  </a:lnTo>
                  <a:lnTo>
                    <a:pt x="60374" y="2195"/>
                  </a:lnTo>
                  <a:lnTo>
                    <a:pt x="57742" y="2215"/>
                  </a:lnTo>
                  <a:lnTo>
                    <a:pt x="53811" y="2215"/>
                  </a:lnTo>
                  <a:lnTo>
                    <a:pt x="52500" y="2175"/>
                  </a:lnTo>
                  <a:lnTo>
                    <a:pt x="51202" y="2134"/>
                  </a:lnTo>
                  <a:lnTo>
                    <a:pt x="49904" y="2073"/>
                  </a:lnTo>
                  <a:lnTo>
                    <a:pt x="44173" y="1768"/>
                  </a:lnTo>
                  <a:lnTo>
                    <a:pt x="38436" y="1443"/>
                  </a:lnTo>
                  <a:lnTo>
                    <a:pt x="32706" y="1118"/>
                  </a:lnTo>
                  <a:lnTo>
                    <a:pt x="26969" y="793"/>
                  </a:lnTo>
                  <a:lnTo>
                    <a:pt x="21233" y="508"/>
                  </a:lnTo>
                  <a:lnTo>
                    <a:pt x="18364" y="386"/>
                  </a:lnTo>
                  <a:lnTo>
                    <a:pt x="15496" y="265"/>
                  </a:lnTo>
                  <a:lnTo>
                    <a:pt x="12628" y="163"/>
                  </a:lnTo>
                  <a:lnTo>
                    <a:pt x="9759" y="82"/>
                  </a:lnTo>
                  <a:lnTo>
                    <a:pt x="6891" y="21"/>
                  </a:lnTo>
                  <a:lnTo>
                    <a:pt x="401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6"/>
            <p:cNvSpPr/>
            <p:nvPr/>
          </p:nvSpPr>
          <p:spPr>
            <a:xfrm>
              <a:off x="-1710925" y="-9517475"/>
              <a:ext cx="2219800" cy="699575"/>
            </a:xfrm>
            <a:custGeom>
              <a:avLst/>
              <a:gdLst/>
              <a:ahLst/>
              <a:cxnLst/>
              <a:rect l="l" t="t" r="r" b="b"/>
              <a:pathLst>
                <a:path w="88792" h="27983" extrusionOk="0">
                  <a:moveTo>
                    <a:pt x="158" y="0"/>
                  </a:moveTo>
                  <a:lnTo>
                    <a:pt x="103" y="3170"/>
                  </a:lnTo>
                  <a:lnTo>
                    <a:pt x="55" y="6320"/>
                  </a:lnTo>
                  <a:lnTo>
                    <a:pt x="37" y="7905"/>
                  </a:lnTo>
                  <a:lnTo>
                    <a:pt x="19" y="9490"/>
                  </a:lnTo>
                  <a:lnTo>
                    <a:pt x="7" y="11075"/>
                  </a:lnTo>
                  <a:lnTo>
                    <a:pt x="1" y="12660"/>
                  </a:lnTo>
                  <a:lnTo>
                    <a:pt x="1" y="14245"/>
                  </a:lnTo>
                  <a:lnTo>
                    <a:pt x="1" y="15810"/>
                  </a:lnTo>
                  <a:lnTo>
                    <a:pt x="7" y="17395"/>
                  </a:lnTo>
                  <a:lnTo>
                    <a:pt x="19" y="18980"/>
                  </a:lnTo>
                  <a:lnTo>
                    <a:pt x="37" y="20565"/>
                  </a:lnTo>
                  <a:lnTo>
                    <a:pt x="55" y="22150"/>
                  </a:lnTo>
                  <a:lnTo>
                    <a:pt x="85" y="23735"/>
                  </a:lnTo>
                  <a:lnTo>
                    <a:pt x="115" y="25320"/>
                  </a:lnTo>
                  <a:lnTo>
                    <a:pt x="5900" y="25218"/>
                  </a:lnTo>
                  <a:lnTo>
                    <a:pt x="11685" y="25158"/>
                  </a:lnTo>
                  <a:lnTo>
                    <a:pt x="17464" y="25137"/>
                  </a:lnTo>
                  <a:lnTo>
                    <a:pt x="23249" y="25137"/>
                  </a:lnTo>
                  <a:lnTo>
                    <a:pt x="29028" y="25158"/>
                  </a:lnTo>
                  <a:lnTo>
                    <a:pt x="34807" y="25178"/>
                  </a:lnTo>
                  <a:lnTo>
                    <a:pt x="46365" y="25239"/>
                  </a:lnTo>
                  <a:lnTo>
                    <a:pt x="47669" y="25239"/>
                  </a:lnTo>
                  <a:lnTo>
                    <a:pt x="48973" y="25218"/>
                  </a:lnTo>
                  <a:lnTo>
                    <a:pt x="50284" y="25158"/>
                  </a:lnTo>
                  <a:lnTo>
                    <a:pt x="51594" y="25097"/>
                  </a:lnTo>
                  <a:lnTo>
                    <a:pt x="54233" y="24954"/>
                  </a:lnTo>
                  <a:lnTo>
                    <a:pt x="56872" y="24771"/>
                  </a:lnTo>
                  <a:lnTo>
                    <a:pt x="59523" y="24568"/>
                  </a:lnTo>
                  <a:lnTo>
                    <a:pt x="62174" y="24385"/>
                  </a:lnTo>
                  <a:lnTo>
                    <a:pt x="64830" y="24243"/>
                  </a:lnTo>
                  <a:lnTo>
                    <a:pt x="66159" y="24182"/>
                  </a:lnTo>
                  <a:lnTo>
                    <a:pt x="67487" y="24141"/>
                  </a:lnTo>
                  <a:lnTo>
                    <a:pt x="68816" y="24121"/>
                  </a:lnTo>
                  <a:lnTo>
                    <a:pt x="70144" y="24141"/>
                  </a:lnTo>
                  <a:lnTo>
                    <a:pt x="71467" y="24162"/>
                  </a:lnTo>
                  <a:lnTo>
                    <a:pt x="72795" y="24223"/>
                  </a:lnTo>
                  <a:lnTo>
                    <a:pt x="74118" y="24304"/>
                  </a:lnTo>
                  <a:lnTo>
                    <a:pt x="75440" y="24426"/>
                  </a:lnTo>
                  <a:lnTo>
                    <a:pt x="76757" y="24568"/>
                  </a:lnTo>
                  <a:lnTo>
                    <a:pt x="78079" y="24771"/>
                  </a:lnTo>
                  <a:lnTo>
                    <a:pt x="79395" y="24995"/>
                  </a:lnTo>
                  <a:lnTo>
                    <a:pt x="80706" y="25259"/>
                  </a:lnTo>
                  <a:lnTo>
                    <a:pt x="82016" y="25584"/>
                  </a:lnTo>
                  <a:lnTo>
                    <a:pt x="82668" y="25767"/>
                  </a:lnTo>
                  <a:lnTo>
                    <a:pt x="83321" y="25950"/>
                  </a:lnTo>
                  <a:lnTo>
                    <a:pt x="83979" y="26174"/>
                  </a:lnTo>
                  <a:lnTo>
                    <a:pt x="84625" y="26377"/>
                  </a:lnTo>
                  <a:lnTo>
                    <a:pt x="85277" y="26621"/>
                  </a:lnTo>
                  <a:lnTo>
                    <a:pt x="85929" y="26864"/>
                  </a:lnTo>
                  <a:lnTo>
                    <a:pt x="86575" y="27108"/>
                  </a:lnTo>
                  <a:lnTo>
                    <a:pt x="87221" y="27393"/>
                  </a:lnTo>
                  <a:lnTo>
                    <a:pt x="87868" y="27677"/>
                  </a:lnTo>
                  <a:lnTo>
                    <a:pt x="88514" y="27982"/>
                  </a:lnTo>
                  <a:lnTo>
                    <a:pt x="88514" y="24731"/>
                  </a:lnTo>
                  <a:lnTo>
                    <a:pt x="88520" y="21500"/>
                  </a:lnTo>
                  <a:lnTo>
                    <a:pt x="88544" y="18248"/>
                  </a:lnTo>
                  <a:lnTo>
                    <a:pt x="88574" y="15017"/>
                  </a:lnTo>
                  <a:lnTo>
                    <a:pt x="88616" y="11766"/>
                  </a:lnTo>
                  <a:lnTo>
                    <a:pt x="88665" y="8535"/>
                  </a:lnTo>
                  <a:lnTo>
                    <a:pt x="88725" y="5304"/>
                  </a:lnTo>
                  <a:lnTo>
                    <a:pt x="88791" y="2093"/>
                  </a:lnTo>
                  <a:lnTo>
                    <a:pt x="88779" y="2093"/>
                  </a:lnTo>
                  <a:lnTo>
                    <a:pt x="88761" y="2134"/>
                  </a:lnTo>
                  <a:lnTo>
                    <a:pt x="88737" y="2154"/>
                  </a:lnTo>
                  <a:lnTo>
                    <a:pt x="88707" y="2154"/>
                  </a:lnTo>
                  <a:lnTo>
                    <a:pt x="88037" y="2439"/>
                  </a:lnTo>
                  <a:lnTo>
                    <a:pt x="87366" y="2703"/>
                  </a:lnTo>
                  <a:lnTo>
                    <a:pt x="86690" y="2967"/>
                  </a:lnTo>
                  <a:lnTo>
                    <a:pt x="86020" y="3211"/>
                  </a:lnTo>
                  <a:lnTo>
                    <a:pt x="85343" y="3434"/>
                  </a:lnTo>
                  <a:lnTo>
                    <a:pt x="84667" y="3638"/>
                  </a:lnTo>
                  <a:lnTo>
                    <a:pt x="83991" y="3841"/>
                  </a:lnTo>
                  <a:lnTo>
                    <a:pt x="83315" y="4024"/>
                  </a:lnTo>
                  <a:lnTo>
                    <a:pt x="82632" y="4186"/>
                  </a:lnTo>
                  <a:lnTo>
                    <a:pt x="81956" y="4349"/>
                  </a:lnTo>
                  <a:lnTo>
                    <a:pt x="81273" y="4491"/>
                  </a:lnTo>
                  <a:lnTo>
                    <a:pt x="80591" y="4613"/>
                  </a:lnTo>
                  <a:lnTo>
                    <a:pt x="79226" y="4857"/>
                  </a:lnTo>
                  <a:lnTo>
                    <a:pt x="77862" y="5040"/>
                  </a:lnTo>
                  <a:lnTo>
                    <a:pt x="76491" y="5182"/>
                  </a:lnTo>
                  <a:lnTo>
                    <a:pt x="75114" y="5284"/>
                  </a:lnTo>
                  <a:lnTo>
                    <a:pt x="73743" y="5365"/>
                  </a:lnTo>
                  <a:lnTo>
                    <a:pt x="72367" y="5406"/>
                  </a:lnTo>
                  <a:lnTo>
                    <a:pt x="70984" y="5406"/>
                  </a:lnTo>
                  <a:lnTo>
                    <a:pt x="69607" y="5385"/>
                  </a:lnTo>
                  <a:lnTo>
                    <a:pt x="68230" y="5345"/>
                  </a:lnTo>
                  <a:lnTo>
                    <a:pt x="66847" y="5284"/>
                  </a:lnTo>
                  <a:lnTo>
                    <a:pt x="65465" y="5202"/>
                  </a:lnTo>
                  <a:lnTo>
                    <a:pt x="64088" y="5080"/>
                  </a:lnTo>
                  <a:lnTo>
                    <a:pt x="62705" y="4979"/>
                  </a:lnTo>
                  <a:lnTo>
                    <a:pt x="61322" y="4837"/>
                  </a:lnTo>
                  <a:lnTo>
                    <a:pt x="58569" y="4552"/>
                  </a:lnTo>
                  <a:lnTo>
                    <a:pt x="55815" y="4247"/>
                  </a:lnTo>
                  <a:lnTo>
                    <a:pt x="53067" y="3963"/>
                  </a:lnTo>
                  <a:lnTo>
                    <a:pt x="50338" y="3678"/>
                  </a:lnTo>
                  <a:lnTo>
                    <a:pt x="48973" y="3577"/>
                  </a:lnTo>
                  <a:lnTo>
                    <a:pt x="47615" y="3475"/>
                  </a:lnTo>
                  <a:lnTo>
                    <a:pt x="46256" y="3373"/>
                  </a:lnTo>
                  <a:lnTo>
                    <a:pt x="44903" y="3312"/>
                  </a:lnTo>
                  <a:lnTo>
                    <a:pt x="39432" y="3089"/>
                  </a:lnTo>
                  <a:lnTo>
                    <a:pt x="33955" y="2865"/>
                  </a:lnTo>
                  <a:lnTo>
                    <a:pt x="28478" y="2662"/>
                  </a:lnTo>
                  <a:lnTo>
                    <a:pt x="23001" y="2439"/>
                  </a:lnTo>
                  <a:lnTo>
                    <a:pt x="17524" y="2195"/>
                  </a:lnTo>
                  <a:lnTo>
                    <a:pt x="14789" y="2053"/>
                  </a:lnTo>
                  <a:lnTo>
                    <a:pt x="12054" y="1890"/>
                  </a:lnTo>
                  <a:lnTo>
                    <a:pt x="9312" y="1707"/>
                  </a:lnTo>
                  <a:lnTo>
                    <a:pt x="6577" y="1524"/>
                  </a:lnTo>
                  <a:lnTo>
                    <a:pt x="3841" y="1321"/>
                  </a:lnTo>
                  <a:lnTo>
                    <a:pt x="1100" y="1077"/>
                  </a:lnTo>
                  <a:lnTo>
                    <a:pt x="961" y="1037"/>
                  </a:lnTo>
                  <a:lnTo>
                    <a:pt x="828" y="955"/>
                  </a:lnTo>
                  <a:lnTo>
                    <a:pt x="701" y="854"/>
                  </a:lnTo>
                  <a:lnTo>
                    <a:pt x="580" y="732"/>
                  </a:lnTo>
                  <a:lnTo>
                    <a:pt x="472" y="569"/>
                  </a:lnTo>
                  <a:lnTo>
                    <a:pt x="363" y="407"/>
                  </a:lnTo>
                  <a:lnTo>
                    <a:pt x="260" y="203"/>
                  </a:lnTo>
                  <a:lnTo>
                    <a:pt x="158"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6"/>
            <p:cNvSpPr/>
            <p:nvPr/>
          </p:nvSpPr>
          <p:spPr>
            <a:xfrm>
              <a:off x="-1666850" y="-18849400"/>
              <a:ext cx="282325" cy="732100"/>
            </a:xfrm>
            <a:custGeom>
              <a:avLst/>
              <a:gdLst/>
              <a:ahLst/>
              <a:cxnLst/>
              <a:rect l="l" t="t" r="r" b="b"/>
              <a:pathLst>
                <a:path w="11293" h="29284" extrusionOk="0">
                  <a:moveTo>
                    <a:pt x="11233" y="1"/>
                  </a:moveTo>
                  <a:lnTo>
                    <a:pt x="8431" y="143"/>
                  </a:lnTo>
                  <a:lnTo>
                    <a:pt x="5629" y="265"/>
                  </a:lnTo>
                  <a:lnTo>
                    <a:pt x="2815" y="367"/>
                  </a:lnTo>
                  <a:lnTo>
                    <a:pt x="1" y="428"/>
                  </a:lnTo>
                  <a:lnTo>
                    <a:pt x="49" y="3984"/>
                  </a:lnTo>
                  <a:lnTo>
                    <a:pt x="104" y="7540"/>
                  </a:lnTo>
                  <a:lnTo>
                    <a:pt x="158" y="11117"/>
                  </a:lnTo>
                  <a:lnTo>
                    <a:pt x="206" y="14693"/>
                  </a:lnTo>
                  <a:lnTo>
                    <a:pt x="248" y="18270"/>
                  </a:lnTo>
                  <a:lnTo>
                    <a:pt x="267" y="20058"/>
                  </a:lnTo>
                  <a:lnTo>
                    <a:pt x="279" y="21846"/>
                  </a:lnTo>
                  <a:lnTo>
                    <a:pt x="291" y="23634"/>
                  </a:lnTo>
                  <a:lnTo>
                    <a:pt x="291" y="25423"/>
                  </a:lnTo>
                  <a:lnTo>
                    <a:pt x="291" y="27211"/>
                  </a:lnTo>
                  <a:lnTo>
                    <a:pt x="285" y="28999"/>
                  </a:lnTo>
                  <a:lnTo>
                    <a:pt x="279" y="29060"/>
                  </a:lnTo>
                  <a:lnTo>
                    <a:pt x="273" y="29141"/>
                  </a:lnTo>
                  <a:lnTo>
                    <a:pt x="267" y="29223"/>
                  </a:lnTo>
                  <a:lnTo>
                    <a:pt x="261" y="29284"/>
                  </a:lnTo>
                  <a:lnTo>
                    <a:pt x="5273" y="29162"/>
                  </a:lnTo>
                  <a:lnTo>
                    <a:pt x="7772" y="29080"/>
                  </a:lnTo>
                  <a:lnTo>
                    <a:pt x="10266" y="28999"/>
                  </a:lnTo>
                  <a:lnTo>
                    <a:pt x="10393" y="27069"/>
                  </a:lnTo>
                  <a:lnTo>
                    <a:pt x="10532" y="25158"/>
                  </a:lnTo>
                  <a:lnTo>
                    <a:pt x="10671" y="23269"/>
                  </a:lnTo>
                  <a:lnTo>
                    <a:pt x="10804" y="21338"/>
                  </a:lnTo>
                  <a:lnTo>
                    <a:pt x="10931" y="19428"/>
                  </a:lnTo>
                  <a:lnTo>
                    <a:pt x="10991" y="18452"/>
                  </a:lnTo>
                  <a:lnTo>
                    <a:pt x="11045" y="17477"/>
                  </a:lnTo>
                  <a:lnTo>
                    <a:pt x="11094" y="16481"/>
                  </a:lnTo>
                  <a:lnTo>
                    <a:pt x="11142" y="15486"/>
                  </a:lnTo>
                  <a:lnTo>
                    <a:pt x="11178" y="14490"/>
                  </a:lnTo>
                  <a:lnTo>
                    <a:pt x="11208" y="13494"/>
                  </a:lnTo>
                  <a:lnTo>
                    <a:pt x="11233" y="12641"/>
                  </a:lnTo>
                  <a:lnTo>
                    <a:pt x="11251" y="11807"/>
                  </a:lnTo>
                  <a:lnTo>
                    <a:pt x="11281" y="10121"/>
                  </a:lnTo>
                  <a:lnTo>
                    <a:pt x="11293" y="8455"/>
                  </a:lnTo>
                  <a:lnTo>
                    <a:pt x="11293" y="6768"/>
                  </a:lnTo>
                  <a:lnTo>
                    <a:pt x="11287" y="5081"/>
                  </a:lnTo>
                  <a:lnTo>
                    <a:pt x="11275" y="3395"/>
                  </a:lnTo>
                  <a:lnTo>
                    <a:pt x="11257" y="1708"/>
                  </a:lnTo>
                  <a:lnTo>
                    <a:pt x="11233"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36"/>
            <p:cNvSpPr/>
            <p:nvPr/>
          </p:nvSpPr>
          <p:spPr>
            <a:xfrm>
              <a:off x="-1569625" y="-7377675"/>
              <a:ext cx="493825" cy="1643475"/>
            </a:xfrm>
            <a:custGeom>
              <a:avLst/>
              <a:gdLst/>
              <a:ahLst/>
              <a:cxnLst/>
              <a:rect l="l" t="t" r="r" b="b"/>
              <a:pathLst>
                <a:path w="19753" h="65739" extrusionOk="0">
                  <a:moveTo>
                    <a:pt x="9379" y="10608"/>
                  </a:moveTo>
                  <a:lnTo>
                    <a:pt x="9554" y="10628"/>
                  </a:lnTo>
                  <a:lnTo>
                    <a:pt x="9729" y="10648"/>
                  </a:lnTo>
                  <a:lnTo>
                    <a:pt x="9910" y="10689"/>
                  </a:lnTo>
                  <a:lnTo>
                    <a:pt x="10085" y="10750"/>
                  </a:lnTo>
                  <a:lnTo>
                    <a:pt x="10417" y="10892"/>
                  </a:lnTo>
                  <a:lnTo>
                    <a:pt x="10749" y="11075"/>
                  </a:lnTo>
                  <a:lnTo>
                    <a:pt x="11075" y="11299"/>
                  </a:lnTo>
                  <a:lnTo>
                    <a:pt x="11401" y="11583"/>
                  </a:lnTo>
                  <a:lnTo>
                    <a:pt x="11722" y="11888"/>
                  </a:lnTo>
                  <a:lnTo>
                    <a:pt x="12036" y="12254"/>
                  </a:lnTo>
                  <a:lnTo>
                    <a:pt x="12343" y="12660"/>
                  </a:lnTo>
                  <a:lnTo>
                    <a:pt x="12651" y="13107"/>
                  </a:lnTo>
                  <a:lnTo>
                    <a:pt x="12947" y="13595"/>
                  </a:lnTo>
                  <a:lnTo>
                    <a:pt x="13237" y="14123"/>
                  </a:lnTo>
                  <a:lnTo>
                    <a:pt x="13521" y="14672"/>
                  </a:lnTo>
                  <a:lnTo>
                    <a:pt x="13793" y="15282"/>
                  </a:lnTo>
                  <a:lnTo>
                    <a:pt x="14058" y="15911"/>
                  </a:lnTo>
                  <a:lnTo>
                    <a:pt x="14185" y="16257"/>
                  </a:lnTo>
                  <a:lnTo>
                    <a:pt x="14312" y="16582"/>
                  </a:lnTo>
                  <a:lnTo>
                    <a:pt x="14439" y="16948"/>
                  </a:lnTo>
                  <a:lnTo>
                    <a:pt x="14560" y="17293"/>
                  </a:lnTo>
                  <a:lnTo>
                    <a:pt x="14674" y="17679"/>
                  </a:lnTo>
                  <a:lnTo>
                    <a:pt x="14789" y="18045"/>
                  </a:lnTo>
                  <a:lnTo>
                    <a:pt x="14904" y="18431"/>
                  </a:lnTo>
                  <a:lnTo>
                    <a:pt x="15013" y="18817"/>
                  </a:lnTo>
                  <a:lnTo>
                    <a:pt x="15121" y="19224"/>
                  </a:lnTo>
                  <a:lnTo>
                    <a:pt x="15224" y="19630"/>
                  </a:lnTo>
                  <a:lnTo>
                    <a:pt x="15320" y="20057"/>
                  </a:lnTo>
                  <a:lnTo>
                    <a:pt x="15417" y="20484"/>
                  </a:lnTo>
                  <a:lnTo>
                    <a:pt x="15514" y="20910"/>
                  </a:lnTo>
                  <a:lnTo>
                    <a:pt x="15604" y="21357"/>
                  </a:lnTo>
                  <a:lnTo>
                    <a:pt x="15689" y="21805"/>
                  </a:lnTo>
                  <a:lnTo>
                    <a:pt x="15773" y="22272"/>
                  </a:lnTo>
                  <a:lnTo>
                    <a:pt x="15852" y="22739"/>
                  </a:lnTo>
                  <a:lnTo>
                    <a:pt x="15930" y="23207"/>
                  </a:lnTo>
                  <a:lnTo>
                    <a:pt x="16003" y="23674"/>
                  </a:lnTo>
                  <a:lnTo>
                    <a:pt x="16069" y="24162"/>
                  </a:lnTo>
                  <a:lnTo>
                    <a:pt x="16130" y="24670"/>
                  </a:lnTo>
                  <a:lnTo>
                    <a:pt x="16190" y="25158"/>
                  </a:lnTo>
                  <a:lnTo>
                    <a:pt x="16250" y="25666"/>
                  </a:lnTo>
                  <a:lnTo>
                    <a:pt x="16299" y="26194"/>
                  </a:lnTo>
                  <a:lnTo>
                    <a:pt x="16347" y="26702"/>
                  </a:lnTo>
                  <a:lnTo>
                    <a:pt x="16389" y="27230"/>
                  </a:lnTo>
                  <a:lnTo>
                    <a:pt x="16432" y="27779"/>
                  </a:lnTo>
                  <a:lnTo>
                    <a:pt x="16462" y="28307"/>
                  </a:lnTo>
                  <a:lnTo>
                    <a:pt x="16492" y="28856"/>
                  </a:lnTo>
                  <a:lnTo>
                    <a:pt x="16516" y="29405"/>
                  </a:lnTo>
                  <a:lnTo>
                    <a:pt x="16534" y="29974"/>
                  </a:lnTo>
                  <a:lnTo>
                    <a:pt x="16552" y="30543"/>
                  </a:lnTo>
                  <a:lnTo>
                    <a:pt x="16564" y="31112"/>
                  </a:lnTo>
                  <a:lnTo>
                    <a:pt x="16570" y="31681"/>
                  </a:lnTo>
                  <a:lnTo>
                    <a:pt x="16570" y="32270"/>
                  </a:lnTo>
                  <a:lnTo>
                    <a:pt x="16564" y="32859"/>
                  </a:lnTo>
                  <a:lnTo>
                    <a:pt x="16552" y="33448"/>
                  </a:lnTo>
                  <a:lnTo>
                    <a:pt x="16534" y="34038"/>
                  </a:lnTo>
                  <a:lnTo>
                    <a:pt x="16498" y="35054"/>
                  </a:lnTo>
                  <a:lnTo>
                    <a:pt x="16450" y="36050"/>
                  </a:lnTo>
                  <a:lnTo>
                    <a:pt x="16389" y="37025"/>
                  </a:lnTo>
                  <a:lnTo>
                    <a:pt x="16317" y="38000"/>
                  </a:lnTo>
                  <a:lnTo>
                    <a:pt x="16232" y="38955"/>
                  </a:lnTo>
                  <a:lnTo>
                    <a:pt x="16142" y="39890"/>
                  </a:lnTo>
                  <a:lnTo>
                    <a:pt x="16033" y="40805"/>
                  </a:lnTo>
                  <a:lnTo>
                    <a:pt x="15918" y="41699"/>
                  </a:lnTo>
                  <a:lnTo>
                    <a:pt x="15791" y="42593"/>
                  </a:lnTo>
                  <a:lnTo>
                    <a:pt x="15653" y="43467"/>
                  </a:lnTo>
                  <a:lnTo>
                    <a:pt x="15508" y="44320"/>
                  </a:lnTo>
                  <a:lnTo>
                    <a:pt x="15351" y="45153"/>
                  </a:lnTo>
                  <a:lnTo>
                    <a:pt x="15188" y="45966"/>
                  </a:lnTo>
                  <a:lnTo>
                    <a:pt x="15019" y="46759"/>
                  </a:lnTo>
                  <a:lnTo>
                    <a:pt x="14837" y="47551"/>
                  </a:lnTo>
                  <a:lnTo>
                    <a:pt x="14644" y="48303"/>
                  </a:lnTo>
                  <a:lnTo>
                    <a:pt x="14451" y="49055"/>
                  </a:lnTo>
                  <a:lnTo>
                    <a:pt x="14246" y="49766"/>
                  </a:lnTo>
                  <a:lnTo>
                    <a:pt x="14034" y="50477"/>
                  </a:lnTo>
                  <a:lnTo>
                    <a:pt x="13817" y="51148"/>
                  </a:lnTo>
                  <a:lnTo>
                    <a:pt x="13593" y="51798"/>
                  </a:lnTo>
                  <a:lnTo>
                    <a:pt x="13364" y="52428"/>
                  </a:lnTo>
                  <a:lnTo>
                    <a:pt x="13128" y="53058"/>
                  </a:lnTo>
                  <a:lnTo>
                    <a:pt x="12887" y="53648"/>
                  </a:lnTo>
                  <a:lnTo>
                    <a:pt x="12639" y="54217"/>
                  </a:lnTo>
                  <a:lnTo>
                    <a:pt x="12386" y="54745"/>
                  </a:lnTo>
                  <a:lnTo>
                    <a:pt x="12132" y="55273"/>
                  </a:lnTo>
                  <a:lnTo>
                    <a:pt x="11872" y="55761"/>
                  </a:lnTo>
                  <a:lnTo>
                    <a:pt x="11607" y="56228"/>
                  </a:lnTo>
                  <a:lnTo>
                    <a:pt x="11341" y="56675"/>
                  </a:lnTo>
                  <a:lnTo>
                    <a:pt x="11069" y="57102"/>
                  </a:lnTo>
                  <a:lnTo>
                    <a:pt x="10792" y="57488"/>
                  </a:lnTo>
                  <a:lnTo>
                    <a:pt x="10792" y="57143"/>
                  </a:lnTo>
                  <a:lnTo>
                    <a:pt x="10779" y="56797"/>
                  </a:lnTo>
                  <a:lnTo>
                    <a:pt x="10761" y="56452"/>
                  </a:lnTo>
                  <a:lnTo>
                    <a:pt x="10731" y="56127"/>
                  </a:lnTo>
                  <a:lnTo>
                    <a:pt x="10701" y="55802"/>
                  </a:lnTo>
                  <a:lnTo>
                    <a:pt x="10659" y="55476"/>
                  </a:lnTo>
                  <a:lnTo>
                    <a:pt x="10616" y="55172"/>
                  </a:lnTo>
                  <a:lnTo>
                    <a:pt x="10562" y="54887"/>
                  </a:lnTo>
                  <a:lnTo>
                    <a:pt x="10508" y="54603"/>
                  </a:lnTo>
                  <a:lnTo>
                    <a:pt x="10441" y="54338"/>
                  </a:lnTo>
                  <a:lnTo>
                    <a:pt x="10375" y="54074"/>
                  </a:lnTo>
                  <a:lnTo>
                    <a:pt x="10302" y="53851"/>
                  </a:lnTo>
                  <a:lnTo>
                    <a:pt x="10230" y="53627"/>
                  </a:lnTo>
                  <a:lnTo>
                    <a:pt x="10145" y="53404"/>
                  </a:lnTo>
                  <a:lnTo>
                    <a:pt x="10061" y="53221"/>
                  </a:lnTo>
                  <a:lnTo>
                    <a:pt x="9976" y="53058"/>
                  </a:lnTo>
                  <a:lnTo>
                    <a:pt x="9886" y="52916"/>
                  </a:lnTo>
                  <a:lnTo>
                    <a:pt x="9789" y="52794"/>
                  </a:lnTo>
                  <a:lnTo>
                    <a:pt x="9693" y="52692"/>
                  </a:lnTo>
                  <a:lnTo>
                    <a:pt x="9596" y="52611"/>
                  </a:lnTo>
                  <a:lnTo>
                    <a:pt x="9493" y="52550"/>
                  </a:lnTo>
                  <a:lnTo>
                    <a:pt x="9391" y="52530"/>
                  </a:lnTo>
                  <a:lnTo>
                    <a:pt x="9288" y="52530"/>
                  </a:lnTo>
                  <a:lnTo>
                    <a:pt x="9185" y="52550"/>
                  </a:lnTo>
                  <a:lnTo>
                    <a:pt x="9083" y="52611"/>
                  </a:lnTo>
                  <a:lnTo>
                    <a:pt x="8974" y="52692"/>
                  </a:lnTo>
                  <a:lnTo>
                    <a:pt x="8871" y="52794"/>
                  </a:lnTo>
                  <a:lnTo>
                    <a:pt x="8763" y="52957"/>
                  </a:lnTo>
                  <a:lnTo>
                    <a:pt x="8660" y="53139"/>
                  </a:lnTo>
                  <a:lnTo>
                    <a:pt x="8557" y="53343"/>
                  </a:lnTo>
                  <a:lnTo>
                    <a:pt x="8455" y="53587"/>
                  </a:lnTo>
                  <a:lnTo>
                    <a:pt x="8352" y="53871"/>
                  </a:lnTo>
                  <a:lnTo>
                    <a:pt x="8286" y="54074"/>
                  </a:lnTo>
                  <a:lnTo>
                    <a:pt x="8213" y="54257"/>
                  </a:lnTo>
                  <a:lnTo>
                    <a:pt x="8147" y="54399"/>
                  </a:lnTo>
                  <a:lnTo>
                    <a:pt x="8074" y="54542"/>
                  </a:lnTo>
                  <a:lnTo>
                    <a:pt x="8002" y="54664"/>
                  </a:lnTo>
                  <a:lnTo>
                    <a:pt x="7929" y="54765"/>
                  </a:lnTo>
                  <a:lnTo>
                    <a:pt x="7857" y="54867"/>
                  </a:lnTo>
                  <a:lnTo>
                    <a:pt x="7778" y="54928"/>
                  </a:lnTo>
                  <a:lnTo>
                    <a:pt x="7706" y="54989"/>
                  </a:lnTo>
                  <a:lnTo>
                    <a:pt x="7633" y="55029"/>
                  </a:lnTo>
                  <a:lnTo>
                    <a:pt x="7555" y="55070"/>
                  </a:lnTo>
                  <a:lnTo>
                    <a:pt x="7325" y="55070"/>
                  </a:lnTo>
                  <a:lnTo>
                    <a:pt x="7247" y="55029"/>
                  </a:lnTo>
                  <a:lnTo>
                    <a:pt x="7168" y="54989"/>
                  </a:lnTo>
                  <a:lnTo>
                    <a:pt x="7011" y="54887"/>
                  </a:lnTo>
                  <a:lnTo>
                    <a:pt x="6848" y="54725"/>
                  </a:lnTo>
                  <a:lnTo>
                    <a:pt x="6691" y="54521"/>
                  </a:lnTo>
                  <a:lnTo>
                    <a:pt x="6534" y="54277"/>
                  </a:lnTo>
                  <a:lnTo>
                    <a:pt x="6377" y="53993"/>
                  </a:lnTo>
                  <a:lnTo>
                    <a:pt x="6220" y="53688"/>
                  </a:lnTo>
                  <a:lnTo>
                    <a:pt x="6063" y="53343"/>
                  </a:lnTo>
                  <a:lnTo>
                    <a:pt x="5912" y="52977"/>
                  </a:lnTo>
                  <a:lnTo>
                    <a:pt x="5761" y="52571"/>
                  </a:lnTo>
                  <a:lnTo>
                    <a:pt x="5617" y="52164"/>
                  </a:lnTo>
                  <a:lnTo>
                    <a:pt x="5472" y="51737"/>
                  </a:lnTo>
                  <a:lnTo>
                    <a:pt x="5333" y="51290"/>
                  </a:lnTo>
                  <a:lnTo>
                    <a:pt x="5194" y="50843"/>
                  </a:lnTo>
                  <a:lnTo>
                    <a:pt x="5061" y="50396"/>
                  </a:lnTo>
                  <a:lnTo>
                    <a:pt x="4934" y="49929"/>
                  </a:lnTo>
                  <a:lnTo>
                    <a:pt x="4813" y="49461"/>
                  </a:lnTo>
                  <a:lnTo>
                    <a:pt x="4699" y="49014"/>
                  </a:lnTo>
                  <a:lnTo>
                    <a:pt x="4590" y="48567"/>
                  </a:lnTo>
                  <a:lnTo>
                    <a:pt x="4391" y="47693"/>
                  </a:lnTo>
                  <a:lnTo>
                    <a:pt x="4222" y="46881"/>
                  </a:lnTo>
                  <a:lnTo>
                    <a:pt x="4089" y="46169"/>
                  </a:lnTo>
                  <a:lnTo>
                    <a:pt x="3944" y="45316"/>
                  </a:lnTo>
                  <a:lnTo>
                    <a:pt x="3817" y="44442"/>
                  </a:lnTo>
                  <a:lnTo>
                    <a:pt x="3696" y="43548"/>
                  </a:lnTo>
                  <a:lnTo>
                    <a:pt x="3588" y="42634"/>
                  </a:lnTo>
                  <a:lnTo>
                    <a:pt x="3485" y="41719"/>
                  </a:lnTo>
                  <a:lnTo>
                    <a:pt x="3394" y="40784"/>
                  </a:lnTo>
                  <a:lnTo>
                    <a:pt x="3316" y="39829"/>
                  </a:lnTo>
                  <a:lnTo>
                    <a:pt x="3243" y="38874"/>
                  </a:lnTo>
                  <a:lnTo>
                    <a:pt x="3183" y="37899"/>
                  </a:lnTo>
                  <a:lnTo>
                    <a:pt x="3135" y="36923"/>
                  </a:lnTo>
                  <a:lnTo>
                    <a:pt x="3092" y="35948"/>
                  </a:lnTo>
                  <a:lnTo>
                    <a:pt x="3062" y="34973"/>
                  </a:lnTo>
                  <a:lnTo>
                    <a:pt x="3044" y="33997"/>
                  </a:lnTo>
                  <a:lnTo>
                    <a:pt x="3038" y="33022"/>
                  </a:lnTo>
                  <a:lnTo>
                    <a:pt x="3044" y="32046"/>
                  </a:lnTo>
                  <a:lnTo>
                    <a:pt x="3056" y="31091"/>
                  </a:lnTo>
                  <a:lnTo>
                    <a:pt x="3068" y="30502"/>
                  </a:lnTo>
                  <a:lnTo>
                    <a:pt x="3086" y="29913"/>
                  </a:lnTo>
                  <a:lnTo>
                    <a:pt x="3111" y="29323"/>
                  </a:lnTo>
                  <a:lnTo>
                    <a:pt x="3135" y="28734"/>
                  </a:lnTo>
                  <a:lnTo>
                    <a:pt x="3165" y="28165"/>
                  </a:lnTo>
                  <a:lnTo>
                    <a:pt x="3195" y="27616"/>
                  </a:lnTo>
                  <a:lnTo>
                    <a:pt x="3231" y="27047"/>
                  </a:lnTo>
                  <a:lnTo>
                    <a:pt x="3268" y="26499"/>
                  </a:lnTo>
                  <a:lnTo>
                    <a:pt x="3316" y="25950"/>
                  </a:lnTo>
                  <a:lnTo>
                    <a:pt x="3358" y="25422"/>
                  </a:lnTo>
                  <a:lnTo>
                    <a:pt x="3412" y="24873"/>
                  </a:lnTo>
                  <a:lnTo>
                    <a:pt x="3467" y="24365"/>
                  </a:lnTo>
                  <a:lnTo>
                    <a:pt x="3521" y="23837"/>
                  </a:lnTo>
                  <a:lnTo>
                    <a:pt x="3582" y="23329"/>
                  </a:lnTo>
                  <a:lnTo>
                    <a:pt x="3648" y="22821"/>
                  </a:lnTo>
                  <a:lnTo>
                    <a:pt x="3714" y="22333"/>
                  </a:lnTo>
                  <a:lnTo>
                    <a:pt x="3787" y="21845"/>
                  </a:lnTo>
                  <a:lnTo>
                    <a:pt x="3859" y="21378"/>
                  </a:lnTo>
                  <a:lnTo>
                    <a:pt x="3938" y="20910"/>
                  </a:lnTo>
                  <a:lnTo>
                    <a:pt x="4022" y="20443"/>
                  </a:lnTo>
                  <a:lnTo>
                    <a:pt x="4101" y="19996"/>
                  </a:lnTo>
                  <a:lnTo>
                    <a:pt x="4191" y="19549"/>
                  </a:lnTo>
                  <a:lnTo>
                    <a:pt x="4282" y="19102"/>
                  </a:lnTo>
                  <a:lnTo>
                    <a:pt x="4373" y="18675"/>
                  </a:lnTo>
                  <a:lnTo>
                    <a:pt x="4469" y="18269"/>
                  </a:lnTo>
                  <a:lnTo>
                    <a:pt x="4572" y="17862"/>
                  </a:lnTo>
                  <a:lnTo>
                    <a:pt x="4668" y="17456"/>
                  </a:lnTo>
                  <a:lnTo>
                    <a:pt x="4777" y="17070"/>
                  </a:lnTo>
                  <a:lnTo>
                    <a:pt x="4886" y="16704"/>
                  </a:lnTo>
                  <a:lnTo>
                    <a:pt x="4995" y="16338"/>
                  </a:lnTo>
                  <a:lnTo>
                    <a:pt x="5109" y="15972"/>
                  </a:lnTo>
                  <a:lnTo>
                    <a:pt x="5224" y="15627"/>
                  </a:lnTo>
                  <a:lnTo>
                    <a:pt x="5339" y="15282"/>
                  </a:lnTo>
                  <a:lnTo>
                    <a:pt x="5460" y="14956"/>
                  </a:lnTo>
                  <a:lnTo>
                    <a:pt x="5586" y="14631"/>
                  </a:lnTo>
                  <a:lnTo>
                    <a:pt x="5713" y="14326"/>
                  </a:lnTo>
                  <a:lnTo>
                    <a:pt x="5840" y="14042"/>
                  </a:lnTo>
                  <a:lnTo>
                    <a:pt x="5973" y="13757"/>
                  </a:lnTo>
                  <a:lnTo>
                    <a:pt x="6106" y="13473"/>
                  </a:lnTo>
                  <a:lnTo>
                    <a:pt x="6238" y="13229"/>
                  </a:lnTo>
                  <a:lnTo>
                    <a:pt x="6377" y="12965"/>
                  </a:lnTo>
                  <a:lnTo>
                    <a:pt x="6516" y="12741"/>
                  </a:lnTo>
                  <a:lnTo>
                    <a:pt x="6661" y="12498"/>
                  </a:lnTo>
                  <a:lnTo>
                    <a:pt x="6806" y="12294"/>
                  </a:lnTo>
                  <a:lnTo>
                    <a:pt x="6951" y="12091"/>
                  </a:lnTo>
                  <a:lnTo>
                    <a:pt x="7102" y="11908"/>
                  </a:lnTo>
                  <a:lnTo>
                    <a:pt x="7253" y="11725"/>
                  </a:lnTo>
                  <a:lnTo>
                    <a:pt x="7404" y="11563"/>
                  </a:lnTo>
                  <a:lnTo>
                    <a:pt x="7561" y="11400"/>
                  </a:lnTo>
                  <a:lnTo>
                    <a:pt x="7712" y="11258"/>
                  </a:lnTo>
                  <a:lnTo>
                    <a:pt x="7875" y="11136"/>
                  </a:lnTo>
                  <a:lnTo>
                    <a:pt x="8032" y="11034"/>
                  </a:lnTo>
                  <a:lnTo>
                    <a:pt x="8195" y="10933"/>
                  </a:lnTo>
                  <a:lnTo>
                    <a:pt x="8358" y="10852"/>
                  </a:lnTo>
                  <a:lnTo>
                    <a:pt x="8527" y="10770"/>
                  </a:lnTo>
                  <a:lnTo>
                    <a:pt x="8690" y="10709"/>
                  </a:lnTo>
                  <a:lnTo>
                    <a:pt x="8859" y="10669"/>
                  </a:lnTo>
                  <a:lnTo>
                    <a:pt x="9034" y="10628"/>
                  </a:lnTo>
                  <a:lnTo>
                    <a:pt x="9203" y="10628"/>
                  </a:lnTo>
                  <a:lnTo>
                    <a:pt x="9379" y="10608"/>
                  </a:lnTo>
                  <a:close/>
                  <a:moveTo>
                    <a:pt x="9216" y="0"/>
                  </a:moveTo>
                  <a:lnTo>
                    <a:pt x="8956" y="20"/>
                  </a:lnTo>
                  <a:lnTo>
                    <a:pt x="8696" y="61"/>
                  </a:lnTo>
                  <a:lnTo>
                    <a:pt x="8437" y="142"/>
                  </a:lnTo>
                  <a:lnTo>
                    <a:pt x="8177" y="224"/>
                  </a:lnTo>
                  <a:lnTo>
                    <a:pt x="7917" y="346"/>
                  </a:lnTo>
                  <a:lnTo>
                    <a:pt x="7664" y="468"/>
                  </a:lnTo>
                  <a:lnTo>
                    <a:pt x="7410" y="630"/>
                  </a:lnTo>
                  <a:lnTo>
                    <a:pt x="7162" y="813"/>
                  </a:lnTo>
                  <a:lnTo>
                    <a:pt x="6915" y="1016"/>
                  </a:lnTo>
                  <a:lnTo>
                    <a:pt x="6673" y="1219"/>
                  </a:lnTo>
                  <a:lnTo>
                    <a:pt x="6438" y="1463"/>
                  </a:lnTo>
                  <a:lnTo>
                    <a:pt x="6202" y="1727"/>
                  </a:lnTo>
                  <a:lnTo>
                    <a:pt x="5967" y="2012"/>
                  </a:lnTo>
                  <a:lnTo>
                    <a:pt x="5743" y="2317"/>
                  </a:lnTo>
                  <a:lnTo>
                    <a:pt x="5520" y="2622"/>
                  </a:lnTo>
                  <a:lnTo>
                    <a:pt x="5296" y="2967"/>
                  </a:lnTo>
                  <a:lnTo>
                    <a:pt x="5079" y="3312"/>
                  </a:lnTo>
                  <a:lnTo>
                    <a:pt x="4868" y="3699"/>
                  </a:lnTo>
                  <a:lnTo>
                    <a:pt x="4662" y="4085"/>
                  </a:lnTo>
                  <a:lnTo>
                    <a:pt x="4457" y="4491"/>
                  </a:lnTo>
                  <a:lnTo>
                    <a:pt x="4258" y="4918"/>
                  </a:lnTo>
                  <a:lnTo>
                    <a:pt x="4059" y="5365"/>
                  </a:lnTo>
                  <a:lnTo>
                    <a:pt x="3865" y="5832"/>
                  </a:lnTo>
                  <a:lnTo>
                    <a:pt x="3678" y="6300"/>
                  </a:lnTo>
                  <a:lnTo>
                    <a:pt x="3491" y="6787"/>
                  </a:lnTo>
                  <a:lnTo>
                    <a:pt x="3316" y="7295"/>
                  </a:lnTo>
                  <a:lnTo>
                    <a:pt x="3141" y="7824"/>
                  </a:lnTo>
                  <a:lnTo>
                    <a:pt x="2966" y="8352"/>
                  </a:lnTo>
                  <a:lnTo>
                    <a:pt x="2803" y="8901"/>
                  </a:lnTo>
                  <a:lnTo>
                    <a:pt x="2640" y="9470"/>
                  </a:lnTo>
                  <a:lnTo>
                    <a:pt x="2476" y="10059"/>
                  </a:lnTo>
                  <a:lnTo>
                    <a:pt x="2326" y="10648"/>
                  </a:lnTo>
                  <a:lnTo>
                    <a:pt x="2175" y="11258"/>
                  </a:lnTo>
                  <a:lnTo>
                    <a:pt x="2030" y="11868"/>
                  </a:lnTo>
                  <a:lnTo>
                    <a:pt x="1891" y="12498"/>
                  </a:lnTo>
                  <a:lnTo>
                    <a:pt x="1758" y="13148"/>
                  </a:lnTo>
                  <a:lnTo>
                    <a:pt x="1625" y="13798"/>
                  </a:lnTo>
                  <a:lnTo>
                    <a:pt x="1498" y="14469"/>
                  </a:lnTo>
                  <a:lnTo>
                    <a:pt x="1377" y="15139"/>
                  </a:lnTo>
                  <a:lnTo>
                    <a:pt x="1263" y="15830"/>
                  </a:lnTo>
                  <a:lnTo>
                    <a:pt x="1148" y="16521"/>
                  </a:lnTo>
                  <a:lnTo>
                    <a:pt x="1045" y="17232"/>
                  </a:lnTo>
                  <a:lnTo>
                    <a:pt x="943" y="17944"/>
                  </a:lnTo>
                  <a:lnTo>
                    <a:pt x="846" y="18675"/>
                  </a:lnTo>
                  <a:lnTo>
                    <a:pt x="755" y="19407"/>
                  </a:lnTo>
                  <a:lnTo>
                    <a:pt x="665" y="20159"/>
                  </a:lnTo>
                  <a:lnTo>
                    <a:pt x="586" y="20910"/>
                  </a:lnTo>
                  <a:lnTo>
                    <a:pt x="508" y="21662"/>
                  </a:lnTo>
                  <a:lnTo>
                    <a:pt x="435" y="22434"/>
                  </a:lnTo>
                  <a:lnTo>
                    <a:pt x="369" y="23207"/>
                  </a:lnTo>
                  <a:lnTo>
                    <a:pt x="309" y="23979"/>
                  </a:lnTo>
                  <a:lnTo>
                    <a:pt x="254" y="24771"/>
                  </a:lnTo>
                  <a:lnTo>
                    <a:pt x="206" y="25564"/>
                  </a:lnTo>
                  <a:lnTo>
                    <a:pt x="158" y="26377"/>
                  </a:lnTo>
                  <a:lnTo>
                    <a:pt x="121" y="27169"/>
                  </a:lnTo>
                  <a:lnTo>
                    <a:pt x="85" y="27982"/>
                  </a:lnTo>
                  <a:lnTo>
                    <a:pt x="55" y="28815"/>
                  </a:lnTo>
                  <a:lnTo>
                    <a:pt x="37" y="29628"/>
                  </a:lnTo>
                  <a:lnTo>
                    <a:pt x="19" y="30461"/>
                  </a:lnTo>
                  <a:lnTo>
                    <a:pt x="7" y="31274"/>
                  </a:lnTo>
                  <a:lnTo>
                    <a:pt x="1" y="32107"/>
                  </a:lnTo>
                  <a:lnTo>
                    <a:pt x="1" y="32940"/>
                  </a:lnTo>
                  <a:lnTo>
                    <a:pt x="7" y="33794"/>
                  </a:lnTo>
                  <a:lnTo>
                    <a:pt x="19" y="34627"/>
                  </a:lnTo>
                  <a:lnTo>
                    <a:pt x="37" y="35481"/>
                  </a:lnTo>
                  <a:lnTo>
                    <a:pt x="55" y="36314"/>
                  </a:lnTo>
                  <a:lnTo>
                    <a:pt x="85" y="37167"/>
                  </a:lnTo>
                  <a:lnTo>
                    <a:pt x="121" y="38021"/>
                  </a:lnTo>
                  <a:lnTo>
                    <a:pt x="152" y="38569"/>
                  </a:lnTo>
                  <a:lnTo>
                    <a:pt x="182" y="39138"/>
                  </a:lnTo>
                  <a:lnTo>
                    <a:pt x="218" y="39707"/>
                  </a:lnTo>
                  <a:lnTo>
                    <a:pt x="266" y="40317"/>
                  </a:lnTo>
                  <a:lnTo>
                    <a:pt x="315" y="40906"/>
                  </a:lnTo>
                  <a:lnTo>
                    <a:pt x="369" y="41536"/>
                  </a:lnTo>
                  <a:lnTo>
                    <a:pt x="435" y="42166"/>
                  </a:lnTo>
                  <a:lnTo>
                    <a:pt x="502" y="42796"/>
                  </a:lnTo>
                  <a:lnTo>
                    <a:pt x="568" y="43446"/>
                  </a:lnTo>
                  <a:lnTo>
                    <a:pt x="647" y="44097"/>
                  </a:lnTo>
                  <a:lnTo>
                    <a:pt x="731" y="44747"/>
                  </a:lnTo>
                  <a:lnTo>
                    <a:pt x="816" y="45418"/>
                  </a:lnTo>
                  <a:lnTo>
                    <a:pt x="906" y="46088"/>
                  </a:lnTo>
                  <a:lnTo>
                    <a:pt x="1003" y="46759"/>
                  </a:lnTo>
                  <a:lnTo>
                    <a:pt x="1106" y="47429"/>
                  </a:lnTo>
                  <a:lnTo>
                    <a:pt x="1208" y="48100"/>
                  </a:lnTo>
                  <a:lnTo>
                    <a:pt x="1317" y="48791"/>
                  </a:lnTo>
                  <a:lnTo>
                    <a:pt x="1432" y="49461"/>
                  </a:lnTo>
                  <a:lnTo>
                    <a:pt x="1547" y="50132"/>
                  </a:lnTo>
                  <a:lnTo>
                    <a:pt x="1667" y="50803"/>
                  </a:lnTo>
                  <a:lnTo>
                    <a:pt x="1794" y="51473"/>
                  </a:lnTo>
                  <a:lnTo>
                    <a:pt x="1921" y="52144"/>
                  </a:lnTo>
                  <a:lnTo>
                    <a:pt x="2054" y="52814"/>
                  </a:lnTo>
                  <a:lnTo>
                    <a:pt x="2193" y="53465"/>
                  </a:lnTo>
                  <a:lnTo>
                    <a:pt x="2332" y="54115"/>
                  </a:lnTo>
                  <a:lnTo>
                    <a:pt x="2470" y="54745"/>
                  </a:lnTo>
                  <a:lnTo>
                    <a:pt x="2621" y="55395"/>
                  </a:lnTo>
                  <a:lnTo>
                    <a:pt x="2766" y="56005"/>
                  </a:lnTo>
                  <a:lnTo>
                    <a:pt x="2917" y="56614"/>
                  </a:lnTo>
                  <a:lnTo>
                    <a:pt x="3074" y="57224"/>
                  </a:lnTo>
                  <a:lnTo>
                    <a:pt x="3231" y="57813"/>
                  </a:lnTo>
                  <a:lnTo>
                    <a:pt x="3394" y="58382"/>
                  </a:lnTo>
                  <a:lnTo>
                    <a:pt x="3557" y="58951"/>
                  </a:lnTo>
                  <a:lnTo>
                    <a:pt x="3720" y="59500"/>
                  </a:lnTo>
                  <a:lnTo>
                    <a:pt x="3890" y="60028"/>
                  </a:lnTo>
                  <a:lnTo>
                    <a:pt x="4059" y="60536"/>
                  </a:lnTo>
                  <a:lnTo>
                    <a:pt x="4228" y="61024"/>
                  </a:lnTo>
                  <a:lnTo>
                    <a:pt x="4403" y="61512"/>
                  </a:lnTo>
                  <a:lnTo>
                    <a:pt x="4578" y="61959"/>
                  </a:lnTo>
                  <a:lnTo>
                    <a:pt x="4753" y="62386"/>
                  </a:lnTo>
                  <a:lnTo>
                    <a:pt x="4934" y="62792"/>
                  </a:lnTo>
                  <a:lnTo>
                    <a:pt x="5115" y="63198"/>
                  </a:lnTo>
                  <a:lnTo>
                    <a:pt x="5296" y="63564"/>
                  </a:lnTo>
                  <a:lnTo>
                    <a:pt x="5478" y="63889"/>
                  </a:lnTo>
                  <a:lnTo>
                    <a:pt x="5665" y="64214"/>
                  </a:lnTo>
                  <a:lnTo>
                    <a:pt x="5852" y="64499"/>
                  </a:lnTo>
                  <a:lnTo>
                    <a:pt x="6039" y="64763"/>
                  </a:lnTo>
                  <a:lnTo>
                    <a:pt x="6226" y="64987"/>
                  </a:lnTo>
                  <a:lnTo>
                    <a:pt x="6414" y="65190"/>
                  </a:lnTo>
                  <a:lnTo>
                    <a:pt x="6601" y="65373"/>
                  </a:lnTo>
                  <a:lnTo>
                    <a:pt x="6788" y="65495"/>
                  </a:lnTo>
                  <a:lnTo>
                    <a:pt x="6981" y="65617"/>
                  </a:lnTo>
                  <a:lnTo>
                    <a:pt x="7168" y="65698"/>
                  </a:lnTo>
                  <a:lnTo>
                    <a:pt x="7362" y="65739"/>
                  </a:lnTo>
                  <a:lnTo>
                    <a:pt x="7549" y="65739"/>
                  </a:lnTo>
                  <a:lnTo>
                    <a:pt x="7742" y="65698"/>
                  </a:lnTo>
                  <a:lnTo>
                    <a:pt x="7929" y="65637"/>
                  </a:lnTo>
                  <a:lnTo>
                    <a:pt x="8123" y="65535"/>
                  </a:lnTo>
                  <a:lnTo>
                    <a:pt x="8310" y="65393"/>
                  </a:lnTo>
                  <a:lnTo>
                    <a:pt x="8503" y="65210"/>
                  </a:lnTo>
                  <a:lnTo>
                    <a:pt x="8690" y="64987"/>
                  </a:lnTo>
                  <a:lnTo>
                    <a:pt x="8877" y="64702"/>
                  </a:lnTo>
                  <a:lnTo>
                    <a:pt x="9065" y="64397"/>
                  </a:lnTo>
                  <a:lnTo>
                    <a:pt x="9252" y="64052"/>
                  </a:lnTo>
                  <a:lnTo>
                    <a:pt x="9517" y="64214"/>
                  </a:lnTo>
                  <a:lnTo>
                    <a:pt x="9777" y="64336"/>
                  </a:lnTo>
                  <a:lnTo>
                    <a:pt x="10043" y="64418"/>
                  </a:lnTo>
                  <a:lnTo>
                    <a:pt x="10302" y="64499"/>
                  </a:lnTo>
                  <a:lnTo>
                    <a:pt x="10562" y="64519"/>
                  </a:lnTo>
                  <a:lnTo>
                    <a:pt x="10822" y="64540"/>
                  </a:lnTo>
                  <a:lnTo>
                    <a:pt x="11075" y="64499"/>
                  </a:lnTo>
                  <a:lnTo>
                    <a:pt x="11335" y="64458"/>
                  </a:lnTo>
                  <a:lnTo>
                    <a:pt x="11589" y="64377"/>
                  </a:lnTo>
                  <a:lnTo>
                    <a:pt x="11836" y="64275"/>
                  </a:lnTo>
                  <a:lnTo>
                    <a:pt x="12084" y="64133"/>
                  </a:lnTo>
                  <a:lnTo>
                    <a:pt x="12331" y="63971"/>
                  </a:lnTo>
                  <a:lnTo>
                    <a:pt x="12579" y="63788"/>
                  </a:lnTo>
                  <a:lnTo>
                    <a:pt x="12821" y="63584"/>
                  </a:lnTo>
                  <a:lnTo>
                    <a:pt x="13062" y="63341"/>
                  </a:lnTo>
                  <a:lnTo>
                    <a:pt x="13298" y="63076"/>
                  </a:lnTo>
                  <a:lnTo>
                    <a:pt x="13533" y="62792"/>
                  </a:lnTo>
                  <a:lnTo>
                    <a:pt x="13769" y="62487"/>
                  </a:lnTo>
                  <a:lnTo>
                    <a:pt x="13998" y="62162"/>
                  </a:lnTo>
                  <a:lnTo>
                    <a:pt x="14221" y="61796"/>
                  </a:lnTo>
                  <a:lnTo>
                    <a:pt x="14445" y="61430"/>
                  </a:lnTo>
                  <a:lnTo>
                    <a:pt x="14668" y="61024"/>
                  </a:lnTo>
                  <a:lnTo>
                    <a:pt x="14886" y="60618"/>
                  </a:lnTo>
                  <a:lnTo>
                    <a:pt x="15097" y="60171"/>
                  </a:lnTo>
                  <a:lnTo>
                    <a:pt x="15308" y="59703"/>
                  </a:lnTo>
                  <a:lnTo>
                    <a:pt x="15520" y="59236"/>
                  </a:lnTo>
                  <a:lnTo>
                    <a:pt x="15719" y="58728"/>
                  </a:lnTo>
                  <a:lnTo>
                    <a:pt x="15918" y="58199"/>
                  </a:lnTo>
                  <a:lnTo>
                    <a:pt x="16118" y="57671"/>
                  </a:lnTo>
                  <a:lnTo>
                    <a:pt x="16305" y="57122"/>
                  </a:lnTo>
                  <a:lnTo>
                    <a:pt x="16498" y="56533"/>
                  </a:lnTo>
                  <a:lnTo>
                    <a:pt x="16679" y="55944"/>
                  </a:lnTo>
                  <a:lnTo>
                    <a:pt x="16860" y="55354"/>
                  </a:lnTo>
                  <a:lnTo>
                    <a:pt x="17035" y="54725"/>
                  </a:lnTo>
                  <a:lnTo>
                    <a:pt x="17205" y="54095"/>
                  </a:lnTo>
                  <a:lnTo>
                    <a:pt x="17368" y="53424"/>
                  </a:lnTo>
                  <a:lnTo>
                    <a:pt x="17531" y="52774"/>
                  </a:lnTo>
                  <a:lnTo>
                    <a:pt x="17688" y="52083"/>
                  </a:lnTo>
                  <a:lnTo>
                    <a:pt x="17839" y="51392"/>
                  </a:lnTo>
                  <a:lnTo>
                    <a:pt x="17990" y="50681"/>
                  </a:lnTo>
                  <a:lnTo>
                    <a:pt x="18128" y="49949"/>
                  </a:lnTo>
                  <a:lnTo>
                    <a:pt x="18267" y="49218"/>
                  </a:lnTo>
                  <a:lnTo>
                    <a:pt x="18394" y="48466"/>
                  </a:lnTo>
                  <a:lnTo>
                    <a:pt x="18521" y="47714"/>
                  </a:lnTo>
                  <a:lnTo>
                    <a:pt x="18642" y="46942"/>
                  </a:lnTo>
                  <a:lnTo>
                    <a:pt x="18756" y="46169"/>
                  </a:lnTo>
                  <a:lnTo>
                    <a:pt x="18865" y="45377"/>
                  </a:lnTo>
                  <a:lnTo>
                    <a:pt x="18968" y="44584"/>
                  </a:lnTo>
                  <a:lnTo>
                    <a:pt x="19064" y="43772"/>
                  </a:lnTo>
                  <a:lnTo>
                    <a:pt x="19161" y="42959"/>
                  </a:lnTo>
                  <a:lnTo>
                    <a:pt x="19246" y="42126"/>
                  </a:lnTo>
                  <a:lnTo>
                    <a:pt x="19324" y="41292"/>
                  </a:lnTo>
                  <a:lnTo>
                    <a:pt x="19397" y="40459"/>
                  </a:lnTo>
                  <a:lnTo>
                    <a:pt x="19463" y="39606"/>
                  </a:lnTo>
                  <a:lnTo>
                    <a:pt x="19523" y="38752"/>
                  </a:lnTo>
                  <a:lnTo>
                    <a:pt x="19578" y="37899"/>
                  </a:lnTo>
                  <a:lnTo>
                    <a:pt x="19620" y="37025"/>
                  </a:lnTo>
                  <a:lnTo>
                    <a:pt x="19662" y="36171"/>
                  </a:lnTo>
                  <a:lnTo>
                    <a:pt x="19692" y="35298"/>
                  </a:lnTo>
                  <a:lnTo>
                    <a:pt x="19723" y="34404"/>
                  </a:lnTo>
                  <a:lnTo>
                    <a:pt x="19741" y="33530"/>
                  </a:lnTo>
                  <a:lnTo>
                    <a:pt x="19753" y="32656"/>
                  </a:lnTo>
                  <a:lnTo>
                    <a:pt x="19753" y="31762"/>
                  </a:lnTo>
                  <a:lnTo>
                    <a:pt x="19753" y="30868"/>
                  </a:lnTo>
                  <a:lnTo>
                    <a:pt x="19741" y="29953"/>
                  </a:lnTo>
                  <a:lnTo>
                    <a:pt x="19723" y="29039"/>
                  </a:lnTo>
                  <a:lnTo>
                    <a:pt x="19692" y="28145"/>
                  </a:lnTo>
                  <a:lnTo>
                    <a:pt x="19656" y="27271"/>
                  </a:lnTo>
                  <a:lnTo>
                    <a:pt x="19614" y="26377"/>
                  </a:lnTo>
                  <a:lnTo>
                    <a:pt x="19566" y="25523"/>
                  </a:lnTo>
                  <a:lnTo>
                    <a:pt x="19505" y="24670"/>
                  </a:lnTo>
                  <a:lnTo>
                    <a:pt x="19439" y="23816"/>
                  </a:lnTo>
                  <a:lnTo>
                    <a:pt x="19366" y="22983"/>
                  </a:lnTo>
                  <a:lnTo>
                    <a:pt x="19282" y="22150"/>
                  </a:lnTo>
                  <a:lnTo>
                    <a:pt x="19197" y="21357"/>
                  </a:lnTo>
                  <a:lnTo>
                    <a:pt x="19101" y="20545"/>
                  </a:lnTo>
                  <a:lnTo>
                    <a:pt x="18998" y="19772"/>
                  </a:lnTo>
                  <a:lnTo>
                    <a:pt x="18889" y="18980"/>
                  </a:lnTo>
                  <a:lnTo>
                    <a:pt x="18775" y="18228"/>
                  </a:lnTo>
                  <a:lnTo>
                    <a:pt x="18654" y="17476"/>
                  </a:lnTo>
                  <a:lnTo>
                    <a:pt x="18527" y="16745"/>
                  </a:lnTo>
                  <a:lnTo>
                    <a:pt x="18394" y="16013"/>
                  </a:lnTo>
                  <a:lnTo>
                    <a:pt x="18255" y="15302"/>
                  </a:lnTo>
                  <a:lnTo>
                    <a:pt x="18110" y="14611"/>
                  </a:lnTo>
                  <a:lnTo>
                    <a:pt x="17959" y="13920"/>
                  </a:lnTo>
                  <a:lnTo>
                    <a:pt x="17802" y="13249"/>
                  </a:lnTo>
                  <a:lnTo>
                    <a:pt x="17645" y="12599"/>
                  </a:lnTo>
                  <a:lnTo>
                    <a:pt x="17476" y="11949"/>
                  </a:lnTo>
                  <a:lnTo>
                    <a:pt x="17307" y="11319"/>
                  </a:lnTo>
                  <a:lnTo>
                    <a:pt x="17126" y="10709"/>
                  </a:lnTo>
                  <a:lnTo>
                    <a:pt x="16945" y="10120"/>
                  </a:lnTo>
                  <a:lnTo>
                    <a:pt x="16764" y="9531"/>
                  </a:lnTo>
                  <a:lnTo>
                    <a:pt x="16570" y="8962"/>
                  </a:lnTo>
                  <a:lnTo>
                    <a:pt x="16377" y="8413"/>
                  </a:lnTo>
                  <a:lnTo>
                    <a:pt x="16178" y="7885"/>
                  </a:lnTo>
                  <a:lnTo>
                    <a:pt x="15973" y="7356"/>
                  </a:lnTo>
                  <a:lnTo>
                    <a:pt x="15767" y="6848"/>
                  </a:lnTo>
                  <a:lnTo>
                    <a:pt x="15556" y="6361"/>
                  </a:lnTo>
                  <a:lnTo>
                    <a:pt x="15345" y="5893"/>
                  </a:lnTo>
                  <a:lnTo>
                    <a:pt x="15127" y="5426"/>
                  </a:lnTo>
                  <a:lnTo>
                    <a:pt x="14904" y="4999"/>
                  </a:lnTo>
                  <a:lnTo>
                    <a:pt x="14680" y="4572"/>
                  </a:lnTo>
                  <a:lnTo>
                    <a:pt x="14451" y="4166"/>
                  </a:lnTo>
                  <a:lnTo>
                    <a:pt x="14221" y="3780"/>
                  </a:lnTo>
                  <a:lnTo>
                    <a:pt x="13986" y="3414"/>
                  </a:lnTo>
                  <a:lnTo>
                    <a:pt x="13750" y="3069"/>
                  </a:lnTo>
                  <a:lnTo>
                    <a:pt x="13515" y="2723"/>
                  </a:lnTo>
                  <a:lnTo>
                    <a:pt x="13273" y="2418"/>
                  </a:lnTo>
                  <a:lnTo>
                    <a:pt x="13032" y="2114"/>
                  </a:lnTo>
                  <a:lnTo>
                    <a:pt x="12784" y="1829"/>
                  </a:lnTo>
                  <a:lnTo>
                    <a:pt x="12537" y="1565"/>
                  </a:lnTo>
                  <a:lnTo>
                    <a:pt x="12289" y="1341"/>
                  </a:lnTo>
                  <a:lnTo>
                    <a:pt x="12042" y="1118"/>
                  </a:lnTo>
                  <a:lnTo>
                    <a:pt x="11788" y="915"/>
                  </a:lnTo>
                  <a:lnTo>
                    <a:pt x="11534" y="732"/>
                  </a:lnTo>
                  <a:lnTo>
                    <a:pt x="11281" y="569"/>
                  </a:lnTo>
                  <a:lnTo>
                    <a:pt x="11027" y="427"/>
                  </a:lnTo>
                  <a:lnTo>
                    <a:pt x="10767" y="305"/>
                  </a:lnTo>
                  <a:lnTo>
                    <a:pt x="10508" y="203"/>
                  </a:lnTo>
                  <a:lnTo>
                    <a:pt x="10254" y="122"/>
                  </a:lnTo>
                  <a:lnTo>
                    <a:pt x="9994" y="61"/>
                  </a:lnTo>
                  <a:lnTo>
                    <a:pt x="9735" y="20"/>
                  </a:lnTo>
                  <a:lnTo>
                    <a:pt x="9475"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36"/>
            <p:cNvSpPr/>
            <p:nvPr/>
          </p:nvSpPr>
          <p:spPr>
            <a:xfrm>
              <a:off x="-1493675" y="-7112500"/>
              <a:ext cx="338325" cy="1172050"/>
            </a:xfrm>
            <a:custGeom>
              <a:avLst/>
              <a:gdLst/>
              <a:ahLst/>
              <a:cxnLst/>
              <a:rect l="l" t="t" r="r" b="b"/>
              <a:pathLst>
                <a:path w="13533" h="46882" extrusionOk="0">
                  <a:moveTo>
                    <a:pt x="6341" y="1"/>
                  </a:moveTo>
                  <a:lnTo>
                    <a:pt x="6165" y="21"/>
                  </a:lnTo>
                  <a:lnTo>
                    <a:pt x="5996" y="21"/>
                  </a:lnTo>
                  <a:lnTo>
                    <a:pt x="5821" y="62"/>
                  </a:lnTo>
                  <a:lnTo>
                    <a:pt x="5652" y="102"/>
                  </a:lnTo>
                  <a:lnTo>
                    <a:pt x="5489" y="163"/>
                  </a:lnTo>
                  <a:lnTo>
                    <a:pt x="5320" y="245"/>
                  </a:lnTo>
                  <a:lnTo>
                    <a:pt x="5157" y="326"/>
                  </a:lnTo>
                  <a:lnTo>
                    <a:pt x="4994" y="427"/>
                  </a:lnTo>
                  <a:lnTo>
                    <a:pt x="4837" y="529"/>
                  </a:lnTo>
                  <a:lnTo>
                    <a:pt x="4674" y="651"/>
                  </a:lnTo>
                  <a:lnTo>
                    <a:pt x="4523" y="793"/>
                  </a:lnTo>
                  <a:lnTo>
                    <a:pt x="4366" y="956"/>
                  </a:lnTo>
                  <a:lnTo>
                    <a:pt x="4215" y="1118"/>
                  </a:lnTo>
                  <a:lnTo>
                    <a:pt x="4064" y="1301"/>
                  </a:lnTo>
                  <a:lnTo>
                    <a:pt x="3913" y="1484"/>
                  </a:lnTo>
                  <a:lnTo>
                    <a:pt x="3768" y="1687"/>
                  </a:lnTo>
                  <a:lnTo>
                    <a:pt x="3623" y="1891"/>
                  </a:lnTo>
                  <a:lnTo>
                    <a:pt x="3478" y="2134"/>
                  </a:lnTo>
                  <a:lnTo>
                    <a:pt x="3339" y="2358"/>
                  </a:lnTo>
                  <a:lnTo>
                    <a:pt x="3200" y="2622"/>
                  </a:lnTo>
                  <a:lnTo>
                    <a:pt x="3068" y="2866"/>
                  </a:lnTo>
                  <a:lnTo>
                    <a:pt x="2935" y="3150"/>
                  </a:lnTo>
                  <a:lnTo>
                    <a:pt x="2802" y="3435"/>
                  </a:lnTo>
                  <a:lnTo>
                    <a:pt x="2675" y="3719"/>
                  </a:lnTo>
                  <a:lnTo>
                    <a:pt x="2548" y="4024"/>
                  </a:lnTo>
                  <a:lnTo>
                    <a:pt x="2422" y="4349"/>
                  </a:lnTo>
                  <a:lnTo>
                    <a:pt x="2301" y="4675"/>
                  </a:lnTo>
                  <a:lnTo>
                    <a:pt x="2186" y="5020"/>
                  </a:lnTo>
                  <a:lnTo>
                    <a:pt x="2071" y="5365"/>
                  </a:lnTo>
                  <a:lnTo>
                    <a:pt x="1957" y="5731"/>
                  </a:lnTo>
                  <a:lnTo>
                    <a:pt x="1848" y="6097"/>
                  </a:lnTo>
                  <a:lnTo>
                    <a:pt x="1739" y="6463"/>
                  </a:lnTo>
                  <a:lnTo>
                    <a:pt x="1630" y="6849"/>
                  </a:lnTo>
                  <a:lnTo>
                    <a:pt x="1534" y="7255"/>
                  </a:lnTo>
                  <a:lnTo>
                    <a:pt x="1431" y="7662"/>
                  </a:lnTo>
                  <a:lnTo>
                    <a:pt x="1335" y="8068"/>
                  </a:lnTo>
                  <a:lnTo>
                    <a:pt x="1244" y="8495"/>
                  </a:lnTo>
                  <a:lnTo>
                    <a:pt x="1153" y="8942"/>
                  </a:lnTo>
                  <a:lnTo>
                    <a:pt x="1063" y="9389"/>
                  </a:lnTo>
                  <a:lnTo>
                    <a:pt x="984" y="9836"/>
                  </a:lnTo>
                  <a:lnTo>
                    <a:pt x="900" y="10303"/>
                  </a:lnTo>
                  <a:lnTo>
                    <a:pt x="821" y="10771"/>
                  </a:lnTo>
                  <a:lnTo>
                    <a:pt x="749" y="11238"/>
                  </a:lnTo>
                  <a:lnTo>
                    <a:pt x="676" y="11726"/>
                  </a:lnTo>
                  <a:lnTo>
                    <a:pt x="610" y="12214"/>
                  </a:lnTo>
                  <a:lnTo>
                    <a:pt x="544" y="12722"/>
                  </a:lnTo>
                  <a:lnTo>
                    <a:pt x="483" y="13230"/>
                  </a:lnTo>
                  <a:lnTo>
                    <a:pt x="429" y="13758"/>
                  </a:lnTo>
                  <a:lnTo>
                    <a:pt x="374" y="14266"/>
                  </a:lnTo>
                  <a:lnTo>
                    <a:pt x="320" y="14815"/>
                  </a:lnTo>
                  <a:lnTo>
                    <a:pt x="278" y="15343"/>
                  </a:lnTo>
                  <a:lnTo>
                    <a:pt x="230" y="15892"/>
                  </a:lnTo>
                  <a:lnTo>
                    <a:pt x="193" y="16440"/>
                  </a:lnTo>
                  <a:lnTo>
                    <a:pt x="157" y="17009"/>
                  </a:lnTo>
                  <a:lnTo>
                    <a:pt x="127" y="17558"/>
                  </a:lnTo>
                  <a:lnTo>
                    <a:pt x="97" y="18127"/>
                  </a:lnTo>
                  <a:lnTo>
                    <a:pt x="73" y="18716"/>
                  </a:lnTo>
                  <a:lnTo>
                    <a:pt x="48" y="19306"/>
                  </a:lnTo>
                  <a:lnTo>
                    <a:pt x="30" y="19895"/>
                  </a:lnTo>
                  <a:lnTo>
                    <a:pt x="18" y="20484"/>
                  </a:lnTo>
                  <a:lnTo>
                    <a:pt x="6" y="21439"/>
                  </a:lnTo>
                  <a:lnTo>
                    <a:pt x="0" y="22415"/>
                  </a:lnTo>
                  <a:lnTo>
                    <a:pt x="6" y="23390"/>
                  </a:lnTo>
                  <a:lnTo>
                    <a:pt x="24" y="24366"/>
                  </a:lnTo>
                  <a:lnTo>
                    <a:pt x="54" y="25341"/>
                  </a:lnTo>
                  <a:lnTo>
                    <a:pt x="97" y="26316"/>
                  </a:lnTo>
                  <a:lnTo>
                    <a:pt x="145" y="27292"/>
                  </a:lnTo>
                  <a:lnTo>
                    <a:pt x="205" y="28267"/>
                  </a:lnTo>
                  <a:lnTo>
                    <a:pt x="278" y="29222"/>
                  </a:lnTo>
                  <a:lnTo>
                    <a:pt x="356" y="30177"/>
                  </a:lnTo>
                  <a:lnTo>
                    <a:pt x="447" y="31112"/>
                  </a:lnTo>
                  <a:lnTo>
                    <a:pt x="550" y="32027"/>
                  </a:lnTo>
                  <a:lnTo>
                    <a:pt x="658" y="32941"/>
                  </a:lnTo>
                  <a:lnTo>
                    <a:pt x="779" y="33835"/>
                  </a:lnTo>
                  <a:lnTo>
                    <a:pt x="906" y="34709"/>
                  </a:lnTo>
                  <a:lnTo>
                    <a:pt x="1051" y="35562"/>
                  </a:lnTo>
                  <a:lnTo>
                    <a:pt x="1184" y="36274"/>
                  </a:lnTo>
                  <a:lnTo>
                    <a:pt x="1353" y="37086"/>
                  </a:lnTo>
                  <a:lnTo>
                    <a:pt x="1552" y="37960"/>
                  </a:lnTo>
                  <a:lnTo>
                    <a:pt x="1661" y="38407"/>
                  </a:lnTo>
                  <a:lnTo>
                    <a:pt x="1775" y="38854"/>
                  </a:lnTo>
                  <a:lnTo>
                    <a:pt x="1896" y="39322"/>
                  </a:lnTo>
                  <a:lnTo>
                    <a:pt x="2023" y="39789"/>
                  </a:lnTo>
                  <a:lnTo>
                    <a:pt x="2156" y="40236"/>
                  </a:lnTo>
                  <a:lnTo>
                    <a:pt x="2295" y="40683"/>
                  </a:lnTo>
                  <a:lnTo>
                    <a:pt x="2434" y="41130"/>
                  </a:lnTo>
                  <a:lnTo>
                    <a:pt x="2579" y="41557"/>
                  </a:lnTo>
                  <a:lnTo>
                    <a:pt x="2723" y="41964"/>
                  </a:lnTo>
                  <a:lnTo>
                    <a:pt x="2874" y="42370"/>
                  </a:lnTo>
                  <a:lnTo>
                    <a:pt x="3025" y="42736"/>
                  </a:lnTo>
                  <a:lnTo>
                    <a:pt x="3182" y="43081"/>
                  </a:lnTo>
                  <a:lnTo>
                    <a:pt x="3339" y="43386"/>
                  </a:lnTo>
                  <a:lnTo>
                    <a:pt x="3496" y="43670"/>
                  </a:lnTo>
                  <a:lnTo>
                    <a:pt x="3653" y="43914"/>
                  </a:lnTo>
                  <a:lnTo>
                    <a:pt x="3810" y="44118"/>
                  </a:lnTo>
                  <a:lnTo>
                    <a:pt x="3973" y="44280"/>
                  </a:lnTo>
                  <a:lnTo>
                    <a:pt x="4130" y="44382"/>
                  </a:lnTo>
                  <a:lnTo>
                    <a:pt x="4209" y="44422"/>
                  </a:lnTo>
                  <a:lnTo>
                    <a:pt x="4287" y="44463"/>
                  </a:lnTo>
                  <a:lnTo>
                    <a:pt x="4517" y="44463"/>
                  </a:lnTo>
                  <a:lnTo>
                    <a:pt x="4595" y="44422"/>
                  </a:lnTo>
                  <a:lnTo>
                    <a:pt x="4668" y="44382"/>
                  </a:lnTo>
                  <a:lnTo>
                    <a:pt x="4740" y="44321"/>
                  </a:lnTo>
                  <a:lnTo>
                    <a:pt x="4819" y="44260"/>
                  </a:lnTo>
                  <a:lnTo>
                    <a:pt x="4891" y="44158"/>
                  </a:lnTo>
                  <a:lnTo>
                    <a:pt x="4964" y="44057"/>
                  </a:lnTo>
                  <a:lnTo>
                    <a:pt x="5036" y="43935"/>
                  </a:lnTo>
                  <a:lnTo>
                    <a:pt x="5109" y="43792"/>
                  </a:lnTo>
                  <a:lnTo>
                    <a:pt x="5175" y="43650"/>
                  </a:lnTo>
                  <a:lnTo>
                    <a:pt x="5248" y="43467"/>
                  </a:lnTo>
                  <a:lnTo>
                    <a:pt x="5314" y="43264"/>
                  </a:lnTo>
                  <a:lnTo>
                    <a:pt x="5417" y="42980"/>
                  </a:lnTo>
                  <a:lnTo>
                    <a:pt x="5519" y="42736"/>
                  </a:lnTo>
                  <a:lnTo>
                    <a:pt x="5622" y="42532"/>
                  </a:lnTo>
                  <a:lnTo>
                    <a:pt x="5725" y="42350"/>
                  </a:lnTo>
                  <a:lnTo>
                    <a:pt x="5833" y="42187"/>
                  </a:lnTo>
                  <a:lnTo>
                    <a:pt x="5936" y="42085"/>
                  </a:lnTo>
                  <a:lnTo>
                    <a:pt x="6045" y="42004"/>
                  </a:lnTo>
                  <a:lnTo>
                    <a:pt x="6147" y="41943"/>
                  </a:lnTo>
                  <a:lnTo>
                    <a:pt x="6250" y="41923"/>
                  </a:lnTo>
                  <a:lnTo>
                    <a:pt x="6353" y="41923"/>
                  </a:lnTo>
                  <a:lnTo>
                    <a:pt x="6455" y="41943"/>
                  </a:lnTo>
                  <a:lnTo>
                    <a:pt x="6558" y="42004"/>
                  </a:lnTo>
                  <a:lnTo>
                    <a:pt x="6655" y="42085"/>
                  </a:lnTo>
                  <a:lnTo>
                    <a:pt x="6751" y="42187"/>
                  </a:lnTo>
                  <a:lnTo>
                    <a:pt x="6848" y="42309"/>
                  </a:lnTo>
                  <a:lnTo>
                    <a:pt x="6938" y="42451"/>
                  </a:lnTo>
                  <a:lnTo>
                    <a:pt x="7023" y="42614"/>
                  </a:lnTo>
                  <a:lnTo>
                    <a:pt x="7107" y="42797"/>
                  </a:lnTo>
                  <a:lnTo>
                    <a:pt x="7192" y="43020"/>
                  </a:lnTo>
                  <a:lnTo>
                    <a:pt x="7264" y="43244"/>
                  </a:lnTo>
                  <a:lnTo>
                    <a:pt x="7337" y="43467"/>
                  </a:lnTo>
                  <a:lnTo>
                    <a:pt x="7403" y="43731"/>
                  </a:lnTo>
                  <a:lnTo>
                    <a:pt x="7470" y="43996"/>
                  </a:lnTo>
                  <a:lnTo>
                    <a:pt x="7524" y="44280"/>
                  </a:lnTo>
                  <a:lnTo>
                    <a:pt x="7578" y="44565"/>
                  </a:lnTo>
                  <a:lnTo>
                    <a:pt x="7621" y="44869"/>
                  </a:lnTo>
                  <a:lnTo>
                    <a:pt x="7663" y="45195"/>
                  </a:lnTo>
                  <a:lnTo>
                    <a:pt x="7693" y="45520"/>
                  </a:lnTo>
                  <a:lnTo>
                    <a:pt x="7723" y="45845"/>
                  </a:lnTo>
                  <a:lnTo>
                    <a:pt x="7741" y="46190"/>
                  </a:lnTo>
                  <a:lnTo>
                    <a:pt x="7754" y="46536"/>
                  </a:lnTo>
                  <a:lnTo>
                    <a:pt x="7754" y="46881"/>
                  </a:lnTo>
                  <a:lnTo>
                    <a:pt x="8031" y="46495"/>
                  </a:lnTo>
                  <a:lnTo>
                    <a:pt x="8303" y="46068"/>
                  </a:lnTo>
                  <a:lnTo>
                    <a:pt x="8569" y="45621"/>
                  </a:lnTo>
                  <a:lnTo>
                    <a:pt x="8834" y="45154"/>
                  </a:lnTo>
                  <a:lnTo>
                    <a:pt x="9094" y="44666"/>
                  </a:lnTo>
                  <a:lnTo>
                    <a:pt x="9348" y="44138"/>
                  </a:lnTo>
                  <a:lnTo>
                    <a:pt x="9601" y="43610"/>
                  </a:lnTo>
                  <a:lnTo>
                    <a:pt x="9849" y="43041"/>
                  </a:lnTo>
                  <a:lnTo>
                    <a:pt x="10090" y="42451"/>
                  </a:lnTo>
                  <a:lnTo>
                    <a:pt x="10326" y="41821"/>
                  </a:lnTo>
                  <a:lnTo>
                    <a:pt x="10555" y="41191"/>
                  </a:lnTo>
                  <a:lnTo>
                    <a:pt x="10779" y="40541"/>
                  </a:lnTo>
                  <a:lnTo>
                    <a:pt x="10996" y="39870"/>
                  </a:lnTo>
                  <a:lnTo>
                    <a:pt x="11208" y="39159"/>
                  </a:lnTo>
                  <a:lnTo>
                    <a:pt x="11413" y="38448"/>
                  </a:lnTo>
                  <a:lnTo>
                    <a:pt x="11606" y="37696"/>
                  </a:lnTo>
                  <a:lnTo>
                    <a:pt x="11799" y="36944"/>
                  </a:lnTo>
                  <a:lnTo>
                    <a:pt x="11981" y="36152"/>
                  </a:lnTo>
                  <a:lnTo>
                    <a:pt x="12150" y="35359"/>
                  </a:lnTo>
                  <a:lnTo>
                    <a:pt x="12313" y="34546"/>
                  </a:lnTo>
                  <a:lnTo>
                    <a:pt x="12470" y="33713"/>
                  </a:lnTo>
                  <a:lnTo>
                    <a:pt x="12615" y="32860"/>
                  </a:lnTo>
                  <a:lnTo>
                    <a:pt x="12753" y="31986"/>
                  </a:lnTo>
                  <a:lnTo>
                    <a:pt x="12880" y="31092"/>
                  </a:lnTo>
                  <a:lnTo>
                    <a:pt x="12995" y="30198"/>
                  </a:lnTo>
                  <a:lnTo>
                    <a:pt x="13104" y="29283"/>
                  </a:lnTo>
                  <a:lnTo>
                    <a:pt x="13194" y="28348"/>
                  </a:lnTo>
                  <a:lnTo>
                    <a:pt x="13279" y="27393"/>
                  </a:lnTo>
                  <a:lnTo>
                    <a:pt x="13351" y="26418"/>
                  </a:lnTo>
                  <a:lnTo>
                    <a:pt x="13412" y="25443"/>
                  </a:lnTo>
                  <a:lnTo>
                    <a:pt x="13460" y="24447"/>
                  </a:lnTo>
                  <a:lnTo>
                    <a:pt x="13496" y="23431"/>
                  </a:lnTo>
                  <a:lnTo>
                    <a:pt x="13514" y="22841"/>
                  </a:lnTo>
                  <a:lnTo>
                    <a:pt x="13526" y="22252"/>
                  </a:lnTo>
                  <a:lnTo>
                    <a:pt x="13532" y="21663"/>
                  </a:lnTo>
                  <a:lnTo>
                    <a:pt x="13532" y="21074"/>
                  </a:lnTo>
                  <a:lnTo>
                    <a:pt x="13526" y="20505"/>
                  </a:lnTo>
                  <a:lnTo>
                    <a:pt x="13514" y="19936"/>
                  </a:lnTo>
                  <a:lnTo>
                    <a:pt x="13496" y="19367"/>
                  </a:lnTo>
                  <a:lnTo>
                    <a:pt x="13478" y="18798"/>
                  </a:lnTo>
                  <a:lnTo>
                    <a:pt x="13454" y="18249"/>
                  </a:lnTo>
                  <a:lnTo>
                    <a:pt x="13424" y="17700"/>
                  </a:lnTo>
                  <a:lnTo>
                    <a:pt x="13394" y="17172"/>
                  </a:lnTo>
                  <a:lnTo>
                    <a:pt x="13351" y="16623"/>
                  </a:lnTo>
                  <a:lnTo>
                    <a:pt x="13309" y="16095"/>
                  </a:lnTo>
                  <a:lnTo>
                    <a:pt x="13261" y="15587"/>
                  </a:lnTo>
                  <a:lnTo>
                    <a:pt x="13212" y="15059"/>
                  </a:lnTo>
                  <a:lnTo>
                    <a:pt x="13152" y="14551"/>
                  </a:lnTo>
                  <a:lnTo>
                    <a:pt x="13092" y="14063"/>
                  </a:lnTo>
                  <a:lnTo>
                    <a:pt x="13031" y="13555"/>
                  </a:lnTo>
                  <a:lnTo>
                    <a:pt x="12965" y="13067"/>
                  </a:lnTo>
                  <a:lnTo>
                    <a:pt x="12892" y="12600"/>
                  </a:lnTo>
                  <a:lnTo>
                    <a:pt x="12814" y="12132"/>
                  </a:lnTo>
                  <a:lnTo>
                    <a:pt x="12735" y="11665"/>
                  </a:lnTo>
                  <a:lnTo>
                    <a:pt x="12651" y="11198"/>
                  </a:lnTo>
                  <a:lnTo>
                    <a:pt x="12566" y="10750"/>
                  </a:lnTo>
                  <a:lnTo>
                    <a:pt x="12476" y="10303"/>
                  </a:lnTo>
                  <a:lnTo>
                    <a:pt x="12379" y="9877"/>
                  </a:lnTo>
                  <a:lnTo>
                    <a:pt x="12282" y="9450"/>
                  </a:lnTo>
                  <a:lnTo>
                    <a:pt x="12186" y="9023"/>
                  </a:lnTo>
                  <a:lnTo>
                    <a:pt x="12083" y="8617"/>
                  </a:lnTo>
                  <a:lnTo>
                    <a:pt x="11975" y="8210"/>
                  </a:lnTo>
                  <a:lnTo>
                    <a:pt x="11866" y="7824"/>
                  </a:lnTo>
                  <a:lnTo>
                    <a:pt x="11751" y="7438"/>
                  </a:lnTo>
                  <a:lnTo>
                    <a:pt x="11636" y="7072"/>
                  </a:lnTo>
                  <a:lnTo>
                    <a:pt x="11522" y="6686"/>
                  </a:lnTo>
                  <a:lnTo>
                    <a:pt x="11401" y="6341"/>
                  </a:lnTo>
                  <a:lnTo>
                    <a:pt x="11274" y="5975"/>
                  </a:lnTo>
                  <a:lnTo>
                    <a:pt x="11147" y="5650"/>
                  </a:lnTo>
                  <a:lnTo>
                    <a:pt x="11020" y="5304"/>
                  </a:lnTo>
                  <a:lnTo>
                    <a:pt x="10755" y="4675"/>
                  </a:lnTo>
                  <a:lnTo>
                    <a:pt x="10483" y="4065"/>
                  </a:lnTo>
                  <a:lnTo>
                    <a:pt x="10199" y="3516"/>
                  </a:lnTo>
                  <a:lnTo>
                    <a:pt x="9909" y="2988"/>
                  </a:lnTo>
                  <a:lnTo>
                    <a:pt x="9613" y="2500"/>
                  </a:lnTo>
                  <a:lnTo>
                    <a:pt x="9305" y="2053"/>
                  </a:lnTo>
                  <a:lnTo>
                    <a:pt x="8998" y="1647"/>
                  </a:lnTo>
                  <a:lnTo>
                    <a:pt x="8684" y="1281"/>
                  </a:lnTo>
                  <a:lnTo>
                    <a:pt x="8363" y="976"/>
                  </a:lnTo>
                  <a:lnTo>
                    <a:pt x="8037" y="692"/>
                  </a:lnTo>
                  <a:lnTo>
                    <a:pt x="7711" y="468"/>
                  </a:lnTo>
                  <a:lnTo>
                    <a:pt x="7379" y="285"/>
                  </a:lnTo>
                  <a:lnTo>
                    <a:pt x="7047" y="143"/>
                  </a:lnTo>
                  <a:lnTo>
                    <a:pt x="6872" y="82"/>
                  </a:lnTo>
                  <a:lnTo>
                    <a:pt x="6691" y="41"/>
                  </a:lnTo>
                  <a:lnTo>
                    <a:pt x="6516" y="21"/>
                  </a:lnTo>
                  <a:lnTo>
                    <a:pt x="6341"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6"/>
            <p:cNvSpPr/>
            <p:nvPr/>
          </p:nvSpPr>
          <p:spPr>
            <a:xfrm>
              <a:off x="-1354500" y="-18871225"/>
              <a:ext cx="376675" cy="744775"/>
            </a:xfrm>
            <a:custGeom>
              <a:avLst/>
              <a:gdLst/>
              <a:ahLst/>
              <a:cxnLst/>
              <a:rect l="l" t="t" r="r" b="b"/>
              <a:pathLst>
                <a:path w="15067" h="29791" extrusionOk="0">
                  <a:moveTo>
                    <a:pt x="15067" y="0"/>
                  </a:moveTo>
                  <a:lnTo>
                    <a:pt x="11371" y="183"/>
                  </a:lnTo>
                  <a:lnTo>
                    <a:pt x="7664" y="386"/>
                  </a:lnTo>
                  <a:lnTo>
                    <a:pt x="260" y="793"/>
                  </a:lnTo>
                  <a:lnTo>
                    <a:pt x="351" y="2561"/>
                  </a:lnTo>
                  <a:lnTo>
                    <a:pt x="429" y="4349"/>
                  </a:lnTo>
                  <a:lnTo>
                    <a:pt x="496" y="6157"/>
                  </a:lnTo>
                  <a:lnTo>
                    <a:pt x="550" y="7986"/>
                  </a:lnTo>
                  <a:lnTo>
                    <a:pt x="586" y="9815"/>
                  </a:lnTo>
                  <a:lnTo>
                    <a:pt x="617" y="11664"/>
                  </a:lnTo>
                  <a:lnTo>
                    <a:pt x="623" y="12599"/>
                  </a:lnTo>
                  <a:lnTo>
                    <a:pt x="623" y="13514"/>
                  </a:lnTo>
                  <a:lnTo>
                    <a:pt x="629" y="14448"/>
                  </a:lnTo>
                  <a:lnTo>
                    <a:pt x="623" y="15383"/>
                  </a:lnTo>
                  <a:lnTo>
                    <a:pt x="617" y="16298"/>
                  </a:lnTo>
                  <a:lnTo>
                    <a:pt x="604" y="17232"/>
                  </a:lnTo>
                  <a:lnTo>
                    <a:pt x="586" y="18147"/>
                  </a:lnTo>
                  <a:lnTo>
                    <a:pt x="568" y="19082"/>
                  </a:lnTo>
                  <a:lnTo>
                    <a:pt x="544" y="19996"/>
                  </a:lnTo>
                  <a:lnTo>
                    <a:pt x="520" y="20910"/>
                  </a:lnTo>
                  <a:lnTo>
                    <a:pt x="484" y="21825"/>
                  </a:lnTo>
                  <a:lnTo>
                    <a:pt x="447" y="22739"/>
                  </a:lnTo>
                  <a:lnTo>
                    <a:pt x="411" y="23633"/>
                  </a:lnTo>
                  <a:lnTo>
                    <a:pt x="363" y="24548"/>
                  </a:lnTo>
                  <a:lnTo>
                    <a:pt x="315" y="25422"/>
                  </a:lnTo>
                  <a:lnTo>
                    <a:pt x="260" y="26316"/>
                  </a:lnTo>
                  <a:lnTo>
                    <a:pt x="206" y="27190"/>
                  </a:lnTo>
                  <a:lnTo>
                    <a:pt x="139" y="28063"/>
                  </a:lnTo>
                  <a:lnTo>
                    <a:pt x="73" y="28937"/>
                  </a:lnTo>
                  <a:lnTo>
                    <a:pt x="1" y="29791"/>
                  </a:lnTo>
                  <a:lnTo>
                    <a:pt x="3280" y="29730"/>
                  </a:lnTo>
                  <a:lnTo>
                    <a:pt x="6558" y="29628"/>
                  </a:lnTo>
                  <a:lnTo>
                    <a:pt x="13116" y="29425"/>
                  </a:lnTo>
                  <a:lnTo>
                    <a:pt x="13455" y="25727"/>
                  </a:lnTo>
                  <a:lnTo>
                    <a:pt x="13618" y="23898"/>
                  </a:lnTo>
                  <a:lnTo>
                    <a:pt x="13781" y="22089"/>
                  </a:lnTo>
                  <a:lnTo>
                    <a:pt x="13932" y="20281"/>
                  </a:lnTo>
                  <a:lnTo>
                    <a:pt x="14076" y="18472"/>
                  </a:lnTo>
                  <a:lnTo>
                    <a:pt x="14215" y="16663"/>
                  </a:lnTo>
                  <a:lnTo>
                    <a:pt x="14348" y="14855"/>
                  </a:lnTo>
                  <a:lnTo>
                    <a:pt x="14475" y="13046"/>
                  </a:lnTo>
                  <a:lnTo>
                    <a:pt x="14590" y="11217"/>
                  </a:lnTo>
                  <a:lnTo>
                    <a:pt x="14698" y="9388"/>
                  </a:lnTo>
                  <a:lnTo>
                    <a:pt x="14795" y="7560"/>
                  </a:lnTo>
                  <a:lnTo>
                    <a:pt x="14880" y="5690"/>
                  </a:lnTo>
                  <a:lnTo>
                    <a:pt x="14952" y="3821"/>
                  </a:lnTo>
                  <a:lnTo>
                    <a:pt x="15018" y="1931"/>
                  </a:lnTo>
                  <a:lnTo>
                    <a:pt x="15067"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6"/>
            <p:cNvSpPr/>
            <p:nvPr/>
          </p:nvSpPr>
          <p:spPr>
            <a:xfrm>
              <a:off x="-1149175" y="-15245450"/>
              <a:ext cx="354475" cy="1764900"/>
            </a:xfrm>
            <a:custGeom>
              <a:avLst/>
              <a:gdLst/>
              <a:ahLst/>
              <a:cxnLst/>
              <a:rect l="l" t="t" r="r" b="b"/>
              <a:pathLst>
                <a:path w="14179" h="70596" extrusionOk="0">
                  <a:moveTo>
                    <a:pt x="12850" y="0"/>
                  </a:moveTo>
                  <a:lnTo>
                    <a:pt x="12747" y="20"/>
                  </a:lnTo>
                  <a:lnTo>
                    <a:pt x="12645" y="81"/>
                  </a:lnTo>
                  <a:lnTo>
                    <a:pt x="12548" y="163"/>
                  </a:lnTo>
                  <a:lnTo>
                    <a:pt x="12452" y="264"/>
                  </a:lnTo>
                  <a:lnTo>
                    <a:pt x="12361" y="406"/>
                  </a:lnTo>
                  <a:lnTo>
                    <a:pt x="12270" y="589"/>
                  </a:lnTo>
                  <a:lnTo>
                    <a:pt x="12180" y="813"/>
                  </a:lnTo>
                  <a:lnTo>
                    <a:pt x="12101" y="1057"/>
                  </a:lnTo>
                  <a:lnTo>
                    <a:pt x="12023" y="1341"/>
                  </a:lnTo>
                  <a:lnTo>
                    <a:pt x="11956" y="1666"/>
                  </a:lnTo>
                  <a:lnTo>
                    <a:pt x="11890" y="2012"/>
                  </a:lnTo>
                  <a:lnTo>
                    <a:pt x="11359" y="5344"/>
                  </a:lnTo>
                  <a:lnTo>
                    <a:pt x="10833" y="8677"/>
                  </a:lnTo>
                  <a:lnTo>
                    <a:pt x="9801" y="15322"/>
                  </a:lnTo>
                  <a:lnTo>
                    <a:pt x="8768" y="21926"/>
                  </a:lnTo>
                  <a:lnTo>
                    <a:pt x="8255" y="25239"/>
                  </a:lnTo>
                  <a:lnTo>
                    <a:pt x="7735" y="28531"/>
                  </a:lnTo>
                  <a:lnTo>
                    <a:pt x="7210" y="31802"/>
                  </a:lnTo>
                  <a:lnTo>
                    <a:pt x="6685" y="35074"/>
                  </a:lnTo>
                  <a:lnTo>
                    <a:pt x="6147" y="38325"/>
                  </a:lnTo>
                  <a:lnTo>
                    <a:pt x="5604" y="41577"/>
                  </a:lnTo>
                  <a:lnTo>
                    <a:pt x="5054" y="44808"/>
                  </a:lnTo>
                  <a:lnTo>
                    <a:pt x="4487" y="48019"/>
                  </a:lnTo>
                  <a:lnTo>
                    <a:pt x="4203" y="49604"/>
                  </a:lnTo>
                  <a:lnTo>
                    <a:pt x="3913" y="51209"/>
                  </a:lnTo>
                  <a:lnTo>
                    <a:pt x="3617" y="52794"/>
                  </a:lnTo>
                  <a:lnTo>
                    <a:pt x="3321" y="54379"/>
                  </a:lnTo>
                  <a:lnTo>
                    <a:pt x="3315" y="54013"/>
                  </a:lnTo>
                  <a:lnTo>
                    <a:pt x="3315" y="53627"/>
                  </a:lnTo>
                  <a:lnTo>
                    <a:pt x="3321" y="53221"/>
                  </a:lnTo>
                  <a:lnTo>
                    <a:pt x="3339" y="52774"/>
                  </a:lnTo>
                  <a:lnTo>
                    <a:pt x="3364" y="52306"/>
                  </a:lnTo>
                  <a:lnTo>
                    <a:pt x="3406" y="51819"/>
                  </a:lnTo>
                  <a:lnTo>
                    <a:pt x="3460" y="51270"/>
                  </a:lnTo>
                  <a:lnTo>
                    <a:pt x="3533" y="50701"/>
                  </a:lnTo>
                  <a:lnTo>
                    <a:pt x="3575" y="50335"/>
                  </a:lnTo>
                  <a:lnTo>
                    <a:pt x="3605" y="49949"/>
                  </a:lnTo>
                  <a:lnTo>
                    <a:pt x="3629" y="49563"/>
                  </a:lnTo>
                  <a:lnTo>
                    <a:pt x="3647" y="49177"/>
                  </a:lnTo>
                  <a:lnTo>
                    <a:pt x="3653" y="48791"/>
                  </a:lnTo>
                  <a:lnTo>
                    <a:pt x="3653" y="48405"/>
                  </a:lnTo>
                  <a:lnTo>
                    <a:pt x="3641" y="48019"/>
                  </a:lnTo>
                  <a:lnTo>
                    <a:pt x="3623" y="47632"/>
                  </a:lnTo>
                  <a:lnTo>
                    <a:pt x="3599" y="47267"/>
                  </a:lnTo>
                  <a:lnTo>
                    <a:pt x="3569" y="46881"/>
                  </a:lnTo>
                  <a:lnTo>
                    <a:pt x="3533" y="46535"/>
                  </a:lnTo>
                  <a:lnTo>
                    <a:pt x="3484" y="46169"/>
                  </a:lnTo>
                  <a:lnTo>
                    <a:pt x="3436" y="45844"/>
                  </a:lnTo>
                  <a:lnTo>
                    <a:pt x="3376" y="45519"/>
                  </a:lnTo>
                  <a:lnTo>
                    <a:pt x="3315" y="45194"/>
                  </a:lnTo>
                  <a:lnTo>
                    <a:pt x="3243" y="44909"/>
                  </a:lnTo>
                  <a:lnTo>
                    <a:pt x="3170" y="44645"/>
                  </a:lnTo>
                  <a:lnTo>
                    <a:pt x="3092" y="44401"/>
                  </a:lnTo>
                  <a:lnTo>
                    <a:pt x="3007" y="44178"/>
                  </a:lnTo>
                  <a:lnTo>
                    <a:pt x="2923" y="43975"/>
                  </a:lnTo>
                  <a:lnTo>
                    <a:pt x="2826" y="43792"/>
                  </a:lnTo>
                  <a:lnTo>
                    <a:pt x="2729" y="43650"/>
                  </a:lnTo>
                  <a:lnTo>
                    <a:pt x="2633" y="43548"/>
                  </a:lnTo>
                  <a:lnTo>
                    <a:pt x="2530" y="43467"/>
                  </a:lnTo>
                  <a:lnTo>
                    <a:pt x="2422" y="43406"/>
                  </a:lnTo>
                  <a:lnTo>
                    <a:pt x="2313" y="43406"/>
                  </a:lnTo>
                  <a:lnTo>
                    <a:pt x="2198" y="43426"/>
                  </a:lnTo>
                  <a:lnTo>
                    <a:pt x="2083" y="43507"/>
                  </a:lnTo>
                  <a:lnTo>
                    <a:pt x="1969" y="43609"/>
                  </a:lnTo>
                  <a:lnTo>
                    <a:pt x="1848" y="43771"/>
                  </a:lnTo>
                  <a:lnTo>
                    <a:pt x="1727" y="43954"/>
                  </a:lnTo>
                  <a:lnTo>
                    <a:pt x="1606" y="44219"/>
                  </a:lnTo>
                  <a:lnTo>
                    <a:pt x="1486" y="44503"/>
                  </a:lnTo>
                  <a:lnTo>
                    <a:pt x="1365" y="44787"/>
                  </a:lnTo>
                  <a:lnTo>
                    <a:pt x="1256" y="45092"/>
                  </a:lnTo>
                  <a:lnTo>
                    <a:pt x="1147" y="45397"/>
                  </a:lnTo>
                  <a:lnTo>
                    <a:pt x="1045" y="45702"/>
                  </a:lnTo>
                  <a:lnTo>
                    <a:pt x="948" y="46027"/>
                  </a:lnTo>
                  <a:lnTo>
                    <a:pt x="858" y="46352"/>
                  </a:lnTo>
                  <a:lnTo>
                    <a:pt x="773" y="46698"/>
                  </a:lnTo>
                  <a:lnTo>
                    <a:pt x="694" y="47043"/>
                  </a:lnTo>
                  <a:lnTo>
                    <a:pt x="616" y="47389"/>
                  </a:lnTo>
                  <a:lnTo>
                    <a:pt x="544" y="47734"/>
                  </a:lnTo>
                  <a:lnTo>
                    <a:pt x="477" y="48100"/>
                  </a:lnTo>
                  <a:lnTo>
                    <a:pt x="411" y="48466"/>
                  </a:lnTo>
                  <a:lnTo>
                    <a:pt x="356" y="48831"/>
                  </a:lnTo>
                  <a:lnTo>
                    <a:pt x="302" y="49197"/>
                  </a:lnTo>
                  <a:lnTo>
                    <a:pt x="254" y="49563"/>
                  </a:lnTo>
                  <a:lnTo>
                    <a:pt x="211" y="49949"/>
                  </a:lnTo>
                  <a:lnTo>
                    <a:pt x="169" y="50335"/>
                  </a:lnTo>
                  <a:lnTo>
                    <a:pt x="133" y="50721"/>
                  </a:lnTo>
                  <a:lnTo>
                    <a:pt x="103" y="51107"/>
                  </a:lnTo>
                  <a:lnTo>
                    <a:pt x="73" y="51514"/>
                  </a:lnTo>
                  <a:lnTo>
                    <a:pt x="54" y="51900"/>
                  </a:lnTo>
                  <a:lnTo>
                    <a:pt x="36" y="52306"/>
                  </a:lnTo>
                  <a:lnTo>
                    <a:pt x="18" y="52713"/>
                  </a:lnTo>
                  <a:lnTo>
                    <a:pt x="6" y="53099"/>
                  </a:lnTo>
                  <a:lnTo>
                    <a:pt x="0" y="53505"/>
                  </a:lnTo>
                  <a:lnTo>
                    <a:pt x="0" y="53912"/>
                  </a:lnTo>
                  <a:lnTo>
                    <a:pt x="0" y="54318"/>
                  </a:lnTo>
                  <a:lnTo>
                    <a:pt x="6" y="54724"/>
                  </a:lnTo>
                  <a:lnTo>
                    <a:pt x="18" y="55131"/>
                  </a:lnTo>
                  <a:lnTo>
                    <a:pt x="30" y="55537"/>
                  </a:lnTo>
                  <a:lnTo>
                    <a:pt x="48" y="55964"/>
                  </a:lnTo>
                  <a:lnTo>
                    <a:pt x="91" y="56777"/>
                  </a:lnTo>
                  <a:lnTo>
                    <a:pt x="151" y="57590"/>
                  </a:lnTo>
                  <a:lnTo>
                    <a:pt x="223" y="58382"/>
                  </a:lnTo>
                  <a:lnTo>
                    <a:pt x="308" y="59195"/>
                  </a:lnTo>
                  <a:lnTo>
                    <a:pt x="405" y="59988"/>
                  </a:lnTo>
                  <a:lnTo>
                    <a:pt x="519" y="60760"/>
                  </a:lnTo>
                  <a:lnTo>
                    <a:pt x="646" y="61532"/>
                  </a:lnTo>
                  <a:lnTo>
                    <a:pt x="779" y="62264"/>
                  </a:lnTo>
                  <a:lnTo>
                    <a:pt x="930" y="62995"/>
                  </a:lnTo>
                  <a:lnTo>
                    <a:pt x="1087" y="63706"/>
                  </a:lnTo>
                  <a:lnTo>
                    <a:pt x="1256" y="64397"/>
                  </a:lnTo>
                  <a:lnTo>
                    <a:pt x="1437" y="65068"/>
                  </a:lnTo>
                  <a:lnTo>
                    <a:pt x="1624" y="65698"/>
                  </a:lnTo>
                  <a:lnTo>
                    <a:pt x="1824" y="66307"/>
                  </a:lnTo>
                  <a:lnTo>
                    <a:pt x="2029" y="66897"/>
                  </a:lnTo>
                  <a:lnTo>
                    <a:pt x="2246" y="67425"/>
                  </a:lnTo>
                  <a:lnTo>
                    <a:pt x="2313" y="67689"/>
                  </a:lnTo>
                  <a:lnTo>
                    <a:pt x="2385" y="67953"/>
                  </a:lnTo>
                  <a:lnTo>
                    <a:pt x="2458" y="68197"/>
                  </a:lnTo>
                  <a:lnTo>
                    <a:pt x="2530" y="68441"/>
                  </a:lnTo>
                  <a:lnTo>
                    <a:pt x="2609" y="68665"/>
                  </a:lnTo>
                  <a:lnTo>
                    <a:pt x="2687" y="68868"/>
                  </a:lnTo>
                  <a:lnTo>
                    <a:pt x="2766" y="69071"/>
                  </a:lnTo>
                  <a:lnTo>
                    <a:pt x="2850" y="69234"/>
                  </a:lnTo>
                  <a:lnTo>
                    <a:pt x="2929" y="69396"/>
                  </a:lnTo>
                  <a:lnTo>
                    <a:pt x="3013" y="69538"/>
                  </a:lnTo>
                  <a:lnTo>
                    <a:pt x="3098" y="69660"/>
                  </a:lnTo>
                  <a:lnTo>
                    <a:pt x="3146" y="69701"/>
                  </a:lnTo>
                  <a:lnTo>
                    <a:pt x="3188" y="69742"/>
                  </a:lnTo>
                  <a:lnTo>
                    <a:pt x="3321" y="69823"/>
                  </a:lnTo>
                  <a:lnTo>
                    <a:pt x="3448" y="69884"/>
                  </a:lnTo>
                  <a:lnTo>
                    <a:pt x="3587" y="69904"/>
                  </a:lnTo>
                  <a:lnTo>
                    <a:pt x="3653" y="69904"/>
                  </a:lnTo>
                  <a:lnTo>
                    <a:pt x="3726" y="69884"/>
                  </a:lnTo>
                  <a:lnTo>
                    <a:pt x="3871" y="70026"/>
                  </a:lnTo>
                  <a:lnTo>
                    <a:pt x="4016" y="70148"/>
                  </a:lnTo>
                  <a:lnTo>
                    <a:pt x="4161" y="70250"/>
                  </a:lnTo>
                  <a:lnTo>
                    <a:pt x="4306" y="70351"/>
                  </a:lnTo>
                  <a:lnTo>
                    <a:pt x="4450" y="70433"/>
                  </a:lnTo>
                  <a:lnTo>
                    <a:pt x="4595" y="70494"/>
                  </a:lnTo>
                  <a:lnTo>
                    <a:pt x="4740" y="70534"/>
                  </a:lnTo>
                  <a:lnTo>
                    <a:pt x="4885" y="70555"/>
                  </a:lnTo>
                  <a:lnTo>
                    <a:pt x="5030" y="70575"/>
                  </a:lnTo>
                  <a:lnTo>
                    <a:pt x="5175" y="70595"/>
                  </a:lnTo>
                  <a:lnTo>
                    <a:pt x="5320" y="70575"/>
                  </a:lnTo>
                  <a:lnTo>
                    <a:pt x="5465" y="70555"/>
                  </a:lnTo>
                  <a:lnTo>
                    <a:pt x="5610" y="70514"/>
                  </a:lnTo>
                  <a:lnTo>
                    <a:pt x="5749" y="70473"/>
                  </a:lnTo>
                  <a:lnTo>
                    <a:pt x="5894" y="70392"/>
                  </a:lnTo>
                  <a:lnTo>
                    <a:pt x="6039" y="70331"/>
                  </a:lnTo>
                  <a:lnTo>
                    <a:pt x="6322" y="70148"/>
                  </a:lnTo>
                  <a:lnTo>
                    <a:pt x="6606" y="69904"/>
                  </a:lnTo>
                  <a:lnTo>
                    <a:pt x="6890" y="69640"/>
                  </a:lnTo>
                  <a:lnTo>
                    <a:pt x="7174" y="69315"/>
                  </a:lnTo>
                  <a:lnTo>
                    <a:pt x="7452" y="68969"/>
                  </a:lnTo>
                  <a:lnTo>
                    <a:pt x="7729" y="68583"/>
                  </a:lnTo>
                  <a:lnTo>
                    <a:pt x="8007" y="68157"/>
                  </a:lnTo>
                  <a:lnTo>
                    <a:pt x="8279" y="67689"/>
                  </a:lnTo>
                  <a:lnTo>
                    <a:pt x="8551" y="67202"/>
                  </a:lnTo>
                  <a:lnTo>
                    <a:pt x="8822" y="66694"/>
                  </a:lnTo>
                  <a:lnTo>
                    <a:pt x="9088" y="66165"/>
                  </a:lnTo>
                  <a:lnTo>
                    <a:pt x="9348" y="65596"/>
                  </a:lnTo>
                  <a:lnTo>
                    <a:pt x="9607" y="65007"/>
                  </a:lnTo>
                  <a:lnTo>
                    <a:pt x="9861" y="64418"/>
                  </a:lnTo>
                  <a:lnTo>
                    <a:pt x="10115" y="63808"/>
                  </a:lnTo>
                  <a:lnTo>
                    <a:pt x="10362" y="63178"/>
                  </a:lnTo>
                  <a:lnTo>
                    <a:pt x="10610" y="62548"/>
                  </a:lnTo>
                  <a:lnTo>
                    <a:pt x="10845" y="61898"/>
                  </a:lnTo>
                  <a:lnTo>
                    <a:pt x="11081" y="61247"/>
                  </a:lnTo>
                  <a:lnTo>
                    <a:pt x="11316" y="60597"/>
                  </a:lnTo>
                  <a:lnTo>
                    <a:pt x="11763" y="59276"/>
                  </a:lnTo>
                  <a:lnTo>
                    <a:pt x="12192" y="57976"/>
                  </a:lnTo>
                  <a:lnTo>
                    <a:pt x="12246" y="57793"/>
                  </a:lnTo>
                  <a:lnTo>
                    <a:pt x="12301" y="57610"/>
                  </a:lnTo>
                  <a:lnTo>
                    <a:pt x="12349" y="57427"/>
                  </a:lnTo>
                  <a:lnTo>
                    <a:pt x="12391" y="57224"/>
                  </a:lnTo>
                  <a:lnTo>
                    <a:pt x="12433" y="57021"/>
                  </a:lnTo>
                  <a:lnTo>
                    <a:pt x="12470" y="56797"/>
                  </a:lnTo>
                  <a:lnTo>
                    <a:pt x="12536" y="56370"/>
                  </a:lnTo>
                  <a:lnTo>
                    <a:pt x="12590" y="55903"/>
                  </a:lnTo>
                  <a:lnTo>
                    <a:pt x="12627" y="55456"/>
                  </a:lnTo>
                  <a:lnTo>
                    <a:pt x="12657" y="54968"/>
                  </a:lnTo>
                  <a:lnTo>
                    <a:pt x="12669" y="54501"/>
                  </a:lnTo>
                  <a:lnTo>
                    <a:pt x="12675" y="54013"/>
                  </a:lnTo>
                  <a:lnTo>
                    <a:pt x="12669" y="53526"/>
                  </a:lnTo>
                  <a:lnTo>
                    <a:pt x="12651" y="53038"/>
                  </a:lnTo>
                  <a:lnTo>
                    <a:pt x="12621" y="52550"/>
                  </a:lnTo>
                  <a:lnTo>
                    <a:pt x="12584" y="52062"/>
                  </a:lnTo>
                  <a:lnTo>
                    <a:pt x="12536" y="51595"/>
                  </a:lnTo>
                  <a:lnTo>
                    <a:pt x="12476" y="51148"/>
                  </a:lnTo>
                  <a:lnTo>
                    <a:pt x="12409" y="50701"/>
                  </a:lnTo>
                  <a:lnTo>
                    <a:pt x="12337" y="50294"/>
                  </a:lnTo>
                  <a:lnTo>
                    <a:pt x="12252" y="49888"/>
                  </a:lnTo>
                  <a:lnTo>
                    <a:pt x="12162" y="49502"/>
                  </a:lnTo>
                  <a:lnTo>
                    <a:pt x="12065" y="49157"/>
                  </a:lnTo>
                  <a:lnTo>
                    <a:pt x="11962" y="48831"/>
                  </a:lnTo>
                  <a:lnTo>
                    <a:pt x="11854" y="48547"/>
                  </a:lnTo>
                  <a:lnTo>
                    <a:pt x="11733" y="48303"/>
                  </a:lnTo>
                  <a:lnTo>
                    <a:pt x="11612" y="48079"/>
                  </a:lnTo>
                  <a:lnTo>
                    <a:pt x="11485" y="47897"/>
                  </a:lnTo>
                  <a:lnTo>
                    <a:pt x="11353" y="47775"/>
                  </a:lnTo>
                  <a:lnTo>
                    <a:pt x="11286" y="47714"/>
                  </a:lnTo>
                  <a:lnTo>
                    <a:pt x="11214" y="47673"/>
                  </a:lnTo>
                  <a:lnTo>
                    <a:pt x="11147" y="47653"/>
                  </a:lnTo>
                  <a:lnTo>
                    <a:pt x="11075" y="47632"/>
                  </a:lnTo>
                  <a:lnTo>
                    <a:pt x="11002" y="47632"/>
                  </a:lnTo>
                  <a:lnTo>
                    <a:pt x="10930" y="47653"/>
                  </a:lnTo>
                  <a:lnTo>
                    <a:pt x="10857" y="47673"/>
                  </a:lnTo>
                  <a:lnTo>
                    <a:pt x="10779" y="47714"/>
                  </a:lnTo>
                  <a:lnTo>
                    <a:pt x="10706" y="47775"/>
                  </a:lnTo>
                  <a:lnTo>
                    <a:pt x="10628" y="47856"/>
                  </a:lnTo>
                  <a:lnTo>
                    <a:pt x="10555" y="47937"/>
                  </a:lnTo>
                  <a:lnTo>
                    <a:pt x="10477" y="48039"/>
                  </a:lnTo>
                  <a:lnTo>
                    <a:pt x="9299" y="49665"/>
                  </a:lnTo>
                  <a:lnTo>
                    <a:pt x="8122" y="51270"/>
                  </a:lnTo>
                  <a:lnTo>
                    <a:pt x="8599" y="48547"/>
                  </a:lnTo>
                  <a:lnTo>
                    <a:pt x="9070" y="45804"/>
                  </a:lnTo>
                  <a:lnTo>
                    <a:pt x="9529" y="43020"/>
                  </a:lnTo>
                  <a:lnTo>
                    <a:pt x="9982" y="40215"/>
                  </a:lnTo>
                  <a:lnTo>
                    <a:pt x="10417" y="37411"/>
                  </a:lnTo>
                  <a:lnTo>
                    <a:pt x="10634" y="35989"/>
                  </a:lnTo>
                  <a:lnTo>
                    <a:pt x="10845" y="34566"/>
                  </a:lnTo>
                  <a:lnTo>
                    <a:pt x="11051" y="33144"/>
                  </a:lnTo>
                  <a:lnTo>
                    <a:pt x="11256" y="31721"/>
                  </a:lnTo>
                  <a:lnTo>
                    <a:pt x="11455" y="30278"/>
                  </a:lnTo>
                  <a:lnTo>
                    <a:pt x="11654" y="28836"/>
                  </a:lnTo>
                  <a:lnTo>
                    <a:pt x="11848" y="27393"/>
                  </a:lnTo>
                  <a:lnTo>
                    <a:pt x="12035" y="25950"/>
                  </a:lnTo>
                  <a:lnTo>
                    <a:pt x="12216" y="24487"/>
                  </a:lnTo>
                  <a:lnTo>
                    <a:pt x="12397" y="23044"/>
                  </a:lnTo>
                  <a:lnTo>
                    <a:pt x="12572" y="21581"/>
                  </a:lnTo>
                  <a:lnTo>
                    <a:pt x="12741" y="20118"/>
                  </a:lnTo>
                  <a:lnTo>
                    <a:pt x="12904" y="18634"/>
                  </a:lnTo>
                  <a:lnTo>
                    <a:pt x="13067" y="17171"/>
                  </a:lnTo>
                  <a:lnTo>
                    <a:pt x="13218" y="15688"/>
                  </a:lnTo>
                  <a:lnTo>
                    <a:pt x="13369" y="14225"/>
                  </a:lnTo>
                  <a:lnTo>
                    <a:pt x="13514" y="12741"/>
                  </a:lnTo>
                  <a:lnTo>
                    <a:pt x="13647" y="11238"/>
                  </a:lnTo>
                  <a:lnTo>
                    <a:pt x="13780" y="9754"/>
                  </a:lnTo>
                  <a:lnTo>
                    <a:pt x="13907" y="8271"/>
                  </a:lnTo>
                  <a:lnTo>
                    <a:pt x="14028" y="6767"/>
                  </a:lnTo>
                  <a:lnTo>
                    <a:pt x="14142" y="5263"/>
                  </a:lnTo>
                  <a:lnTo>
                    <a:pt x="14166" y="4836"/>
                  </a:lnTo>
                  <a:lnTo>
                    <a:pt x="14179" y="4430"/>
                  </a:lnTo>
                  <a:lnTo>
                    <a:pt x="14179" y="4024"/>
                  </a:lnTo>
                  <a:lnTo>
                    <a:pt x="14166" y="3617"/>
                  </a:lnTo>
                  <a:lnTo>
                    <a:pt x="14142" y="3251"/>
                  </a:lnTo>
                  <a:lnTo>
                    <a:pt x="14106" y="2886"/>
                  </a:lnTo>
                  <a:lnTo>
                    <a:pt x="14064" y="2540"/>
                  </a:lnTo>
                  <a:lnTo>
                    <a:pt x="14009" y="2215"/>
                  </a:lnTo>
                  <a:lnTo>
                    <a:pt x="13949" y="1890"/>
                  </a:lnTo>
                  <a:lnTo>
                    <a:pt x="13883" y="1605"/>
                  </a:lnTo>
                  <a:lnTo>
                    <a:pt x="13804" y="1341"/>
                  </a:lnTo>
                  <a:lnTo>
                    <a:pt x="13726" y="1077"/>
                  </a:lnTo>
                  <a:lnTo>
                    <a:pt x="13635" y="854"/>
                  </a:lnTo>
                  <a:lnTo>
                    <a:pt x="13545" y="630"/>
                  </a:lnTo>
                  <a:lnTo>
                    <a:pt x="13448" y="447"/>
                  </a:lnTo>
                  <a:lnTo>
                    <a:pt x="13351" y="285"/>
                  </a:lnTo>
                  <a:lnTo>
                    <a:pt x="13249" y="183"/>
                  </a:lnTo>
                  <a:lnTo>
                    <a:pt x="13152" y="102"/>
                  </a:lnTo>
                  <a:lnTo>
                    <a:pt x="13049" y="41"/>
                  </a:lnTo>
                  <a:lnTo>
                    <a:pt x="12947"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6"/>
            <p:cNvSpPr/>
            <p:nvPr/>
          </p:nvSpPr>
          <p:spPr>
            <a:xfrm>
              <a:off x="-1736425" y="-16450000"/>
              <a:ext cx="2244250" cy="3373825"/>
            </a:xfrm>
            <a:custGeom>
              <a:avLst/>
              <a:gdLst/>
              <a:ahLst/>
              <a:cxnLst/>
              <a:rect l="l" t="t" r="r" b="b"/>
              <a:pathLst>
                <a:path w="89770" h="134953" extrusionOk="0">
                  <a:moveTo>
                    <a:pt x="36437" y="48182"/>
                  </a:moveTo>
                  <a:lnTo>
                    <a:pt x="36539" y="48223"/>
                  </a:lnTo>
                  <a:lnTo>
                    <a:pt x="36642" y="48284"/>
                  </a:lnTo>
                  <a:lnTo>
                    <a:pt x="36739" y="48365"/>
                  </a:lnTo>
                  <a:lnTo>
                    <a:pt x="36841" y="48467"/>
                  </a:lnTo>
                  <a:lnTo>
                    <a:pt x="36938" y="48629"/>
                  </a:lnTo>
                  <a:lnTo>
                    <a:pt x="37035" y="48812"/>
                  </a:lnTo>
                  <a:lnTo>
                    <a:pt x="37125" y="49036"/>
                  </a:lnTo>
                  <a:lnTo>
                    <a:pt x="37216" y="49259"/>
                  </a:lnTo>
                  <a:lnTo>
                    <a:pt x="37294" y="49523"/>
                  </a:lnTo>
                  <a:lnTo>
                    <a:pt x="37373" y="49787"/>
                  </a:lnTo>
                  <a:lnTo>
                    <a:pt x="37439" y="50072"/>
                  </a:lnTo>
                  <a:lnTo>
                    <a:pt x="37499" y="50397"/>
                  </a:lnTo>
                  <a:lnTo>
                    <a:pt x="37554" y="50722"/>
                  </a:lnTo>
                  <a:lnTo>
                    <a:pt x="37596" y="51068"/>
                  </a:lnTo>
                  <a:lnTo>
                    <a:pt x="37632" y="51433"/>
                  </a:lnTo>
                  <a:lnTo>
                    <a:pt x="37656" y="51799"/>
                  </a:lnTo>
                  <a:lnTo>
                    <a:pt x="37669" y="52206"/>
                  </a:lnTo>
                  <a:lnTo>
                    <a:pt x="37669" y="52612"/>
                  </a:lnTo>
                  <a:lnTo>
                    <a:pt x="37656" y="53018"/>
                  </a:lnTo>
                  <a:lnTo>
                    <a:pt x="37632" y="53445"/>
                  </a:lnTo>
                  <a:lnTo>
                    <a:pt x="37518" y="54949"/>
                  </a:lnTo>
                  <a:lnTo>
                    <a:pt x="37397" y="56453"/>
                  </a:lnTo>
                  <a:lnTo>
                    <a:pt x="37270" y="57936"/>
                  </a:lnTo>
                  <a:lnTo>
                    <a:pt x="37137" y="59420"/>
                  </a:lnTo>
                  <a:lnTo>
                    <a:pt x="37004" y="60923"/>
                  </a:lnTo>
                  <a:lnTo>
                    <a:pt x="36859" y="62407"/>
                  </a:lnTo>
                  <a:lnTo>
                    <a:pt x="36708" y="63870"/>
                  </a:lnTo>
                  <a:lnTo>
                    <a:pt x="36557" y="65353"/>
                  </a:lnTo>
                  <a:lnTo>
                    <a:pt x="36394" y="66816"/>
                  </a:lnTo>
                  <a:lnTo>
                    <a:pt x="36231" y="68300"/>
                  </a:lnTo>
                  <a:lnTo>
                    <a:pt x="36062" y="69763"/>
                  </a:lnTo>
                  <a:lnTo>
                    <a:pt x="35887" y="71226"/>
                  </a:lnTo>
                  <a:lnTo>
                    <a:pt x="35706" y="72669"/>
                  </a:lnTo>
                  <a:lnTo>
                    <a:pt x="35525" y="74132"/>
                  </a:lnTo>
                  <a:lnTo>
                    <a:pt x="35338" y="75575"/>
                  </a:lnTo>
                  <a:lnTo>
                    <a:pt x="35144" y="77018"/>
                  </a:lnTo>
                  <a:lnTo>
                    <a:pt x="34945" y="78460"/>
                  </a:lnTo>
                  <a:lnTo>
                    <a:pt x="34746" y="79903"/>
                  </a:lnTo>
                  <a:lnTo>
                    <a:pt x="34541" y="81326"/>
                  </a:lnTo>
                  <a:lnTo>
                    <a:pt x="34335" y="82748"/>
                  </a:lnTo>
                  <a:lnTo>
                    <a:pt x="34124" y="84171"/>
                  </a:lnTo>
                  <a:lnTo>
                    <a:pt x="33907" y="85593"/>
                  </a:lnTo>
                  <a:lnTo>
                    <a:pt x="33472" y="88397"/>
                  </a:lnTo>
                  <a:lnTo>
                    <a:pt x="33019" y="91202"/>
                  </a:lnTo>
                  <a:lnTo>
                    <a:pt x="32560" y="93986"/>
                  </a:lnTo>
                  <a:lnTo>
                    <a:pt x="32089" y="96729"/>
                  </a:lnTo>
                  <a:lnTo>
                    <a:pt x="31612" y="99452"/>
                  </a:lnTo>
                  <a:lnTo>
                    <a:pt x="32789" y="97847"/>
                  </a:lnTo>
                  <a:lnTo>
                    <a:pt x="33967" y="96221"/>
                  </a:lnTo>
                  <a:lnTo>
                    <a:pt x="34045" y="96119"/>
                  </a:lnTo>
                  <a:lnTo>
                    <a:pt x="34118" y="96038"/>
                  </a:lnTo>
                  <a:lnTo>
                    <a:pt x="34196" y="95957"/>
                  </a:lnTo>
                  <a:lnTo>
                    <a:pt x="34269" y="95896"/>
                  </a:lnTo>
                  <a:lnTo>
                    <a:pt x="34347" y="95855"/>
                  </a:lnTo>
                  <a:lnTo>
                    <a:pt x="34420" y="95835"/>
                  </a:lnTo>
                  <a:lnTo>
                    <a:pt x="34492" y="95814"/>
                  </a:lnTo>
                  <a:lnTo>
                    <a:pt x="34565" y="95814"/>
                  </a:lnTo>
                  <a:lnTo>
                    <a:pt x="34637" y="95835"/>
                  </a:lnTo>
                  <a:lnTo>
                    <a:pt x="34704" y="95855"/>
                  </a:lnTo>
                  <a:lnTo>
                    <a:pt x="34776" y="95896"/>
                  </a:lnTo>
                  <a:lnTo>
                    <a:pt x="34843" y="95957"/>
                  </a:lnTo>
                  <a:lnTo>
                    <a:pt x="34975" y="96079"/>
                  </a:lnTo>
                  <a:lnTo>
                    <a:pt x="35102" y="96261"/>
                  </a:lnTo>
                  <a:lnTo>
                    <a:pt x="35223" y="96485"/>
                  </a:lnTo>
                  <a:lnTo>
                    <a:pt x="35344" y="96729"/>
                  </a:lnTo>
                  <a:lnTo>
                    <a:pt x="35452" y="97013"/>
                  </a:lnTo>
                  <a:lnTo>
                    <a:pt x="35555" y="97339"/>
                  </a:lnTo>
                  <a:lnTo>
                    <a:pt x="35652" y="97684"/>
                  </a:lnTo>
                  <a:lnTo>
                    <a:pt x="35742" y="98070"/>
                  </a:lnTo>
                  <a:lnTo>
                    <a:pt x="35827" y="98476"/>
                  </a:lnTo>
                  <a:lnTo>
                    <a:pt x="35899" y="98883"/>
                  </a:lnTo>
                  <a:lnTo>
                    <a:pt x="35966" y="99330"/>
                  </a:lnTo>
                  <a:lnTo>
                    <a:pt x="36026" y="99777"/>
                  </a:lnTo>
                  <a:lnTo>
                    <a:pt x="36074" y="100244"/>
                  </a:lnTo>
                  <a:lnTo>
                    <a:pt x="36111" y="100732"/>
                  </a:lnTo>
                  <a:lnTo>
                    <a:pt x="36141" y="101220"/>
                  </a:lnTo>
                  <a:lnTo>
                    <a:pt x="36159" y="101708"/>
                  </a:lnTo>
                  <a:lnTo>
                    <a:pt x="36165" y="102195"/>
                  </a:lnTo>
                  <a:lnTo>
                    <a:pt x="36159" y="102683"/>
                  </a:lnTo>
                  <a:lnTo>
                    <a:pt x="36147" y="103150"/>
                  </a:lnTo>
                  <a:lnTo>
                    <a:pt x="36117" y="103638"/>
                  </a:lnTo>
                  <a:lnTo>
                    <a:pt x="36080" y="104085"/>
                  </a:lnTo>
                  <a:lnTo>
                    <a:pt x="36026" y="104552"/>
                  </a:lnTo>
                  <a:lnTo>
                    <a:pt x="35960" y="104979"/>
                  </a:lnTo>
                  <a:lnTo>
                    <a:pt x="35923" y="105203"/>
                  </a:lnTo>
                  <a:lnTo>
                    <a:pt x="35881" y="105406"/>
                  </a:lnTo>
                  <a:lnTo>
                    <a:pt x="35839" y="105609"/>
                  </a:lnTo>
                  <a:lnTo>
                    <a:pt x="35791" y="105792"/>
                  </a:lnTo>
                  <a:lnTo>
                    <a:pt x="35736" y="105975"/>
                  </a:lnTo>
                  <a:lnTo>
                    <a:pt x="35682" y="106158"/>
                  </a:lnTo>
                  <a:lnTo>
                    <a:pt x="35253" y="107458"/>
                  </a:lnTo>
                  <a:lnTo>
                    <a:pt x="34806" y="108779"/>
                  </a:lnTo>
                  <a:lnTo>
                    <a:pt x="34571" y="109429"/>
                  </a:lnTo>
                  <a:lnTo>
                    <a:pt x="34335" y="110080"/>
                  </a:lnTo>
                  <a:lnTo>
                    <a:pt x="34100" y="110730"/>
                  </a:lnTo>
                  <a:lnTo>
                    <a:pt x="33852" y="111360"/>
                  </a:lnTo>
                  <a:lnTo>
                    <a:pt x="33605" y="111990"/>
                  </a:lnTo>
                  <a:lnTo>
                    <a:pt x="33351" y="112600"/>
                  </a:lnTo>
                  <a:lnTo>
                    <a:pt x="33097" y="113189"/>
                  </a:lnTo>
                  <a:lnTo>
                    <a:pt x="32838" y="113778"/>
                  </a:lnTo>
                  <a:lnTo>
                    <a:pt x="32578" y="114347"/>
                  </a:lnTo>
                  <a:lnTo>
                    <a:pt x="32312" y="114876"/>
                  </a:lnTo>
                  <a:lnTo>
                    <a:pt x="32041" y="115384"/>
                  </a:lnTo>
                  <a:lnTo>
                    <a:pt x="31769" y="115871"/>
                  </a:lnTo>
                  <a:lnTo>
                    <a:pt x="31497" y="116339"/>
                  </a:lnTo>
                  <a:lnTo>
                    <a:pt x="31219" y="116765"/>
                  </a:lnTo>
                  <a:lnTo>
                    <a:pt x="30942" y="117151"/>
                  </a:lnTo>
                  <a:lnTo>
                    <a:pt x="30664" y="117497"/>
                  </a:lnTo>
                  <a:lnTo>
                    <a:pt x="30380" y="117822"/>
                  </a:lnTo>
                  <a:lnTo>
                    <a:pt x="30096" y="118086"/>
                  </a:lnTo>
                  <a:lnTo>
                    <a:pt x="29812" y="118330"/>
                  </a:lnTo>
                  <a:lnTo>
                    <a:pt x="29529" y="118513"/>
                  </a:lnTo>
                  <a:lnTo>
                    <a:pt x="29384" y="118574"/>
                  </a:lnTo>
                  <a:lnTo>
                    <a:pt x="29239" y="118655"/>
                  </a:lnTo>
                  <a:lnTo>
                    <a:pt x="29100" y="118696"/>
                  </a:lnTo>
                  <a:lnTo>
                    <a:pt x="28955" y="118737"/>
                  </a:lnTo>
                  <a:lnTo>
                    <a:pt x="28810" y="118757"/>
                  </a:lnTo>
                  <a:lnTo>
                    <a:pt x="28665" y="118777"/>
                  </a:lnTo>
                  <a:lnTo>
                    <a:pt x="28520" y="118757"/>
                  </a:lnTo>
                  <a:lnTo>
                    <a:pt x="28375" y="118737"/>
                  </a:lnTo>
                  <a:lnTo>
                    <a:pt x="28230" y="118716"/>
                  </a:lnTo>
                  <a:lnTo>
                    <a:pt x="28085" y="118676"/>
                  </a:lnTo>
                  <a:lnTo>
                    <a:pt x="27940" y="118615"/>
                  </a:lnTo>
                  <a:lnTo>
                    <a:pt x="27796" y="118533"/>
                  </a:lnTo>
                  <a:lnTo>
                    <a:pt x="27651" y="118432"/>
                  </a:lnTo>
                  <a:lnTo>
                    <a:pt x="27506" y="118330"/>
                  </a:lnTo>
                  <a:lnTo>
                    <a:pt x="27361" y="118208"/>
                  </a:lnTo>
                  <a:lnTo>
                    <a:pt x="27216" y="118066"/>
                  </a:lnTo>
                  <a:lnTo>
                    <a:pt x="27143" y="118086"/>
                  </a:lnTo>
                  <a:lnTo>
                    <a:pt x="27077" y="118086"/>
                  </a:lnTo>
                  <a:lnTo>
                    <a:pt x="26938" y="118066"/>
                  </a:lnTo>
                  <a:lnTo>
                    <a:pt x="26811" y="118005"/>
                  </a:lnTo>
                  <a:lnTo>
                    <a:pt x="26678" y="117924"/>
                  </a:lnTo>
                  <a:lnTo>
                    <a:pt x="26636" y="117883"/>
                  </a:lnTo>
                  <a:lnTo>
                    <a:pt x="26588" y="117842"/>
                  </a:lnTo>
                  <a:lnTo>
                    <a:pt x="26503" y="117720"/>
                  </a:lnTo>
                  <a:lnTo>
                    <a:pt x="26419" y="117578"/>
                  </a:lnTo>
                  <a:lnTo>
                    <a:pt x="26340" y="117416"/>
                  </a:lnTo>
                  <a:lnTo>
                    <a:pt x="26256" y="117253"/>
                  </a:lnTo>
                  <a:lnTo>
                    <a:pt x="26177" y="117050"/>
                  </a:lnTo>
                  <a:lnTo>
                    <a:pt x="26099" y="116847"/>
                  </a:lnTo>
                  <a:lnTo>
                    <a:pt x="26020" y="116623"/>
                  </a:lnTo>
                  <a:lnTo>
                    <a:pt x="25948" y="116379"/>
                  </a:lnTo>
                  <a:lnTo>
                    <a:pt x="25875" y="116135"/>
                  </a:lnTo>
                  <a:lnTo>
                    <a:pt x="25803" y="115871"/>
                  </a:lnTo>
                  <a:lnTo>
                    <a:pt x="25736" y="115607"/>
                  </a:lnTo>
                  <a:lnTo>
                    <a:pt x="25519" y="115079"/>
                  </a:lnTo>
                  <a:lnTo>
                    <a:pt x="25314" y="114489"/>
                  </a:lnTo>
                  <a:lnTo>
                    <a:pt x="25114" y="113880"/>
                  </a:lnTo>
                  <a:lnTo>
                    <a:pt x="24927" y="113250"/>
                  </a:lnTo>
                  <a:lnTo>
                    <a:pt x="24746" y="112579"/>
                  </a:lnTo>
                  <a:lnTo>
                    <a:pt x="24577" y="111888"/>
                  </a:lnTo>
                  <a:lnTo>
                    <a:pt x="24420" y="111177"/>
                  </a:lnTo>
                  <a:lnTo>
                    <a:pt x="24269" y="110446"/>
                  </a:lnTo>
                  <a:lnTo>
                    <a:pt x="24136" y="109714"/>
                  </a:lnTo>
                  <a:lnTo>
                    <a:pt x="24009" y="108942"/>
                  </a:lnTo>
                  <a:lnTo>
                    <a:pt x="23895" y="108170"/>
                  </a:lnTo>
                  <a:lnTo>
                    <a:pt x="23798" y="107377"/>
                  </a:lnTo>
                  <a:lnTo>
                    <a:pt x="23713" y="106564"/>
                  </a:lnTo>
                  <a:lnTo>
                    <a:pt x="23641" y="105772"/>
                  </a:lnTo>
                  <a:lnTo>
                    <a:pt x="23581" y="104959"/>
                  </a:lnTo>
                  <a:lnTo>
                    <a:pt x="23538" y="104146"/>
                  </a:lnTo>
                  <a:lnTo>
                    <a:pt x="23520" y="103719"/>
                  </a:lnTo>
                  <a:lnTo>
                    <a:pt x="23508" y="103313"/>
                  </a:lnTo>
                  <a:lnTo>
                    <a:pt x="23496" y="102906"/>
                  </a:lnTo>
                  <a:lnTo>
                    <a:pt x="23490" y="102500"/>
                  </a:lnTo>
                  <a:lnTo>
                    <a:pt x="23490" y="102094"/>
                  </a:lnTo>
                  <a:lnTo>
                    <a:pt x="23490" y="101687"/>
                  </a:lnTo>
                  <a:lnTo>
                    <a:pt x="23496" y="101281"/>
                  </a:lnTo>
                  <a:lnTo>
                    <a:pt x="23508" y="100895"/>
                  </a:lnTo>
                  <a:lnTo>
                    <a:pt x="23526" y="100488"/>
                  </a:lnTo>
                  <a:lnTo>
                    <a:pt x="23544" y="100082"/>
                  </a:lnTo>
                  <a:lnTo>
                    <a:pt x="23563" y="99696"/>
                  </a:lnTo>
                  <a:lnTo>
                    <a:pt x="23593" y="99289"/>
                  </a:lnTo>
                  <a:lnTo>
                    <a:pt x="23623" y="98903"/>
                  </a:lnTo>
                  <a:lnTo>
                    <a:pt x="23659" y="98517"/>
                  </a:lnTo>
                  <a:lnTo>
                    <a:pt x="23701" y="98131"/>
                  </a:lnTo>
                  <a:lnTo>
                    <a:pt x="23744" y="97745"/>
                  </a:lnTo>
                  <a:lnTo>
                    <a:pt x="23792" y="97379"/>
                  </a:lnTo>
                  <a:lnTo>
                    <a:pt x="23846" y="97013"/>
                  </a:lnTo>
                  <a:lnTo>
                    <a:pt x="23901" y="96648"/>
                  </a:lnTo>
                  <a:lnTo>
                    <a:pt x="23967" y="96282"/>
                  </a:lnTo>
                  <a:lnTo>
                    <a:pt x="24034" y="95916"/>
                  </a:lnTo>
                  <a:lnTo>
                    <a:pt x="24106" y="95571"/>
                  </a:lnTo>
                  <a:lnTo>
                    <a:pt x="24184" y="95225"/>
                  </a:lnTo>
                  <a:lnTo>
                    <a:pt x="24263" y="94880"/>
                  </a:lnTo>
                  <a:lnTo>
                    <a:pt x="24348" y="94534"/>
                  </a:lnTo>
                  <a:lnTo>
                    <a:pt x="24438" y="94209"/>
                  </a:lnTo>
                  <a:lnTo>
                    <a:pt x="24535" y="93884"/>
                  </a:lnTo>
                  <a:lnTo>
                    <a:pt x="24637" y="93579"/>
                  </a:lnTo>
                  <a:lnTo>
                    <a:pt x="24746" y="93274"/>
                  </a:lnTo>
                  <a:lnTo>
                    <a:pt x="24855" y="92969"/>
                  </a:lnTo>
                  <a:lnTo>
                    <a:pt x="24976" y="92685"/>
                  </a:lnTo>
                  <a:lnTo>
                    <a:pt x="25096" y="92401"/>
                  </a:lnTo>
                  <a:lnTo>
                    <a:pt x="25217" y="92136"/>
                  </a:lnTo>
                  <a:lnTo>
                    <a:pt x="25338" y="91953"/>
                  </a:lnTo>
                  <a:lnTo>
                    <a:pt x="25459" y="91791"/>
                  </a:lnTo>
                  <a:lnTo>
                    <a:pt x="25573" y="91689"/>
                  </a:lnTo>
                  <a:lnTo>
                    <a:pt x="25688" y="91608"/>
                  </a:lnTo>
                  <a:lnTo>
                    <a:pt x="25803" y="91588"/>
                  </a:lnTo>
                  <a:lnTo>
                    <a:pt x="25912" y="91588"/>
                  </a:lnTo>
                  <a:lnTo>
                    <a:pt x="26020" y="91649"/>
                  </a:lnTo>
                  <a:lnTo>
                    <a:pt x="26123" y="91730"/>
                  </a:lnTo>
                  <a:lnTo>
                    <a:pt x="26219" y="91832"/>
                  </a:lnTo>
                  <a:lnTo>
                    <a:pt x="26316" y="91974"/>
                  </a:lnTo>
                  <a:lnTo>
                    <a:pt x="26413" y="92157"/>
                  </a:lnTo>
                  <a:lnTo>
                    <a:pt x="26497" y="92360"/>
                  </a:lnTo>
                  <a:lnTo>
                    <a:pt x="26582" y="92583"/>
                  </a:lnTo>
                  <a:lnTo>
                    <a:pt x="26660" y="92827"/>
                  </a:lnTo>
                  <a:lnTo>
                    <a:pt x="26733" y="93091"/>
                  </a:lnTo>
                  <a:lnTo>
                    <a:pt x="26805" y="93376"/>
                  </a:lnTo>
                  <a:lnTo>
                    <a:pt x="26866" y="93701"/>
                  </a:lnTo>
                  <a:lnTo>
                    <a:pt x="26926" y="94026"/>
                  </a:lnTo>
                  <a:lnTo>
                    <a:pt x="26974" y="94351"/>
                  </a:lnTo>
                  <a:lnTo>
                    <a:pt x="27023" y="94717"/>
                  </a:lnTo>
                  <a:lnTo>
                    <a:pt x="27059" y="95063"/>
                  </a:lnTo>
                  <a:lnTo>
                    <a:pt x="27089" y="95449"/>
                  </a:lnTo>
                  <a:lnTo>
                    <a:pt x="27113" y="95814"/>
                  </a:lnTo>
                  <a:lnTo>
                    <a:pt x="27131" y="96201"/>
                  </a:lnTo>
                  <a:lnTo>
                    <a:pt x="27143" y="96587"/>
                  </a:lnTo>
                  <a:lnTo>
                    <a:pt x="27143" y="96973"/>
                  </a:lnTo>
                  <a:lnTo>
                    <a:pt x="27137" y="97359"/>
                  </a:lnTo>
                  <a:lnTo>
                    <a:pt x="27119" y="97745"/>
                  </a:lnTo>
                  <a:lnTo>
                    <a:pt x="27095" y="98131"/>
                  </a:lnTo>
                  <a:lnTo>
                    <a:pt x="27065" y="98517"/>
                  </a:lnTo>
                  <a:lnTo>
                    <a:pt x="27023" y="98883"/>
                  </a:lnTo>
                  <a:lnTo>
                    <a:pt x="26950" y="99452"/>
                  </a:lnTo>
                  <a:lnTo>
                    <a:pt x="26896" y="100001"/>
                  </a:lnTo>
                  <a:lnTo>
                    <a:pt x="26854" y="100488"/>
                  </a:lnTo>
                  <a:lnTo>
                    <a:pt x="26829" y="100956"/>
                  </a:lnTo>
                  <a:lnTo>
                    <a:pt x="26811" y="101403"/>
                  </a:lnTo>
                  <a:lnTo>
                    <a:pt x="26805" y="101809"/>
                  </a:lnTo>
                  <a:lnTo>
                    <a:pt x="26805" y="102195"/>
                  </a:lnTo>
                  <a:lnTo>
                    <a:pt x="26811" y="102561"/>
                  </a:lnTo>
                  <a:lnTo>
                    <a:pt x="27107" y="100976"/>
                  </a:lnTo>
                  <a:lnTo>
                    <a:pt x="27403" y="99391"/>
                  </a:lnTo>
                  <a:lnTo>
                    <a:pt x="27693" y="97786"/>
                  </a:lnTo>
                  <a:lnTo>
                    <a:pt x="27977" y="96201"/>
                  </a:lnTo>
                  <a:lnTo>
                    <a:pt x="28544" y="92990"/>
                  </a:lnTo>
                  <a:lnTo>
                    <a:pt x="29094" y="89759"/>
                  </a:lnTo>
                  <a:lnTo>
                    <a:pt x="29637" y="86507"/>
                  </a:lnTo>
                  <a:lnTo>
                    <a:pt x="30175" y="83256"/>
                  </a:lnTo>
                  <a:lnTo>
                    <a:pt x="30700" y="79984"/>
                  </a:lnTo>
                  <a:lnTo>
                    <a:pt x="31225" y="76713"/>
                  </a:lnTo>
                  <a:lnTo>
                    <a:pt x="31745" y="73421"/>
                  </a:lnTo>
                  <a:lnTo>
                    <a:pt x="32258" y="70108"/>
                  </a:lnTo>
                  <a:lnTo>
                    <a:pt x="33291" y="63504"/>
                  </a:lnTo>
                  <a:lnTo>
                    <a:pt x="34323" y="56859"/>
                  </a:lnTo>
                  <a:lnTo>
                    <a:pt x="34849" y="53526"/>
                  </a:lnTo>
                  <a:lnTo>
                    <a:pt x="35380" y="50194"/>
                  </a:lnTo>
                  <a:lnTo>
                    <a:pt x="35446" y="49848"/>
                  </a:lnTo>
                  <a:lnTo>
                    <a:pt x="35513" y="49523"/>
                  </a:lnTo>
                  <a:lnTo>
                    <a:pt x="35591" y="49239"/>
                  </a:lnTo>
                  <a:lnTo>
                    <a:pt x="35670" y="48995"/>
                  </a:lnTo>
                  <a:lnTo>
                    <a:pt x="35760" y="48771"/>
                  </a:lnTo>
                  <a:lnTo>
                    <a:pt x="35851" y="48588"/>
                  </a:lnTo>
                  <a:lnTo>
                    <a:pt x="35942" y="48446"/>
                  </a:lnTo>
                  <a:lnTo>
                    <a:pt x="36038" y="48345"/>
                  </a:lnTo>
                  <a:lnTo>
                    <a:pt x="36135" y="48263"/>
                  </a:lnTo>
                  <a:lnTo>
                    <a:pt x="36237" y="48202"/>
                  </a:lnTo>
                  <a:lnTo>
                    <a:pt x="36340" y="48182"/>
                  </a:lnTo>
                  <a:close/>
                  <a:moveTo>
                    <a:pt x="89769" y="1"/>
                  </a:moveTo>
                  <a:lnTo>
                    <a:pt x="88187" y="509"/>
                  </a:lnTo>
                  <a:lnTo>
                    <a:pt x="86599" y="997"/>
                  </a:lnTo>
                  <a:lnTo>
                    <a:pt x="85011" y="1444"/>
                  </a:lnTo>
                  <a:lnTo>
                    <a:pt x="83423" y="1891"/>
                  </a:lnTo>
                  <a:lnTo>
                    <a:pt x="81829" y="2297"/>
                  </a:lnTo>
                  <a:lnTo>
                    <a:pt x="80240" y="2683"/>
                  </a:lnTo>
                  <a:lnTo>
                    <a:pt x="78646" y="3049"/>
                  </a:lnTo>
                  <a:lnTo>
                    <a:pt x="77046" y="3415"/>
                  </a:lnTo>
                  <a:lnTo>
                    <a:pt x="75452" y="3740"/>
                  </a:lnTo>
                  <a:lnTo>
                    <a:pt x="73852" y="4045"/>
                  </a:lnTo>
                  <a:lnTo>
                    <a:pt x="72251" y="4350"/>
                  </a:lnTo>
                  <a:lnTo>
                    <a:pt x="70645" y="4634"/>
                  </a:lnTo>
                  <a:lnTo>
                    <a:pt x="69045" y="4878"/>
                  </a:lnTo>
                  <a:lnTo>
                    <a:pt x="67439" y="5122"/>
                  </a:lnTo>
                  <a:lnTo>
                    <a:pt x="65832" y="5345"/>
                  </a:lnTo>
                  <a:lnTo>
                    <a:pt x="64226" y="5569"/>
                  </a:lnTo>
                  <a:lnTo>
                    <a:pt x="64226" y="5955"/>
                  </a:lnTo>
                  <a:lnTo>
                    <a:pt x="64220" y="6158"/>
                  </a:lnTo>
                  <a:lnTo>
                    <a:pt x="64208" y="6361"/>
                  </a:lnTo>
                  <a:lnTo>
                    <a:pt x="64123" y="7418"/>
                  </a:lnTo>
                  <a:lnTo>
                    <a:pt x="64039" y="8475"/>
                  </a:lnTo>
                  <a:lnTo>
                    <a:pt x="63948" y="9511"/>
                  </a:lnTo>
                  <a:lnTo>
                    <a:pt x="63858" y="10527"/>
                  </a:lnTo>
                  <a:lnTo>
                    <a:pt x="63761" y="11543"/>
                  </a:lnTo>
                  <a:lnTo>
                    <a:pt x="63658" y="12539"/>
                  </a:lnTo>
                  <a:lnTo>
                    <a:pt x="63556" y="13514"/>
                  </a:lnTo>
                  <a:lnTo>
                    <a:pt x="63453" y="14490"/>
                  </a:lnTo>
                  <a:lnTo>
                    <a:pt x="63344" y="15465"/>
                  </a:lnTo>
                  <a:lnTo>
                    <a:pt x="63230" y="16400"/>
                  </a:lnTo>
                  <a:lnTo>
                    <a:pt x="63115" y="17335"/>
                  </a:lnTo>
                  <a:lnTo>
                    <a:pt x="62994" y="18270"/>
                  </a:lnTo>
                  <a:lnTo>
                    <a:pt x="62873" y="19184"/>
                  </a:lnTo>
                  <a:lnTo>
                    <a:pt x="62747" y="20078"/>
                  </a:lnTo>
                  <a:lnTo>
                    <a:pt x="62614" y="20972"/>
                  </a:lnTo>
                  <a:lnTo>
                    <a:pt x="62487" y="21846"/>
                  </a:lnTo>
                  <a:lnTo>
                    <a:pt x="62348" y="22700"/>
                  </a:lnTo>
                  <a:lnTo>
                    <a:pt x="62209" y="23553"/>
                  </a:lnTo>
                  <a:lnTo>
                    <a:pt x="62070" y="24386"/>
                  </a:lnTo>
                  <a:lnTo>
                    <a:pt x="61925" y="25219"/>
                  </a:lnTo>
                  <a:lnTo>
                    <a:pt x="61781" y="26032"/>
                  </a:lnTo>
                  <a:lnTo>
                    <a:pt x="61630" y="26825"/>
                  </a:lnTo>
                  <a:lnTo>
                    <a:pt x="61479" y="27617"/>
                  </a:lnTo>
                  <a:lnTo>
                    <a:pt x="61322" y="28389"/>
                  </a:lnTo>
                  <a:lnTo>
                    <a:pt x="61165" y="29162"/>
                  </a:lnTo>
                  <a:lnTo>
                    <a:pt x="61002" y="29913"/>
                  </a:lnTo>
                  <a:lnTo>
                    <a:pt x="60838" y="30645"/>
                  </a:lnTo>
                  <a:lnTo>
                    <a:pt x="60669" y="31377"/>
                  </a:lnTo>
                  <a:lnTo>
                    <a:pt x="60500" y="32088"/>
                  </a:lnTo>
                  <a:lnTo>
                    <a:pt x="60331" y="32799"/>
                  </a:lnTo>
                  <a:lnTo>
                    <a:pt x="60156" y="33490"/>
                  </a:lnTo>
                  <a:lnTo>
                    <a:pt x="59981" y="34161"/>
                  </a:lnTo>
                  <a:lnTo>
                    <a:pt x="59800" y="34831"/>
                  </a:lnTo>
                  <a:lnTo>
                    <a:pt x="59619" y="35481"/>
                  </a:lnTo>
                  <a:lnTo>
                    <a:pt x="59438" y="36132"/>
                  </a:lnTo>
                  <a:lnTo>
                    <a:pt x="59250" y="36762"/>
                  </a:lnTo>
                  <a:lnTo>
                    <a:pt x="59057" y="37392"/>
                  </a:lnTo>
                  <a:lnTo>
                    <a:pt x="58870" y="38001"/>
                  </a:lnTo>
                  <a:lnTo>
                    <a:pt x="58677" y="38591"/>
                  </a:lnTo>
                  <a:lnTo>
                    <a:pt x="58483" y="39180"/>
                  </a:lnTo>
                  <a:lnTo>
                    <a:pt x="58284" y="39749"/>
                  </a:lnTo>
                  <a:lnTo>
                    <a:pt x="58085" y="40318"/>
                  </a:lnTo>
                  <a:lnTo>
                    <a:pt x="57880" y="40866"/>
                  </a:lnTo>
                  <a:lnTo>
                    <a:pt x="57680" y="41395"/>
                  </a:lnTo>
                  <a:lnTo>
                    <a:pt x="57469" y="41923"/>
                  </a:lnTo>
                  <a:lnTo>
                    <a:pt x="57264" y="42431"/>
                  </a:lnTo>
                  <a:lnTo>
                    <a:pt x="57052" y="42939"/>
                  </a:lnTo>
                  <a:lnTo>
                    <a:pt x="56841" y="43427"/>
                  </a:lnTo>
                  <a:lnTo>
                    <a:pt x="56630" y="43915"/>
                  </a:lnTo>
                  <a:lnTo>
                    <a:pt x="56412" y="44382"/>
                  </a:lnTo>
                  <a:lnTo>
                    <a:pt x="56195" y="44829"/>
                  </a:lnTo>
                  <a:lnTo>
                    <a:pt x="55977" y="45276"/>
                  </a:lnTo>
                  <a:lnTo>
                    <a:pt x="55754" y="45723"/>
                  </a:lnTo>
                  <a:lnTo>
                    <a:pt x="55537" y="46130"/>
                  </a:lnTo>
                  <a:lnTo>
                    <a:pt x="55307" y="46556"/>
                  </a:lnTo>
                  <a:lnTo>
                    <a:pt x="55084" y="46942"/>
                  </a:lnTo>
                  <a:lnTo>
                    <a:pt x="54854" y="47329"/>
                  </a:lnTo>
                  <a:lnTo>
                    <a:pt x="54631" y="47715"/>
                  </a:lnTo>
                  <a:lnTo>
                    <a:pt x="54395" y="48080"/>
                  </a:lnTo>
                  <a:lnTo>
                    <a:pt x="54166" y="48426"/>
                  </a:lnTo>
                  <a:lnTo>
                    <a:pt x="53930" y="48771"/>
                  </a:lnTo>
                  <a:lnTo>
                    <a:pt x="53701" y="49096"/>
                  </a:lnTo>
                  <a:lnTo>
                    <a:pt x="53224" y="49726"/>
                  </a:lnTo>
                  <a:lnTo>
                    <a:pt x="52747" y="50316"/>
                  </a:lnTo>
                  <a:lnTo>
                    <a:pt x="52264" y="50864"/>
                  </a:lnTo>
                  <a:lnTo>
                    <a:pt x="51775" y="51352"/>
                  </a:lnTo>
                  <a:lnTo>
                    <a:pt x="51286" y="51799"/>
                  </a:lnTo>
                  <a:lnTo>
                    <a:pt x="50784" y="52206"/>
                  </a:lnTo>
                  <a:lnTo>
                    <a:pt x="50289" y="52571"/>
                  </a:lnTo>
                  <a:lnTo>
                    <a:pt x="49782" y="52897"/>
                  </a:lnTo>
                  <a:lnTo>
                    <a:pt x="49281" y="53181"/>
                  </a:lnTo>
                  <a:lnTo>
                    <a:pt x="48767" y="53405"/>
                  </a:lnTo>
                  <a:lnTo>
                    <a:pt x="48260" y="53587"/>
                  </a:lnTo>
                  <a:lnTo>
                    <a:pt x="47747" y="53750"/>
                  </a:lnTo>
                  <a:lnTo>
                    <a:pt x="47228" y="53852"/>
                  </a:lnTo>
                  <a:lnTo>
                    <a:pt x="46714" y="53913"/>
                  </a:lnTo>
                  <a:lnTo>
                    <a:pt x="46195" y="53933"/>
                  </a:lnTo>
                  <a:lnTo>
                    <a:pt x="45676" y="53913"/>
                  </a:lnTo>
                  <a:lnTo>
                    <a:pt x="45156" y="53831"/>
                  </a:lnTo>
                  <a:lnTo>
                    <a:pt x="44637" y="53730"/>
                  </a:lnTo>
                  <a:lnTo>
                    <a:pt x="44118" y="53587"/>
                  </a:lnTo>
                  <a:lnTo>
                    <a:pt x="43598" y="53384"/>
                  </a:lnTo>
                  <a:lnTo>
                    <a:pt x="43073" y="53161"/>
                  </a:lnTo>
                  <a:lnTo>
                    <a:pt x="42560" y="52897"/>
                  </a:lnTo>
                  <a:lnTo>
                    <a:pt x="42040" y="52571"/>
                  </a:lnTo>
                  <a:lnTo>
                    <a:pt x="41521" y="52226"/>
                  </a:lnTo>
                  <a:lnTo>
                    <a:pt x="41008" y="51840"/>
                  </a:lnTo>
                  <a:lnTo>
                    <a:pt x="40495" y="51393"/>
                  </a:lnTo>
                  <a:lnTo>
                    <a:pt x="39987" y="50925"/>
                  </a:lnTo>
                  <a:lnTo>
                    <a:pt x="39480" y="50417"/>
                  </a:lnTo>
                  <a:lnTo>
                    <a:pt x="38973" y="49848"/>
                  </a:lnTo>
                  <a:lnTo>
                    <a:pt x="38472" y="49259"/>
                  </a:lnTo>
                  <a:lnTo>
                    <a:pt x="37977" y="48629"/>
                  </a:lnTo>
                  <a:lnTo>
                    <a:pt x="37481" y="47959"/>
                  </a:lnTo>
                  <a:lnTo>
                    <a:pt x="36986" y="47247"/>
                  </a:lnTo>
                  <a:lnTo>
                    <a:pt x="36521" y="46536"/>
                  </a:lnTo>
                  <a:lnTo>
                    <a:pt x="36050" y="45784"/>
                  </a:lnTo>
                  <a:lnTo>
                    <a:pt x="35591" y="44992"/>
                  </a:lnTo>
                  <a:lnTo>
                    <a:pt x="35132" y="44179"/>
                  </a:lnTo>
                  <a:lnTo>
                    <a:pt x="34686" y="43305"/>
                  </a:lnTo>
                  <a:lnTo>
                    <a:pt x="34239" y="42411"/>
                  </a:lnTo>
                  <a:lnTo>
                    <a:pt x="33798" y="41476"/>
                  </a:lnTo>
                  <a:lnTo>
                    <a:pt x="33363" y="40521"/>
                  </a:lnTo>
                  <a:lnTo>
                    <a:pt x="32934" y="39525"/>
                  </a:lnTo>
                  <a:lnTo>
                    <a:pt x="32512" y="38489"/>
                  </a:lnTo>
                  <a:lnTo>
                    <a:pt x="32095" y="37412"/>
                  </a:lnTo>
                  <a:lnTo>
                    <a:pt x="31690" y="36294"/>
                  </a:lnTo>
                  <a:lnTo>
                    <a:pt x="31286" y="35156"/>
                  </a:lnTo>
                  <a:lnTo>
                    <a:pt x="30893" y="33998"/>
                  </a:lnTo>
                  <a:lnTo>
                    <a:pt x="30507" y="32779"/>
                  </a:lnTo>
                  <a:lnTo>
                    <a:pt x="30132" y="31539"/>
                  </a:lnTo>
                  <a:lnTo>
                    <a:pt x="29764" y="30279"/>
                  </a:lnTo>
                  <a:lnTo>
                    <a:pt x="29402" y="28958"/>
                  </a:lnTo>
                  <a:lnTo>
                    <a:pt x="29052" y="27617"/>
                  </a:lnTo>
                  <a:lnTo>
                    <a:pt x="28707" y="26256"/>
                  </a:lnTo>
                  <a:lnTo>
                    <a:pt x="28369" y="24833"/>
                  </a:lnTo>
                  <a:lnTo>
                    <a:pt x="28049" y="23411"/>
                  </a:lnTo>
                  <a:lnTo>
                    <a:pt x="27735" y="21927"/>
                  </a:lnTo>
                  <a:lnTo>
                    <a:pt x="27427" y="20424"/>
                  </a:lnTo>
                  <a:lnTo>
                    <a:pt x="27137" y="18900"/>
                  </a:lnTo>
                  <a:lnTo>
                    <a:pt x="26854" y="17335"/>
                  </a:lnTo>
                  <a:lnTo>
                    <a:pt x="26582" y="15729"/>
                  </a:lnTo>
                  <a:lnTo>
                    <a:pt x="26322" y="14104"/>
                  </a:lnTo>
                  <a:lnTo>
                    <a:pt x="26195" y="13291"/>
                  </a:lnTo>
                  <a:lnTo>
                    <a:pt x="26069" y="12458"/>
                  </a:lnTo>
                  <a:lnTo>
                    <a:pt x="25954" y="11604"/>
                  </a:lnTo>
                  <a:lnTo>
                    <a:pt x="25833" y="10771"/>
                  </a:lnTo>
                  <a:lnTo>
                    <a:pt x="25718" y="9918"/>
                  </a:lnTo>
                  <a:lnTo>
                    <a:pt x="25610" y="9044"/>
                  </a:lnTo>
                  <a:lnTo>
                    <a:pt x="25501" y="8170"/>
                  </a:lnTo>
                  <a:lnTo>
                    <a:pt x="25398" y="7296"/>
                  </a:lnTo>
                  <a:lnTo>
                    <a:pt x="25368" y="7052"/>
                  </a:lnTo>
                  <a:lnTo>
                    <a:pt x="25344" y="6809"/>
                  </a:lnTo>
                  <a:lnTo>
                    <a:pt x="25326" y="6565"/>
                  </a:lnTo>
                  <a:lnTo>
                    <a:pt x="25308" y="6321"/>
                  </a:lnTo>
                  <a:lnTo>
                    <a:pt x="25296" y="5874"/>
                  </a:lnTo>
                  <a:lnTo>
                    <a:pt x="25290" y="5427"/>
                  </a:lnTo>
                  <a:lnTo>
                    <a:pt x="22234" y="5000"/>
                  </a:lnTo>
                  <a:lnTo>
                    <a:pt x="20712" y="4756"/>
                  </a:lnTo>
                  <a:lnTo>
                    <a:pt x="19185" y="4512"/>
                  </a:lnTo>
                  <a:lnTo>
                    <a:pt x="17663" y="4248"/>
                  </a:lnTo>
                  <a:lnTo>
                    <a:pt x="16135" y="3984"/>
                  </a:lnTo>
                  <a:lnTo>
                    <a:pt x="14613" y="3699"/>
                  </a:lnTo>
                  <a:lnTo>
                    <a:pt x="13092" y="3415"/>
                  </a:lnTo>
                  <a:lnTo>
                    <a:pt x="11576" y="3110"/>
                  </a:lnTo>
                  <a:lnTo>
                    <a:pt x="10054" y="2785"/>
                  </a:lnTo>
                  <a:lnTo>
                    <a:pt x="8539" y="2440"/>
                  </a:lnTo>
                  <a:lnTo>
                    <a:pt x="7017" y="2094"/>
                  </a:lnTo>
                  <a:lnTo>
                    <a:pt x="5501" y="1749"/>
                  </a:lnTo>
                  <a:lnTo>
                    <a:pt x="3992" y="1362"/>
                  </a:lnTo>
                  <a:lnTo>
                    <a:pt x="2476" y="976"/>
                  </a:lnTo>
                  <a:lnTo>
                    <a:pt x="966" y="590"/>
                  </a:lnTo>
                  <a:lnTo>
                    <a:pt x="978" y="895"/>
                  </a:lnTo>
                  <a:lnTo>
                    <a:pt x="978" y="1200"/>
                  </a:lnTo>
                  <a:lnTo>
                    <a:pt x="978" y="1505"/>
                  </a:lnTo>
                  <a:lnTo>
                    <a:pt x="966" y="1810"/>
                  </a:lnTo>
                  <a:lnTo>
                    <a:pt x="858" y="3395"/>
                  </a:lnTo>
                  <a:lnTo>
                    <a:pt x="761" y="4959"/>
                  </a:lnTo>
                  <a:lnTo>
                    <a:pt x="670" y="6504"/>
                  </a:lnTo>
                  <a:lnTo>
                    <a:pt x="586" y="8048"/>
                  </a:lnTo>
                  <a:lnTo>
                    <a:pt x="501" y="9592"/>
                  </a:lnTo>
                  <a:lnTo>
                    <a:pt x="429" y="11117"/>
                  </a:lnTo>
                  <a:lnTo>
                    <a:pt x="362" y="12641"/>
                  </a:lnTo>
                  <a:lnTo>
                    <a:pt x="302" y="14144"/>
                  </a:lnTo>
                  <a:lnTo>
                    <a:pt x="242" y="15648"/>
                  </a:lnTo>
                  <a:lnTo>
                    <a:pt x="193" y="17132"/>
                  </a:lnTo>
                  <a:lnTo>
                    <a:pt x="151" y="18615"/>
                  </a:lnTo>
                  <a:lnTo>
                    <a:pt x="109" y="20078"/>
                  </a:lnTo>
                  <a:lnTo>
                    <a:pt x="79" y="21541"/>
                  </a:lnTo>
                  <a:lnTo>
                    <a:pt x="48" y="23004"/>
                  </a:lnTo>
                  <a:lnTo>
                    <a:pt x="30" y="24447"/>
                  </a:lnTo>
                  <a:lnTo>
                    <a:pt x="12" y="25870"/>
                  </a:lnTo>
                  <a:lnTo>
                    <a:pt x="6" y="27312"/>
                  </a:lnTo>
                  <a:lnTo>
                    <a:pt x="0" y="28715"/>
                  </a:lnTo>
                  <a:lnTo>
                    <a:pt x="0" y="30117"/>
                  </a:lnTo>
                  <a:lnTo>
                    <a:pt x="6" y="31519"/>
                  </a:lnTo>
                  <a:lnTo>
                    <a:pt x="18" y="32901"/>
                  </a:lnTo>
                  <a:lnTo>
                    <a:pt x="36" y="34282"/>
                  </a:lnTo>
                  <a:lnTo>
                    <a:pt x="60" y="35664"/>
                  </a:lnTo>
                  <a:lnTo>
                    <a:pt x="91" y="37006"/>
                  </a:lnTo>
                  <a:lnTo>
                    <a:pt x="121" y="38367"/>
                  </a:lnTo>
                  <a:lnTo>
                    <a:pt x="163" y="39708"/>
                  </a:lnTo>
                  <a:lnTo>
                    <a:pt x="205" y="41029"/>
                  </a:lnTo>
                  <a:lnTo>
                    <a:pt x="254" y="42350"/>
                  </a:lnTo>
                  <a:lnTo>
                    <a:pt x="308" y="43671"/>
                  </a:lnTo>
                  <a:lnTo>
                    <a:pt x="368" y="44971"/>
                  </a:lnTo>
                  <a:lnTo>
                    <a:pt x="435" y="46272"/>
                  </a:lnTo>
                  <a:lnTo>
                    <a:pt x="507" y="47552"/>
                  </a:lnTo>
                  <a:lnTo>
                    <a:pt x="580" y="48832"/>
                  </a:lnTo>
                  <a:lnTo>
                    <a:pt x="658" y="50092"/>
                  </a:lnTo>
                  <a:lnTo>
                    <a:pt x="743" y="51352"/>
                  </a:lnTo>
                  <a:lnTo>
                    <a:pt x="833" y="52592"/>
                  </a:lnTo>
                  <a:lnTo>
                    <a:pt x="930" y="53831"/>
                  </a:lnTo>
                  <a:lnTo>
                    <a:pt x="1033" y="55071"/>
                  </a:lnTo>
                  <a:lnTo>
                    <a:pt x="1135" y="56290"/>
                  </a:lnTo>
                  <a:lnTo>
                    <a:pt x="1244" y="57489"/>
                  </a:lnTo>
                  <a:lnTo>
                    <a:pt x="1359" y="58688"/>
                  </a:lnTo>
                  <a:lnTo>
                    <a:pt x="1480" y="59887"/>
                  </a:lnTo>
                  <a:lnTo>
                    <a:pt x="1600" y="61066"/>
                  </a:lnTo>
                  <a:lnTo>
                    <a:pt x="1733" y="62244"/>
                  </a:lnTo>
                  <a:lnTo>
                    <a:pt x="1866" y="63402"/>
                  </a:lnTo>
                  <a:lnTo>
                    <a:pt x="1999" y="64561"/>
                  </a:lnTo>
                  <a:lnTo>
                    <a:pt x="2144" y="65699"/>
                  </a:lnTo>
                  <a:lnTo>
                    <a:pt x="2289" y="66837"/>
                  </a:lnTo>
                  <a:lnTo>
                    <a:pt x="2440" y="67954"/>
                  </a:lnTo>
                  <a:lnTo>
                    <a:pt x="2597" y="69072"/>
                  </a:lnTo>
                  <a:lnTo>
                    <a:pt x="2760" y="70190"/>
                  </a:lnTo>
                  <a:lnTo>
                    <a:pt x="2923" y="71287"/>
                  </a:lnTo>
                  <a:lnTo>
                    <a:pt x="3092" y="72364"/>
                  </a:lnTo>
                  <a:lnTo>
                    <a:pt x="3261" y="73461"/>
                  </a:lnTo>
                  <a:lnTo>
                    <a:pt x="3442" y="74518"/>
                  </a:lnTo>
                  <a:lnTo>
                    <a:pt x="3623" y="75575"/>
                  </a:lnTo>
                  <a:lnTo>
                    <a:pt x="3810" y="76631"/>
                  </a:lnTo>
                  <a:lnTo>
                    <a:pt x="3998" y="77668"/>
                  </a:lnTo>
                  <a:lnTo>
                    <a:pt x="4191" y="78704"/>
                  </a:lnTo>
                  <a:lnTo>
                    <a:pt x="4390" y="79741"/>
                  </a:lnTo>
                  <a:lnTo>
                    <a:pt x="4595" y="80736"/>
                  </a:lnTo>
                  <a:lnTo>
                    <a:pt x="4801" y="81752"/>
                  </a:lnTo>
                  <a:lnTo>
                    <a:pt x="5012" y="82748"/>
                  </a:lnTo>
                  <a:lnTo>
                    <a:pt x="5223" y="83723"/>
                  </a:lnTo>
                  <a:lnTo>
                    <a:pt x="5441" y="84699"/>
                  </a:lnTo>
                  <a:lnTo>
                    <a:pt x="5664" y="85674"/>
                  </a:lnTo>
                  <a:lnTo>
                    <a:pt x="5888" y="86629"/>
                  </a:lnTo>
                  <a:lnTo>
                    <a:pt x="6117" y="87584"/>
                  </a:lnTo>
                  <a:lnTo>
                    <a:pt x="6353" y="88519"/>
                  </a:lnTo>
                  <a:lnTo>
                    <a:pt x="6588" y="89454"/>
                  </a:lnTo>
                  <a:lnTo>
                    <a:pt x="6830" y="90368"/>
                  </a:lnTo>
                  <a:lnTo>
                    <a:pt x="7077" y="91283"/>
                  </a:lnTo>
                  <a:lnTo>
                    <a:pt x="7325" y="92177"/>
                  </a:lnTo>
                  <a:lnTo>
                    <a:pt x="7578" y="93071"/>
                  </a:lnTo>
                  <a:lnTo>
                    <a:pt x="7832" y="93945"/>
                  </a:lnTo>
                  <a:lnTo>
                    <a:pt x="8092" y="94819"/>
                  </a:lnTo>
                  <a:lnTo>
                    <a:pt x="8351" y="95693"/>
                  </a:lnTo>
                  <a:lnTo>
                    <a:pt x="8617" y="96546"/>
                  </a:lnTo>
                  <a:lnTo>
                    <a:pt x="8889" y="97379"/>
                  </a:lnTo>
                  <a:lnTo>
                    <a:pt x="9161" y="98212"/>
                  </a:lnTo>
                  <a:lnTo>
                    <a:pt x="9438" y="99045"/>
                  </a:lnTo>
                  <a:lnTo>
                    <a:pt x="9716" y="99858"/>
                  </a:lnTo>
                  <a:lnTo>
                    <a:pt x="10000" y="100671"/>
                  </a:lnTo>
                  <a:lnTo>
                    <a:pt x="10284" y="101464"/>
                  </a:lnTo>
                  <a:lnTo>
                    <a:pt x="10574" y="102256"/>
                  </a:lnTo>
                  <a:lnTo>
                    <a:pt x="10863" y="103049"/>
                  </a:lnTo>
                  <a:lnTo>
                    <a:pt x="11159" y="103801"/>
                  </a:lnTo>
                  <a:lnTo>
                    <a:pt x="11461" y="104573"/>
                  </a:lnTo>
                  <a:lnTo>
                    <a:pt x="11763" y="105325"/>
                  </a:lnTo>
                  <a:lnTo>
                    <a:pt x="12065" y="106056"/>
                  </a:lnTo>
                  <a:lnTo>
                    <a:pt x="12373" y="106788"/>
                  </a:lnTo>
                  <a:lnTo>
                    <a:pt x="12681" y="107519"/>
                  </a:lnTo>
                  <a:lnTo>
                    <a:pt x="12995" y="108231"/>
                  </a:lnTo>
                  <a:lnTo>
                    <a:pt x="13315" y="108942"/>
                  </a:lnTo>
                  <a:lnTo>
                    <a:pt x="13629" y="109633"/>
                  </a:lnTo>
                  <a:lnTo>
                    <a:pt x="13955" y="110324"/>
                  </a:lnTo>
                  <a:lnTo>
                    <a:pt x="14275" y="110994"/>
                  </a:lnTo>
                  <a:lnTo>
                    <a:pt x="14607" y="111665"/>
                  </a:lnTo>
                  <a:lnTo>
                    <a:pt x="14933" y="112315"/>
                  </a:lnTo>
                  <a:lnTo>
                    <a:pt x="15266" y="112965"/>
                  </a:lnTo>
                  <a:lnTo>
                    <a:pt x="15604" y="113595"/>
                  </a:lnTo>
                  <a:lnTo>
                    <a:pt x="15942" y="114225"/>
                  </a:lnTo>
                  <a:lnTo>
                    <a:pt x="16280" y="114855"/>
                  </a:lnTo>
                  <a:lnTo>
                    <a:pt x="16624" y="115465"/>
                  </a:lnTo>
                  <a:lnTo>
                    <a:pt x="17319" y="116664"/>
                  </a:lnTo>
                  <a:lnTo>
                    <a:pt x="18025" y="117802"/>
                  </a:lnTo>
                  <a:lnTo>
                    <a:pt x="18738" y="118919"/>
                  </a:lnTo>
                  <a:lnTo>
                    <a:pt x="19456" y="120017"/>
                  </a:lnTo>
                  <a:lnTo>
                    <a:pt x="20187" y="121053"/>
                  </a:lnTo>
                  <a:lnTo>
                    <a:pt x="20924" y="122049"/>
                  </a:lnTo>
                  <a:lnTo>
                    <a:pt x="21672" y="123024"/>
                  </a:lnTo>
                  <a:lnTo>
                    <a:pt x="22427" y="123959"/>
                  </a:lnTo>
                  <a:lnTo>
                    <a:pt x="23194" y="124853"/>
                  </a:lnTo>
                  <a:lnTo>
                    <a:pt x="23961" y="125707"/>
                  </a:lnTo>
                  <a:lnTo>
                    <a:pt x="24740" y="126519"/>
                  </a:lnTo>
                  <a:lnTo>
                    <a:pt x="25525" y="127292"/>
                  </a:lnTo>
                  <a:lnTo>
                    <a:pt x="25622" y="127393"/>
                  </a:lnTo>
                  <a:lnTo>
                    <a:pt x="25718" y="127475"/>
                  </a:lnTo>
                  <a:lnTo>
                    <a:pt x="25815" y="127556"/>
                  </a:lnTo>
                  <a:lnTo>
                    <a:pt x="25912" y="127657"/>
                  </a:lnTo>
                  <a:lnTo>
                    <a:pt x="26552" y="128247"/>
                  </a:lnTo>
                  <a:lnTo>
                    <a:pt x="27192" y="128795"/>
                  </a:lnTo>
                  <a:lnTo>
                    <a:pt x="27844" y="129344"/>
                  </a:lnTo>
                  <a:lnTo>
                    <a:pt x="28496" y="129852"/>
                  </a:lnTo>
                  <a:lnTo>
                    <a:pt x="29148" y="130340"/>
                  </a:lnTo>
                  <a:lnTo>
                    <a:pt x="29806" y="130807"/>
                  </a:lnTo>
                  <a:lnTo>
                    <a:pt x="30471" y="131234"/>
                  </a:lnTo>
                  <a:lnTo>
                    <a:pt x="31135" y="131661"/>
                  </a:lnTo>
                  <a:lnTo>
                    <a:pt x="31805" y="132047"/>
                  </a:lnTo>
                  <a:lnTo>
                    <a:pt x="32475" y="132413"/>
                  </a:lnTo>
                  <a:lnTo>
                    <a:pt x="33152" y="132758"/>
                  </a:lnTo>
                  <a:lnTo>
                    <a:pt x="33828" y="133063"/>
                  </a:lnTo>
                  <a:lnTo>
                    <a:pt x="34504" y="133368"/>
                  </a:lnTo>
                  <a:lnTo>
                    <a:pt x="35187" y="133632"/>
                  </a:lnTo>
                  <a:lnTo>
                    <a:pt x="35869" y="133876"/>
                  </a:lnTo>
                  <a:lnTo>
                    <a:pt x="36557" y="134079"/>
                  </a:lnTo>
                  <a:lnTo>
                    <a:pt x="37240" y="134282"/>
                  </a:lnTo>
                  <a:lnTo>
                    <a:pt x="37928" y="134445"/>
                  </a:lnTo>
                  <a:lnTo>
                    <a:pt x="38617" y="134587"/>
                  </a:lnTo>
                  <a:lnTo>
                    <a:pt x="39311" y="134709"/>
                  </a:lnTo>
                  <a:lnTo>
                    <a:pt x="40005" y="134810"/>
                  </a:lnTo>
                  <a:lnTo>
                    <a:pt x="40694" y="134871"/>
                  </a:lnTo>
                  <a:lnTo>
                    <a:pt x="41388" y="134932"/>
                  </a:lnTo>
                  <a:lnTo>
                    <a:pt x="42083" y="134953"/>
                  </a:lnTo>
                  <a:lnTo>
                    <a:pt x="42783" y="134932"/>
                  </a:lnTo>
                  <a:lnTo>
                    <a:pt x="43478" y="134912"/>
                  </a:lnTo>
                  <a:lnTo>
                    <a:pt x="44172" y="134851"/>
                  </a:lnTo>
                  <a:lnTo>
                    <a:pt x="44867" y="134790"/>
                  </a:lnTo>
                  <a:lnTo>
                    <a:pt x="45567" y="134688"/>
                  </a:lnTo>
                  <a:lnTo>
                    <a:pt x="46261" y="134546"/>
                  </a:lnTo>
                  <a:lnTo>
                    <a:pt x="46956" y="134404"/>
                  </a:lnTo>
                  <a:lnTo>
                    <a:pt x="47650" y="134221"/>
                  </a:lnTo>
                  <a:lnTo>
                    <a:pt x="48345" y="134018"/>
                  </a:lnTo>
                  <a:lnTo>
                    <a:pt x="49039" y="133794"/>
                  </a:lnTo>
                  <a:lnTo>
                    <a:pt x="49734" y="133551"/>
                  </a:lnTo>
                  <a:lnTo>
                    <a:pt x="50428" y="133266"/>
                  </a:lnTo>
                  <a:lnTo>
                    <a:pt x="51116" y="132982"/>
                  </a:lnTo>
                  <a:lnTo>
                    <a:pt x="51805" y="132656"/>
                  </a:lnTo>
                  <a:lnTo>
                    <a:pt x="52493" y="132311"/>
                  </a:lnTo>
                  <a:lnTo>
                    <a:pt x="53182" y="131925"/>
                  </a:lnTo>
                  <a:lnTo>
                    <a:pt x="53864" y="131539"/>
                  </a:lnTo>
                  <a:lnTo>
                    <a:pt x="54546" y="131112"/>
                  </a:lnTo>
                  <a:lnTo>
                    <a:pt x="55229" y="130665"/>
                  </a:lnTo>
                  <a:lnTo>
                    <a:pt x="55905" y="130198"/>
                  </a:lnTo>
                  <a:lnTo>
                    <a:pt x="56581" y="129690"/>
                  </a:lnTo>
                  <a:lnTo>
                    <a:pt x="57252" y="129181"/>
                  </a:lnTo>
                  <a:lnTo>
                    <a:pt x="57922" y="128633"/>
                  </a:lnTo>
                  <a:lnTo>
                    <a:pt x="58592" y="128064"/>
                  </a:lnTo>
                  <a:lnTo>
                    <a:pt x="59256" y="127454"/>
                  </a:lnTo>
                  <a:lnTo>
                    <a:pt x="59915" y="126845"/>
                  </a:lnTo>
                  <a:lnTo>
                    <a:pt x="60573" y="126194"/>
                  </a:lnTo>
                  <a:lnTo>
                    <a:pt x="61225" y="125524"/>
                  </a:lnTo>
                  <a:lnTo>
                    <a:pt x="61877" y="124833"/>
                  </a:lnTo>
                  <a:lnTo>
                    <a:pt x="62523" y="124122"/>
                  </a:lnTo>
                  <a:lnTo>
                    <a:pt x="63169" y="123370"/>
                  </a:lnTo>
                  <a:lnTo>
                    <a:pt x="63809" y="122597"/>
                  </a:lnTo>
                  <a:lnTo>
                    <a:pt x="64444" y="121805"/>
                  </a:lnTo>
                  <a:lnTo>
                    <a:pt x="65072" y="120992"/>
                  </a:lnTo>
                  <a:lnTo>
                    <a:pt x="65700" y="120159"/>
                  </a:lnTo>
                  <a:lnTo>
                    <a:pt x="66321" y="119285"/>
                  </a:lnTo>
                  <a:lnTo>
                    <a:pt x="66937" y="118391"/>
                  </a:lnTo>
                  <a:lnTo>
                    <a:pt x="67547" y="117477"/>
                  </a:lnTo>
                  <a:lnTo>
                    <a:pt x="68151" y="116542"/>
                  </a:lnTo>
                  <a:lnTo>
                    <a:pt x="68755" y="115566"/>
                  </a:lnTo>
                  <a:lnTo>
                    <a:pt x="69347" y="114571"/>
                  </a:lnTo>
                  <a:lnTo>
                    <a:pt x="69939" y="113555"/>
                  </a:lnTo>
                  <a:lnTo>
                    <a:pt x="70524" y="112518"/>
                  </a:lnTo>
                  <a:lnTo>
                    <a:pt x="71104" y="111462"/>
                  </a:lnTo>
                  <a:lnTo>
                    <a:pt x="71672" y="110364"/>
                  </a:lnTo>
                  <a:lnTo>
                    <a:pt x="72239" y="109247"/>
                  </a:lnTo>
                  <a:lnTo>
                    <a:pt x="72801" y="108109"/>
                  </a:lnTo>
                  <a:lnTo>
                    <a:pt x="73350" y="106950"/>
                  </a:lnTo>
                  <a:lnTo>
                    <a:pt x="73900" y="105772"/>
                  </a:lnTo>
                  <a:lnTo>
                    <a:pt x="74437" y="104552"/>
                  </a:lnTo>
                  <a:lnTo>
                    <a:pt x="74975" y="103313"/>
                  </a:lnTo>
                  <a:lnTo>
                    <a:pt x="75500" y="102053"/>
                  </a:lnTo>
                  <a:lnTo>
                    <a:pt x="76019" y="100752"/>
                  </a:lnTo>
                  <a:lnTo>
                    <a:pt x="76527" y="99452"/>
                  </a:lnTo>
                  <a:lnTo>
                    <a:pt x="77034" y="98111"/>
                  </a:lnTo>
                  <a:lnTo>
                    <a:pt x="77529" y="96749"/>
                  </a:lnTo>
                  <a:lnTo>
                    <a:pt x="78018" y="95367"/>
                  </a:lnTo>
                  <a:lnTo>
                    <a:pt x="78495" y="93945"/>
                  </a:lnTo>
                  <a:lnTo>
                    <a:pt x="78966" y="92522"/>
                  </a:lnTo>
                  <a:lnTo>
                    <a:pt x="79431" y="91059"/>
                  </a:lnTo>
                  <a:lnTo>
                    <a:pt x="79890" y="89576"/>
                  </a:lnTo>
                  <a:lnTo>
                    <a:pt x="80337" y="88052"/>
                  </a:lnTo>
                  <a:lnTo>
                    <a:pt x="80772" y="86528"/>
                  </a:lnTo>
                  <a:lnTo>
                    <a:pt x="81200" y="84963"/>
                  </a:lnTo>
                  <a:lnTo>
                    <a:pt x="81623" y="83378"/>
                  </a:lnTo>
                  <a:lnTo>
                    <a:pt x="82034" y="81773"/>
                  </a:lnTo>
                  <a:lnTo>
                    <a:pt x="82438" y="80127"/>
                  </a:lnTo>
                  <a:lnTo>
                    <a:pt x="82831" y="78481"/>
                  </a:lnTo>
                  <a:lnTo>
                    <a:pt x="83211" y="76794"/>
                  </a:lnTo>
                  <a:lnTo>
                    <a:pt x="83586" y="75087"/>
                  </a:lnTo>
                  <a:lnTo>
                    <a:pt x="83948" y="73339"/>
                  </a:lnTo>
                  <a:lnTo>
                    <a:pt x="84298" y="71592"/>
                  </a:lnTo>
                  <a:lnTo>
                    <a:pt x="84642" y="69804"/>
                  </a:lnTo>
                  <a:lnTo>
                    <a:pt x="84975" y="67995"/>
                  </a:lnTo>
                  <a:lnTo>
                    <a:pt x="85301" y="66166"/>
                  </a:lnTo>
                  <a:lnTo>
                    <a:pt x="85609" y="64297"/>
                  </a:lnTo>
                  <a:lnTo>
                    <a:pt x="85911" y="62427"/>
                  </a:lnTo>
                  <a:lnTo>
                    <a:pt x="86200" y="60517"/>
                  </a:lnTo>
                  <a:lnTo>
                    <a:pt x="86478" y="58586"/>
                  </a:lnTo>
                  <a:lnTo>
                    <a:pt x="86744" y="56615"/>
                  </a:lnTo>
                  <a:lnTo>
                    <a:pt x="86998" y="54644"/>
                  </a:lnTo>
                  <a:lnTo>
                    <a:pt x="87245" y="52632"/>
                  </a:lnTo>
                  <a:lnTo>
                    <a:pt x="87475" y="50600"/>
                  </a:lnTo>
                  <a:lnTo>
                    <a:pt x="87698" y="48548"/>
                  </a:lnTo>
                  <a:lnTo>
                    <a:pt x="87903" y="46455"/>
                  </a:lnTo>
                  <a:lnTo>
                    <a:pt x="88103" y="44362"/>
                  </a:lnTo>
                  <a:lnTo>
                    <a:pt x="88284" y="42228"/>
                  </a:lnTo>
                  <a:lnTo>
                    <a:pt x="88459" y="40074"/>
                  </a:lnTo>
                  <a:lnTo>
                    <a:pt x="88616" y="37879"/>
                  </a:lnTo>
                  <a:lnTo>
                    <a:pt x="88761" y="35685"/>
                  </a:lnTo>
                  <a:lnTo>
                    <a:pt x="88894" y="33449"/>
                  </a:lnTo>
                  <a:lnTo>
                    <a:pt x="89014" y="31194"/>
                  </a:lnTo>
                  <a:lnTo>
                    <a:pt x="89123" y="28918"/>
                  </a:lnTo>
                  <a:lnTo>
                    <a:pt x="89220" y="26601"/>
                  </a:lnTo>
                  <a:lnTo>
                    <a:pt x="89298" y="24264"/>
                  </a:lnTo>
                  <a:lnTo>
                    <a:pt x="89365" y="21907"/>
                  </a:lnTo>
                  <a:lnTo>
                    <a:pt x="89419" y="19529"/>
                  </a:lnTo>
                  <a:lnTo>
                    <a:pt x="89455" y="17132"/>
                  </a:lnTo>
                  <a:lnTo>
                    <a:pt x="89479" y="14693"/>
                  </a:lnTo>
                  <a:lnTo>
                    <a:pt x="89491" y="12255"/>
                  </a:lnTo>
                  <a:lnTo>
                    <a:pt x="89485" y="9755"/>
                  </a:lnTo>
                  <a:lnTo>
                    <a:pt x="89467" y="7256"/>
                  </a:lnTo>
                  <a:lnTo>
                    <a:pt x="89431" y="4736"/>
                  </a:lnTo>
                  <a:lnTo>
                    <a:pt x="89383" y="2175"/>
                  </a:lnTo>
                  <a:lnTo>
                    <a:pt x="89383" y="1972"/>
                  </a:lnTo>
                  <a:lnTo>
                    <a:pt x="89389" y="1789"/>
                  </a:lnTo>
                  <a:lnTo>
                    <a:pt x="89395" y="1606"/>
                  </a:lnTo>
                  <a:lnTo>
                    <a:pt x="89401" y="1423"/>
                  </a:lnTo>
                  <a:lnTo>
                    <a:pt x="89419" y="1261"/>
                  </a:lnTo>
                  <a:lnTo>
                    <a:pt x="89437" y="1119"/>
                  </a:lnTo>
                  <a:lnTo>
                    <a:pt x="89455" y="956"/>
                  </a:lnTo>
                  <a:lnTo>
                    <a:pt x="89479" y="814"/>
                  </a:lnTo>
                  <a:lnTo>
                    <a:pt x="89510" y="692"/>
                  </a:lnTo>
                  <a:lnTo>
                    <a:pt x="89540" y="570"/>
                  </a:lnTo>
                  <a:lnTo>
                    <a:pt x="89606" y="346"/>
                  </a:lnTo>
                  <a:lnTo>
                    <a:pt x="89685" y="164"/>
                  </a:lnTo>
                  <a:lnTo>
                    <a:pt x="89769" y="1"/>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6"/>
            <p:cNvSpPr/>
            <p:nvPr/>
          </p:nvSpPr>
          <p:spPr>
            <a:xfrm>
              <a:off x="-1038825" y="-4551550"/>
              <a:ext cx="870625" cy="1340200"/>
            </a:xfrm>
            <a:custGeom>
              <a:avLst/>
              <a:gdLst/>
              <a:ahLst/>
              <a:cxnLst/>
              <a:rect l="l" t="t" r="r" b="b"/>
              <a:pathLst>
                <a:path w="34825" h="53608" extrusionOk="0">
                  <a:moveTo>
                    <a:pt x="26244" y="1"/>
                  </a:moveTo>
                  <a:lnTo>
                    <a:pt x="25845" y="21"/>
                  </a:lnTo>
                  <a:lnTo>
                    <a:pt x="25447" y="62"/>
                  </a:lnTo>
                  <a:lnTo>
                    <a:pt x="25048" y="143"/>
                  </a:lnTo>
                  <a:lnTo>
                    <a:pt x="24251" y="346"/>
                  </a:lnTo>
                  <a:lnTo>
                    <a:pt x="23466" y="529"/>
                  </a:lnTo>
                  <a:lnTo>
                    <a:pt x="23080" y="631"/>
                  </a:lnTo>
                  <a:lnTo>
                    <a:pt x="22693" y="692"/>
                  </a:lnTo>
                  <a:lnTo>
                    <a:pt x="21347" y="936"/>
                  </a:lnTo>
                  <a:lnTo>
                    <a:pt x="19994" y="1200"/>
                  </a:lnTo>
                  <a:lnTo>
                    <a:pt x="18641" y="1505"/>
                  </a:lnTo>
                  <a:lnTo>
                    <a:pt x="17283" y="1809"/>
                  </a:lnTo>
                  <a:lnTo>
                    <a:pt x="14553" y="2439"/>
                  </a:lnTo>
                  <a:lnTo>
                    <a:pt x="13182" y="2744"/>
                  </a:lnTo>
                  <a:lnTo>
                    <a:pt x="11812" y="3008"/>
                  </a:lnTo>
                  <a:lnTo>
                    <a:pt x="10447" y="3232"/>
                  </a:lnTo>
                  <a:lnTo>
                    <a:pt x="9759" y="3333"/>
                  </a:lnTo>
                  <a:lnTo>
                    <a:pt x="9076" y="3435"/>
                  </a:lnTo>
                  <a:lnTo>
                    <a:pt x="8394" y="3496"/>
                  </a:lnTo>
                  <a:lnTo>
                    <a:pt x="7711" y="3557"/>
                  </a:lnTo>
                  <a:lnTo>
                    <a:pt x="7029" y="3598"/>
                  </a:lnTo>
                  <a:lnTo>
                    <a:pt x="6347" y="3618"/>
                  </a:lnTo>
                  <a:lnTo>
                    <a:pt x="4982" y="3618"/>
                  </a:lnTo>
                  <a:lnTo>
                    <a:pt x="4300" y="3577"/>
                  </a:lnTo>
                  <a:lnTo>
                    <a:pt x="3623" y="3496"/>
                  </a:lnTo>
                  <a:lnTo>
                    <a:pt x="2947" y="3415"/>
                  </a:lnTo>
                  <a:lnTo>
                    <a:pt x="2271" y="3313"/>
                  </a:lnTo>
                  <a:lnTo>
                    <a:pt x="1594" y="3171"/>
                  </a:lnTo>
                  <a:lnTo>
                    <a:pt x="918" y="3008"/>
                  </a:lnTo>
                  <a:lnTo>
                    <a:pt x="918" y="3008"/>
                  </a:lnTo>
                  <a:lnTo>
                    <a:pt x="1027" y="5711"/>
                  </a:lnTo>
                  <a:lnTo>
                    <a:pt x="1117" y="8434"/>
                  </a:lnTo>
                  <a:lnTo>
                    <a:pt x="1160" y="9795"/>
                  </a:lnTo>
                  <a:lnTo>
                    <a:pt x="1196" y="11157"/>
                  </a:lnTo>
                  <a:lnTo>
                    <a:pt x="1232" y="12518"/>
                  </a:lnTo>
                  <a:lnTo>
                    <a:pt x="1262" y="13880"/>
                  </a:lnTo>
                  <a:lnTo>
                    <a:pt x="1286" y="15241"/>
                  </a:lnTo>
                  <a:lnTo>
                    <a:pt x="1311" y="16603"/>
                  </a:lnTo>
                  <a:lnTo>
                    <a:pt x="1329" y="17985"/>
                  </a:lnTo>
                  <a:lnTo>
                    <a:pt x="1341" y="19346"/>
                  </a:lnTo>
                  <a:lnTo>
                    <a:pt x="1347" y="20708"/>
                  </a:lnTo>
                  <a:lnTo>
                    <a:pt x="1353" y="22090"/>
                  </a:lnTo>
                  <a:lnTo>
                    <a:pt x="1353" y="23451"/>
                  </a:lnTo>
                  <a:lnTo>
                    <a:pt x="1347" y="24813"/>
                  </a:lnTo>
                  <a:lnTo>
                    <a:pt x="1341" y="26174"/>
                  </a:lnTo>
                  <a:lnTo>
                    <a:pt x="1323" y="27536"/>
                  </a:lnTo>
                  <a:lnTo>
                    <a:pt x="1305" y="28897"/>
                  </a:lnTo>
                  <a:lnTo>
                    <a:pt x="1280" y="30259"/>
                  </a:lnTo>
                  <a:lnTo>
                    <a:pt x="1250" y="31620"/>
                  </a:lnTo>
                  <a:lnTo>
                    <a:pt x="1214" y="32982"/>
                  </a:lnTo>
                  <a:lnTo>
                    <a:pt x="1178" y="34343"/>
                  </a:lnTo>
                  <a:lnTo>
                    <a:pt x="1129" y="35705"/>
                  </a:lnTo>
                  <a:lnTo>
                    <a:pt x="1081" y="37046"/>
                  </a:lnTo>
                  <a:lnTo>
                    <a:pt x="1021" y="38387"/>
                  </a:lnTo>
                  <a:lnTo>
                    <a:pt x="960" y="39749"/>
                  </a:lnTo>
                  <a:lnTo>
                    <a:pt x="894" y="41090"/>
                  </a:lnTo>
                  <a:lnTo>
                    <a:pt x="815" y="42411"/>
                  </a:lnTo>
                  <a:lnTo>
                    <a:pt x="737" y="43752"/>
                  </a:lnTo>
                  <a:lnTo>
                    <a:pt x="646" y="45093"/>
                  </a:lnTo>
                  <a:lnTo>
                    <a:pt x="556" y="46414"/>
                  </a:lnTo>
                  <a:lnTo>
                    <a:pt x="520" y="46861"/>
                  </a:lnTo>
                  <a:lnTo>
                    <a:pt x="471" y="47267"/>
                  </a:lnTo>
                  <a:lnTo>
                    <a:pt x="411" y="47653"/>
                  </a:lnTo>
                  <a:lnTo>
                    <a:pt x="338" y="47999"/>
                  </a:lnTo>
                  <a:lnTo>
                    <a:pt x="266" y="48304"/>
                  </a:lnTo>
                  <a:lnTo>
                    <a:pt x="181" y="48588"/>
                  </a:lnTo>
                  <a:lnTo>
                    <a:pt x="91" y="48852"/>
                  </a:lnTo>
                  <a:lnTo>
                    <a:pt x="0" y="49076"/>
                  </a:lnTo>
                  <a:lnTo>
                    <a:pt x="767" y="49482"/>
                  </a:lnTo>
                  <a:lnTo>
                    <a:pt x="1534" y="49868"/>
                  </a:lnTo>
                  <a:lnTo>
                    <a:pt x="2301" y="50234"/>
                  </a:lnTo>
                  <a:lnTo>
                    <a:pt x="3068" y="50580"/>
                  </a:lnTo>
                  <a:lnTo>
                    <a:pt x="3841" y="50905"/>
                  </a:lnTo>
                  <a:lnTo>
                    <a:pt x="4614" y="51210"/>
                  </a:lnTo>
                  <a:lnTo>
                    <a:pt x="5381" y="51494"/>
                  </a:lnTo>
                  <a:lnTo>
                    <a:pt x="6154" y="51758"/>
                  </a:lnTo>
                  <a:lnTo>
                    <a:pt x="6926" y="52002"/>
                  </a:lnTo>
                  <a:lnTo>
                    <a:pt x="7699" y="52226"/>
                  </a:lnTo>
                  <a:lnTo>
                    <a:pt x="8466" y="52429"/>
                  </a:lnTo>
                  <a:lnTo>
                    <a:pt x="9239" y="52612"/>
                  </a:lnTo>
                  <a:lnTo>
                    <a:pt x="10006" y="52774"/>
                  </a:lnTo>
                  <a:lnTo>
                    <a:pt x="10779" y="52937"/>
                  </a:lnTo>
                  <a:lnTo>
                    <a:pt x="11546" y="53079"/>
                  </a:lnTo>
                  <a:lnTo>
                    <a:pt x="12313" y="53201"/>
                  </a:lnTo>
                  <a:lnTo>
                    <a:pt x="13074" y="53303"/>
                  </a:lnTo>
                  <a:lnTo>
                    <a:pt x="13841" y="53384"/>
                  </a:lnTo>
                  <a:lnTo>
                    <a:pt x="14601" y="53465"/>
                  </a:lnTo>
                  <a:lnTo>
                    <a:pt x="15356" y="53506"/>
                  </a:lnTo>
                  <a:lnTo>
                    <a:pt x="16117" y="53567"/>
                  </a:lnTo>
                  <a:lnTo>
                    <a:pt x="16866" y="53587"/>
                  </a:lnTo>
                  <a:lnTo>
                    <a:pt x="17621" y="53608"/>
                  </a:lnTo>
                  <a:lnTo>
                    <a:pt x="18370" y="53608"/>
                  </a:lnTo>
                  <a:lnTo>
                    <a:pt x="19112" y="53587"/>
                  </a:lnTo>
                  <a:lnTo>
                    <a:pt x="19855" y="53567"/>
                  </a:lnTo>
                  <a:lnTo>
                    <a:pt x="21334" y="53486"/>
                  </a:lnTo>
                  <a:lnTo>
                    <a:pt x="22790" y="53364"/>
                  </a:lnTo>
                  <a:lnTo>
                    <a:pt x="24233" y="53201"/>
                  </a:lnTo>
                  <a:lnTo>
                    <a:pt x="25555" y="52978"/>
                  </a:lnTo>
                  <a:lnTo>
                    <a:pt x="26214" y="52856"/>
                  </a:lnTo>
                  <a:lnTo>
                    <a:pt x="26878" y="52713"/>
                  </a:lnTo>
                  <a:lnTo>
                    <a:pt x="27536" y="52571"/>
                  </a:lnTo>
                  <a:lnTo>
                    <a:pt x="28200" y="52409"/>
                  </a:lnTo>
                  <a:lnTo>
                    <a:pt x="28858" y="52226"/>
                  </a:lnTo>
                  <a:lnTo>
                    <a:pt x="29523" y="52043"/>
                  </a:lnTo>
                  <a:lnTo>
                    <a:pt x="30181" y="51840"/>
                  </a:lnTo>
                  <a:lnTo>
                    <a:pt x="30845" y="51616"/>
                  </a:lnTo>
                  <a:lnTo>
                    <a:pt x="31509" y="51393"/>
                  </a:lnTo>
                  <a:lnTo>
                    <a:pt x="32174" y="51149"/>
                  </a:lnTo>
                  <a:lnTo>
                    <a:pt x="32832" y="50885"/>
                  </a:lnTo>
                  <a:lnTo>
                    <a:pt x="33496" y="50620"/>
                  </a:lnTo>
                  <a:lnTo>
                    <a:pt x="34160" y="50316"/>
                  </a:lnTo>
                  <a:lnTo>
                    <a:pt x="34825" y="50011"/>
                  </a:lnTo>
                  <a:lnTo>
                    <a:pt x="34444" y="45682"/>
                  </a:lnTo>
                  <a:lnTo>
                    <a:pt x="34076" y="41354"/>
                  </a:lnTo>
                  <a:lnTo>
                    <a:pt x="33707" y="37005"/>
                  </a:lnTo>
                  <a:lnTo>
                    <a:pt x="33345" y="32657"/>
                  </a:lnTo>
                  <a:lnTo>
                    <a:pt x="32989" y="28308"/>
                  </a:lnTo>
                  <a:lnTo>
                    <a:pt x="32639" y="23939"/>
                  </a:lnTo>
                  <a:lnTo>
                    <a:pt x="32288" y="19570"/>
                  </a:lnTo>
                  <a:lnTo>
                    <a:pt x="31950" y="15181"/>
                  </a:lnTo>
                  <a:lnTo>
                    <a:pt x="31829" y="13535"/>
                  </a:lnTo>
                  <a:lnTo>
                    <a:pt x="31721" y="12051"/>
                  </a:lnTo>
                  <a:lnTo>
                    <a:pt x="31552" y="9552"/>
                  </a:lnTo>
                  <a:lnTo>
                    <a:pt x="31473" y="8495"/>
                  </a:lnTo>
                  <a:lnTo>
                    <a:pt x="31437" y="8007"/>
                  </a:lnTo>
                  <a:lnTo>
                    <a:pt x="31395" y="7560"/>
                  </a:lnTo>
                  <a:lnTo>
                    <a:pt x="31346" y="7133"/>
                  </a:lnTo>
                  <a:lnTo>
                    <a:pt x="31298" y="6707"/>
                  </a:lnTo>
                  <a:lnTo>
                    <a:pt x="31250" y="6341"/>
                  </a:lnTo>
                  <a:lnTo>
                    <a:pt x="31189" y="5955"/>
                  </a:lnTo>
                  <a:lnTo>
                    <a:pt x="31129" y="5609"/>
                  </a:lnTo>
                  <a:lnTo>
                    <a:pt x="31057" y="5284"/>
                  </a:lnTo>
                  <a:lnTo>
                    <a:pt x="30978" y="4959"/>
                  </a:lnTo>
                  <a:lnTo>
                    <a:pt x="30893" y="4654"/>
                  </a:lnTo>
                  <a:lnTo>
                    <a:pt x="30803" y="4370"/>
                  </a:lnTo>
                  <a:lnTo>
                    <a:pt x="30694" y="4085"/>
                  </a:lnTo>
                  <a:lnTo>
                    <a:pt x="30579" y="3801"/>
                  </a:lnTo>
                  <a:lnTo>
                    <a:pt x="30459" y="3537"/>
                  </a:lnTo>
                  <a:lnTo>
                    <a:pt x="30320" y="3272"/>
                  </a:lnTo>
                  <a:lnTo>
                    <a:pt x="30169" y="3008"/>
                  </a:lnTo>
                  <a:lnTo>
                    <a:pt x="30006" y="2724"/>
                  </a:lnTo>
                  <a:lnTo>
                    <a:pt x="29825" y="2460"/>
                  </a:lnTo>
                  <a:lnTo>
                    <a:pt x="29631" y="2195"/>
                  </a:lnTo>
                  <a:lnTo>
                    <a:pt x="29420" y="1911"/>
                  </a:lnTo>
                  <a:lnTo>
                    <a:pt x="28949" y="1342"/>
                  </a:lnTo>
                  <a:lnTo>
                    <a:pt x="28762" y="1118"/>
                  </a:lnTo>
                  <a:lnTo>
                    <a:pt x="28575" y="936"/>
                  </a:lnTo>
                  <a:lnTo>
                    <a:pt x="28387" y="773"/>
                  </a:lnTo>
                  <a:lnTo>
                    <a:pt x="28200" y="610"/>
                  </a:lnTo>
                  <a:lnTo>
                    <a:pt x="28007" y="488"/>
                  </a:lnTo>
                  <a:lnTo>
                    <a:pt x="27814" y="367"/>
                  </a:lnTo>
                  <a:lnTo>
                    <a:pt x="27621" y="265"/>
                  </a:lnTo>
                  <a:lnTo>
                    <a:pt x="27427" y="204"/>
                  </a:lnTo>
                  <a:lnTo>
                    <a:pt x="27234" y="123"/>
                  </a:lnTo>
                  <a:lnTo>
                    <a:pt x="27035" y="82"/>
                  </a:lnTo>
                  <a:lnTo>
                    <a:pt x="26836" y="41"/>
                  </a:lnTo>
                  <a:lnTo>
                    <a:pt x="26642" y="21"/>
                  </a:lnTo>
                  <a:lnTo>
                    <a:pt x="26244"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6"/>
            <p:cNvSpPr/>
            <p:nvPr/>
          </p:nvSpPr>
          <p:spPr>
            <a:xfrm>
              <a:off x="-966525" y="-18878350"/>
              <a:ext cx="306950" cy="741225"/>
            </a:xfrm>
            <a:custGeom>
              <a:avLst/>
              <a:gdLst/>
              <a:ahLst/>
              <a:cxnLst/>
              <a:rect l="l" t="t" r="r" b="b"/>
              <a:pathLst>
                <a:path w="12278" h="29649" extrusionOk="0">
                  <a:moveTo>
                    <a:pt x="12277" y="1"/>
                  </a:moveTo>
                  <a:lnTo>
                    <a:pt x="9530" y="21"/>
                  </a:lnTo>
                  <a:lnTo>
                    <a:pt x="6770" y="62"/>
                  </a:lnTo>
                  <a:lnTo>
                    <a:pt x="4004" y="123"/>
                  </a:lnTo>
                  <a:lnTo>
                    <a:pt x="1245" y="224"/>
                  </a:lnTo>
                  <a:lnTo>
                    <a:pt x="1269" y="2053"/>
                  </a:lnTo>
                  <a:lnTo>
                    <a:pt x="1281" y="3902"/>
                  </a:lnTo>
                  <a:lnTo>
                    <a:pt x="1287" y="5772"/>
                  </a:lnTo>
                  <a:lnTo>
                    <a:pt x="1275" y="7641"/>
                  </a:lnTo>
                  <a:lnTo>
                    <a:pt x="1251" y="9531"/>
                  </a:lnTo>
                  <a:lnTo>
                    <a:pt x="1214" y="11421"/>
                  </a:lnTo>
                  <a:lnTo>
                    <a:pt x="1160" y="13291"/>
                  </a:lnTo>
                  <a:lnTo>
                    <a:pt x="1130" y="14246"/>
                  </a:lnTo>
                  <a:lnTo>
                    <a:pt x="1094" y="15180"/>
                  </a:lnTo>
                  <a:lnTo>
                    <a:pt x="1057" y="16115"/>
                  </a:lnTo>
                  <a:lnTo>
                    <a:pt x="1015" y="17050"/>
                  </a:lnTo>
                  <a:lnTo>
                    <a:pt x="967" y="17985"/>
                  </a:lnTo>
                  <a:lnTo>
                    <a:pt x="919" y="18899"/>
                  </a:lnTo>
                  <a:lnTo>
                    <a:pt x="864" y="19834"/>
                  </a:lnTo>
                  <a:lnTo>
                    <a:pt x="804" y="20748"/>
                  </a:lnTo>
                  <a:lnTo>
                    <a:pt x="743" y="21663"/>
                  </a:lnTo>
                  <a:lnTo>
                    <a:pt x="677" y="22577"/>
                  </a:lnTo>
                  <a:lnTo>
                    <a:pt x="611" y="23492"/>
                  </a:lnTo>
                  <a:lnTo>
                    <a:pt x="532" y="24386"/>
                  </a:lnTo>
                  <a:lnTo>
                    <a:pt x="454" y="25280"/>
                  </a:lnTo>
                  <a:lnTo>
                    <a:pt x="375" y="26174"/>
                  </a:lnTo>
                  <a:lnTo>
                    <a:pt x="285" y="27048"/>
                  </a:lnTo>
                  <a:lnTo>
                    <a:pt x="194" y="27922"/>
                  </a:lnTo>
                  <a:lnTo>
                    <a:pt x="97" y="28796"/>
                  </a:lnTo>
                  <a:lnTo>
                    <a:pt x="1" y="29649"/>
                  </a:lnTo>
                  <a:lnTo>
                    <a:pt x="1" y="29649"/>
                  </a:lnTo>
                  <a:lnTo>
                    <a:pt x="2549" y="29588"/>
                  </a:lnTo>
                  <a:lnTo>
                    <a:pt x="5097" y="29507"/>
                  </a:lnTo>
                  <a:lnTo>
                    <a:pt x="7645" y="29425"/>
                  </a:lnTo>
                  <a:lnTo>
                    <a:pt x="10200" y="29365"/>
                  </a:lnTo>
                  <a:lnTo>
                    <a:pt x="10194" y="28430"/>
                  </a:lnTo>
                  <a:lnTo>
                    <a:pt x="10188" y="27515"/>
                  </a:lnTo>
                  <a:lnTo>
                    <a:pt x="10188" y="26581"/>
                  </a:lnTo>
                  <a:lnTo>
                    <a:pt x="10200" y="25646"/>
                  </a:lnTo>
                  <a:lnTo>
                    <a:pt x="10212" y="24711"/>
                  </a:lnTo>
                  <a:lnTo>
                    <a:pt x="10230" y="23776"/>
                  </a:lnTo>
                  <a:lnTo>
                    <a:pt x="10254" y="22821"/>
                  </a:lnTo>
                  <a:lnTo>
                    <a:pt x="10278" y="21886"/>
                  </a:lnTo>
                  <a:lnTo>
                    <a:pt x="10315" y="20952"/>
                  </a:lnTo>
                  <a:lnTo>
                    <a:pt x="10351" y="19997"/>
                  </a:lnTo>
                  <a:lnTo>
                    <a:pt x="10399" y="19062"/>
                  </a:lnTo>
                  <a:lnTo>
                    <a:pt x="10447" y="18107"/>
                  </a:lnTo>
                  <a:lnTo>
                    <a:pt x="10496" y="17172"/>
                  </a:lnTo>
                  <a:lnTo>
                    <a:pt x="10556" y="16237"/>
                  </a:lnTo>
                  <a:lnTo>
                    <a:pt x="10616" y="15282"/>
                  </a:lnTo>
                  <a:lnTo>
                    <a:pt x="10683" y="14347"/>
                  </a:lnTo>
                  <a:lnTo>
                    <a:pt x="10755" y="13413"/>
                  </a:lnTo>
                  <a:lnTo>
                    <a:pt x="10834" y="12478"/>
                  </a:lnTo>
                  <a:lnTo>
                    <a:pt x="10912" y="11563"/>
                  </a:lnTo>
                  <a:lnTo>
                    <a:pt x="10997" y="10629"/>
                  </a:lnTo>
                  <a:lnTo>
                    <a:pt x="11081" y="9714"/>
                  </a:lnTo>
                  <a:lnTo>
                    <a:pt x="11172" y="8800"/>
                  </a:lnTo>
                  <a:lnTo>
                    <a:pt x="11269" y="7885"/>
                  </a:lnTo>
                  <a:lnTo>
                    <a:pt x="11365" y="6991"/>
                  </a:lnTo>
                  <a:lnTo>
                    <a:pt x="11468" y="6077"/>
                  </a:lnTo>
                  <a:lnTo>
                    <a:pt x="11577" y="5183"/>
                  </a:lnTo>
                  <a:lnTo>
                    <a:pt x="11685" y="4309"/>
                  </a:lnTo>
                  <a:lnTo>
                    <a:pt x="11794" y="3435"/>
                  </a:lnTo>
                  <a:lnTo>
                    <a:pt x="11915" y="2561"/>
                  </a:lnTo>
                  <a:lnTo>
                    <a:pt x="12029" y="1708"/>
                  </a:lnTo>
                  <a:lnTo>
                    <a:pt x="12156" y="854"/>
                  </a:lnTo>
                  <a:lnTo>
                    <a:pt x="12277"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6"/>
            <p:cNvSpPr/>
            <p:nvPr/>
          </p:nvSpPr>
          <p:spPr>
            <a:xfrm>
              <a:off x="-1032950" y="-16307225"/>
              <a:ext cx="858250" cy="981525"/>
            </a:xfrm>
            <a:custGeom>
              <a:avLst/>
              <a:gdLst/>
              <a:ahLst/>
              <a:cxnLst/>
              <a:rect l="l" t="t" r="r" b="b"/>
              <a:pathLst>
                <a:path w="34330" h="39261" extrusionOk="0">
                  <a:moveTo>
                    <a:pt x="1" y="0"/>
                  </a:moveTo>
                  <a:lnTo>
                    <a:pt x="164" y="1321"/>
                  </a:lnTo>
                  <a:lnTo>
                    <a:pt x="333" y="2622"/>
                  </a:lnTo>
                  <a:lnTo>
                    <a:pt x="502" y="3902"/>
                  </a:lnTo>
                  <a:lnTo>
                    <a:pt x="677" y="5162"/>
                  </a:lnTo>
                  <a:lnTo>
                    <a:pt x="858" y="6401"/>
                  </a:lnTo>
                  <a:lnTo>
                    <a:pt x="1045" y="7600"/>
                  </a:lnTo>
                  <a:lnTo>
                    <a:pt x="1233" y="8779"/>
                  </a:lnTo>
                  <a:lnTo>
                    <a:pt x="1432" y="9937"/>
                  </a:lnTo>
                  <a:lnTo>
                    <a:pt x="1625" y="11075"/>
                  </a:lnTo>
                  <a:lnTo>
                    <a:pt x="1830" y="12193"/>
                  </a:lnTo>
                  <a:lnTo>
                    <a:pt x="2036" y="13270"/>
                  </a:lnTo>
                  <a:lnTo>
                    <a:pt x="2247" y="14326"/>
                  </a:lnTo>
                  <a:lnTo>
                    <a:pt x="2458" y="15383"/>
                  </a:lnTo>
                  <a:lnTo>
                    <a:pt x="2676" y="16399"/>
                  </a:lnTo>
                  <a:lnTo>
                    <a:pt x="2899" y="17375"/>
                  </a:lnTo>
                  <a:lnTo>
                    <a:pt x="3123" y="18350"/>
                  </a:lnTo>
                  <a:lnTo>
                    <a:pt x="3352" y="19305"/>
                  </a:lnTo>
                  <a:lnTo>
                    <a:pt x="3582" y="20220"/>
                  </a:lnTo>
                  <a:lnTo>
                    <a:pt x="3817" y="21114"/>
                  </a:lnTo>
                  <a:lnTo>
                    <a:pt x="4059" y="22008"/>
                  </a:lnTo>
                  <a:lnTo>
                    <a:pt x="4300" y="22861"/>
                  </a:lnTo>
                  <a:lnTo>
                    <a:pt x="4542" y="23694"/>
                  </a:lnTo>
                  <a:lnTo>
                    <a:pt x="4789" y="24487"/>
                  </a:lnTo>
                  <a:lnTo>
                    <a:pt x="5043" y="25279"/>
                  </a:lnTo>
                  <a:lnTo>
                    <a:pt x="5297" y="26052"/>
                  </a:lnTo>
                  <a:lnTo>
                    <a:pt x="5556" y="26783"/>
                  </a:lnTo>
                  <a:lnTo>
                    <a:pt x="5816" y="27515"/>
                  </a:lnTo>
                  <a:lnTo>
                    <a:pt x="6076" y="28206"/>
                  </a:lnTo>
                  <a:lnTo>
                    <a:pt x="6341" y="28876"/>
                  </a:lnTo>
                  <a:lnTo>
                    <a:pt x="6613" y="29527"/>
                  </a:lnTo>
                  <a:lnTo>
                    <a:pt x="6885" y="30157"/>
                  </a:lnTo>
                  <a:lnTo>
                    <a:pt x="7156" y="30766"/>
                  </a:lnTo>
                  <a:lnTo>
                    <a:pt x="7434" y="31355"/>
                  </a:lnTo>
                  <a:lnTo>
                    <a:pt x="7712" y="31924"/>
                  </a:lnTo>
                  <a:lnTo>
                    <a:pt x="7990" y="32453"/>
                  </a:lnTo>
                  <a:lnTo>
                    <a:pt x="8274" y="32981"/>
                  </a:lnTo>
                  <a:lnTo>
                    <a:pt x="8557" y="33489"/>
                  </a:lnTo>
                  <a:lnTo>
                    <a:pt x="8847" y="33957"/>
                  </a:lnTo>
                  <a:lnTo>
                    <a:pt x="9137" y="34424"/>
                  </a:lnTo>
                  <a:lnTo>
                    <a:pt x="9427" y="34851"/>
                  </a:lnTo>
                  <a:lnTo>
                    <a:pt x="9717" y="35277"/>
                  </a:lnTo>
                  <a:lnTo>
                    <a:pt x="10013" y="35664"/>
                  </a:lnTo>
                  <a:lnTo>
                    <a:pt x="10309" y="36029"/>
                  </a:lnTo>
                  <a:lnTo>
                    <a:pt x="10604" y="36395"/>
                  </a:lnTo>
                  <a:lnTo>
                    <a:pt x="10906" y="36720"/>
                  </a:lnTo>
                  <a:lnTo>
                    <a:pt x="11208" y="37025"/>
                  </a:lnTo>
                  <a:lnTo>
                    <a:pt x="11510" y="37310"/>
                  </a:lnTo>
                  <a:lnTo>
                    <a:pt x="11812" y="37594"/>
                  </a:lnTo>
                  <a:lnTo>
                    <a:pt x="12120" y="37838"/>
                  </a:lnTo>
                  <a:lnTo>
                    <a:pt x="12422" y="38061"/>
                  </a:lnTo>
                  <a:lnTo>
                    <a:pt x="12730" y="38265"/>
                  </a:lnTo>
                  <a:lnTo>
                    <a:pt x="13038" y="38468"/>
                  </a:lnTo>
                  <a:lnTo>
                    <a:pt x="13352" y="38630"/>
                  </a:lnTo>
                  <a:lnTo>
                    <a:pt x="13660" y="38773"/>
                  </a:lnTo>
                  <a:lnTo>
                    <a:pt x="13974" y="38895"/>
                  </a:lnTo>
                  <a:lnTo>
                    <a:pt x="14282" y="39016"/>
                  </a:lnTo>
                  <a:lnTo>
                    <a:pt x="14596" y="39098"/>
                  </a:lnTo>
                  <a:lnTo>
                    <a:pt x="14910" y="39159"/>
                  </a:lnTo>
                  <a:lnTo>
                    <a:pt x="15224" y="39220"/>
                  </a:lnTo>
                  <a:lnTo>
                    <a:pt x="15538" y="39240"/>
                  </a:lnTo>
                  <a:lnTo>
                    <a:pt x="15858" y="39260"/>
                  </a:lnTo>
                  <a:lnTo>
                    <a:pt x="16172" y="39240"/>
                  </a:lnTo>
                  <a:lnTo>
                    <a:pt x="16486" y="39220"/>
                  </a:lnTo>
                  <a:lnTo>
                    <a:pt x="16806" y="39159"/>
                  </a:lnTo>
                  <a:lnTo>
                    <a:pt x="17120" y="39098"/>
                  </a:lnTo>
                  <a:lnTo>
                    <a:pt x="17434" y="39016"/>
                  </a:lnTo>
                  <a:lnTo>
                    <a:pt x="17754" y="38915"/>
                  </a:lnTo>
                  <a:lnTo>
                    <a:pt x="18068" y="38773"/>
                  </a:lnTo>
                  <a:lnTo>
                    <a:pt x="18388" y="38630"/>
                  </a:lnTo>
                  <a:lnTo>
                    <a:pt x="18702" y="38468"/>
                  </a:lnTo>
                  <a:lnTo>
                    <a:pt x="19016" y="38305"/>
                  </a:lnTo>
                  <a:lnTo>
                    <a:pt x="19330" y="38102"/>
                  </a:lnTo>
                  <a:lnTo>
                    <a:pt x="19650" y="37878"/>
                  </a:lnTo>
                  <a:lnTo>
                    <a:pt x="19964" y="37655"/>
                  </a:lnTo>
                  <a:lnTo>
                    <a:pt x="20278" y="37391"/>
                  </a:lnTo>
                  <a:lnTo>
                    <a:pt x="20592" y="37127"/>
                  </a:lnTo>
                  <a:lnTo>
                    <a:pt x="20906" y="36822"/>
                  </a:lnTo>
                  <a:lnTo>
                    <a:pt x="21214" y="36517"/>
                  </a:lnTo>
                  <a:lnTo>
                    <a:pt x="21528" y="36192"/>
                  </a:lnTo>
                  <a:lnTo>
                    <a:pt x="21836" y="35846"/>
                  </a:lnTo>
                  <a:lnTo>
                    <a:pt x="22150" y="35481"/>
                  </a:lnTo>
                  <a:lnTo>
                    <a:pt x="22458" y="35115"/>
                  </a:lnTo>
                  <a:lnTo>
                    <a:pt x="22766" y="34708"/>
                  </a:lnTo>
                  <a:lnTo>
                    <a:pt x="23068" y="34302"/>
                  </a:lnTo>
                  <a:lnTo>
                    <a:pt x="23376" y="33875"/>
                  </a:lnTo>
                  <a:lnTo>
                    <a:pt x="23678" y="33428"/>
                  </a:lnTo>
                  <a:lnTo>
                    <a:pt x="23980" y="32961"/>
                  </a:lnTo>
                  <a:lnTo>
                    <a:pt x="24282" y="32473"/>
                  </a:lnTo>
                  <a:lnTo>
                    <a:pt x="24584" y="31965"/>
                  </a:lnTo>
                  <a:lnTo>
                    <a:pt x="24880" y="31457"/>
                  </a:lnTo>
                  <a:lnTo>
                    <a:pt x="25175" y="30908"/>
                  </a:lnTo>
                  <a:lnTo>
                    <a:pt x="25471" y="30360"/>
                  </a:lnTo>
                  <a:lnTo>
                    <a:pt x="25761" y="29791"/>
                  </a:lnTo>
                  <a:lnTo>
                    <a:pt x="26057" y="29222"/>
                  </a:lnTo>
                  <a:lnTo>
                    <a:pt x="26341" y="28612"/>
                  </a:lnTo>
                  <a:lnTo>
                    <a:pt x="26631" y="28003"/>
                  </a:lnTo>
                  <a:lnTo>
                    <a:pt x="26915" y="27373"/>
                  </a:lnTo>
                  <a:lnTo>
                    <a:pt x="27198" y="26722"/>
                  </a:lnTo>
                  <a:lnTo>
                    <a:pt x="27476" y="26052"/>
                  </a:lnTo>
                  <a:lnTo>
                    <a:pt x="27754" y="25361"/>
                  </a:lnTo>
                  <a:lnTo>
                    <a:pt x="28032" y="24670"/>
                  </a:lnTo>
                  <a:lnTo>
                    <a:pt x="28303" y="23959"/>
                  </a:lnTo>
                  <a:lnTo>
                    <a:pt x="28575" y="23227"/>
                  </a:lnTo>
                  <a:lnTo>
                    <a:pt x="28847" y="22475"/>
                  </a:lnTo>
                  <a:lnTo>
                    <a:pt x="29113" y="21723"/>
                  </a:lnTo>
                  <a:lnTo>
                    <a:pt x="29372" y="20931"/>
                  </a:lnTo>
                  <a:lnTo>
                    <a:pt x="29632" y="20138"/>
                  </a:lnTo>
                  <a:lnTo>
                    <a:pt x="29892" y="19346"/>
                  </a:lnTo>
                  <a:lnTo>
                    <a:pt x="30145" y="18513"/>
                  </a:lnTo>
                  <a:lnTo>
                    <a:pt x="30399" y="17679"/>
                  </a:lnTo>
                  <a:lnTo>
                    <a:pt x="30646" y="16826"/>
                  </a:lnTo>
                  <a:lnTo>
                    <a:pt x="30888" y="15952"/>
                  </a:lnTo>
                  <a:lnTo>
                    <a:pt x="31129" y="15078"/>
                  </a:lnTo>
                  <a:lnTo>
                    <a:pt x="31371" y="14164"/>
                  </a:lnTo>
                  <a:lnTo>
                    <a:pt x="31607" y="13249"/>
                  </a:lnTo>
                  <a:lnTo>
                    <a:pt x="31836" y="12335"/>
                  </a:lnTo>
                  <a:lnTo>
                    <a:pt x="32065" y="11380"/>
                  </a:lnTo>
                  <a:lnTo>
                    <a:pt x="32295" y="10425"/>
                  </a:lnTo>
                  <a:lnTo>
                    <a:pt x="32512" y="9449"/>
                  </a:lnTo>
                  <a:lnTo>
                    <a:pt x="32730" y="8474"/>
                  </a:lnTo>
                  <a:lnTo>
                    <a:pt x="32947" y="7458"/>
                  </a:lnTo>
                  <a:lnTo>
                    <a:pt x="33152" y="6462"/>
                  </a:lnTo>
                  <a:lnTo>
                    <a:pt x="33364" y="5426"/>
                  </a:lnTo>
                  <a:lnTo>
                    <a:pt x="33563" y="4390"/>
                  </a:lnTo>
                  <a:lnTo>
                    <a:pt x="33762" y="3333"/>
                  </a:lnTo>
                  <a:lnTo>
                    <a:pt x="33956" y="2256"/>
                  </a:lnTo>
                  <a:lnTo>
                    <a:pt x="34143" y="1158"/>
                  </a:lnTo>
                  <a:lnTo>
                    <a:pt x="34330" y="61"/>
                  </a:lnTo>
                  <a:lnTo>
                    <a:pt x="32186" y="305"/>
                  </a:lnTo>
                  <a:lnTo>
                    <a:pt x="30043" y="488"/>
                  </a:lnTo>
                  <a:lnTo>
                    <a:pt x="27899" y="650"/>
                  </a:lnTo>
                  <a:lnTo>
                    <a:pt x="25755" y="793"/>
                  </a:lnTo>
                  <a:lnTo>
                    <a:pt x="23605" y="894"/>
                  </a:lnTo>
                  <a:lnTo>
                    <a:pt x="21462" y="955"/>
                  </a:lnTo>
                  <a:lnTo>
                    <a:pt x="19312" y="996"/>
                  </a:lnTo>
                  <a:lnTo>
                    <a:pt x="17162" y="1016"/>
                  </a:lnTo>
                  <a:lnTo>
                    <a:pt x="15019" y="976"/>
                  </a:lnTo>
                  <a:lnTo>
                    <a:pt x="12869" y="935"/>
                  </a:lnTo>
                  <a:lnTo>
                    <a:pt x="10725" y="854"/>
                  </a:lnTo>
                  <a:lnTo>
                    <a:pt x="8575" y="732"/>
                  </a:lnTo>
                  <a:lnTo>
                    <a:pt x="6432" y="589"/>
                  </a:lnTo>
                  <a:lnTo>
                    <a:pt x="4288" y="427"/>
                  </a:lnTo>
                  <a:lnTo>
                    <a:pt x="2144" y="224"/>
                  </a:lnTo>
                  <a:lnTo>
                    <a:pt x="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6"/>
            <p:cNvSpPr/>
            <p:nvPr/>
          </p:nvSpPr>
          <p:spPr>
            <a:xfrm>
              <a:off x="-716375" y="-1013650"/>
              <a:ext cx="410350" cy="988125"/>
            </a:xfrm>
            <a:custGeom>
              <a:avLst/>
              <a:gdLst/>
              <a:ahLst/>
              <a:cxnLst/>
              <a:rect l="l" t="t" r="r" b="b"/>
              <a:pathLst>
                <a:path w="16414" h="39525" extrusionOk="0">
                  <a:moveTo>
                    <a:pt x="8261" y="0"/>
                  </a:moveTo>
                  <a:lnTo>
                    <a:pt x="7881" y="20"/>
                  </a:lnTo>
                  <a:lnTo>
                    <a:pt x="7494" y="81"/>
                  </a:lnTo>
                  <a:lnTo>
                    <a:pt x="7108" y="163"/>
                  </a:lnTo>
                  <a:lnTo>
                    <a:pt x="6721" y="285"/>
                  </a:lnTo>
                  <a:lnTo>
                    <a:pt x="6335" y="407"/>
                  </a:lnTo>
                  <a:lnTo>
                    <a:pt x="5955" y="569"/>
                  </a:lnTo>
                  <a:lnTo>
                    <a:pt x="5574" y="752"/>
                  </a:lnTo>
                  <a:lnTo>
                    <a:pt x="5200" y="935"/>
                  </a:lnTo>
                  <a:lnTo>
                    <a:pt x="4825" y="1158"/>
                  </a:lnTo>
                  <a:lnTo>
                    <a:pt x="4457" y="1382"/>
                  </a:lnTo>
                  <a:lnTo>
                    <a:pt x="4312" y="1646"/>
                  </a:lnTo>
                  <a:lnTo>
                    <a:pt x="4234" y="1768"/>
                  </a:lnTo>
                  <a:lnTo>
                    <a:pt x="4149" y="1870"/>
                  </a:lnTo>
                  <a:lnTo>
                    <a:pt x="4065" y="1971"/>
                  </a:lnTo>
                  <a:lnTo>
                    <a:pt x="3980" y="2053"/>
                  </a:lnTo>
                  <a:lnTo>
                    <a:pt x="3889" y="2113"/>
                  </a:lnTo>
                  <a:lnTo>
                    <a:pt x="3793" y="2174"/>
                  </a:lnTo>
                  <a:lnTo>
                    <a:pt x="3636" y="2256"/>
                  </a:lnTo>
                  <a:lnTo>
                    <a:pt x="3473" y="2337"/>
                  </a:lnTo>
                  <a:lnTo>
                    <a:pt x="3322" y="2439"/>
                  </a:lnTo>
                  <a:lnTo>
                    <a:pt x="3171" y="2581"/>
                  </a:lnTo>
                  <a:lnTo>
                    <a:pt x="3020" y="2723"/>
                  </a:lnTo>
                  <a:lnTo>
                    <a:pt x="2875" y="2886"/>
                  </a:lnTo>
                  <a:lnTo>
                    <a:pt x="2736" y="3069"/>
                  </a:lnTo>
                  <a:lnTo>
                    <a:pt x="2597" y="3251"/>
                  </a:lnTo>
                  <a:lnTo>
                    <a:pt x="2464" y="3475"/>
                  </a:lnTo>
                  <a:lnTo>
                    <a:pt x="2331" y="3719"/>
                  </a:lnTo>
                  <a:lnTo>
                    <a:pt x="2205" y="3963"/>
                  </a:lnTo>
                  <a:lnTo>
                    <a:pt x="2084" y="4227"/>
                  </a:lnTo>
                  <a:lnTo>
                    <a:pt x="1963" y="4491"/>
                  </a:lnTo>
                  <a:lnTo>
                    <a:pt x="1842" y="4796"/>
                  </a:lnTo>
                  <a:lnTo>
                    <a:pt x="1734" y="5101"/>
                  </a:lnTo>
                  <a:lnTo>
                    <a:pt x="1619" y="5426"/>
                  </a:lnTo>
                  <a:lnTo>
                    <a:pt x="1516" y="5751"/>
                  </a:lnTo>
                  <a:lnTo>
                    <a:pt x="1414" y="6096"/>
                  </a:lnTo>
                  <a:lnTo>
                    <a:pt x="1311" y="6462"/>
                  </a:lnTo>
                  <a:lnTo>
                    <a:pt x="1214" y="6828"/>
                  </a:lnTo>
                  <a:lnTo>
                    <a:pt x="1124" y="7214"/>
                  </a:lnTo>
                  <a:lnTo>
                    <a:pt x="1033" y="7600"/>
                  </a:lnTo>
                  <a:lnTo>
                    <a:pt x="949" y="8007"/>
                  </a:lnTo>
                  <a:lnTo>
                    <a:pt x="870" y="8413"/>
                  </a:lnTo>
                  <a:lnTo>
                    <a:pt x="792" y="8840"/>
                  </a:lnTo>
                  <a:lnTo>
                    <a:pt x="713" y="9266"/>
                  </a:lnTo>
                  <a:lnTo>
                    <a:pt x="647" y="9714"/>
                  </a:lnTo>
                  <a:lnTo>
                    <a:pt x="574" y="10161"/>
                  </a:lnTo>
                  <a:lnTo>
                    <a:pt x="514" y="10628"/>
                  </a:lnTo>
                  <a:lnTo>
                    <a:pt x="453" y="11075"/>
                  </a:lnTo>
                  <a:lnTo>
                    <a:pt x="399" y="11542"/>
                  </a:lnTo>
                  <a:lnTo>
                    <a:pt x="345" y="12030"/>
                  </a:lnTo>
                  <a:lnTo>
                    <a:pt x="296" y="12497"/>
                  </a:lnTo>
                  <a:lnTo>
                    <a:pt x="248" y="12985"/>
                  </a:lnTo>
                  <a:lnTo>
                    <a:pt x="206" y="13493"/>
                  </a:lnTo>
                  <a:lnTo>
                    <a:pt x="170" y="13981"/>
                  </a:lnTo>
                  <a:lnTo>
                    <a:pt x="139" y="14489"/>
                  </a:lnTo>
                  <a:lnTo>
                    <a:pt x="109" y="14977"/>
                  </a:lnTo>
                  <a:lnTo>
                    <a:pt x="79" y="15485"/>
                  </a:lnTo>
                  <a:lnTo>
                    <a:pt x="61" y="15993"/>
                  </a:lnTo>
                  <a:lnTo>
                    <a:pt x="37" y="16501"/>
                  </a:lnTo>
                  <a:lnTo>
                    <a:pt x="25" y="17009"/>
                  </a:lnTo>
                  <a:lnTo>
                    <a:pt x="13" y="17537"/>
                  </a:lnTo>
                  <a:lnTo>
                    <a:pt x="7" y="18045"/>
                  </a:lnTo>
                  <a:lnTo>
                    <a:pt x="1" y="18553"/>
                  </a:lnTo>
                  <a:lnTo>
                    <a:pt x="1" y="19061"/>
                  </a:lnTo>
                  <a:lnTo>
                    <a:pt x="7" y="19590"/>
                  </a:lnTo>
                  <a:lnTo>
                    <a:pt x="13" y="20098"/>
                  </a:lnTo>
                  <a:lnTo>
                    <a:pt x="25" y="20606"/>
                  </a:lnTo>
                  <a:lnTo>
                    <a:pt x="43" y="21114"/>
                  </a:lnTo>
                  <a:lnTo>
                    <a:pt x="61" y="21622"/>
                  </a:lnTo>
                  <a:lnTo>
                    <a:pt x="85" y="22109"/>
                  </a:lnTo>
                  <a:lnTo>
                    <a:pt x="115" y="22617"/>
                  </a:lnTo>
                  <a:lnTo>
                    <a:pt x="145" y="23105"/>
                  </a:lnTo>
                  <a:lnTo>
                    <a:pt x="182" y="23593"/>
                  </a:lnTo>
                  <a:lnTo>
                    <a:pt x="224" y="24080"/>
                  </a:lnTo>
                  <a:lnTo>
                    <a:pt x="266" y="24548"/>
                  </a:lnTo>
                  <a:lnTo>
                    <a:pt x="315" y="25036"/>
                  </a:lnTo>
                  <a:lnTo>
                    <a:pt x="369" y="25503"/>
                  </a:lnTo>
                  <a:lnTo>
                    <a:pt x="423" y="25950"/>
                  </a:lnTo>
                  <a:lnTo>
                    <a:pt x="484" y="26397"/>
                  </a:lnTo>
                  <a:lnTo>
                    <a:pt x="544" y="26844"/>
                  </a:lnTo>
                  <a:lnTo>
                    <a:pt x="617" y="27291"/>
                  </a:lnTo>
                  <a:lnTo>
                    <a:pt x="689" y="27718"/>
                  </a:lnTo>
                  <a:lnTo>
                    <a:pt x="774" y="28185"/>
                  </a:lnTo>
                  <a:lnTo>
                    <a:pt x="858" y="28653"/>
                  </a:lnTo>
                  <a:lnTo>
                    <a:pt x="955" y="29100"/>
                  </a:lnTo>
                  <a:lnTo>
                    <a:pt x="1045" y="29547"/>
                  </a:lnTo>
                  <a:lnTo>
                    <a:pt x="1148" y="29974"/>
                  </a:lnTo>
                  <a:lnTo>
                    <a:pt x="1245" y="30400"/>
                  </a:lnTo>
                  <a:lnTo>
                    <a:pt x="1353" y="30807"/>
                  </a:lnTo>
                  <a:lnTo>
                    <a:pt x="1456" y="31193"/>
                  </a:lnTo>
                  <a:lnTo>
                    <a:pt x="1565" y="31579"/>
                  </a:lnTo>
                  <a:lnTo>
                    <a:pt x="1679" y="31965"/>
                  </a:lnTo>
                  <a:lnTo>
                    <a:pt x="1794" y="32331"/>
                  </a:lnTo>
                  <a:lnTo>
                    <a:pt x="1915" y="32697"/>
                  </a:lnTo>
                  <a:lnTo>
                    <a:pt x="2036" y="33042"/>
                  </a:lnTo>
                  <a:lnTo>
                    <a:pt x="2156" y="33367"/>
                  </a:lnTo>
                  <a:lnTo>
                    <a:pt x="2283" y="33692"/>
                  </a:lnTo>
                  <a:lnTo>
                    <a:pt x="2410" y="34017"/>
                  </a:lnTo>
                  <a:lnTo>
                    <a:pt x="2537" y="34322"/>
                  </a:lnTo>
                  <a:lnTo>
                    <a:pt x="2670" y="34627"/>
                  </a:lnTo>
                  <a:lnTo>
                    <a:pt x="2941" y="35176"/>
                  </a:lnTo>
                  <a:lnTo>
                    <a:pt x="3219" y="35704"/>
                  </a:lnTo>
                  <a:lnTo>
                    <a:pt x="3503" y="36192"/>
                  </a:lnTo>
                  <a:lnTo>
                    <a:pt x="3793" y="36659"/>
                  </a:lnTo>
                  <a:lnTo>
                    <a:pt x="4095" y="37066"/>
                  </a:lnTo>
                  <a:lnTo>
                    <a:pt x="4397" y="37452"/>
                  </a:lnTo>
                  <a:lnTo>
                    <a:pt x="4705" y="37797"/>
                  </a:lnTo>
                  <a:lnTo>
                    <a:pt x="5013" y="38102"/>
                  </a:lnTo>
                  <a:lnTo>
                    <a:pt x="5333" y="38386"/>
                  </a:lnTo>
                  <a:lnTo>
                    <a:pt x="5647" y="38630"/>
                  </a:lnTo>
                  <a:lnTo>
                    <a:pt x="5967" y="38854"/>
                  </a:lnTo>
                  <a:lnTo>
                    <a:pt x="6293" y="39037"/>
                  </a:lnTo>
                  <a:lnTo>
                    <a:pt x="6619" y="39179"/>
                  </a:lnTo>
                  <a:lnTo>
                    <a:pt x="6939" y="39321"/>
                  </a:lnTo>
                  <a:lnTo>
                    <a:pt x="7265" y="39402"/>
                  </a:lnTo>
                  <a:lnTo>
                    <a:pt x="7591" y="39463"/>
                  </a:lnTo>
                  <a:lnTo>
                    <a:pt x="7911" y="39504"/>
                  </a:lnTo>
                  <a:lnTo>
                    <a:pt x="8237" y="39524"/>
                  </a:lnTo>
                  <a:lnTo>
                    <a:pt x="8551" y="39504"/>
                  </a:lnTo>
                  <a:lnTo>
                    <a:pt x="8871" y="39463"/>
                  </a:lnTo>
                  <a:lnTo>
                    <a:pt x="9185" y="39382"/>
                  </a:lnTo>
                  <a:lnTo>
                    <a:pt x="9493" y="39301"/>
                  </a:lnTo>
                  <a:lnTo>
                    <a:pt x="9795" y="39179"/>
                  </a:lnTo>
                  <a:lnTo>
                    <a:pt x="9988" y="39077"/>
                  </a:lnTo>
                  <a:lnTo>
                    <a:pt x="10182" y="38976"/>
                  </a:lnTo>
                  <a:lnTo>
                    <a:pt x="10375" y="38874"/>
                  </a:lnTo>
                  <a:lnTo>
                    <a:pt x="10562" y="38732"/>
                  </a:lnTo>
                  <a:lnTo>
                    <a:pt x="10755" y="38590"/>
                  </a:lnTo>
                  <a:lnTo>
                    <a:pt x="10948" y="38427"/>
                  </a:lnTo>
                  <a:lnTo>
                    <a:pt x="11142" y="38265"/>
                  </a:lnTo>
                  <a:lnTo>
                    <a:pt x="11335" y="38082"/>
                  </a:lnTo>
                  <a:lnTo>
                    <a:pt x="11522" y="37878"/>
                  </a:lnTo>
                  <a:lnTo>
                    <a:pt x="11715" y="37675"/>
                  </a:lnTo>
                  <a:lnTo>
                    <a:pt x="11903" y="37472"/>
                  </a:lnTo>
                  <a:lnTo>
                    <a:pt x="12090" y="37228"/>
                  </a:lnTo>
                  <a:lnTo>
                    <a:pt x="12271" y="36984"/>
                  </a:lnTo>
                  <a:lnTo>
                    <a:pt x="12458" y="36740"/>
                  </a:lnTo>
                  <a:lnTo>
                    <a:pt x="12639" y="36456"/>
                  </a:lnTo>
                  <a:lnTo>
                    <a:pt x="12814" y="36192"/>
                  </a:lnTo>
                  <a:lnTo>
                    <a:pt x="12996" y="35887"/>
                  </a:lnTo>
                  <a:lnTo>
                    <a:pt x="13171" y="35602"/>
                  </a:lnTo>
                  <a:lnTo>
                    <a:pt x="13340" y="35277"/>
                  </a:lnTo>
                  <a:lnTo>
                    <a:pt x="13509" y="34952"/>
                  </a:lnTo>
                  <a:lnTo>
                    <a:pt x="13678" y="34627"/>
                  </a:lnTo>
                  <a:lnTo>
                    <a:pt x="13841" y="34282"/>
                  </a:lnTo>
                  <a:lnTo>
                    <a:pt x="13998" y="33916"/>
                  </a:lnTo>
                  <a:lnTo>
                    <a:pt x="14155" y="33550"/>
                  </a:lnTo>
                  <a:lnTo>
                    <a:pt x="14306" y="33164"/>
                  </a:lnTo>
                  <a:lnTo>
                    <a:pt x="14457" y="32778"/>
                  </a:lnTo>
                  <a:lnTo>
                    <a:pt x="14602" y="32371"/>
                  </a:lnTo>
                  <a:lnTo>
                    <a:pt x="14741" y="31965"/>
                  </a:lnTo>
                  <a:lnTo>
                    <a:pt x="14880" y="31559"/>
                  </a:lnTo>
                  <a:lnTo>
                    <a:pt x="15012" y="31112"/>
                  </a:lnTo>
                  <a:lnTo>
                    <a:pt x="15139" y="30685"/>
                  </a:lnTo>
                  <a:lnTo>
                    <a:pt x="15260" y="30217"/>
                  </a:lnTo>
                  <a:lnTo>
                    <a:pt x="15375" y="29770"/>
                  </a:lnTo>
                  <a:lnTo>
                    <a:pt x="15489" y="29303"/>
                  </a:lnTo>
                  <a:lnTo>
                    <a:pt x="15592" y="28815"/>
                  </a:lnTo>
                  <a:lnTo>
                    <a:pt x="15695" y="28328"/>
                  </a:lnTo>
                  <a:lnTo>
                    <a:pt x="15791" y="27820"/>
                  </a:lnTo>
                  <a:lnTo>
                    <a:pt x="15876" y="27332"/>
                  </a:lnTo>
                  <a:lnTo>
                    <a:pt x="15960" y="26803"/>
                  </a:lnTo>
                  <a:lnTo>
                    <a:pt x="16039" y="26275"/>
                  </a:lnTo>
                  <a:lnTo>
                    <a:pt x="16105" y="25747"/>
                  </a:lnTo>
                  <a:lnTo>
                    <a:pt x="16172" y="25198"/>
                  </a:lnTo>
                  <a:lnTo>
                    <a:pt x="16226" y="24649"/>
                  </a:lnTo>
                  <a:lnTo>
                    <a:pt x="16274" y="24080"/>
                  </a:lnTo>
                  <a:lnTo>
                    <a:pt x="16317" y="23511"/>
                  </a:lnTo>
                  <a:lnTo>
                    <a:pt x="16353" y="22942"/>
                  </a:lnTo>
                  <a:lnTo>
                    <a:pt x="16383" y="22353"/>
                  </a:lnTo>
                  <a:lnTo>
                    <a:pt x="16401" y="21764"/>
                  </a:lnTo>
                  <a:lnTo>
                    <a:pt x="16413" y="21154"/>
                  </a:lnTo>
                  <a:lnTo>
                    <a:pt x="16413" y="20565"/>
                  </a:lnTo>
                  <a:lnTo>
                    <a:pt x="16413" y="19935"/>
                  </a:lnTo>
                  <a:lnTo>
                    <a:pt x="16395" y="19305"/>
                  </a:lnTo>
                  <a:lnTo>
                    <a:pt x="16377" y="18675"/>
                  </a:lnTo>
                  <a:lnTo>
                    <a:pt x="16347" y="18045"/>
                  </a:lnTo>
                  <a:lnTo>
                    <a:pt x="16305" y="17395"/>
                  </a:lnTo>
                  <a:lnTo>
                    <a:pt x="16256" y="16745"/>
                  </a:lnTo>
                  <a:lnTo>
                    <a:pt x="16202" y="16074"/>
                  </a:lnTo>
                  <a:lnTo>
                    <a:pt x="16130" y="15424"/>
                  </a:lnTo>
                  <a:lnTo>
                    <a:pt x="16057" y="14733"/>
                  </a:lnTo>
                  <a:lnTo>
                    <a:pt x="15967" y="14062"/>
                  </a:lnTo>
                  <a:lnTo>
                    <a:pt x="15870" y="13371"/>
                  </a:lnTo>
                  <a:lnTo>
                    <a:pt x="15761" y="12680"/>
                  </a:lnTo>
                  <a:lnTo>
                    <a:pt x="15646" y="11969"/>
                  </a:lnTo>
                  <a:lnTo>
                    <a:pt x="15520" y="11278"/>
                  </a:lnTo>
                  <a:lnTo>
                    <a:pt x="15399" y="10689"/>
                  </a:lnTo>
                  <a:lnTo>
                    <a:pt x="15284" y="10120"/>
                  </a:lnTo>
                  <a:lnTo>
                    <a:pt x="15163" y="9571"/>
                  </a:lnTo>
                  <a:lnTo>
                    <a:pt x="15037" y="9043"/>
                  </a:lnTo>
                  <a:lnTo>
                    <a:pt x="14910" y="8535"/>
                  </a:lnTo>
                  <a:lnTo>
                    <a:pt x="14777" y="8027"/>
                  </a:lnTo>
                  <a:lnTo>
                    <a:pt x="14644" y="7560"/>
                  </a:lnTo>
                  <a:lnTo>
                    <a:pt x="14505" y="7092"/>
                  </a:lnTo>
                  <a:lnTo>
                    <a:pt x="14366" y="6645"/>
                  </a:lnTo>
                  <a:lnTo>
                    <a:pt x="14221" y="6239"/>
                  </a:lnTo>
                  <a:lnTo>
                    <a:pt x="14076" y="5812"/>
                  </a:lnTo>
                  <a:lnTo>
                    <a:pt x="13932" y="5426"/>
                  </a:lnTo>
                  <a:lnTo>
                    <a:pt x="13781" y="5060"/>
                  </a:lnTo>
                  <a:lnTo>
                    <a:pt x="13630" y="4694"/>
                  </a:lnTo>
                  <a:lnTo>
                    <a:pt x="13473" y="4349"/>
                  </a:lnTo>
                  <a:lnTo>
                    <a:pt x="13316" y="4024"/>
                  </a:lnTo>
                  <a:lnTo>
                    <a:pt x="13159" y="3699"/>
                  </a:lnTo>
                  <a:lnTo>
                    <a:pt x="12996" y="3394"/>
                  </a:lnTo>
                  <a:lnTo>
                    <a:pt x="12832" y="3109"/>
                  </a:lnTo>
                  <a:lnTo>
                    <a:pt x="12663" y="2845"/>
                  </a:lnTo>
                  <a:lnTo>
                    <a:pt x="12494" y="2581"/>
                  </a:lnTo>
                  <a:lnTo>
                    <a:pt x="12325" y="2337"/>
                  </a:lnTo>
                  <a:lnTo>
                    <a:pt x="12156" y="2113"/>
                  </a:lnTo>
                  <a:lnTo>
                    <a:pt x="11981" y="1890"/>
                  </a:lnTo>
                  <a:lnTo>
                    <a:pt x="11806" y="1687"/>
                  </a:lnTo>
                  <a:lnTo>
                    <a:pt x="11631" y="1504"/>
                  </a:lnTo>
                  <a:lnTo>
                    <a:pt x="11456" y="1321"/>
                  </a:lnTo>
                  <a:lnTo>
                    <a:pt x="11275" y="1158"/>
                  </a:lnTo>
                  <a:lnTo>
                    <a:pt x="11093" y="1016"/>
                  </a:lnTo>
                  <a:lnTo>
                    <a:pt x="10912" y="874"/>
                  </a:lnTo>
                  <a:lnTo>
                    <a:pt x="10544" y="630"/>
                  </a:lnTo>
                  <a:lnTo>
                    <a:pt x="10169" y="427"/>
                  </a:lnTo>
                  <a:lnTo>
                    <a:pt x="9795" y="264"/>
                  </a:lnTo>
                  <a:lnTo>
                    <a:pt x="9415" y="142"/>
                  </a:lnTo>
                  <a:lnTo>
                    <a:pt x="9034" y="61"/>
                  </a:lnTo>
                  <a:lnTo>
                    <a:pt x="8648" y="20"/>
                  </a:lnTo>
                  <a:lnTo>
                    <a:pt x="826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6"/>
            <p:cNvSpPr/>
            <p:nvPr/>
          </p:nvSpPr>
          <p:spPr>
            <a:xfrm>
              <a:off x="-665500" y="-18876325"/>
              <a:ext cx="383625" cy="730075"/>
            </a:xfrm>
            <a:custGeom>
              <a:avLst/>
              <a:gdLst/>
              <a:ahLst/>
              <a:cxnLst/>
              <a:rect l="l" t="t" r="r" b="b"/>
              <a:pathLst>
                <a:path w="15345" h="29203" extrusionOk="0">
                  <a:moveTo>
                    <a:pt x="1824" y="1"/>
                  </a:moveTo>
                  <a:lnTo>
                    <a:pt x="1631" y="1810"/>
                  </a:lnTo>
                  <a:lnTo>
                    <a:pt x="1450" y="3618"/>
                  </a:lnTo>
                  <a:lnTo>
                    <a:pt x="1281" y="5406"/>
                  </a:lnTo>
                  <a:lnTo>
                    <a:pt x="1130" y="7215"/>
                  </a:lnTo>
                  <a:lnTo>
                    <a:pt x="985" y="8983"/>
                  </a:lnTo>
                  <a:lnTo>
                    <a:pt x="858" y="10771"/>
                  </a:lnTo>
                  <a:lnTo>
                    <a:pt x="737" y="12559"/>
                  </a:lnTo>
                  <a:lnTo>
                    <a:pt x="623" y="14348"/>
                  </a:lnTo>
                  <a:lnTo>
                    <a:pt x="520" y="16156"/>
                  </a:lnTo>
                  <a:lnTo>
                    <a:pt x="429" y="17965"/>
                  </a:lnTo>
                  <a:lnTo>
                    <a:pt x="345" y="19794"/>
                  </a:lnTo>
                  <a:lnTo>
                    <a:pt x="260" y="21622"/>
                  </a:lnTo>
                  <a:lnTo>
                    <a:pt x="188" y="23492"/>
                  </a:lnTo>
                  <a:lnTo>
                    <a:pt x="121" y="25362"/>
                  </a:lnTo>
                  <a:lnTo>
                    <a:pt x="61" y="27272"/>
                  </a:lnTo>
                  <a:lnTo>
                    <a:pt x="1" y="29202"/>
                  </a:lnTo>
                  <a:lnTo>
                    <a:pt x="1" y="29202"/>
                  </a:lnTo>
                  <a:lnTo>
                    <a:pt x="1190" y="29182"/>
                  </a:lnTo>
                  <a:lnTo>
                    <a:pt x="2380" y="29162"/>
                  </a:lnTo>
                  <a:lnTo>
                    <a:pt x="4759" y="29060"/>
                  </a:lnTo>
                  <a:lnTo>
                    <a:pt x="9662" y="28938"/>
                  </a:lnTo>
                  <a:lnTo>
                    <a:pt x="12108" y="28857"/>
                  </a:lnTo>
                  <a:lnTo>
                    <a:pt x="14553" y="28775"/>
                  </a:lnTo>
                  <a:lnTo>
                    <a:pt x="14493" y="28572"/>
                  </a:lnTo>
                  <a:lnTo>
                    <a:pt x="14439" y="28349"/>
                  </a:lnTo>
                  <a:lnTo>
                    <a:pt x="14390" y="28105"/>
                  </a:lnTo>
                  <a:lnTo>
                    <a:pt x="14348" y="27841"/>
                  </a:lnTo>
                  <a:lnTo>
                    <a:pt x="14318" y="27577"/>
                  </a:lnTo>
                  <a:lnTo>
                    <a:pt x="14294" y="27272"/>
                  </a:lnTo>
                  <a:lnTo>
                    <a:pt x="14282" y="26947"/>
                  </a:lnTo>
                  <a:lnTo>
                    <a:pt x="14276" y="26601"/>
                  </a:lnTo>
                  <a:lnTo>
                    <a:pt x="14282" y="24996"/>
                  </a:lnTo>
                  <a:lnTo>
                    <a:pt x="14300" y="23390"/>
                  </a:lnTo>
                  <a:lnTo>
                    <a:pt x="14330" y="21785"/>
                  </a:lnTo>
                  <a:lnTo>
                    <a:pt x="14372" y="20159"/>
                  </a:lnTo>
                  <a:lnTo>
                    <a:pt x="14421" y="18534"/>
                  </a:lnTo>
                  <a:lnTo>
                    <a:pt x="14481" y="16908"/>
                  </a:lnTo>
                  <a:lnTo>
                    <a:pt x="14541" y="15282"/>
                  </a:lnTo>
                  <a:lnTo>
                    <a:pt x="14620" y="13657"/>
                  </a:lnTo>
                  <a:lnTo>
                    <a:pt x="14698" y="12011"/>
                  </a:lnTo>
                  <a:lnTo>
                    <a:pt x="14783" y="10385"/>
                  </a:lnTo>
                  <a:lnTo>
                    <a:pt x="14867" y="8759"/>
                  </a:lnTo>
                  <a:lnTo>
                    <a:pt x="14964" y="7134"/>
                  </a:lnTo>
                  <a:lnTo>
                    <a:pt x="15151" y="3882"/>
                  </a:lnTo>
                  <a:lnTo>
                    <a:pt x="15345" y="651"/>
                  </a:lnTo>
                  <a:lnTo>
                    <a:pt x="11969" y="448"/>
                  </a:lnTo>
                  <a:lnTo>
                    <a:pt x="8587" y="265"/>
                  </a:lnTo>
                  <a:lnTo>
                    <a:pt x="5200" y="123"/>
                  </a:lnTo>
                  <a:lnTo>
                    <a:pt x="1824"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6"/>
            <p:cNvSpPr/>
            <p:nvPr/>
          </p:nvSpPr>
          <p:spPr>
            <a:xfrm>
              <a:off x="-570100" y="-2895375"/>
              <a:ext cx="87300" cy="1707475"/>
            </a:xfrm>
            <a:custGeom>
              <a:avLst/>
              <a:gdLst/>
              <a:ahLst/>
              <a:cxnLst/>
              <a:rect l="l" t="t" r="r" b="b"/>
              <a:pathLst>
                <a:path w="3492" h="68299" extrusionOk="0">
                  <a:moveTo>
                    <a:pt x="3491" y="0"/>
                  </a:moveTo>
                  <a:lnTo>
                    <a:pt x="2670" y="102"/>
                  </a:lnTo>
                  <a:lnTo>
                    <a:pt x="1831" y="163"/>
                  </a:lnTo>
                  <a:lnTo>
                    <a:pt x="991" y="203"/>
                  </a:lnTo>
                  <a:lnTo>
                    <a:pt x="152" y="224"/>
                  </a:lnTo>
                  <a:lnTo>
                    <a:pt x="230" y="2317"/>
                  </a:lnTo>
                  <a:lnTo>
                    <a:pt x="303" y="4430"/>
                  </a:lnTo>
                  <a:lnTo>
                    <a:pt x="375" y="6544"/>
                  </a:lnTo>
                  <a:lnTo>
                    <a:pt x="436" y="8657"/>
                  </a:lnTo>
                  <a:lnTo>
                    <a:pt x="496" y="10770"/>
                  </a:lnTo>
                  <a:lnTo>
                    <a:pt x="550" y="12904"/>
                  </a:lnTo>
                  <a:lnTo>
                    <a:pt x="599" y="15038"/>
                  </a:lnTo>
                  <a:lnTo>
                    <a:pt x="641" y="17171"/>
                  </a:lnTo>
                  <a:lnTo>
                    <a:pt x="677" y="19325"/>
                  </a:lnTo>
                  <a:lnTo>
                    <a:pt x="707" y="21459"/>
                  </a:lnTo>
                  <a:lnTo>
                    <a:pt x="732" y="23613"/>
                  </a:lnTo>
                  <a:lnTo>
                    <a:pt x="756" y="25767"/>
                  </a:lnTo>
                  <a:lnTo>
                    <a:pt x="768" y="27901"/>
                  </a:lnTo>
                  <a:lnTo>
                    <a:pt x="780" y="30055"/>
                  </a:lnTo>
                  <a:lnTo>
                    <a:pt x="786" y="32209"/>
                  </a:lnTo>
                  <a:lnTo>
                    <a:pt x="786" y="34363"/>
                  </a:lnTo>
                  <a:lnTo>
                    <a:pt x="774" y="36517"/>
                  </a:lnTo>
                  <a:lnTo>
                    <a:pt x="762" y="38651"/>
                  </a:lnTo>
                  <a:lnTo>
                    <a:pt x="744" y="40805"/>
                  </a:lnTo>
                  <a:lnTo>
                    <a:pt x="726" y="42959"/>
                  </a:lnTo>
                  <a:lnTo>
                    <a:pt x="695" y="45092"/>
                  </a:lnTo>
                  <a:lnTo>
                    <a:pt x="659" y="47226"/>
                  </a:lnTo>
                  <a:lnTo>
                    <a:pt x="617" y="49360"/>
                  </a:lnTo>
                  <a:lnTo>
                    <a:pt x="575" y="51494"/>
                  </a:lnTo>
                  <a:lnTo>
                    <a:pt x="520" y="53607"/>
                  </a:lnTo>
                  <a:lnTo>
                    <a:pt x="466" y="55741"/>
                  </a:lnTo>
                  <a:lnTo>
                    <a:pt x="399" y="57834"/>
                  </a:lnTo>
                  <a:lnTo>
                    <a:pt x="333" y="59947"/>
                  </a:lnTo>
                  <a:lnTo>
                    <a:pt x="261" y="62040"/>
                  </a:lnTo>
                  <a:lnTo>
                    <a:pt x="176" y="64133"/>
                  </a:lnTo>
                  <a:lnTo>
                    <a:pt x="92" y="66226"/>
                  </a:lnTo>
                  <a:lnTo>
                    <a:pt x="1" y="68299"/>
                  </a:lnTo>
                  <a:lnTo>
                    <a:pt x="381" y="68035"/>
                  </a:lnTo>
                  <a:lnTo>
                    <a:pt x="762" y="67791"/>
                  </a:lnTo>
                  <a:lnTo>
                    <a:pt x="1142" y="67588"/>
                  </a:lnTo>
                  <a:lnTo>
                    <a:pt x="1523" y="67385"/>
                  </a:lnTo>
                  <a:lnTo>
                    <a:pt x="1909" y="67222"/>
                  </a:lnTo>
                  <a:lnTo>
                    <a:pt x="2296" y="67100"/>
                  </a:lnTo>
                  <a:lnTo>
                    <a:pt x="2682" y="66998"/>
                  </a:lnTo>
                  <a:lnTo>
                    <a:pt x="3062" y="66917"/>
                  </a:lnTo>
                  <a:lnTo>
                    <a:pt x="3020" y="66511"/>
                  </a:lnTo>
                  <a:lnTo>
                    <a:pt x="2978" y="66084"/>
                  </a:lnTo>
                  <a:lnTo>
                    <a:pt x="2960" y="65840"/>
                  </a:lnTo>
                  <a:lnTo>
                    <a:pt x="2948" y="65596"/>
                  </a:lnTo>
                  <a:lnTo>
                    <a:pt x="2942" y="65352"/>
                  </a:lnTo>
                  <a:lnTo>
                    <a:pt x="2936" y="65129"/>
                  </a:lnTo>
                  <a:lnTo>
                    <a:pt x="2924" y="57001"/>
                  </a:lnTo>
                  <a:lnTo>
                    <a:pt x="2918" y="48872"/>
                  </a:lnTo>
                  <a:lnTo>
                    <a:pt x="2924" y="44808"/>
                  </a:lnTo>
                  <a:lnTo>
                    <a:pt x="2930" y="40744"/>
                  </a:lnTo>
                  <a:lnTo>
                    <a:pt x="2942" y="36680"/>
                  </a:lnTo>
                  <a:lnTo>
                    <a:pt x="2966" y="32615"/>
                  </a:lnTo>
                  <a:lnTo>
                    <a:pt x="2990" y="28551"/>
                  </a:lnTo>
                  <a:lnTo>
                    <a:pt x="3026" y="24487"/>
                  </a:lnTo>
                  <a:lnTo>
                    <a:pt x="3075" y="20443"/>
                  </a:lnTo>
                  <a:lnTo>
                    <a:pt x="3129" y="16379"/>
                  </a:lnTo>
                  <a:lnTo>
                    <a:pt x="3195" y="12335"/>
                  </a:lnTo>
                  <a:lnTo>
                    <a:pt x="3274" y="8291"/>
                  </a:lnTo>
                  <a:lnTo>
                    <a:pt x="3364" y="4247"/>
                  </a:lnTo>
                  <a:lnTo>
                    <a:pt x="3473" y="224"/>
                  </a:lnTo>
                  <a:lnTo>
                    <a:pt x="3473" y="163"/>
                  </a:lnTo>
                  <a:lnTo>
                    <a:pt x="3485" y="102"/>
                  </a:lnTo>
                  <a:lnTo>
                    <a:pt x="3491" y="61"/>
                  </a:lnTo>
                  <a:lnTo>
                    <a:pt x="3491"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6"/>
            <p:cNvSpPr/>
            <p:nvPr/>
          </p:nvSpPr>
          <p:spPr>
            <a:xfrm>
              <a:off x="-267400" y="-18858525"/>
              <a:ext cx="355075" cy="701600"/>
            </a:xfrm>
            <a:custGeom>
              <a:avLst/>
              <a:gdLst/>
              <a:ahLst/>
              <a:cxnLst/>
              <a:rect l="l" t="t" r="r" b="b"/>
              <a:pathLst>
                <a:path w="14203" h="28064" extrusionOk="0">
                  <a:moveTo>
                    <a:pt x="1178" y="0"/>
                  </a:moveTo>
                  <a:lnTo>
                    <a:pt x="1123" y="3394"/>
                  </a:lnTo>
                  <a:lnTo>
                    <a:pt x="1063" y="6808"/>
                  </a:lnTo>
                  <a:lnTo>
                    <a:pt x="1027" y="8494"/>
                  </a:lnTo>
                  <a:lnTo>
                    <a:pt x="991" y="10201"/>
                  </a:lnTo>
                  <a:lnTo>
                    <a:pt x="948" y="11908"/>
                  </a:lnTo>
                  <a:lnTo>
                    <a:pt x="900" y="13595"/>
                  </a:lnTo>
                  <a:lnTo>
                    <a:pt x="846" y="15282"/>
                  </a:lnTo>
                  <a:lnTo>
                    <a:pt x="779" y="16968"/>
                  </a:lnTo>
                  <a:lnTo>
                    <a:pt x="713" y="18635"/>
                  </a:lnTo>
                  <a:lnTo>
                    <a:pt x="634" y="20281"/>
                  </a:lnTo>
                  <a:lnTo>
                    <a:pt x="544" y="21927"/>
                  </a:lnTo>
                  <a:lnTo>
                    <a:pt x="447" y="23552"/>
                  </a:lnTo>
                  <a:lnTo>
                    <a:pt x="338" y="25158"/>
                  </a:lnTo>
                  <a:lnTo>
                    <a:pt x="218" y="26763"/>
                  </a:lnTo>
                  <a:lnTo>
                    <a:pt x="200" y="26966"/>
                  </a:lnTo>
                  <a:lnTo>
                    <a:pt x="175" y="27149"/>
                  </a:lnTo>
                  <a:lnTo>
                    <a:pt x="151" y="27332"/>
                  </a:lnTo>
                  <a:lnTo>
                    <a:pt x="121" y="27494"/>
                  </a:lnTo>
                  <a:lnTo>
                    <a:pt x="67" y="27779"/>
                  </a:lnTo>
                  <a:lnTo>
                    <a:pt x="0" y="28063"/>
                  </a:lnTo>
                  <a:lnTo>
                    <a:pt x="6558" y="27840"/>
                  </a:lnTo>
                  <a:lnTo>
                    <a:pt x="9837" y="27759"/>
                  </a:lnTo>
                  <a:lnTo>
                    <a:pt x="13116" y="27698"/>
                  </a:lnTo>
                  <a:lnTo>
                    <a:pt x="13267" y="26031"/>
                  </a:lnTo>
                  <a:lnTo>
                    <a:pt x="13406" y="24365"/>
                  </a:lnTo>
                  <a:lnTo>
                    <a:pt x="13533" y="22699"/>
                  </a:lnTo>
                  <a:lnTo>
                    <a:pt x="13647" y="21032"/>
                  </a:lnTo>
                  <a:lnTo>
                    <a:pt x="13750" y="19366"/>
                  </a:lnTo>
                  <a:lnTo>
                    <a:pt x="13847" y="17720"/>
                  </a:lnTo>
                  <a:lnTo>
                    <a:pt x="13925" y="16054"/>
                  </a:lnTo>
                  <a:lnTo>
                    <a:pt x="13998" y="14408"/>
                  </a:lnTo>
                  <a:lnTo>
                    <a:pt x="14058" y="12741"/>
                  </a:lnTo>
                  <a:lnTo>
                    <a:pt x="14106" y="11075"/>
                  </a:lnTo>
                  <a:lnTo>
                    <a:pt x="14143" y="9409"/>
                  </a:lnTo>
                  <a:lnTo>
                    <a:pt x="14173" y="7722"/>
                  </a:lnTo>
                  <a:lnTo>
                    <a:pt x="14191" y="6036"/>
                  </a:lnTo>
                  <a:lnTo>
                    <a:pt x="14203" y="4349"/>
                  </a:lnTo>
                  <a:lnTo>
                    <a:pt x="14197" y="2662"/>
                  </a:lnTo>
                  <a:lnTo>
                    <a:pt x="14185" y="935"/>
                  </a:lnTo>
                  <a:lnTo>
                    <a:pt x="10930" y="711"/>
                  </a:lnTo>
                  <a:lnTo>
                    <a:pt x="7675" y="468"/>
                  </a:lnTo>
                  <a:lnTo>
                    <a:pt x="4426" y="224"/>
                  </a:lnTo>
                  <a:lnTo>
                    <a:pt x="1178"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6"/>
            <p:cNvSpPr/>
            <p:nvPr/>
          </p:nvSpPr>
          <p:spPr>
            <a:xfrm>
              <a:off x="-204450" y="-7391400"/>
              <a:ext cx="503475" cy="1695300"/>
            </a:xfrm>
            <a:custGeom>
              <a:avLst/>
              <a:gdLst/>
              <a:ahLst/>
              <a:cxnLst/>
              <a:rect l="l" t="t" r="r" b="b"/>
              <a:pathLst>
                <a:path w="20139" h="67812" extrusionOk="0">
                  <a:moveTo>
                    <a:pt x="10701" y="10364"/>
                  </a:moveTo>
                  <a:lnTo>
                    <a:pt x="10858" y="10384"/>
                  </a:lnTo>
                  <a:lnTo>
                    <a:pt x="11015" y="10405"/>
                  </a:lnTo>
                  <a:lnTo>
                    <a:pt x="11172" y="10445"/>
                  </a:lnTo>
                  <a:lnTo>
                    <a:pt x="11329" y="10506"/>
                  </a:lnTo>
                  <a:lnTo>
                    <a:pt x="11480" y="10588"/>
                  </a:lnTo>
                  <a:lnTo>
                    <a:pt x="11631" y="10669"/>
                  </a:lnTo>
                  <a:lnTo>
                    <a:pt x="11782" y="10771"/>
                  </a:lnTo>
                  <a:lnTo>
                    <a:pt x="11932" y="10872"/>
                  </a:lnTo>
                  <a:lnTo>
                    <a:pt x="12077" y="10994"/>
                  </a:lnTo>
                  <a:lnTo>
                    <a:pt x="12222" y="11136"/>
                  </a:lnTo>
                  <a:lnTo>
                    <a:pt x="12367" y="11279"/>
                  </a:lnTo>
                  <a:lnTo>
                    <a:pt x="12506" y="11441"/>
                  </a:lnTo>
                  <a:lnTo>
                    <a:pt x="12651" y="11624"/>
                  </a:lnTo>
                  <a:lnTo>
                    <a:pt x="12790" y="11807"/>
                  </a:lnTo>
                  <a:lnTo>
                    <a:pt x="12923" y="11990"/>
                  </a:lnTo>
                  <a:lnTo>
                    <a:pt x="13062" y="12213"/>
                  </a:lnTo>
                  <a:lnTo>
                    <a:pt x="13195" y="12417"/>
                  </a:lnTo>
                  <a:lnTo>
                    <a:pt x="13321" y="12660"/>
                  </a:lnTo>
                  <a:lnTo>
                    <a:pt x="13454" y="12904"/>
                  </a:lnTo>
                  <a:lnTo>
                    <a:pt x="13581" y="13148"/>
                  </a:lnTo>
                  <a:lnTo>
                    <a:pt x="13708" y="13412"/>
                  </a:lnTo>
                  <a:lnTo>
                    <a:pt x="13835" y="13697"/>
                  </a:lnTo>
                  <a:lnTo>
                    <a:pt x="14076" y="14266"/>
                  </a:lnTo>
                  <a:lnTo>
                    <a:pt x="14312" y="14875"/>
                  </a:lnTo>
                  <a:lnTo>
                    <a:pt x="14535" y="15546"/>
                  </a:lnTo>
                  <a:lnTo>
                    <a:pt x="14759" y="16237"/>
                  </a:lnTo>
                  <a:lnTo>
                    <a:pt x="14964" y="16948"/>
                  </a:lnTo>
                  <a:lnTo>
                    <a:pt x="15169" y="17720"/>
                  </a:lnTo>
                  <a:lnTo>
                    <a:pt x="15362" y="18513"/>
                  </a:lnTo>
                  <a:lnTo>
                    <a:pt x="15544" y="19326"/>
                  </a:lnTo>
                  <a:lnTo>
                    <a:pt x="15719" y="20179"/>
                  </a:lnTo>
                  <a:lnTo>
                    <a:pt x="15888" y="21053"/>
                  </a:lnTo>
                  <a:lnTo>
                    <a:pt x="16045" y="21947"/>
                  </a:lnTo>
                  <a:lnTo>
                    <a:pt x="16190" y="22882"/>
                  </a:lnTo>
                  <a:lnTo>
                    <a:pt x="16329" y="23817"/>
                  </a:lnTo>
                  <a:lnTo>
                    <a:pt x="16455" y="24792"/>
                  </a:lnTo>
                  <a:lnTo>
                    <a:pt x="16570" y="25767"/>
                  </a:lnTo>
                  <a:lnTo>
                    <a:pt x="16679" y="26763"/>
                  </a:lnTo>
                  <a:lnTo>
                    <a:pt x="16775" y="27779"/>
                  </a:lnTo>
                  <a:lnTo>
                    <a:pt x="16860" y="28816"/>
                  </a:lnTo>
                  <a:lnTo>
                    <a:pt x="16938" y="29852"/>
                  </a:lnTo>
                  <a:lnTo>
                    <a:pt x="16999" y="30909"/>
                  </a:lnTo>
                  <a:lnTo>
                    <a:pt x="17053" y="31986"/>
                  </a:lnTo>
                  <a:lnTo>
                    <a:pt x="17095" y="33063"/>
                  </a:lnTo>
                  <a:lnTo>
                    <a:pt x="17126" y="34140"/>
                  </a:lnTo>
                  <a:lnTo>
                    <a:pt x="17144" y="35217"/>
                  </a:lnTo>
                  <a:lnTo>
                    <a:pt x="17150" y="36294"/>
                  </a:lnTo>
                  <a:lnTo>
                    <a:pt x="17144" y="37391"/>
                  </a:lnTo>
                  <a:lnTo>
                    <a:pt x="17126" y="38468"/>
                  </a:lnTo>
                  <a:lnTo>
                    <a:pt x="17095" y="39565"/>
                  </a:lnTo>
                  <a:lnTo>
                    <a:pt x="17047" y="40642"/>
                  </a:lnTo>
                  <a:lnTo>
                    <a:pt x="16993" y="41719"/>
                  </a:lnTo>
                  <a:lnTo>
                    <a:pt x="16926" y="42796"/>
                  </a:lnTo>
                  <a:lnTo>
                    <a:pt x="16842" y="43853"/>
                  </a:lnTo>
                  <a:lnTo>
                    <a:pt x="16745" y="44910"/>
                  </a:lnTo>
                  <a:lnTo>
                    <a:pt x="16637" y="45946"/>
                  </a:lnTo>
                  <a:lnTo>
                    <a:pt x="16516" y="46983"/>
                  </a:lnTo>
                  <a:lnTo>
                    <a:pt x="16449" y="47491"/>
                  </a:lnTo>
                  <a:lnTo>
                    <a:pt x="16377" y="47999"/>
                  </a:lnTo>
                  <a:lnTo>
                    <a:pt x="16304" y="48507"/>
                  </a:lnTo>
                  <a:lnTo>
                    <a:pt x="16226" y="48994"/>
                  </a:lnTo>
                  <a:lnTo>
                    <a:pt x="16147" y="49482"/>
                  </a:lnTo>
                  <a:lnTo>
                    <a:pt x="16063" y="49970"/>
                  </a:lnTo>
                  <a:lnTo>
                    <a:pt x="15972" y="50457"/>
                  </a:lnTo>
                  <a:lnTo>
                    <a:pt x="15882" y="50945"/>
                  </a:lnTo>
                  <a:lnTo>
                    <a:pt x="15785" y="51413"/>
                  </a:lnTo>
                  <a:lnTo>
                    <a:pt x="15688" y="51880"/>
                  </a:lnTo>
                  <a:lnTo>
                    <a:pt x="15586" y="52347"/>
                  </a:lnTo>
                  <a:lnTo>
                    <a:pt x="15477" y="52794"/>
                  </a:lnTo>
                  <a:lnTo>
                    <a:pt x="15368" y="53262"/>
                  </a:lnTo>
                  <a:lnTo>
                    <a:pt x="15254" y="53709"/>
                  </a:lnTo>
                  <a:lnTo>
                    <a:pt x="15133" y="54136"/>
                  </a:lnTo>
                  <a:lnTo>
                    <a:pt x="15012" y="54583"/>
                  </a:lnTo>
                  <a:lnTo>
                    <a:pt x="14909" y="54522"/>
                  </a:lnTo>
                  <a:lnTo>
                    <a:pt x="14801" y="54501"/>
                  </a:lnTo>
                  <a:lnTo>
                    <a:pt x="14698" y="54522"/>
                  </a:lnTo>
                  <a:lnTo>
                    <a:pt x="14589" y="54562"/>
                  </a:lnTo>
                  <a:lnTo>
                    <a:pt x="14481" y="54623"/>
                  </a:lnTo>
                  <a:lnTo>
                    <a:pt x="14366" y="54725"/>
                  </a:lnTo>
                  <a:lnTo>
                    <a:pt x="14251" y="54887"/>
                  </a:lnTo>
                  <a:lnTo>
                    <a:pt x="14137" y="55070"/>
                  </a:lnTo>
                  <a:lnTo>
                    <a:pt x="13974" y="55355"/>
                  </a:lnTo>
                  <a:lnTo>
                    <a:pt x="13817" y="55619"/>
                  </a:lnTo>
                  <a:lnTo>
                    <a:pt x="13653" y="55863"/>
                  </a:lnTo>
                  <a:lnTo>
                    <a:pt x="13490" y="56086"/>
                  </a:lnTo>
                  <a:lnTo>
                    <a:pt x="13327" y="56310"/>
                  </a:lnTo>
                  <a:lnTo>
                    <a:pt x="13158" y="56513"/>
                  </a:lnTo>
                  <a:lnTo>
                    <a:pt x="12995" y="56696"/>
                  </a:lnTo>
                  <a:lnTo>
                    <a:pt x="12826" y="56879"/>
                  </a:lnTo>
                  <a:lnTo>
                    <a:pt x="12663" y="57021"/>
                  </a:lnTo>
                  <a:lnTo>
                    <a:pt x="12494" y="57163"/>
                  </a:lnTo>
                  <a:lnTo>
                    <a:pt x="12325" y="57306"/>
                  </a:lnTo>
                  <a:lnTo>
                    <a:pt x="12156" y="57428"/>
                  </a:lnTo>
                  <a:lnTo>
                    <a:pt x="11987" y="57529"/>
                  </a:lnTo>
                  <a:lnTo>
                    <a:pt x="11812" y="57610"/>
                  </a:lnTo>
                  <a:lnTo>
                    <a:pt x="11643" y="57692"/>
                  </a:lnTo>
                  <a:lnTo>
                    <a:pt x="11474" y="57732"/>
                  </a:lnTo>
                  <a:lnTo>
                    <a:pt x="11298" y="57793"/>
                  </a:lnTo>
                  <a:lnTo>
                    <a:pt x="11129" y="57814"/>
                  </a:lnTo>
                  <a:lnTo>
                    <a:pt x="10960" y="57834"/>
                  </a:lnTo>
                  <a:lnTo>
                    <a:pt x="10785" y="57854"/>
                  </a:lnTo>
                  <a:lnTo>
                    <a:pt x="10616" y="57834"/>
                  </a:lnTo>
                  <a:lnTo>
                    <a:pt x="10447" y="57814"/>
                  </a:lnTo>
                  <a:lnTo>
                    <a:pt x="10272" y="57793"/>
                  </a:lnTo>
                  <a:lnTo>
                    <a:pt x="10103" y="57753"/>
                  </a:lnTo>
                  <a:lnTo>
                    <a:pt x="9934" y="57692"/>
                  </a:lnTo>
                  <a:lnTo>
                    <a:pt x="9759" y="57610"/>
                  </a:lnTo>
                  <a:lnTo>
                    <a:pt x="9590" y="57529"/>
                  </a:lnTo>
                  <a:lnTo>
                    <a:pt x="9420" y="57428"/>
                  </a:lnTo>
                  <a:lnTo>
                    <a:pt x="9251" y="57326"/>
                  </a:lnTo>
                  <a:lnTo>
                    <a:pt x="9088" y="57204"/>
                  </a:lnTo>
                  <a:lnTo>
                    <a:pt x="8919" y="57062"/>
                  </a:lnTo>
                  <a:lnTo>
                    <a:pt x="8750" y="56920"/>
                  </a:lnTo>
                  <a:lnTo>
                    <a:pt x="8587" y="56777"/>
                  </a:lnTo>
                  <a:lnTo>
                    <a:pt x="8424" y="56594"/>
                  </a:lnTo>
                  <a:lnTo>
                    <a:pt x="8261" y="56412"/>
                  </a:lnTo>
                  <a:lnTo>
                    <a:pt x="8098" y="56229"/>
                  </a:lnTo>
                  <a:lnTo>
                    <a:pt x="7772" y="55802"/>
                  </a:lnTo>
                  <a:lnTo>
                    <a:pt x="7458" y="55334"/>
                  </a:lnTo>
                  <a:lnTo>
                    <a:pt x="7144" y="54826"/>
                  </a:lnTo>
                  <a:lnTo>
                    <a:pt x="6842" y="54278"/>
                  </a:lnTo>
                  <a:lnTo>
                    <a:pt x="6691" y="53973"/>
                  </a:lnTo>
                  <a:lnTo>
                    <a:pt x="6546" y="53688"/>
                  </a:lnTo>
                  <a:lnTo>
                    <a:pt x="6395" y="53363"/>
                  </a:lnTo>
                  <a:lnTo>
                    <a:pt x="6256" y="53038"/>
                  </a:lnTo>
                  <a:lnTo>
                    <a:pt x="6111" y="52713"/>
                  </a:lnTo>
                  <a:lnTo>
                    <a:pt x="5972" y="52368"/>
                  </a:lnTo>
                  <a:lnTo>
                    <a:pt x="5834" y="52002"/>
                  </a:lnTo>
                  <a:lnTo>
                    <a:pt x="5695" y="51636"/>
                  </a:lnTo>
                  <a:lnTo>
                    <a:pt x="5562" y="51270"/>
                  </a:lnTo>
                  <a:lnTo>
                    <a:pt x="5429" y="50884"/>
                  </a:lnTo>
                  <a:lnTo>
                    <a:pt x="5302" y="50478"/>
                  </a:lnTo>
                  <a:lnTo>
                    <a:pt x="5175" y="50071"/>
                  </a:lnTo>
                  <a:lnTo>
                    <a:pt x="5049" y="49665"/>
                  </a:lnTo>
                  <a:lnTo>
                    <a:pt x="4928" y="49238"/>
                  </a:lnTo>
                  <a:lnTo>
                    <a:pt x="4807" y="48791"/>
                  </a:lnTo>
                  <a:lnTo>
                    <a:pt x="4692" y="48364"/>
                  </a:lnTo>
                  <a:lnTo>
                    <a:pt x="4578" y="47897"/>
                  </a:lnTo>
                  <a:lnTo>
                    <a:pt x="4469" y="47450"/>
                  </a:lnTo>
                  <a:lnTo>
                    <a:pt x="4360" y="46983"/>
                  </a:lnTo>
                  <a:lnTo>
                    <a:pt x="4257" y="46495"/>
                  </a:lnTo>
                  <a:lnTo>
                    <a:pt x="4137" y="45926"/>
                  </a:lnTo>
                  <a:lnTo>
                    <a:pt x="4022" y="45377"/>
                  </a:lnTo>
                  <a:lnTo>
                    <a:pt x="3919" y="44808"/>
                  </a:lnTo>
                  <a:lnTo>
                    <a:pt x="3823" y="44239"/>
                  </a:lnTo>
                  <a:lnTo>
                    <a:pt x="3726" y="43650"/>
                  </a:lnTo>
                  <a:lnTo>
                    <a:pt x="3642" y="43081"/>
                  </a:lnTo>
                  <a:lnTo>
                    <a:pt x="3563" y="42492"/>
                  </a:lnTo>
                  <a:lnTo>
                    <a:pt x="3491" y="41923"/>
                  </a:lnTo>
                  <a:lnTo>
                    <a:pt x="3424" y="41333"/>
                  </a:lnTo>
                  <a:lnTo>
                    <a:pt x="3364" y="40744"/>
                  </a:lnTo>
                  <a:lnTo>
                    <a:pt x="3309" y="40155"/>
                  </a:lnTo>
                  <a:lnTo>
                    <a:pt x="3261" y="39565"/>
                  </a:lnTo>
                  <a:lnTo>
                    <a:pt x="3213" y="38976"/>
                  </a:lnTo>
                  <a:lnTo>
                    <a:pt x="3177" y="38387"/>
                  </a:lnTo>
                  <a:lnTo>
                    <a:pt x="3146" y="37797"/>
                  </a:lnTo>
                  <a:lnTo>
                    <a:pt x="3122" y="37188"/>
                  </a:lnTo>
                  <a:lnTo>
                    <a:pt x="3098" y="36599"/>
                  </a:lnTo>
                  <a:lnTo>
                    <a:pt x="3086" y="36009"/>
                  </a:lnTo>
                  <a:lnTo>
                    <a:pt x="3074" y="35420"/>
                  </a:lnTo>
                  <a:lnTo>
                    <a:pt x="3074" y="34831"/>
                  </a:lnTo>
                  <a:lnTo>
                    <a:pt x="3074" y="34241"/>
                  </a:lnTo>
                  <a:lnTo>
                    <a:pt x="3080" y="33652"/>
                  </a:lnTo>
                  <a:lnTo>
                    <a:pt x="3092" y="33063"/>
                  </a:lnTo>
                  <a:lnTo>
                    <a:pt x="3110" y="32473"/>
                  </a:lnTo>
                  <a:lnTo>
                    <a:pt x="3134" y="31884"/>
                  </a:lnTo>
                  <a:lnTo>
                    <a:pt x="3158" y="31295"/>
                  </a:lnTo>
                  <a:lnTo>
                    <a:pt x="3189" y="30726"/>
                  </a:lnTo>
                  <a:lnTo>
                    <a:pt x="3231" y="30136"/>
                  </a:lnTo>
                  <a:lnTo>
                    <a:pt x="3273" y="29567"/>
                  </a:lnTo>
                  <a:lnTo>
                    <a:pt x="3315" y="28999"/>
                  </a:lnTo>
                  <a:lnTo>
                    <a:pt x="3370" y="28430"/>
                  </a:lnTo>
                  <a:lnTo>
                    <a:pt x="3424" y="27861"/>
                  </a:lnTo>
                  <a:lnTo>
                    <a:pt x="3485" y="27312"/>
                  </a:lnTo>
                  <a:lnTo>
                    <a:pt x="3551" y="26743"/>
                  </a:lnTo>
                  <a:lnTo>
                    <a:pt x="3617" y="26194"/>
                  </a:lnTo>
                  <a:lnTo>
                    <a:pt x="3696" y="25646"/>
                  </a:lnTo>
                  <a:lnTo>
                    <a:pt x="3768" y="25117"/>
                  </a:lnTo>
                  <a:lnTo>
                    <a:pt x="3853" y="24569"/>
                  </a:lnTo>
                  <a:lnTo>
                    <a:pt x="3937" y="24040"/>
                  </a:lnTo>
                  <a:lnTo>
                    <a:pt x="4028" y="23512"/>
                  </a:lnTo>
                  <a:lnTo>
                    <a:pt x="4125" y="23004"/>
                  </a:lnTo>
                  <a:lnTo>
                    <a:pt x="4221" y="22496"/>
                  </a:lnTo>
                  <a:lnTo>
                    <a:pt x="4324" y="21988"/>
                  </a:lnTo>
                  <a:lnTo>
                    <a:pt x="4433" y="21480"/>
                  </a:lnTo>
                  <a:lnTo>
                    <a:pt x="4541" y="20992"/>
                  </a:lnTo>
                  <a:lnTo>
                    <a:pt x="4656" y="20504"/>
                  </a:lnTo>
                  <a:lnTo>
                    <a:pt x="4771" y="20037"/>
                  </a:lnTo>
                  <a:lnTo>
                    <a:pt x="4892" y="19570"/>
                  </a:lnTo>
                  <a:lnTo>
                    <a:pt x="5018" y="19102"/>
                  </a:lnTo>
                  <a:lnTo>
                    <a:pt x="5145" y="18655"/>
                  </a:lnTo>
                  <a:lnTo>
                    <a:pt x="5278" y="18228"/>
                  </a:lnTo>
                  <a:lnTo>
                    <a:pt x="5411" y="17781"/>
                  </a:lnTo>
                  <a:lnTo>
                    <a:pt x="5550" y="17355"/>
                  </a:lnTo>
                  <a:lnTo>
                    <a:pt x="5689" y="16948"/>
                  </a:lnTo>
                  <a:lnTo>
                    <a:pt x="5834" y="16542"/>
                  </a:lnTo>
                  <a:lnTo>
                    <a:pt x="5978" y="16156"/>
                  </a:lnTo>
                  <a:lnTo>
                    <a:pt x="6129" y="15770"/>
                  </a:lnTo>
                  <a:lnTo>
                    <a:pt x="6280" y="15404"/>
                  </a:lnTo>
                  <a:lnTo>
                    <a:pt x="6437" y="15038"/>
                  </a:lnTo>
                  <a:lnTo>
                    <a:pt x="6594" y="14672"/>
                  </a:lnTo>
                  <a:lnTo>
                    <a:pt x="6757" y="14347"/>
                  </a:lnTo>
                  <a:lnTo>
                    <a:pt x="6920" y="14022"/>
                  </a:lnTo>
                  <a:lnTo>
                    <a:pt x="7084" y="13697"/>
                  </a:lnTo>
                  <a:lnTo>
                    <a:pt x="7253" y="13392"/>
                  </a:lnTo>
                  <a:lnTo>
                    <a:pt x="7440" y="13087"/>
                  </a:lnTo>
                  <a:lnTo>
                    <a:pt x="7621" y="12782"/>
                  </a:lnTo>
                  <a:lnTo>
                    <a:pt x="7802" y="12498"/>
                  </a:lnTo>
                  <a:lnTo>
                    <a:pt x="7977" y="12254"/>
                  </a:lnTo>
                  <a:lnTo>
                    <a:pt x="8158" y="12010"/>
                  </a:lnTo>
                  <a:lnTo>
                    <a:pt x="8340" y="11787"/>
                  </a:lnTo>
                  <a:lnTo>
                    <a:pt x="8515" y="11583"/>
                  </a:lnTo>
                  <a:lnTo>
                    <a:pt x="8690" y="11380"/>
                  </a:lnTo>
                  <a:lnTo>
                    <a:pt x="8865" y="11218"/>
                  </a:lnTo>
                  <a:lnTo>
                    <a:pt x="9034" y="11055"/>
                  </a:lnTo>
                  <a:lnTo>
                    <a:pt x="9209" y="10913"/>
                  </a:lnTo>
                  <a:lnTo>
                    <a:pt x="9378" y="10791"/>
                  </a:lnTo>
                  <a:lnTo>
                    <a:pt x="9547" y="10689"/>
                  </a:lnTo>
                  <a:lnTo>
                    <a:pt x="9716" y="10588"/>
                  </a:lnTo>
                  <a:lnTo>
                    <a:pt x="9885" y="10527"/>
                  </a:lnTo>
                  <a:lnTo>
                    <a:pt x="10048" y="10466"/>
                  </a:lnTo>
                  <a:lnTo>
                    <a:pt x="10218" y="10405"/>
                  </a:lnTo>
                  <a:lnTo>
                    <a:pt x="10381" y="10384"/>
                  </a:lnTo>
                  <a:lnTo>
                    <a:pt x="10538" y="10364"/>
                  </a:lnTo>
                  <a:close/>
                  <a:moveTo>
                    <a:pt x="10622" y="0"/>
                  </a:moveTo>
                  <a:lnTo>
                    <a:pt x="10381" y="21"/>
                  </a:lnTo>
                  <a:lnTo>
                    <a:pt x="10139" y="41"/>
                  </a:lnTo>
                  <a:lnTo>
                    <a:pt x="9891" y="102"/>
                  </a:lnTo>
                  <a:lnTo>
                    <a:pt x="9650" y="183"/>
                  </a:lnTo>
                  <a:lnTo>
                    <a:pt x="9408" y="265"/>
                  </a:lnTo>
                  <a:lnTo>
                    <a:pt x="9161" y="387"/>
                  </a:lnTo>
                  <a:lnTo>
                    <a:pt x="8919" y="508"/>
                  </a:lnTo>
                  <a:lnTo>
                    <a:pt x="8672" y="671"/>
                  </a:lnTo>
                  <a:lnTo>
                    <a:pt x="8430" y="834"/>
                  </a:lnTo>
                  <a:lnTo>
                    <a:pt x="8189" y="1037"/>
                  </a:lnTo>
                  <a:lnTo>
                    <a:pt x="7947" y="1260"/>
                  </a:lnTo>
                  <a:lnTo>
                    <a:pt x="7705" y="1484"/>
                  </a:lnTo>
                  <a:lnTo>
                    <a:pt x="7464" y="1748"/>
                  </a:lnTo>
                  <a:lnTo>
                    <a:pt x="7222" y="2012"/>
                  </a:lnTo>
                  <a:lnTo>
                    <a:pt x="6981" y="2317"/>
                  </a:lnTo>
                  <a:lnTo>
                    <a:pt x="6745" y="2622"/>
                  </a:lnTo>
                  <a:lnTo>
                    <a:pt x="6510" y="2967"/>
                  </a:lnTo>
                  <a:lnTo>
                    <a:pt x="6274" y="3313"/>
                  </a:lnTo>
                  <a:lnTo>
                    <a:pt x="6039" y="3699"/>
                  </a:lnTo>
                  <a:lnTo>
                    <a:pt x="5809" y="4105"/>
                  </a:lnTo>
                  <a:lnTo>
                    <a:pt x="5574" y="4512"/>
                  </a:lnTo>
                  <a:lnTo>
                    <a:pt x="5350" y="4959"/>
                  </a:lnTo>
                  <a:lnTo>
                    <a:pt x="5121" y="5406"/>
                  </a:lnTo>
                  <a:lnTo>
                    <a:pt x="4904" y="5873"/>
                  </a:lnTo>
                  <a:lnTo>
                    <a:pt x="4686" y="6361"/>
                  </a:lnTo>
                  <a:lnTo>
                    <a:pt x="4475" y="6849"/>
                  </a:lnTo>
                  <a:lnTo>
                    <a:pt x="4264" y="7357"/>
                  </a:lnTo>
                  <a:lnTo>
                    <a:pt x="4064" y="7885"/>
                  </a:lnTo>
                  <a:lnTo>
                    <a:pt x="3865" y="8434"/>
                  </a:lnTo>
                  <a:lnTo>
                    <a:pt x="3666" y="8982"/>
                  </a:lnTo>
                  <a:lnTo>
                    <a:pt x="3472" y="9551"/>
                  </a:lnTo>
                  <a:lnTo>
                    <a:pt x="3285" y="10141"/>
                  </a:lnTo>
                  <a:lnTo>
                    <a:pt x="3104" y="10730"/>
                  </a:lnTo>
                  <a:lnTo>
                    <a:pt x="2929" y="11340"/>
                  </a:lnTo>
                  <a:lnTo>
                    <a:pt x="2754" y="11949"/>
                  </a:lnTo>
                  <a:lnTo>
                    <a:pt x="2585" y="12579"/>
                  </a:lnTo>
                  <a:lnTo>
                    <a:pt x="2422" y="13229"/>
                  </a:lnTo>
                  <a:lnTo>
                    <a:pt x="2259" y="13880"/>
                  </a:lnTo>
                  <a:lnTo>
                    <a:pt x="2108" y="14530"/>
                  </a:lnTo>
                  <a:lnTo>
                    <a:pt x="1957" y="15201"/>
                  </a:lnTo>
                  <a:lnTo>
                    <a:pt x="1812" y="15891"/>
                  </a:lnTo>
                  <a:lnTo>
                    <a:pt x="1673" y="16582"/>
                  </a:lnTo>
                  <a:lnTo>
                    <a:pt x="1540" y="17294"/>
                  </a:lnTo>
                  <a:lnTo>
                    <a:pt x="1407" y="18005"/>
                  </a:lnTo>
                  <a:lnTo>
                    <a:pt x="1287" y="18716"/>
                  </a:lnTo>
                  <a:lnTo>
                    <a:pt x="1166" y="19448"/>
                  </a:lnTo>
                  <a:lnTo>
                    <a:pt x="1051" y="20179"/>
                  </a:lnTo>
                  <a:lnTo>
                    <a:pt x="942" y="20911"/>
                  </a:lnTo>
                  <a:lnTo>
                    <a:pt x="840" y="21663"/>
                  </a:lnTo>
                  <a:lnTo>
                    <a:pt x="743" y="22415"/>
                  </a:lnTo>
                  <a:lnTo>
                    <a:pt x="652" y="23187"/>
                  </a:lnTo>
                  <a:lnTo>
                    <a:pt x="568" y="23959"/>
                  </a:lnTo>
                  <a:lnTo>
                    <a:pt x="489" y="24731"/>
                  </a:lnTo>
                  <a:lnTo>
                    <a:pt x="411" y="25503"/>
                  </a:lnTo>
                  <a:lnTo>
                    <a:pt x="345" y="26296"/>
                  </a:lnTo>
                  <a:lnTo>
                    <a:pt x="284" y="27088"/>
                  </a:lnTo>
                  <a:lnTo>
                    <a:pt x="224" y="27881"/>
                  </a:lnTo>
                  <a:lnTo>
                    <a:pt x="175" y="28673"/>
                  </a:lnTo>
                  <a:lnTo>
                    <a:pt x="133" y="29486"/>
                  </a:lnTo>
                  <a:lnTo>
                    <a:pt x="91" y="30279"/>
                  </a:lnTo>
                  <a:lnTo>
                    <a:pt x="61" y="31092"/>
                  </a:lnTo>
                  <a:lnTo>
                    <a:pt x="37" y="31904"/>
                  </a:lnTo>
                  <a:lnTo>
                    <a:pt x="18" y="32717"/>
                  </a:lnTo>
                  <a:lnTo>
                    <a:pt x="6" y="33530"/>
                  </a:lnTo>
                  <a:lnTo>
                    <a:pt x="0" y="34343"/>
                  </a:lnTo>
                  <a:lnTo>
                    <a:pt x="0" y="35156"/>
                  </a:lnTo>
                  <a:lnTo>
                    <a:pt x="6" y="35989"/>
                  </a:lnTo>
                  <a:lnTo>
                    <a:pt x="18" y="36802"/>
                  </a:lnTo>
                  <a:lnTo>
                    <a:pt x="43" y="37615"/>
                  </a:lnTo>
                  <a:lnTo>
                    <a:pt x="67" y="38448"/>
                  </a:lnTo>
                  <a:lnTo>
                    <a:pt x="103" y="39261"/>
                  </a:lnTo>
                  <a:lnTo>
                    <a:pt x="145" y="40073"/>
                  </a:lnTo>
                  <a:lnTo>
                    <a:pt x="194" y="40907"/>
                  </a:lnTo>
                  <a:lnTo>
                    <a:pt x="248" y="41719"/>
                  </a:lnTo>
                  <a:lnTo>
                    <a:pt x="308" y="42532"/>
                  </a:lnTo>
                  <a:lnTo>
                    <a:pt x="381" y="43345"/>
                  </a:lnTo>
                  <a:lnTo>
                    <a:pt x="459" y="44138"/>
                  </a:lnTo>
                  <a:lnTo>
                    <a:pt x="544" y="44950"/>
                  </a:lnTo>
                  <a:lnTo>
                    <a:pt x="634" y="45763"/>
                  </a:lnTo>
                  <a:lnTo>
                    <a:pt x="731" y="46556"/>
                  </a:lnTo>
                  <a:lnTo>
                    <a:pt x="840" y="47348"/>
                  </a:lnTo>
                  <a:lnTo>
                    <a:pt x="954" y="48141"/>
                  </a:lnTo>
                  <a:lnTo>
                    <a:pt x="1075" y="48933"/>
                  </a:lnTo>
                  <a:lnTo>
                    <a:pt x="1208" y="49706"/>
                  </a:lnTo>
                  <a:lnTo>
                    <a:pt x="1347" y="50478"/>
                  </a:lnTo>
                  <a:lnTo>
                    <a:pt x="1492" y="51250"/>
                  </a:lnTo>
                  <a:lnTo>
                    <a:pt x="1637" y="51982"/>
                  </a:lnTo>
                  <a:lnTo>
                    <a:pt x="1782" y="52672"/>
                  </a:lnTo>
                  <a:lnTo>
                    <a:pt x="1939" y="53363"/>
                  </a:lnTo>
                  <a:lnTo>
                    <a:pt x="2096" y="54034"/>
                  </a:lnTo>
                  <a:lnTo>
                    <a:pt x="2259" y="54705"/>
                  </a:lnTo>
                  <a:lnTo>
                    <a:pt x="2422" y="55334"/>
                  </a:lnTo>
                  <a:lnTo>
                    <a:pt x="2591" y="55964"/>
                  </a:lnTo>
                  <a:lnTo>
                    <a:pt x="2766" y="56594"/>
                  </a:lnTo>
                  <a:lnTo>
                    <a:pt x="2947" y="57184"/>
                  </a:lnTo>
                  <a:lnTo>
                    <a:pt x="3128" y="57773"/>
                  </a:lnTo>
                  <a:lnTo>
                    <a:pt x="3315" y="58342"/>
                  </a:lnTo>
                  <a:lnTo>
                    <a:pt x="3503" y="58891"/>
                  </a:lnTo>
                  <a:lnTo>
                    <a:pt x="3696" y="59439"/>
                  </a:lnTo>
                  <a:lnTo>
                    <a:pt x="3895" y="59968"/>
                  </a:lnTo>
                  <a:lnTo>
                    <a:pt x="4094" y="60476"/>
                  </a:lnTo>
                  <a:lnTo>
                    <a:pt x="4294" y="60963"/>
                  </a:lnTo>
                  <a:lnTo>
                    <a:pt x="4505" y="61431"/>
                  </a:lnTo>
                  <a:lnTo>
                    <a:pt x="4710" y="61898"/>
                  </a:lnTo>
                  <a:lnTo>
                    <a:pt x="4922" y="62345"/>
                  </a:lnTo>
                  <a:lnTo>
                    <a:pt x="5139" y="62772"/>
                  </a:lnTo>
                  <a:lnTo>
                    <a:pt x="5357" y="63178"/>
                  </a:lnTo>
                  <a:lnTo>
                    <a:pt x="5574" y="63564"/>
                  </a:lnTo>
                  <a:lnTo>
                    <a:pt x="5797" y="63951"/>
                  </a:lnTo>
                  <a:lnTo>
                    <a:pt x="6021" y="64316"/>
                  </a:lnTo>
                  <a:lnTo>
                    <a:pt x="6244" y="64662"/>
                  </a:lnTo>
                  <a:lnTo>
                    <a:pt x="6474" y="64987"/>
                  </a:lnTo>
                  <a:lnTo>
                    <a:pt x="6703" y="65292"/>
                  </a:lnTo>
                  <a:lnTo>
                    <a:pt x="6939" y="65576"/>
                  </a:lnTo>
                  <a:lnTo>
                    <a:pt x="7168" y="65861"/>
                  </a:lnTo>
                  <a:lnTo>
                    <a:pt x="7404" y="66125"/>
                  </a:lnTo>
                  <a:lnTo>
                    <a:pt x="7645" y="66348"/>
                  </a:lnTo>
                  <a:lnTo>
                    <a:pt x="7881" y="66572"/>
                  </a:lnTo>
                  <a:lnTo>
                    <a:pt x="8122" y="66775"/>
                  </a:lnTo>
                  <a:lnTo>
                    <a:pt x="8364" y="66978"/>
                  </a:lnTo>
                  <a:lnTo>
                    <a:pt x="8605" y="67141"/>
                  </a:lnTo>
                  <a:lnTo>
                    <a:pt x="8847" y="67283"/>
                  </a:lnTo>
                  <a:lnTo>
                    <a:pt x="9088" y="67425"/>
                  </a:lnTo>
                  <a:lnTo>
                    <a:pt x="9336" y="67527"/>
                  </a:lnTo>
                  <a:lnTo>
                    <a:pt x="9577" y="67629"/>
                  </a:lnTo>
                  <a:lnTo>
                    <a:pt x="9825" y="67690"/>
                  </a:lnTo>
                  <a:lnTo>
                    <a:pt x="10073" y="67751"/>
                  </a:lnTo>
                  <a:lnTo>
                    <a:pt x="10320" y="67791"/>
                  </a:lnTo>
                  <a:lnTo>
                    <a:pt x="10568" y="67812"/>
                  </a:lnTo>
                  <a:lnTo>
                    <a:pt x="10809" y="67812"/>
                  </a:lnTo>
                  <a:lnTo>
                    <a:pt x="11057" y="67791"/>
                  </a:lnTo>
                  <a:lnTo>
                    <a:pt x="11304" y="67751"/>
                  </a:lnTo>
                  <a:lnTo>
                    <a:pt x="11552" y="67690"/>
                  </a:lnTo>
                  <a:lnTo>
                    <a:pt x="11800" y="67608"/>
                  </a:lnTo>
                  <a:lnTo>
                    <a:pt x="12041" y="67507"/>
                  </a:lnTo>
                  <a:lnTo>
                    <a:pt x="12289" y="67385"/>
                  </a:lnTo>
                  <a:lnTo>
                    <a:pt x="12530" y="67243"/>
                  </a:lnTo>
                  <a:lnTo>
                    <a:pt x="12772" y="67080"/>
                  </a:lnTo>
                  <a:lnTo>
                    <a:pt x="13019" y="66897"/>
                  </a:lnTo>
                  <a:lnTo>
                    <a:pt x="13255" y="66694"/>
                  </a:lnTo>
                  <a:lnTo>
                    <a:pt x="13496" y="66470"/>
                  </a:lnTo>
                  <a:lnTo>
                    <a:pt x="13738" y="66227"/>
                  </a:lnTo>
                  <a:lnTo>
                    <a:pt x="13974" y="65962"/>
                  </a:lnTo>
                  <a:lnTo>
                    <a:pt x="14209" y="65678"/>
                  </a:lnTo>
                  <a:lnTo>
                    <a:pt x="14445" y="65373"/>
                  </a:lnTo>
                  <a:lnTo>
                    <a:pt x="14680" y="65048"/>
                  </a:lnTo>
                  <a:lnTo>
                    <a:pt x="14909" y="64702"/>
                  </a:lnTo>
                  <a:lnTo>
                    <a:pt x="15139" y="64316"/>
                  </a:lnTo>
                  <a:lnTo>
                    <a:pt x="15368" y="63930"/>
                  </a:lnTo>
                  <a:lnTo>
                    <a:pt x="15592" y="63524"/>
                  </a:lnTo>
                  <a:lnTo>
                    <a:pt x="15670" y="63341"/>
                  </a:lnTo>
                  <a:lnTo>
                    <a:pt x="15749" y="63178"/>
                  </a:lnTo>
                  <a:lnTo>
                    <a:pt x="15821" y="62996"/>
                  </a:lnTo>
                  <a:lnTo>
                    <a:pt x="15888" y="62792"/>
                  </a:lnTo>
                  <a:lnTo>
                    <a:pt x="15948" y="62589"/>
                  </a:lnTo>
                  <a:lnTo>
                    <a:pt x="16002" y="62386"/>
                  </a:lnTo>
                  <a:lnTo>
                    <a:pt x="16051" y="62183"/>
                  </a:lnTo>
                  <a:lnTo>
                    <a:pt x="16099" y="61959"/>
                  </a:lnTo>
                  <a:lnTo>
                    <a:pt x="16135" y="61736"/>
                  </a:lnTo>
                  <a:lnTo>
                    <a:pt x="16172" y="61512"/>
                  </a:lnTo>
                  <a:lnTo>
                    <a:pt x="16208" y="61289"/>
                  </a:lnTo>
                  <a:lnTo>
                    <a:pt x="16232" y="61045"/>
                  </a:lnTo>
                  <a:lnTo>
                    <a:pt x="16256" y="60821"/>
                  </a:lnTo>
                  <a:lnTo>
                    <a:pt x="16274" y="60598"/>
                  </a:lnTo>
                  <a:lnTo>
                    <a:pt x="16286" y="60354"/>
                  </a:lnTo>
                  <a:lnTo>
                    <a:pt x="16298" y="60130"/>
                  </a:lnTo>
                  <a:lnTo>
                    <a:pt x="16480" y="59643"/>
                  </a:lnTo>
                  <a:lnTo>
                    <a:pt x="16655" y="59155"/>
                  </a:lnTo>
                  <a:lnTo>
                    <a:pt x="16824" y="58647"/>
                  </a:lnTo>
                  <a:lnTo>
                    <a:pt x="16993" y="58139"/>
                  </a:lnTo>
                  <a:lnTo>
                    <a:pt x="17156" y="57610"/>
                  </a:lnTo>
                  <a:lnTo>
                    <a:pt x="17313" y="57082"/>
                  </a:lnTo>
                  <a:lnTo>
                    <a:pt x="17470" y="56533"/>
                  </a:lnTo>
                  <a:lnTo>
                    <a:pt x="17621" y="55985"/>
                  </a:lnTo>
                  <a:lnTo>
                    <a:pt x="17766" y="55416"/>
                  </a:lnTo>
                  <a:lnTo>
                    <a:pt x="17905" y="54847"/>
                  </a:lnTo>
                  <a:lnTo>
                    <a:pt x="18044" y="54278"/>
                  </a:lnTo>
                  <a:lnTo>
                    <a:pt x="18176" y="53668"/>
                  </a:lnTo>
                  <a:lnTo>
                    <a:pt x="18303" y="53079"/>
                  </a:lnTo>
                  <a:lnTo>
                    <a:pt x="18430" y="52469"/>
                  </a:lnTo>
                  <a:lnTo>
                    <a:pt x="18551" y="51860"/>
                  </a:lnTo>
                  <a:lnTo>
                    <a:pt x="18665" y="51230"/>
                  </a:lnTo>
                  <a:lnTo>
                    <a:pt x="18780" y="50600"/>
                  </a:lnTo>
                  <a:lnTo>
                    <a:pt x="18883" y="49949"/>
                  </a:lnTo>
                  <a:lnTo>
                    <a:pt x="18992" y="49319"/>
                  </a:lnTo>
                  <a:lnTo>
                    <a:pt x="19088" y="48669"/>
                  </a:lnTo>
                  <a:lnTo>
                    <a:pt x="19179" y="47999"/>
                  </a:lnTo>
                  <a:lnTo>
                    <a:pt x="19269" y="47328"/>
                  </a:lnTo>
                  <a:lnTo>
                    <a:pt x="19360" y="46657"/>
                  </a:lnTo>
                  <a:lnTo>
                    <a:pt x="19438" y="45987"/>
                  </a:lnTo>
                  <a:lnTo>
                    <a:pt x="19517" y="45296"/>
                  </a:lnTo>
                  <a:lnTo>
                    <a:pt x="19589" y="44625"/>
                  </a:lnTo>
                  <a:lnTo>
                    <a:pt x="19656" y="43914"/>
                  </a:lnTo>
                  <a:lnTo>
                    <a:pt x="19716" y="43223"/>
                  </a:lnTo>
                  <a:lnTo>
                    <a:pt x="19777" y="42532"/>
                  </a:lnTo>
                  <a:lnTo>
                    <a:pt x="19831" y="41821"/>
                  </a:lnTo>
                  <a:lnTo>
                    <a:pt x="19885" y="41110"/>
                  </a:lnTo>
                  <a:lnTo>
                    <a:pt x="19928" y="40399"/>
                  </a:lnTo>
                  <a:lnTo>
                    <a:pt x="19970" y="39667"/>
                  </a:lnTo>
                  <a:lnTo>
                    <a:pt x="20006" y="38956"/>
                  </a:lnTo>
                  <a:lnTo>
                    <a:pt x="20036" y="38224"/>
                  </a:lnTo>
                  <a:lnTo>
                    <a:pt x="20066" y="37513"/>
                  </a:lnTo>
                  <a:lnTo>
                    <a:pt x="20091" y="36781"/>
                  </a:lnTo>
                  <a:lnTo>
                    <a:pt x="20109" y="36050"/>
                  </a:lnTo>
                  <a:lnTo>
                    <a:pt x="20121" y="35318"/>
                  </a:lnTo>
                  <a:lnTo>
                    <a:pt x="20133" y="34587"/>
                  </a:lnTo>
                  <a:lnTo>
                    <a:pt x="20139" y="33835"/>
                  </a:lnTo>
                  <a:lnTo>
                    <a:pt x="20139" y="33103"/>
                  </a:lnTo>
                  <a:lnTo>
                    <a:pt x="20133" y="32372"/>
                  </a:lnTo>
                  <a:lnTo>
                    <a:pt x="20127" y="31640"/>
                  </a:lnTo>
                  <a:lnTo>
                    <a:pt x="20109" y="30888"/>
                  </a:lnTo>
                  <a:lnTo>
                    <a:pt x="20097" y="30157"/>
                  </a:lnTo>
                  <a:lnTo>
                    <a:pt x="20072" y="29405"/>
                  </a:lnTo>
                  <a:lnTo>
                    <a:pt x="20042" y="28673"/>
                  </a:lnTo>
                  <a:lnTo>
                    <a:pt x="20012" y="27942"/>
                  </a:lnTo>
                  <a:lnTo>
                    <a:pt x="19976" y="27210"/>
                  </a:lnTo>
                  <a:lnTo>
                    <a:pt x="19934" y="26479"/>
                  </a:lnTo>
                  <a:lnTo>
                    <a:pt x="19891" y="25727"/>
                  </a:lnTo>
                  <a:lnTo>
                    <a:pt x="19837" y="24995"/>
                  </a:lnTo>
                  <a:lnTo>
                    <a:pt x="19783" y="24264"/>
                  </a:lnTo>
                  <a:lnTo>
                    <a:pt x="19728" y="23552"/>
                  </a:lnTo>
                  <a:lnTo>
                    <a:pt x="19662" y="22821"/>
                  </a:lnTo>
                  <a:lnTo>
                    <a:pt x="19589" y="22089"/>
                  </a:lnTo>
                  <a:lnTo>
                    <a:pt x="19517" y="21378"/>
                  </a:lnTo>
                  <a:lnTo>
                    <a:pt x="19438" y="20667"/>
                  </a:lnTo>
                  <a:lnTo>
                    <a:pt x="19360" y="19956"/>
                  </a:lnTo>
                  <a:lnTo>
                    <a:pt x="19269" y="19244"/>
                  </a:lnTo>
                  <a:lnTo>
                    <a:pt x="19179" y="18533"/>
                  </a:lnTo>
                  <a:lnTo>
                    <a:pt x="19082" y="17842"/>
                  </a:lnTo>
                  <a:lnTo>
                    <a:pt x="18979" y="17151"/>
                  </a:lnTo>
                  <a:lnTo>
                    <a:pt x="18853" y="16339"/>
                  </a:lnTo>
                  <a:lnTo>
                    <a:pt x="18720" y="15566"/>
                  </a:lnTo>
                  <a:lnTo>
                    <a:pt x="18587" y="14794"/>
                  </a:lnTo>
                  <a:lnTo>
                    <a:pt x="18448" y="14042"/>
                  </a:lnTo>
                  <a:lnTo>
                    <a:pt x="18303" y="13331"/>
                  </a:lnTo>
                  <a:lnTo>
                    <a:pt x="18152" y="12620"/>
                  </a:lnTo>
                  <a:lnTo>
                    <a:pt x="18001" y="11929"/>
                  </a:lnTo>
                  <a:lnTo>
                    <a:pt x="17838" y="11258"/>
                  </a:lnTo>
                  <a:lnTo>
                    <a:pt x="17675" y="10608"/>
                  </a:lnTo>
                  <a:lnTo>
                    <a:pt x="17512" y="9978"/>
                  </a:lnTo>
                  <a:lnTo>
                    <a:pt x="17343" y="9368"/>
                  </a:lnTo>
                  <a:lnTo>
                    <a:pt x="17168" y="8779"/>
                  </a:lnTo>
                  <a:lnTo>
                    <a:pt x="16987" y="8190"/>
                  </a:lnTo>
                  <a:lnTo>
                    <a:pt x="16806" y="7641"/>
                  </a:lnTo>
                  <a:lnTo>
                    <a:pt x="16618" y="7113"/>
                  </a:lnTo>
                  <a:lnTo>
                    <a:pt x="16431" y="6584"/>
                  </a:lnTo>
                  <a:lnTo>
                    <a:pt x="16238" y="6097"/>
                  </a:lnTo>
                  <a:lnTo>
                    <a:pt x="16039" y="5609"/>
                  </a:lnTo>
                  <a:lnTo>
                    <a:pt x="15839" y="5162"/>
                  </a:lnTo>
                  <a:lnTo>
                    <a:pt x="15640" y="4715"/>
                  </a:lnTo>
                  <a:lnTo>
                    <a:pt x="15429" y="4288"/>
                  </a:lnTo>
                  <a:lnTo>
                    <a:pt x="15223" y="3902"/>
                  </a:lnTo>
                  <a:lnTo>
                    <a:pt x="15012" y="3516"/>
                  </a:lnTo>
                  <a:lnTo>
                    <a:pt x="14801" y="3150"/>
                  </a:lnTo>
                  <a:lnTo>
                    <a:pt x="14583" y="2805"/>
                  </a:lnTo>
                  <a:lnTo>
                    <a:pt x="14366" y="2480"/>
                  </a:lnTo>
                  <a:lnTo>
                    <a:pt x="14143" y="2175"/>
                  </a:lnTo>
                  <a:lnTo>
                    <a:pt x="13919" y="1911"/>
                  </a:lnTo>
                  <a:lnTo>
                    <a:pt x="13696" y="1646"/>
                  </a:lnTo>
                  <a:lnTo>
                    <a:pt x="13466" y="1403"/>
                  </a:lnTo>
                  <a:lnTo>
                    <a:pt x="13237" y="1159"/>
                  </a:lnTo>
                  <a:lnTo>
                    <a:pt x="13007" y="956"/>
                  </a:lnTo>
                  <a:lnTo>
                    <a:pt x="12772" y="773"/>
                  </a:lnTo>
                  <a:lnTo>
                    <a:pt x="12542" y="610"/>
                  </a:lnTo>
                  <a:lnTo>
                    <a:pt x="12307" y="468"/>
                  </a:lnTo>
                  <a:lnTo>
                    <a:pt x="12065" y="346"/>
                  </a:lnTo>
                  <a:lnTo>
                    <a:pt x="11830" y="224"/>
                  </a:lnTo>
                  <a:lnTo>
                    <a:pt x="11588" y="143"/>
                  </a:lnTo>
                  <a:lnTo>
                    <a:pt x="11347" y="82"/>
                  </a:lnTo>
                  <a:lnTo>
                    <a:pt x="11111" y="41"/>
                  </a:lnTo>
                  <a:lnTo>
                    <a:pt x="10864" y="0"/>
                  </a:lnTo>
                  <a:close/>
                </a:path>
              </a:pathLst>
            </a:custGeom>
            <a:solidFill>
              <a:srgbClr val="231F2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6"/>
            <p:cNvSpPr/>
            <p:nvPr/>
          </p:nvSpPr>
          <p:spPr>
            <a:xfrm>
              <a:off x="-127625" y="-7132300"/>
              <a:ext cx="351925" cy="1187275"/>
            </a:xfrm>
            <a:custGeom>
              <a:avLst/>
              <a:gdLst/>
              <a:ahLst/>
              <a:cxnLst/>
              <a:rect l="l" t="t" r="r" b="b"/>
              <a:pathLst>
                <a:path w="14077" h="47491" extrusionOk="0">
                  <a:moveTo>
                    <a:pt x="7465" y="0"/>
                  </a:moveTo>
                  <a:lnTo>
                    <a:pt x="7308" y="20"/>
                  </a:lnTo>
                  <a:lnTo>
                    <a:pt x="7145" y="41"/>
                  </a:lnTo>
                  <a:lnTo>
                    <a:pt x="6975" y="102"/>
                  </a:lnTo>
                  <a:lnTo>
                    <a:pt x="6812" y="163"/>
                  </a:lnTo>
                  <a:lnTo>
                    <a:pt x="6643" y="224"/>
                  </a:lnTo>
                  <a:lnTo>
                    <a:pt x="6474" y="325"/>
                  </a:lnTo>
                  <a:lnTo>
                    <a:pt x="6305" y="427"/>
                  </a:lnTo>
                  <a:lnTo>
                    <a:pt x="6136" y="549"/>
                  </a:lnTo>
                  <a:lnTo>
                    <a:pt x="5961" y="691"/>
                  </a:lnTo>
                  <a:lnTo>
                    <a:pt x="5792" y="854"/>
                  </a:lnTo>
                  <a:lnTo>
                    <a:pt x="5617" y="1016"/>
                  </a:lnTo>
                  <a:lnTo>
                    <a:pt x="5442" y="1219"/>
                  </a:lnTo>
                  <a:lnTo>
                    <a:pt x="5267" y="1423"/>
                  </a:lnTo>
                  <a:lnTo>
                    <a:pt x="5085" y="1646"/>
                  </a:lnTo>
                  <a:lnTo>
                    <a:pt x="4904" y="1890"/>
                  </a:lnTo>
                  <a:lnTo>
                    <a:pt x="4729" y="2134"/>
                  </a:lnTo>
                  <a:lnTo>
                    <a:pt x="4548" y="2418"/>
                  </a:lnTo>
                  <a:lnTo>
                    <a:pt x="4367" y="2723"/>
                  </a:lnTo>
                  <a:lnTo>
                    <a:pt x="4180" y="3028"/>
                  </a:lnTo>
                  <a:lnTo>
                    <a:pt x="4011" y="3333"/>
                  </a:lnTo>
                  <a:lnTo>
                    <a:pt x="3847" y="3658"/>
                  </a:lnTo>
                  <a:lnTo>
                    <a:pt x="3684" y="3983"/>
                  </a:lnTo>
                  <a:lnTo>
                    <a:pt x="3521" y="4308"/>
                  </a:lnTo>
                  <a:lnTo>
                    <a:pt x="3364" y="4674"/>
                  </a:lnTo>
                  <a:lnTo>
                    <a:pt x="3207" y="5040"/>
                  </a:lnTo>
                  <a:lnTo>
                    <a:pt x="3056" y="5406"/>
                  </a:lnTo>
                  <a:lnTo>
                    <a:pt x="2905" y="5792"/>
                  </a:lnTo>
                  <a:lnTo>
                    <a:pt x="2761" y="6178"/>
                  </a:lnTo>
                  <a:lnTo>
                    <a:pt x="2616" y="6584"/>
                  </a:lnTo>
                  <a:lnTo>
                    <a:pt x="2477" y="6991"/>
                  </a:lnTo>
                  <a:lnTo>
                    <a:pt x="2338" y="7417"/>
                  </a:lnTo>
                  <a:lnTo>
                    <a:pt x="2205" y="7864"/>
                  </a:lnTo>
                  <a:lnTo>
                    <a:pt x="2072" y="8291"/>
                  </a:lnTo>
                  <a:lnTo>
                    <a:pt x="1945" y="8738"/>
                  </a:lnTo>
                  <a:lnTo>
                    <a:pt x="1819" y="9206"/>
                  </a:lnTo>
                  <a:lnTo>
                    <a:pt x="1698" y="9673"/>
                  </a:lnTo>
                  <a:lnTo>
                    <a:pt x="1583" y="10140"/>
                  </a:lnTo>
                  <a:lnTo>
                    <a:pt x="1468" y="10628"/>
                  </a:lnTo>
                  <a:lnTo>
                    <a:pt x="1360" y="11116"/>
                  </a:lnTo>
                  <a:lnTo>
                    <a:pt x="1251" y="11624"/>
                  </a:lnTo>
                  <a:lnTo>
                    <a:pt x="1148" y="12132"/>
                  </a:lnTo>
                  <a:lnTo>
                    <a:pt x="1052" y="12640"/>
                  </a:lnTo>
                  <a:lnTo>
                    <a:pt x="955" y="13148"/>
                  </a:lnTo>
                  <a:lnTo>
                    <a:pt x="864" y="13676"/>
                  </a:lnTo>
                  <a:lnTo>
                    <a:pt x="780" y="14205"/>
                  </a:lnTo>
                  <a:lnTo>
                    <a:pt x="695" y="14753"/>
                  </a:lnTo>
                  <a:lnTo>
                    <a:pt x="623" y="15282"/>
                  </a:lnTo>
                  <a:lnTo>
                    <a:pt x="544" y="15830"/>
                  </a:lnTo>
                  <a:lnTo>
                    <a:pt x="478" y="16379"/>
                  </a:lnTo>
                  <a:lnTo>
                    <a:pt x="412" y="16948"/>
                  </a:lnTo>
                  <a:lnTo>
                    <a:pt x="351" y="17497"/>
                  </a:lnTo>
                  <a:lnTo>
                    <a:pt x="297" y="18066"/>
                  </a:lnTo>
                  <a:lnTo>
                    <a:pt x="242" y="18635"/>
                  </a:lnTo>
                  <a:lnTo>
                    <a:pt x="200" y="19203"/>
                  </a:lnTo>
                  <a:lnTo>
                    <a:pt x="158" y="19772"/>
                  </a:lnTo>
                  <a:lnTo>
                    <a:pt x="116" y="20362"/>
                  </a:lnTo>
                  <a:lnTo>
                    <a:pt x="85" y="20931"/>
                  </a:lnTo>
                  <a:lnTo>
                    <a:pt x="61" y="21520"/>
                  </a:lnTo>
                  <a:lnTo>
                    <a:pt x="37" y="22109"/>
                  </a:lnTo>
                  <a:lnTo>
                    <a:pt x="19" y="22699"/>
                  </a:lnTo>
                  <a:lnTo>
                    <a:pt x="7" y="23288"/>
                  </a:lnTo>
                  <a:lnTo>
                    <a:pt x="1" y="23877"/>
                  </a:lnTo>
                  <a:lnTo>
                    <a:pt x="1" y="24467"/>
                  </a:lnTo>
                  <a:lnTo>
                    <a:pt x="1" y="25056"/>
                  </a:lnTo>
                  <a:lnTo>
                    <a:pt x="13" y="25645"/>
                  </a:lnTo>
                  <a:lnTo>
                    <a:pt x="25" y="26235"/>
                  </a:lnTo>
                  <a:lnTo>
                    <a:pt x="49" y="26824"/>
                  </a:lnTo>
                  <a:lnTo>
                    <a:pt x="73" y="27433"/>
                  </a:lnTo>
                  <a:lnTo>
                    <a:pt x="104" y="28023"/>
                  </a:lnTo>
                  <a:lnTo>
                    <a:pt x="140" y="28612"/>
                  </a:lnTo>
                  <a:lnTo>
                    <a:pt x="188" y="29201"/>
                  </a:lnTo>
                  <a:lnTo>
                    <a:pt x="236" y="29791"/>
                  </a:lnTo>
                  <a:lnTo>
                    <a:pt x="291" y="30380"/>
                  </a:lnTo>
                  <a:lnTo>
                    <a:pt x="351" y="30969"/>
                  </a:lnTo>
                  <a:lnTo>
                    <a:pt x="418" y="31559"/>
                  </a:lnTo>
                  <a:lnTo>
                    <a:pt x="490" y="32128"/>
                  </a:lnTo>
                  <a:lnTo>
                    <a:pt x="569" y="32717"/>
                  </a:lnTo>
                  <a:lnTo>
                    <a:pt x="653" y="33286"/>
                  </a:lnTo>
                  <a:lnTo>
                    <a:pt x="750" y="33875"/>
                  </a:lnTo>
                  <a:lnTo>
                    <a:pt x="846" y="34444"/>
                  </a:lnTo>
                  <a:lnTo>
                    <a:pt x="949" y="35013"/>
                  </a:lnTo>
                  <a:lnTo>
                    <a:pt x="1064" y="35562"/>
                  </a:lnTo>
                  <a:lnTo>
                    <a:pt x="1184" y="36131"/>
                  </a:lnTo>
                  <a:lnTo>
                    <a:pt x="1287" y="36619"/>
                  </a:lnTo>
                  <a:lnTo>
                    <a:pt x="1396" y="37086"/>
                  </a:lnTo>
                  <a:lnTo>
                    <a:pt x="1505" y="37533"/>
                  </a:lnTo>
                  <a:lnTo>
                    <a:pt x="1619" y="38000"/>
                  </a:lnTo>
                  <a:lnTo>
                    <a:pt x="1734" y="38427"/>
                  </a:lnTo>
                  <a:lnTo>
                    <a:pt x="1855" y="38874"/>
                  </a:lnTo>
                  <a:lnTo>
                    <a:pt x="1976" y="39301"/>
                  </a:lnTo>
                  <a:lnTo>
                    <a:pt x="2102" y="39707"/>
                  </a:lnTo>
                  <a:lnTo>
                    <a:pt x="2229" y="40114"/>
                  </a:lnTo>
                  <a:lnTo>
                    <a:pt x="2356" y="40520"/>
                  </a:lnTo>
                  <a:lnTo>
                    <a:pt x="2489" y="40906"/>
                  </a:lnTo>
                  <a:lnTo>
                    <a:pt x="2622" y="41272"/>
                  </a:lnTo>
                  <a:lnTo>
                    <a:pt x="2761" y="41638"/>
                  </a:lnTo>
                  <a:lnTo>
                    <a:pt x="2899" y="42004"/>
                  </a:lnTo>
                  <a:lnTo>
                    <a:pt x="3038" y="42349"/>
                  </a:lnTo>
                  <a:lnTo>
                    <a:pt x="3183" y="42674"/>
                  </a:lnTo>
                  <a:lnTo>
                    <a:pt x="3322" y="42999"/>
                  </a:lnTo>
                  <a:lnTo>
                    <a:pt x="3473" y="43324"/>
                  </a:lnTo>
                  <a:lnTo>
                    <a:pt x="3618" y="43609"/>
                  </a:lnTo>
                  <a:lnTo>
                    <a:pt x="3769" y="43914"/>
                  </a:lnTo>
                  <a:lnTo>
                    <a:pt x="4071" y="44462"/>
                  </a:lnTo>
                  <a:lnTo>
                    <a:pt x="4385" y="44970"/>
                  </a:lnTo>
                  <a:lnTo>
                    <a:pt x="4699" y="45438"/>
                  </a:lnTo>
                  <a:lnTo>
                    <a:pt x="5025" y="45865"/>
                  </a:lnTo>
                  <a:lnTo>
                    <a:pt x="5188" y="46048"/>
                  </a:lnTo>
                  <a:lnTo>
                    <a:pt x="5351" y="46230"/>
                  </a:lnTo>
                  <a:lnTo>
                    <a:pt x="5514" y="46413"/>
                  </a:lnTo>
                  <a:lnTo>
                    <a:pt x="5677" y="46556"/>
                  </a:lnTo>
                  <a:lnTo>
                    <a:pt x="5846" y="46698"/>
                  </a:lnTo>
                  <a:lnTo>
                    <a:pt x="6015" y="46840"/>
                  </a:lnTo>
                  <a:lnTo>
                    <a:pt x="6178" y="46962"/>
                  </a:lnTo>
                  <a:lnTo>
                    <a:pt x="6347" y="47064"/>
                  </a:lnTo>
                  <a:lnTo>
                    <a:pt x="6517" y="47165"/>
                  </a:lnTo>
                  <a:lnTo>
                    <a:pt x="6686" y="47246"/>
                  </a:lnTo>
                  <a:lnTo>
                    <a:pt x="6861" y="47328"/>
                  </a:lnTo>
                  <a:lnTo>
                    <a:pt x="7030" y="47389"/>
                  </a:lnTo>
                  <a:lnTo>
                    <a:pt x="7199" y="47429"/>
                  </a:lnTo>
                  <a:lnTo>
                    <a:pt x="7374" y="47450"/>
                  </a:lnTo>
                  <a:lnTo>
                    <a:pt x="7543" y="47470"/>
                  </a:lnTo>
                  <a:lnTo>
                    <a:pt x="7712" y="47490"/>
                  </a:lnTo>
                  <a:lnTo>
                    <a:pt x="7887" y="47470"/>
                  </a:lnTo>
                  <a:lnTo>
                    <a:pt x="8056" y="47450"/>
                  </a:lnTo>
                  <a:lnTo>
                    <a:pt x="8225" y="47429"/>
                  </a:lnTo>
                  <a:lnTo>
                    <a:pt x="8401" y="47368"/>
                  </a:lnTo>
                  <a:lnTo>
                    <a:pt x="8570" y="47328"/>
                  </a:lnTo>
                  <a:lnTo>
                    <a:pt x="8739" y="47246"/>
                  </a:lnTo>
                  <a:lnTo>
                    <a:pt x="8914" y="47165"/>
                  </a:lnTo>
                  <a:lnTo>
                    <a:pt x="9083" y="47064"/>
                  </a:lnTo>
                  <a:lnTo>
                    <a:pt x="9252" y="46942"/>
                  </a:lnTo>
                  <a:lnTo>
                    <a:pt x="9421" y="46799"/>
                  </a:lnTo>
                  <a:lnTo>
                    <a:pt x="9590" y="46657"/>
                  </a:lnTo>
                  <a:lnTo>
                    <a:pt x="9753" y="46515"/>
                  </a:lnTo>
                  <a:lnTo>
                    <a:pt x="9922" y="46332"/>
                  </a:lnTo>
                  <a:lnTo>
                    <a:pt x="10085" y="46149"/>
                  </a:lnTo>
                  <a:lnTo>
                    <a:pt x="10254" y="45946"/>
                  </a:lnTo>
                  <a:lnTo>
                    <a:pt x="10417" y="45722"/>
                  </a:lnTo>
                  <a:lnTo>
                    <a:pt x="10580" y="45499"/>
                  </a:lnTo>
                  <a:lnTo>
                    <a:pt x="10744" y="45255"/>
                  </a:lnTo>
                  <a:lnTo>
                    <a:pt x="10901" y="44991"/>
                  </a:lnTo>
                  <a:lnTo>
                    <a:pt x="11064" y="44706"/>
                  </a:lnTo>
                  <a:lnTo>
                    <a:pt x="11178" y="44523"/>
                  </a:lnTo>
                  <a:lnTo>
                    <a:pt x="11293" y="44361"/>
                  </a:lnTo>
                  <a:lnTo>
                    <a:pt x="11408" y="44259"/>
                  </a:lnTo>
                  <a:lnTo>
                    <a:pt x="11516" y="44198"/>
                  </a:lnTo>
                  <a:lnTo>
                    <a:pt x="11625" y="44158"/>
                  </a:lnTo>
                  <a:lnTo>
                    <a:pt x="11728" y="44137"/>
                  </a:lnTo>
                  <a:lnTo>
                    <a:pt x="11836" y="44158"/>
                  </a:lnTo>
                  <a:lnTo>
                    <a:pt x="11939" y="44219"/>
                  </a:lnTo>
                  <a:lnTo>
                    <a:pt x="12060" y="43772"/>
                  </a:lnTo>
                  <a:lnTo>
                    <a:pt x="12181" y="43345"/>
                  </a:lnTo>
                  <a:lnTo>
                    <a:pt x="12295" y="42898"/>
                  </a:lnTo>
                  <a:lnTo>
                    <a:pt x="12404" y="42430"/>
                  </a:lnTo>
                  <a:lnTo>
                    <a:pt x="12513" y="41983"/>
                  </a:lnTo>
                  <a:lnTo>
                    <a:pt x="12615" y="41516"/>
                  </a:lnTo>
                  <a:lnTo>
                    <a:pt x="12712" y="41049"/>
                  </a:lnTo>
                  <a:lnTo>
                    <a:pt x="12809" y="40581"/>
                  </a:lnTo>
                  <a:lnTo>
                    <a:pt x="12899" y="40093"/>
                  </a:lnTo>
                  <a:lnTo>
                    <a:pt x="12990" y="39606"/>
                  </a:lnTo>
                  <a:lnTo>
                    <a:pt x="13074" y="39118"/>
                  </a:lnTo>
                  <a:lnTo>
                    <a:pt x="13153" y="38630"/>
                  </a:lnTo>
                  <a:lnTo>
                    <a:pt x="13231" y="38143"/>
                  </a:lnTo>
                  <a:lnTo>
                    <a:pt x="13304" y="37635"/>
                  </a:lnTo>
                  <a:lnTo>
                    <a:pt x="13376" y="37127"/>
                  </a:lnTo>
                  <a:lnTo>
                    <a:pt x="13443" y="36619"/>
                  </a:lnTo>
                  <a:lnTo>
                    <a:pt x="13564" y="35582"/>
                  </a:lnTo>
                  <a:lnTo>
                    <a:pt x="13672" y="34546"/>
                  </a:lnTo>
                  <a:lnTo>
                    <a:pt x="13769" y="33489"/>
                  </a:lnTo>
                  <a:lnTo>
                    <a:pt x="13853" y="32432"/>
                  </a:lnTo>
                  <a:lnTo>
                    <a:pt x="13920" y="31355"/>
                  </a:lnTo>
                  <a:lnTo>
                    <a:pt x="13974" y="30278"/>
                  </a:lnTo>
                  <a:lnTo>
                    <a:pt x="14022" y="29201"/>
                  </a:lnTo>
                  <a:lnTo>
                    <a:pt x="14053" y="28104"/>
                  </a:lnTo>
                  <a:lnTo>
                    <a:pt x="14071" y="27027"/>
                  </a:lnTo>
                  <a:lnTo>
                    <a:pt x="14077" y="25930"/>
                  </a:lnTo>
                  <a:lnTo>
                    <a:pt x="14071" y="24853"/>
                  </a:lnTo>
                  <a:lnTo>
                    <a:pt x="14053" y="23776"/>
                  </a:lnTo>
                  <a:lnTo>
                    <a:pt x="14022" y="22699"/>
                  </a:lnTo>
                  <a:lnTo>
                    <a:pt x="13980" y="21622"/>
                  </a:lnTo>
                  <a:lnTo>
                    <a:pt x="13926" y="20545"/>
                  </a:lnTo>
                  <a:lnTo>
                    <a:pt x="13865" y="19488"/>
                  </a:lnTo>
                  <a:lnTo>
                    <a:pt x="13787" y="18452"/>
                  </a:lnTo>
                  <a:lnTo>
                    <a:pt x="13702" y="17415"/>
                  </a:lnTo>
                  <a:lnTo>
                    <a:pt x="13606" y="16399"/>
                  </a:lnTo>
                  <a:lnTo>
                    <a:pt x="13497" y="15403"/>
                  </a:lnTo>
                  <a:lnTo>
                    <a:pt x="13382" y="14428"/>
                  </a:lnTo>
                  <a:lnTo>
                    <a:pt x="13256" y="13453"/>
                  </a:lnTo>
                  <a:lnTo>
                    <a:pt x="13117" y="12518"/>
                  </a:lnTo>
                  <a:lnTo>
                    <a:pt x="12972" y="11583"/>
                  </a:lnTo>
                  <a:lnTo>
                    <a:pt x="12815" y="10689"/>
                  </a:lnTo>
                  <a:lnTo>
                    <a:pt x="12646" y="9815"/>
                  </a:lnTo>
                  <a:lnTo>
                    <a:pt x="12471" y="8962"/>
                  </a:lnTo>
                  <a:lnTo>
                    <a:pt x="12289" y="8149"/>
                  </a:lnTo>
                  <a:lnTo>
                    <a:pt x="12096" y="7356"/>
                  </a:lnTo>
                  <a:lnTo>
                    <a:pt x="11891" y="6584"/>
                  </a:lnTo>
                  <a:lnTo>
                    <a:pt x="11686" y="5873"/>
                  </a:lnTo>
                  <a:lnTo>
                    <a:pt x="11462" y="5182"/>
                  </a:lnTo>
                  <a:lnTo>
                    <a:pt x="11239" y="4511"/>
                  </a:lnTo>
                  <a:lnTo>
                    <a:pt x="11003" y="3902"/>
                  </a:lnTo>
                  <a:lnTo>
                    <a:pt x="10762" y="3333"/>
                  </a:lnTo>
                  <a:lnTo>
                    <a:pt x="10635" y="3048"/>
                  </a:lnTo>
                  <a:lnTo>
                    <a:pt x="10508" y="2784"/>
                  </a:lnTo>
                  <a:lnTo>
                    <a:pt x="10381" y="2540"/>
                  </a:lnTo>
                  <a:lnTo>
                    <a:pt x="10248" y="2296"/>
                  </a:lnTo>
                  <a:lnTo>
                    <a:pt x="10122" y="2053"/>
                  </a:lnTo>
                  <a:lnTo>
                    <a:pt x="9989" y="1849"/>
                  </a:lnTo>
                  <a:lnTo>
                    <a:pt x="9850" y="1626"/>
                  </a:lnTo>
                  <a:lnTo>
                    <a:pt x="9717" y="1443"/>
                  </a:lnTo>
                  <a:lnTo>
                    <a:pt x="9578" y="1260"/>
                  </a:lnTo>
                  <a:lnTo>
                    <a:pt x="9433" y="1077"/>
                  </a:lnTo>
                  <a:lnTo>
                    <a:pt x="9294" y="915"/>
                  </a:lnTo>
                  <a:lnTo>
                    <a:pt x="9149" y="772"/>
                  </a:lnTo>
                  <a:lnTo>
                    <a:pt x="9004" y="630"/>
                  </a:lnTo>
                  <a:lnTo>
                    <a:pt x="8859" y="508"/>
                  </a:lnTo>
                  <a:lnTo>
                    <a:pt x="8709" y="407"/>
                  </a:lnTo>
                  <a:lnTo>
                    <a:pt x="8558" y="305"/>
                  </a:lnTo>
                  <a:lnTo>
                    <a:pt x="8407" y="224"/>
                  </a:lnTo>
                  <a:lnTo>
                    <a:pt x="8256" y="142"/>
                  </a:lnTo>
                  <a:lnTo>
                    <a:pt x="8099" y="81"/>
                  </a:lnTo>
                  <a:lnTo>
                    <a:pt x="7942" y="41"/>
                  </a:lnTo>
                  <a:lnTo>
                    <a:pt x="7785" y="20"/>
                  </a:lnTo>
                  <a:lnTo>
                    <a:pt x="7628" y="0"/>
                  </a:lnTo>
                  <a:close/>
                </a:path>
              </a:pathLst>
            </a:custGeom>
            <a:solidFill>
              <a:srgbClr val="F9C06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6"/>
            <p:cNvSpPr/>
            <p:nvPr/>
          </p:nvSpPr>
          <p:spPr>
            <a:xfrm>
              <a:off x="110900" y="-18833125"/>
              <a:ext cx="342275" cy="665025"/>
            </a:xfrm>
            <a:custGeom>
              <a:avLst/>
              <a:gdLst/>
              <a:ahLst/>
              <a:cxnLst/>
              <a:rect l="l" t="t" r="r" b="b"/>
              <a:pathLst>
                <a:path w="13691" h="26601" extrusionOk="0">
                  <a:moveTo>
                    <a:pt x="599" y="0"/>
                  </a:moveTo>
                  <a:lnTo>
                    <a:pt x="665" y="1667"/>
                  </a:lnTo>
                  <a:lnTo>
                    <a:pt x="713" y="3333"/>
                  </a:lnTo>
                  <a:lnTo>
                    <a:pt x="756" y="5020"/>
                  </a:lnTo>
                  <a:lnTo>
                    <a:pt x="780" y="6686"/>
                  </a:lnTo>
                  <a:lnTo>
                    <a:pt x="792" y="8372"/>
                  </a:lnTo>
                  <a:lnTo>
                    <a:pt x="786" y="10059"/>
                  </a:lnTo>
                  <a:lnTo>
                    <a:pt x="768" y="11725"/>
                  </a:lnTo>
                  <a:lnTo>
                    <a:pt x="738" y="13412"/>
                  </a:lnTo>
                  <a:lnTo>
                    <a:pt x="695" y="15078"/>
                  </a:lnTo>
                  <a:lnTo>
                    <a:pt x="641" y="16765"/>
                  </a:lnTo>
                  <a:lnTo>
                    <a:pt x="568" y="18411"/>
                  </a:lnTo>
                  <a:lnTo>
                    <a:pt x="478" y="20077"/>
                  </a:lnTo>
                  <a:lnTo>
                    <a:pt x="381" y="21723"/>
                  </a:lnTo>
                  <a:lnTo>
                    <a:pt x="267" y="23369"/>
                  </a:lnTo>
                  <a:lnTo>
                    <a:pt x="140" y="24995"/>
                  </a:lnTo>
                  <a:lnTo>
                    <a:pt x="73" y="25808"/>
                  </a:lnTo>
                  <a:lnTo>
                    <a:pt x="1" y="26600"/>
                  </a:lnTo>
                  <a:lnTo>
                    <a:pt x="2622" y="26519"/>
                  </a:lnTo>
                  <a:lnTo>
                    <a:pt x="3932" y="26478"/>
                  </a:lnTo>
                  <a:lnTo>
                    <a:pt x="5248" y="26458"/>
                  </a:lnTo>
                  <a:lnTo>
                    <a:pt x="6130" y="26418"/>
                  </a:lnTo>
                  <a:lnTo>
                    <a:pt x="7030" y="26316"/>
                  </a:lnTo>
                  <a:lnTo>
                    <a:pt x="7948" y="26194"/>
                  </a:lnTo>
                  <a:lnTo>
                    <a:pt x="8884" y="26052"/>
                  </a:lnTo>
                  <a:lnTo>
                    <a:pt x="9832" y="25869"/>
                  </a:lnTo>
                  <a:lnTo>
                    <a:pt x="10792" y="25686"/>
                  </a:lnTo>
                  <a:lnTo>
                    <a:pt x="12730" y="25320"/>
                  </a:lnTo>
                  <a:lnTo>
                    <a:pt x="12706" y="24629"/>
                  </a:lnTo>
                  <a:lnTo>
                    <a:pt x="12688" y="23938"/>
                  </a:lnTo>
                  <a:lnTo>
                    <a:pt x="12670" y="22577"/>
                  </a:lnTo>
                  <a:lnTo>
                    <a:pt x="12658" y="21175"/>
                  </a:lnTo>
                  <a:lnTo>
                    <a:pt x="12652" y="19773"/>
                  </a:lnTo>
                  <a:lnTo>
                    <a:pt x="12664" y="18350"/>
                  </a:lnTo>
                  <a:lnTo>
                    <a:pt x="12682" y="16948"/>
                  </a:lnTo>
                  <a:lnTo>
                    <a:pt x="12706" y="15525"/>
                  </a:lnTo>
                  <a:lnTo>
                    <a:pt x="12736" y="14103"/>
                  </a:lnTo>
                  <a:lnTo>
                    <a:pt x="12772" y="12681"/>
                  </a:lnTo>
                  <a:lnTo>
                    <a:pt x="12809" y="11258"/>
                  </a:lnTo>
                  <a:lnTo>
                    <a:pt x="12893" y="8474"/>
                  </a:lnTo>
                  <a:lnTo>
                    <a:pt x="12978" y="5751"/>
                  </a:lnTo>
                  <a:lnTo>
                    <a:pt x="13050" y="3089"/>
                  </a:lnTo>
                  <a:lnTo>
                    <a:pt x="13062" y="2845"/>
                  </a:lnTo>
                  <a:lnTo>
                    <a:pt x="13074" y="2601"/>
                  </a:lnTo>
                  <a:lnTo>
                    <a:pt x="13098" y="2357"/>
                  </a:lnTo>
                  <a:lnTo>
                    <a:pt x="13123" y="2154"/>
                  </a:lnTo>
                  <a:lnTo>
                    <a:pt x="13159" y="1951"/>
                  </a:lnTo>
                  <a:lnTo>
                    <a:pt x="13195" y="1788"/>
                  </a:lnTo>
                  <a:lnTo>
                    <a:pt x="13231" y="1626"/>
                  </a:lnTo>
                  <a:lnTo>
                    <a:pt x="13274" y="1484"/>
                  </a:lnTo>
                  <a:lnTo>
                    <a:pt x="13322" y="1341"/>
                  </a:lnTo>
                  <a:lnTo>
                    <a:pt x="13370" y="1240"/>
                  </a:lnTo>
                  <a:lnTo>
                    <a:pt x="13419" y="1138"/>
                  </a:lnTo>
                  <a:lnTo>
                    <a:pt x="13473" y="1077"/>
                  </a:lnTo>
                  <a:lnTo>
                    <a:pt x="13527" y="1016"/>
                  </a:lnTo>
                  <a:lnTo>
                    <a:pt x="13582" y="976"/>
                  </a:lnTo>
                  <a:lnTo>
                    <a:pt x="13636" y="935"/>
                  </a:lnTo>
                  <a:lnTo>
                    <a:pt x="13690" y="935"/>
                  </a:lnTo>
                  <a:lnTo>
                    <a:pt x="13690" y="854"/>
                  </a:lnTo>
                  <a:lnTo>
                    <a:pt x="10423" y="671"/>
                  </a:lnTo>
                  <a:lnTo>
                    <a:pt x="7150" y="447"/>
                  </a:lnTo>
                  <a:lnTo>
                    <a:pt x="3878" y="224"/>
                  </a:lnTo>
                  <a:lnTo>
                    <a:pt x="599"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6"/>
            <p:cNvSpPr/>
            <p:nvPr/>
          </p:nvSpPr>
          <p:spPr>
            <a:xfrm>
              <a:off x="453150" y="-18811800"/>
              <a:ext cx="332300" cy="645725"/>
            </a:xfrm>
            <a:custGeom>
              <a:avLst/>
              <a:gdLst/>
              <a:ahLst/>
              <a:cxnLst/>
              <a:rect l="l" t="t" r="r" b="b"/>
              <a:pathLst>
                <a:path w="13292" h="25829" extrusionOk="0">
                  <a:moveTo>
                    <a:pt x="0" y="1"/>
                  </a:moveTo>
                  <a:lnTo>
                    <a:pt x="0" y="82"/>
                  </a:lnTo>
                  <a:lnTo>
                    <a:pt x="61" y="82"/>
                  </a:lnTo>
                  <a:lnTo>
                    <a:pt x="121" y="123"/>
                  </a:lnTo>
                  <a:lnTo>
                    <a:pt x="181" y="163"/>
                  </a:lnTo>
                  <a:lnTo>
                    <a:pt x="236" y="224"/>
                  </a:lnTo>
                  <a:lnTo>
                    <a:pt x="296" y="285"/>
                  </a:lnTo>
                  <a:lnTo>
                    <a:pt x="350" y="387"/>
                  </a:lnTo>
                  <a:lnTo>
                    <a:pt x="399" y="488"/>
                  </a:lnTo>
                  <a:lnTo>
                    <a:pt x="447" y="631"/>
                  </a:lnTo>
                  <a:lnTo>
                    <a:pt x="489" y="773"/>
                  </a:lnTo>
                  <a:lnTo>
                    <a:pt x="532" y="935"/>
                  </a:lnTo>
                  <a:lnTo>
                    <a:pt x="568" y="1098"/>
                  </a:lnTo>
                  <a:lnTo>
                    <a:pt x="598" y="1301"/>
                  </a:lnTo>
                  <a:lnTo>
                    <a:pt x="622" y="1504"/>
                  </a:lnTo>
                  <a:lnTo>
                    <a:pt x="646" y="1748"/>
                  </a:lnTo>
                  <a:lnTo>
                    <a:pt x="658" y="1992"/>
                  </a:lnTo>
                  <a:lnTo>
                    <a:pt x="664" y="2236"/>
                  </a:lnTo>
                  <a:lnTo>
                    <a:pt x="737" y="4837"/>
                  </a:lnTo>
                  <a:lnTo>
                    <a:pt x="821" y="7519"/>
                  </a:lnTo>
                  <a:lnTo>
                    <a:pt x="900" y="10263"/>
                  </a:lnTo>
                  <a:lnTo>
                    <a:pt x="936" y="11645"/>
                  </a:lnTo>
                  <a:lnTo>
                    <a:pt x="972" y="13026"/>
                  </a:lnTo>
                  <a:lnTo>
                    <a:pt x="1003" y="14429"/>
                  </a:lnTo>
                  <a:lnTo>
                    <a:pt x="1027" y="15831"/>
                  </a:lnTo>
                  <a:lnTo>
                    <a:pt x="1045" y="17233"/>
                  </a:lnTo>
                  <a:lnTo>
                    <a:pt x="1051" y="18615"/>
                  </a:lnTo>
                  <a:lnTo>
                    <a:pt x="1051" y="20017"/>
                  </a:lnTo>
                  <a:lnTo>
                    <a:pt x="1045" y="21378"/>
                  </a:lnTo>
                  <a:lnTo>
                    <a:pt x="1021" y="22740"/>
                  </a:lnTo>
                  <a:lnTo>
                    <a:pt x="991" y="24101"/>
                  </a:lnTo>
                  <a:lnTo>
                    <a:pt x="991" y="24101"/>
                  </a:lnTo>
                  <a:lnTo>
                    <a:pt x="1649" y="24000"/>
                  </a:lnTo>
                  <a:lnTo>
                    <a:pt x="2307" y="23939"/>
                  </a:lnTo>
                  <a:lnTo>
                    <a:pt x="2965" y="23878"/>
                  </a:lnTo>
                  <a:lnTo>
                    <a:pt x="3623" y="23837"/>
                  </a:lnTo>
                  <a:lnTo>
                    <a:pt x="4276" y="23817"/>
                  </a:lnTo>
                  <a:lnTo>
                    <a:pt x="4928" y="23837"/>
                  </a:lnTo>
                  <a:lnTo>
                    <a:pt x="5580" y="23878"/>
                  </a:lnTo>
                  <a:lnTo>
                    <a:pt x="6226" y="23939"/>
                  </a:lnTo>
                  <a:lnTo>
                    <a:pt x="6866" y="24040"/>
                  </a:lnTo>
                  <a:lnTo>
                    <a:pt x="7506" y="24162"/>
                  </a:lnTo>
                  <a:lnTo>
                    <a:pt x="8134" y="24325"/>
                  </a:lnTo>
                  <a:lnTo>
                    <a:pt x="8762" y="24548"/>
                  </a:lnTo>
                  <a:lnTo>
                    <a:pt x="9378" y="24792"/>
                  </a:lnTo>
                  <a:lnTo>
                    <a:pt x="9686" y="24935"/>
                  </a:lnTo>
                  <a:lnTo>
                    <a:pt x="9988" y="25097"/>
                  </a:lnTo>
                  <a:lnTo>
                    <a:pt x="10290" y="25260"/>
                  </a:lnTo>
                  <a:lnTo>
                    <a:pt x="10592" y="25443"/>
                  </a:lnTo>
                  <a:lnTo>
                    <a:pt x="10894" y="25625"/>
                  </a:lnTo>
                  <a:lnTo>
                    <a:pt x="11190" y="25829"/>
                  </a:lnTo>
                  <a:lnTo>
                    <a:pt x="11190" y="25768"/>
                  </a:lnTo>
                  <a:lnTo>
                    <a:pt x="11208" y="25747"/>
                  </a:lnTo>
                  <a:lnTo>
                    <a:pt x="11377" y="25239"/>
                  </a:lnTo>
                  <a:lnTo>
                    <a:pt x="11540" y="24711"/>
                  </a:lnTo>
                  <a:lnTo>
                    <a:pt x="11697" y="24183"/>
                  </a:lnTo>
                  <a:lnTo>
                    <a:pt x="11848" y="23614"/>
                  </a:lnTo>
                  <a:lnTo>
                    <a:pt x="11987" y="23045"/>
                  </a:lnTo>
                  <a:lnTo>
                    <a:pt x="12126" y="22455"/>
                  </a:lnTo>
                  <a:lnTo>
                    <a:pt x="12252" y="21866"/>
                  </a:lnTo>
                  <a:lnTo>
                    <a:pt x="12379" y="21236"/>
                  </a:lnTo>
                  <a:lnTo>
                    <a:pt x="12494" y="20606"/>
                  </a:lnTo>
                  <a:lnTo>
                    <a:pt x="12603" y="19976"/>
                  </a:lnTo>
                  <a:lnTo>
                    <a:pt x="12705" y="19326"/>
                  </a:lnTo>
                  <a:lnTo>
                    <a:pt x="12796" y="18676"/>
                  </a:lnTo>
                  <a:lnTo>
                    <a:pt x="12887" y="18005"/>
                  </a:lnTo>
                  <a:lnTo>
                    <a:pt x="12965" y="17314"/>
                  </a:lnTo>
                  <a:lnTo>
                    <a:pt x="13031" y="16623"/>
                  </a:lnTo>
                  <a:lnTo>
                    <a:pt x="13098" y="15932"/>
                  </a:lnTo>
                  <a:lnTo>
                    <a:pt x="13152" y="15241"/>
                  </a:lnTo>
                  <a:lnTo>
                    <a:pt x="13194" y="14530"/>
                  </a:lnTo>
                  <a:lnTo>
                    <a:pt x="13231" y="13819"/>
                  </a:lnTo>
                  <a:lnTo>
                    <a:pt x="13261" y="13087"/>
                  </a:lnTo>
                  <a:lnTo>
                    <a:pt x="13279" y="12376"/>
                  </a:lnTo>
                  <a:lnTo>
                    <a:pt x="13291" y="11645"/>
                  </a:lnTo>
                  <a:lnTo>
                    <a:pt x="13291" y="10913"/>
                  </a:lnTo>
                  <a:lnTo>
                    <a:pt x="13285" y="10182"/>
                  </a:lnTo>
                  <a:lnTo>
                    <a:pt x="13267" y="9450"/>
                  </a:lnTo>
                  <a:lnTo>
                    <a:pt x="13237" y="8718"/>
                  </a:lnTo>
                  <a:lnTo>
                    <a:pt x="13201" y="7987"/>
                  </a:lnTo>
                  <a:lnTo>
                    <a:pt x="13152" y="7255"/>
                  </a:lnTo>
                  <a:lnTo>
                    <a:pt x="13098" y="6524"/>
                  </a:lnTo>
                  <a:lnTo>
                    <a:pt x="13025" y="5792"/>
                  </a:lnTo>
                  <a:lnTo>
                    <a:pt x="12947" y="5061"/>
                  </a:lnTo>
                  <a:lnTo>
                    <a:pt x="12862" y="4329"/>
                  </a:lnTo>
                  <a:lnTo>
                    <a:pt x="12826" y="4024"/>
                  </a:lnTo>
                  <a:lnTo>
                    <a:pt x="12802" y="3719"/>
                  </a:lnTo>
                  <a:lnTo>
                    <a:pt x="12784" y="3415"/>
                  </a:lnTo>
                  <a:lnTo>
                    <a:pt x="12778" y="3110"/>
                  </a:lnTo>
                  <a:lnTo>
                    <a:pt x="12778" y="2825"/>
                  </a:lnTo>
                  <a:lnTo>
                    <a:pt x="12784" y="2541"/>
                  </a:lnTo>
                  <a:lnTo>
                    <a:pt x="12802" y="2277"/>
                  </a:lnTo>
                  <a:lnTo>
                    <a:pt x="12820" y="1992"/>
                  </a:lnTo>
                  <a:lnTo>
                    <a:pt x="12850" y="1748"/>
                  </a:lnTo>
                  <a:lnTo>
                    <a:pt x="12887" y="1504"/>
                  </a:lnTo>
                  <a:lnTo>
                    <a:pt x="12929" y="1281"/>
                  </a:lnTo>
                  <a:lnTo>
                    <a:pt x="12977" y="1057"/>
                  </a:lnTo>
                  <a:lnTo>
                    <a:pt x="13025" y="854"/>
                  </a:lnTo>
                  <a:lnTo>
                    <a:pt x="13080" y="671"/>
                  </a:lnTo>
                  <a:lnTo>
                    <a:pt x="13140" y="509"/>
                  </a:lnTo>
                  <a:lnTo>
                    <a:pt x="13201" y="367"/>
                  </a:lnTo>
                  <a:lnTo>
                    <a:pt x="11558" y="367"/>
                  </a:lnTo>
                  <a:lnTo>
                    <a:pt x="9910" y="346"/>
                  </a:lnTo>
                  <a:lnTo>
                    <a:pt x="6612" y="265"/>
                  </a:lnTo>
                  <a:lnTo>
                    <a:pt x="3309" y="163"/>
                  </a:lnTo>
                  <a:lnTo>
                    <a:pt x="0"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6"/>
            <p:cNvSpPr/>
            <p:nvPr/>
          </p:nvSpPr>
          <p:spPr>
            <a:xfrm>
              <a:off x="504625" y="-21165975"/>
              <a:ext cx="699125" cy="1153750"/>
            </a:xfrm>
            <a:custGeom>
              <a:avLst/>
              <a:gdLst/>
              <a:ahLst/>
              <a:cxnLst/>
              <a:rect l="l" t="t" r="r" b="b"/>
              <a:pathLst>
                <a:path w="27965" h="46150" extrusionOk="0">
                  <a:moveTo>
                    <a:pt x="10652" y="0"/>
                  </a:moveTo>
                  <a:lnTo>
                    <a:pt x="10381" y="1484"/>
                  </a:lnTo>
                  <a:lnTo>
                    <a:pt x="10109" y="2947"/>
                  </a:lnTo>
                  <a:lnTo>
                    <a:pt x="9831" y="4430"/>
                  </a:lnTo>
                  <a:lnTo>
                    <a:pt x="9547" y="5893"/>
                  </a:lnTo>
                  <a:lnTo>
                    <a:pt x="9264" y="7336"/>
                  </a:lnTo>
                  <a:lnTo>
                    <a:pt x="8974" y="8779"/>
                  </a:lnTo>
                  <a:lnTo>
                    <a:pt x="8684" y="10222"/>
                  </a:lnTo>
                  <a:lnTo>
                    <a:pt x="8382" y="11665"/>
                  </a:lnTo>
                  <a:lnTo>
                    <a:pt x="8080" y="13087"/>
                  </a:lnTo>
                  <a:lnTo>
                    <a:pt x="7778" y="14489"/>
                  </a:lnTo>
                  <a:lnTo>
                    <a:pt x="7470" y="15912"/>
                  </a:lnTo>
                  <a:lnTo>
                    <a:pt x="7156" y="17314"/>
                  </a:lnTo>
                  <a:lnTo>
                    <a:pt x="6836" y="18696"/>
                  </a:lnTo>
                  <a:lnTo>
                    <a:pt x="6510" y="20077"/>
                  </a:lnTo>
                  <a:lnTo>
                    <a:pt x="6184" y="21459"/>
                  </a:lnTo>
                  <a:lnTo>
                    <a:pt x="5858" y="22821"/>
                  </a:lnTo>
                  <a:lnTo>
                    <a:pt x="5520" y="24182"/>
                  </a:lnTo>
                  <a:lnTo>
                    <a:pt x="5181" y="25544"/>
                  </a:lnTo>
                  <a:lnTo>
                    <a:pt x="4837" y="26885"/>
                  </a:lnTo>
                  <a:lnTo>
                    <a:pt x="4493" y="28206"/>
                  </a:lnTo>
                  <a:lnTo>
                    <a:pt x="4143" y="29547"/>
                  </a:lnTo>
                  <a:lnTo>
                    <a:pt x="3787" y="30868"/>
                  </a:lnTo>
                  <a:lnTo>
                    <a:pt x="3424" y="32168"/>
                  </a:lnTo>
                  <a:lnTo>
                    <a:pt x="3062" y="33469"/>
                  </a:lnTo>
                  <a:lnTo>
                    <a:pt x="2694" y="34769"/>
                  </a:lnTo>
                  <a:lnTo>
                    <a:pt x="2325" y="36050"/>
                  </a:lnTo>
                  <a:lnTo>
                    <a:pt x="1945" y="37310"/>
                  </a:lnTo>
                  <a:lnTo>
                    <a:pt x="1564" y="38590"/>
                  </a:lnTo>
                  <a:lnTo>
                    <a:pt x="1178" y="39829"/>
                  </a:lnTo>
                  <a:lnTo>
                    <a:pt x="791" y="41089"/>
                  </a:lnTo>
                  <a:lnTo>
                    <a:pt x="399" y="42329"/>
                  </a:lnTo>
                  <a:lnTo>
                    <a:pt x="0" y="43548"/>
                  </a:lnTo>
                  <a:lnTo>
                    <a:pt x="5242" y="44117"/>
                  </a:lnTo>
                  <a:lnTo>
                    <a:pt x="7869" y="44402"/>
                  </a:lnTo>
                  <a:lnTo>
                    <a:pt x="10489" y="44706"/>
                  </a:lnTo>
                  <a:lnTo>
                    <a:pt x="13116" y="45032"/>
                  </a:lnTo>
                  <a:lnTo>
                    <a:pt x="15737" y="45377"/>
                  </a:lnTo>
                  <a:lnTo>
                    <a:pt x="18358" y="45763"/>
                  </a:lnTo>
                  <a:lnTo>
                    <a:pt x="20978" y="46149"/>
                  </a:lnTo>
                  <a:lnTo>
                    <a:pt x="21480" y="43650"/>
                  </a:lnTo>
                  <a:lnTo>
                    <a:pt x="21969" y="41171"/>
                  </a:lnTo>
                  <a:lnTo>
                    <a:pt x="22452" y="38651"/>
                  </a:lnTo>
                  <a:lnTo>
                    <a:pt x="22923" y="36151"/>
                  </a:lnTo>
                  <a:lnTo>
                    <a:pt x="23388" y="33632"/>
                  </a:lnTo>
                  <a:lnTo>
                    <a:pt x="23847" y="31112"/>
                  </a:lnTo>
                  <a:lnTo>
                    <a:pt x="24300" y="28592"/>
                  </a:lnTo>
                  <a:lnTo>
                    <a:pt x="24740" y="26052"/>
                  </a:lnTo>
                  <a:lnTo>
                    <a:pt x="25169" y="23512"/>
                  </a:lnTo>
                  <a:lnTo>
                    <a:pt x="25598" y="20951"/>
                  </a:lnTo>
                  <a:lnTo>
                    <a:pt x="26014" y="18411"/>
                  </a:lnTo>
                  <a:lnTo>
                    <a:pt x="26419" y="15830"/>
                  </a:lnTo>
                  <a:lnTo>
                    <a:pt x="26818" y="13250"/>
                  </a:lnTo>
                  <a:lnTo>
                    <a:pt x="27210" y="10669"/>
                  </a:lnTo>
                  <a:lnTo>
                    <a:pt x="27591" y="8088"/>
                  </a:lnTo>
                  <a:lnTo>
                    <a:pt x="27965" y="5467"/>
                  </a:lnTo>
                  <a:lnTo>
                    <a:pt x="26963" y="5629"/>
                  </a:lnTo>
                  <a:lnTo>
                    <a:pt x="25960" y="5751"/>
                  </a:lnTo>
                  <a:lnTo>
                    <a:pt x="24952" y="5853"/>
                  </a:lnTo>
                  <a:lnTo>
                    <a:pt x="23949" y="5934"/>
                  </a:lnTo>
                  <a:lnTo>
                    <a:pt x="22947" y="6015"/>
                  </a:lnTo>
                  <a:lnTo>
                    <a:pt x="21938" y="6076"/>
                  </a:lnTo>
                  <a:lnTo>
                    <a:pt x="19928" y="6158"/>
                  </a:lnTo>
                  <a:lnTo>
                    <a:pt x="17923" y="6259"/>
                  </a:lnTo>
                  <a:lnTo>
                    <a:pt x="15912" y="6361"/>
                  </a:lnTo>
                  <a:lnTo>
                    <a:pt x="14910" y="6422"/>
                  </a:lnTo>
                  <a:lnTo>
                    <a:pt x="13901" y="6503"/>
                  </a:lnTo>
                  <a:lnTo>
                    <a:pt x="12899" y="6584"/>
                  </a:lnTo>
                  <a:lnTo>
                    <a:pt x="11896" y="6706"/>
                  </a:lnTo>
                  <a:lnTo>
                    <a:pt x="11794" y="6706"/>
                  </a:lnTo>
                  <a:lnTo>
                    <a:pt x="11703" y="6686"/>
                  </a:lnTo>
                  <a:lnTo>
                    <a:pt x="11613" y="6645"/>
                  </a:lnTo>
                  <a:lnTo>
                    <a:pt x="11528" y="6564"/>
                  </a:lnTo>
                  <a:lnTo>
                    <a:pt x="11443" y="6483"/>
                  </a:lnTo>
                  <a:lnTo>
                    <a:pt x="11371" y="6381"/>
                  </a:lnTo>
                  <a:lnTo>
                    <a:pt x="11299" y="6259"/>
                  </a:lnTo>
                  <a:lnTo>
                    <a:pt x="11226" y="6117"/>
                  </a:lnTo>
                  <a:lnTo>
                    <a:pt x="11166" y="5975"/>
                  </a:lnTo>
                  <a:lnTo>
                    <a:pt x="11105" y="5812"/>
                  </a:lnTo>
                  <a:lnTo>
                    <a:pt x="11045" y="5629"/>
                  </a:lnTo>
                  <a:lnTo>
                    <a:pt x="10997" y="5426"/>
                  </a:lnTo>
                  <a:lnTo>
                    <a:pt x="10948" y="5223"/>
                  </a:lnTo>
                  <a:lnTo>
                    <a:pt x="10906" y="4999"/>
                  </a:lnTo>
                  <a:lnTo>
                    <a:pt x="10870" y="4776"/>
                  </a:lnTo>
                  <a:lnTo>
                    <a:pt x="10834" y="4532"/>
                  </a:lnTo>
                  <a:lnTo>
                    <a:pt x="10803" y="4288"/>
                  </a:lnTo>
                  <a:lnTo>
                    <a:pt x="10779" y="4044"/>
                  </a:lnTo>
                  <a:lnTo>
                    <a:pt x="10755" y="3780"/>
                  </a:lnTo>
                  <a:lnTo>
                    <a:pt x="10737" y="3516"/>
                  </a:lnTo>
                  <a:lnTo>
                    <a:pt x="10725" y="3272"/>
                  </a:lnTo>
                  <a:lnTo>
                    <a:pt x="10719" y="2987"/>
                  </a:lnTo>
                  <a:lnTo>
                    <a:pt x="10713" y="2723"/>
                  </a:lnTo>
                  <a:lnTo>
                    <a:pt x="10713" y="2459"/>
                  </a:lnTo>
                  <a:lnTo>
                    <a:pt x="10719" y="2195"/>
                  </a:lnTo>
                  <a:lnTo>
                    <a:pt x="10725" y="1931"/>
                  </a:lnTo>
                  <a:lnTo>
                    <a:pt x="10737" y="1667"/>
                  </a:lnTo>
                  <a:lnTo>
                    <a:pt x="10755" y="1402"/>
                  </a:lnTo>
                  <a:lnTo>
                    <a:pt x="10779" y="1159"/>
                  </a:lnTo>
                  <a:lnTo>
                    <a:pt x="10803" y="894"/>
                  </a:lnTo>
                  <a:lnTo>
                    <a:pt x="10834" y="651"/>
                  </a:lnTo>
                  <a:lnTo>
                    <a:pt x="10864" y="427"/>
                  </a:lnTo>
                  <a:lnTo>
                    <a:pt x="10652"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6"/>
            <p:cNvSpPr/>
            <p:nvPr/>
          </p:nvSpPr>
          <p:spPr>
            <a:xfrm>
              <a:off x="743750" y="-27620425"/>
              <a:ext cx="1011625" cy="1712050"/>
            </a:xfrm>
            <a:custGeom>
              <a:avLst/>
              <a:gdLst/>
              <a:ahLst/>
              <a:cxnLst/>
              <a:rect l="l" t="t" r="r" b="b"/>
              <a:pathLst>
                <a:path w="40465" h="68482" extrusionOk="0">
                  <a:moveTo>
                    <a:pt x="40326" y="0"/>
                  </a:moveTo>
                  <a:lnTo>
                    <a:pt x="40205" y="163"/>
                  </a:lnTo>
                  <a:lnTo>
                    <a:pt x="40084" y="305"/>
                  </a:lnTo>
                  <a:lnTo>
                    <a:pt x="39952" y="427"/>
                  </a:lnTo>
                  <a:lnTo>
                    <a:pt x="39879" y="468"/>
                  </a:lnTo>
                  <a:lnTo>
                    <a:pt x="39813" y="488"/>
                  </a:lnTo>
                  <a:lnTo>
                    <a:pt x="37433" y="1138"/>
                  </a:lnTo>
                  <a:lnTo>
                    <a:pt x="35048" y="1768"/>
                  </a:lnTo>
                  <a:lnTo>
                    <a:pt x="32663" y="2378"/>
                  </a:lnTo>
                  <a:lnTo>
                    <a:pt x="30266" y="2947"/>
                  </a:lnTo>
                  <a:lnTo>
                    <a:pt x="27868" y="3495"/>
                  </a:lnTo>
                  <a:lnTo>
                    <a:pt x="25471" y="4024"/>
                  </a:lnTo>
                  <a:lnTo>
                    <a:pt x="23068" y="4491"/>
                  </a:lnTo>
                  <a:lnTo>
                    <a:pt x="20670" y="4938"/>
                  </a:lnTo>
                  <a:lnTo>
                    <a:pt x="19469" y="5141"/>
                  </a:lnTo>
                  <a:lnTo>
                    <a:pt x="18267" y="5324"/>
                  </a:lnTo>
                  <a:lnTo>
                    <a:pt x="17065" y="5487"/>
                  </a:lnTo>
                  <a:lnTo>
                    <a:pt x="15864" y="5649"/>
                  </a:lnTo>
                  <a:lnTo>
                    <a:pt x="14662" y="5812"/>
                  </a:lnTo>
                  <a:lnTo>
                    <a:pt x="13460" y="5934"/>
                  </a:lnTo>
                  <a:lnTo>
                    <a:pt x="12259" y="6056"/>
                  </a:lnTo>
                  <a:lnTo>
                    <a:pt x="11063" y="6157"/>
                  </a:lnTo>
                  <a:lnTo>
                    <a:pt x="9861" y="6239"/>
                  </a:lnTo>
                  <a:lnTo>
                    <a:pt x="8666" y="6320"/>
                  </a:lnTo>
                  <a:lnTo>
                    <a:pt x="7464" y="6361"/>
                  </a:lnTo>
                  <a:lnTo>
                    <a:pt x="6268" y="6401"/>
                  </a:lnTo>
                  <a:lnTo>
                    <a:pt x="3877" y="6401"/>
                  </a:lnTo>
                  <a:lnTo>
                    <a:pt x="2688" y="6381"/>
                  </a:lnTo>
                  <a:lnTo>
                    <a:pt x="1492" y="6340"/>
                  </a:lnTo>
                  <a:lnTo>
                    <a:pt x="1510" y="6747"/>
                  </a:lnTo>
                  <a:lnTo>
                    <a:pt x="1516" y="7153"/>
                  </a:lnTo>
                  <a:lnTo>
                    <a:pt x="1516" y="7560"/>
                  </a:lnTo>
                  <a:lnTo>
                    <a:pt x="1510" y="7966"/>
                  </a:lnTo>
                  <a:lnTo>
                    <a:pt x="1492" y="8393"/>
                  </a:lnTo>
                  <a:lnTo>
                    <a:pt x="1462" y="8799"/>
                  </a:lnTo>
                  <a:lnTo>
                    <a:pt x="1420" y="9226"/>
                  </a:lnTo>
                  <a:lnTo>
                    <a:pt x="1365" y="9653"/>
                  </a:lnTo>
                  <a:lnTo>
                    <a:pt x="1220" y="10770"/>
                  </a:lnTo>
                  <a:lnTo>
                    <a:pt x="1081" y="11868"/>
                  </a:lnTo>
                  <a:lnTo>
                    <a:pt x="949" y="12965"/>
                  </a:lnTo>
                  <a:lnTo>
                    <a:pt x="828" y="14042"/>
                  </a:lnTo>
                  <a:lnTo>
                    <a:pt x="719" y="15119"/>
                  </a:lnTo>
                  <a:lnTo>
                    <a:pt x="610" y="16155"/>
                  </a:lnTo>
                  <a:lnTo>
                    <a:pt x="520" y="17212"/>
                  </a:lnTo>
                  <a:lnTo>
                    <a:pt x="429" y="18228"/>
                  </a:lnTo>
                  <a:lnTo>
                    <a:pt x="351" y="19264"/>
                  </a:lnTo>
                  <a:lnTo>
                    <a:pt x="284" y="20260"/>
                  </a:lnTo>
                  <a:lnTo>
                    <a:pt x="218" y="21256"/>
                  </a:lnTo>
                  <a:lnTo>
                    <a:pt x="163" y="22252"/>
                  </a:lnTo>
                  <a:lnTo>
                    <a:pt x="115" y="23227"/>
                  </a:lnTo>
                  <a:lnTo>
                    <a:pt x="79" y="24182"/>
                  </a:lnTo>
                  <a:lnTo>
                    <a:pt x="49" y="25137"/>
                  </a:lnTo>
                  <a:lnTo>
                    <a:pt x="25" y="26072"/>
                  </a:lnTo>
                  <a:lnTo>
                    <a:pt x="6" y="26986"/>
                  </a:lnTo>
                  <a:lnTo>
                    <a:pt x="0" y="27901"/>
                  </a:lnTo>
                  <a:lnTo>
                    <a:pt x="0" y="28815"/>
                  </a:lnTo>
                  <a:lnTo>
                    <a:pt x="0" y="29709"/>
                  </a:lnTo>
                  <a:lnTo>
                    <a:pt x="19" y="30583"/>
                  </a:lnTo>
                  <a:lnTo>
                    <a:pt x="37" y="31457"/>
                  </a:lnTo>
                  <a:lnTo>
                    <a:pt x="61" y="32311"/>
                  </a:lnTo>
                  <a:lnTo>
                    <a:pt x="97" y="33164"/>
                  </a:lnTo>
                  <a:lnTo>
                    <a:pt x="139" y="33997"/>
                  </a:lnTo>
                  <a:lnTo>
                    <a:pt x="182" y="34810"/>
                  </a:lnTo>
                  <a:lnTo>
                    <a:pt x="236" y="35643"/>
                  </a:lnTo>
                  <a:lnTo>
                    <a:pt x="296" y="36436"/>
                  </a:lnTo>
                  <a:lnTo>
                    <a:pt x="363" y="37228"/>
                  </a:lnTo>
                  <a:lnTo>
                    <a:pt x="435" y="38000"/>
                  </a:lnTo>
                  <a:lnTo>
                    <a:pt x="514" y="38773"/>
                  </a:lnTo>
                  <a:lnTo>
                    <a:pt x="598" y="39545"/>
                  </a:lnTo>
                  <a:lnTo>
                    <a:pt x="689" y="40276"/>
                  </a:lnTo>
                  <a:lnTo>
                    <a:pt x="785" y="41028"/>
                  </a:lnTo>
                  <a:lnTo>
                    <a:pt x="888" y="41760"/>
                  </a:lnTo>
                  <a:lnTo>
                    <a:pt x="997" y="42471"/>
                  </a:lnTo>
                  <a:lnTo>
                    <a:pt x="1112" y="43162"/>
                  </a:lnTo>
                  <a:lnTo>
                    <a:pt x="1232" y="43873"/>
                  </a:lnTo>
                  <a:lnTo>
                    <a:pt x="1353" y="44544"/>
                  </a:lnTo>
                  <a:lnTo>
                    <a:pt x="1486" y="45214"/>
                  </a:lnTo>
                  <a:lnTo>
                    <a:pt x="1619" y="45885"/>
                  </a:lnTo>
                  <a:lnTo>
                    <a:pt x="1764" y="46535"/>
                  </a:lnTo>
                  <a:lnTo>
                    <a:pt x="1909" y="47186"/>
                  </a:lnTo>
                  <a:lnTo>
                    <a:pt x="2060" y="47815"/>
                  </a:lnTo>
                  <a:lnTo>
                    <a:pt x="2211" y="48425"/>
                  </a:lnTo>
                  <a:lnTo>
                    <a:pt x="2374" y="49035"/>
                  </a:lnTo>
                  <a:lnTo>
                    <a:pt x="2537" y="49644"/>
                  </a:lnTo>
                  <a:lnTo>
                    <a:pt x="2706" y="50234"/>
                  </a:lnTo>
                  <a:lnTo>
                    <a:pt x="2881" y="50823"/>
                  </a:lnTo>
                  <a:lnTo>
                    <a:pt x="3056" y="51392"/>
                  </a:lnTo>
                  <a:lnTo>
                    <a:pt x="3243" y="51941"/>
                  </a:lnTo>
                  <a:lnTo>
                    <a:pt x="3430" y="52489"/>
                  </a:lnTo>
                  <a:lnTo>
                    <a:pt x="3618" y="53038"/>
                  </a:lnTo>
                  <a:lnTo>
                    <a:pt x="3811" y="53566"/>
                  </a:lnTo>
                  <a:lnTo>
                    <a:pt x="4010" y="54074"/>
                  </a:lnTo>
                  <a:lnTo>
                    <a:pt x="4215" y="54603"/>
                  </a:lnTo>
                  <a:lnTo>
                    <a:pt x="4421" y="55090"/>
                  </a:lnTo>
                  <a:lnTo>
                    <a:pt x="4632" y="55578"/>
                  </a:lnTo>
                  <a:lnTo>
                    <a:pt x="4843" y="56066"/>
                  </a:lnTo>
                  <a:lnTo>
                    <a:pt x="5061" y="56533"/>
                  </a:lnTo>
                  <a:lnTo>
                    <a:pt x="5284" y="57001"/>
                  </a:lnTo>
                  <a:lnTo>
                    <a:pt x="5508" y="57448"/>
                  </a:lnTo>
                  <a:lnTo>
                    <a:pt x="5731" y="57895"/>
                  </a:lnTo>
                  <a:lnTo>
                    <a:pt x="5961" y="58321"/>
                  </a:lnTo>
                  <a:lnTo>
                    <a:pt x="6196" y="58748"/>
                  </a:lnTo>
                  <a:lnTo>
                    <a:pt x="6432" y="59155"/>
                  </a:lnTo>
                  <a:lnTo>
                    <a:pt x="6667" y="59561"/>
                  </a:lnTo>
                  <a:lnTo>
                    <a:pt x="6909" y="59947"/>
                  </a:lnTo>
                  <a:lnTo>
                    <a:pt x="7398" y="60699"/>
                  </a:lnTo>
                  <a:lnTo>
                    <a:pt x="7899" y="61431"/>
                  </a:lnTo>
                  <a:lnTo>
                    <a:pt x="8406" y="62121"/>
                  </a:lnTo>
                  <a:lnTo>
                    <a:pt x="8925" y="62751"/>
                  </a:lnTo>
                  <a:lnTo>
                    <a:pt x="9451" y="63361"/>
                  </a:lnTo>
                  <a:lnTo>
                    <a:pt x="9982" y="63950"/>
                  </a:lnTo>
                  <a:lnTo>
                    <a:pt x="10520" y="64479"/>
                  </a:lnTo>
                  <a:lnTo>
                    <a:pt x="11057" y="64987"/>
                  </a:lnTo>
                  <a:lnTo>
                    <a:pt x="11607" y="65454"/>
                  </a:lnTo>
                  <a:lnTo>
                    <a:pt x="12156" y="65881"/>
                  </a:lnTo>
                  <a:lnTo>
                    <a:pt x="12706" y="66287"/>
                  </a:lnTo>
                  <a:lnTo>
                    <a:pt x="13261" y="66653"/>
                  </a:lnTo>
                  <a:lnTo>
                    <a:pt x="13823" y="66978"/>
                  </a:lnTo>
                  <a:lnTo>
                    <a:pt x="14378" y="67283"/>
                  </a:lnTo>
                  <a:lnTo>
                    <a:pt x="14934" y="67547"/>
                  </a:lnTo>
                  <a:lnTo>
                    <a:pt x="15489" y="67771"/>
                  </a:lnTo>
                  <a:lnTo>
                    <a:pt x="16045" y="67974"/>
                  </a:lnTo>
                  <a:lnTo>
                    <a:pt x="16600" y="68136"/>
                  </a:lnTo>
                  <a:lnTo>
                    <a:pt x="17150" y="68279"/>
                  </a:lnTo>
                  <a:lnTo>
                    <a:pt x="17693" y="68380"/>
                  </a:lnTo>
                  <a:lnTo>
                    <a:pt x="18237" y="68441"/>
                  </a:lnTo>
                  <a:lnTo>
                    <a:pt x="18768" y="68482"/>
                  </a:lnTo>
                  <a:lnTo>
                    <a:pt x="19300" y="68482"/>
                  </a:lnTo>
                  <a:lnTo>
                    <a:pt x="19825" y="68462"/>
                  </a:lnTo>
                  <a:lnTo>
                    <a:pt x="20338" y="68421"/>
                  </a:lnTo>
                  <a:lnTo>
                    <a:pt x="20846" y="68340"/>
                  </a:lnTo>
                  <a:lnTo>
                    <a:pt x="21341" y="68218"/>
                  </a:lnTo>
                  <a:lnTo>
                    <a:pt x="21830" y="68075"/>
                  </a:lnTo>
                  <a:lnTo>
                    <a:pt x="22307" y="67913"/>
                  </a:lnTo>
                  <a:lnTo>
                    <a:pt x="22772" y="67710"/>
                  </a:lnTo>
                  <a:lnTo>
                    <a:pt x="23267" y="67466"/>
                  </a:lnTo>
                  <a:lnTo>
                    <a:pt x="23756" y="67202"/>
                  </a:lnTo>
                  <a:lnTo>
                    <a:pt x="24245" y="66897"/>
                  </a:lnTo>
                  <a:lnTo>
                    <a:pt x="24728" y="66572"/>
                  </a:lnTo>
                  <a:lnTo>
                    <a:pt x="25211" y="66206"/>
                  </a:lnTo>
                  <a:lnTo>
                    <a:pt x="25682" y="65820"/>
                  </a:lnTo>
                  <a:lnTo>
                    <a:pt x="26153" y="65393"/>
                  </a:lnTo>
                  <a:lnTo>
                    <a:pt x="26624" y="64966"/>
                  </a:lnTo>
                  <a:lnTo>
                    <a:pt x="27083" y="64499"/>
                  </a:lnTo>
                  <a:lnTo>
                    <a:pt x="27542" y="63991"/>
                  </a:lnTo>
                  <a:lnTo>
                    <a:pt x="27995" y="63463"/>
                  </a:lnTo>
                  <a:lnTo>
                    <a:pt x="28442" y="62914"/>
                  </a:lnTo>
                  <a:lnTo>
                    <a:pt x="28883" y="62345"/>
                  </a:lnTo>
                  <a:lnTo>
                    <a:pt x="29318" y="61735"/>
                  </a:lnTo>
                  <a:lnTo>
                    <a:pt x="29746" y="61105"/>
                  </a:lnTo>
                  <a:lnTo>
                    <a:pt x="30169" y="60435"/>
                  </a:lnTo>
                  <a:lnTo>
                    <a:pt x="30592" y="59744"/>
                  </a:lnTo>
                  <a:lnTo>
                    <a:pt x="31002" y="59033"/>
                  </a:lnTo>
                  <a:lnTo>
                    <a:pt x="31407" y="58301"/>
                  </a:lnTo>
                  <a:lnTo>
                    <a:pt x="31806" y="57529"/>
                  </a:lnTo>
                  <a:lnTo>
                    <a:pt x="32198" y="56736"/>
                  </a:lnTo>
                  <a:lnTo>
                    <a:pt x="32584" y="55924"/>
                  </a:lnTo>
                  <a:lnTo>
                    <a:pt x="32965" y="55090"/>
                  </a:lnTo>
                  <a:lnTo>
                    <a:pt x="33333" y="54217"/>
                  </a:lnTo>
                  <a:lnTo>
                    <a:pt x="33702" y="53322"/>
                  </a:lnTo>
                  <a:lnTo>
                    <a:pt x="34058" y="52408"/>
                  </a:lnTo>
                  <a:lnTo>
                    <a:pt x="34402" y="51453"/>
                  </a:lnTo>
                  <a:lnTo>
                    <a:pt x="34746" y="50498"/>
                  </a:lnTo>
                  <a:lnTo>
                    <a:pt x="35078" y="49502"/>
                  </a:lnTo>
                  <a:lnTo>
                    <a:pt x="35404" y="48486"/>
                  </a:lnTo>
                  <a:lnTo>
                    <a:pt x="35718" y="47450"/>
                  </a:lnTo>
                  <a:lnTo>
                    <a:pt x="36026" y="46373"/>
                  </a:lnTo>
                  <a:lnTo>
                    <a:pt x="36322" y="45275"/>
                  </a:lnTo>
                  <a:lnTo>
                    <a:pt x="36612" y="44158"/>
                  </a:lnTo>
                  <a:lnTo>
                    <a:pt x="36896" y="43020"/>
                  </a:lnTo>
                  <a:lnTo>
                    <a:pt x="37168" y="41861"/>
                  </a:lnTo>
                  <a:lnTo>
                    <a:pt x="37427" y="40683"/>
                  </a:lnTo>
                  <a:lnTo>
                    <a:pt x="37681" y="39464"/>
                  </a:lnTo>
                  <a:lnTo>
                    <a:pt x="37923" y="38224"/>
                  </a:lnTo>
                  <a:lnTo>
                    <a:pt x="38158" y="36984"/>
                  </a:lnTo>
                  <a:lnTo>
                    <a:pt x="38381" y="35704"/>
                  </a:lnTo>
                  <a:lnTo>
                    <a:pt x="38593" y="34383"/>
                  </a:lnTo>
                  <a:lnTo>
                    <a:pt x="38792" y="33062"/>
                  </a:lnTo>
                  <a:lnTo>
                    <a:pt x="38985" y="31721"/>
                  </a:lnTo>
                  <a:lnTo>
                    <a:pt x="39167" y="30339"/>
                  </a:lnTo>
                  <a:lnTo>
                    <a:pt x="39336" y="28958"/>
                  </a:lnTo>
                  <a:lnTo>
                    <a:pt x="39493" y="27535"/>
                  </a:lnTo>
                  <a:lnTo>
                    <a:pt x="39644" y="26092"/>
                  </a:lnTo>
                  <a:lnTo>
                    <a:pt x="39776" y="24650"/>
                  </a:lnTo>
                  <a:lnTo>
                    <a:pt x="39903" y="23166"/>
                  </a:lnTo>
                  <a:lnTo>
                    <a:pt x="40012" y="21662"/>
                  </a:lnTo>
                  <a:lnTo>
                    <a:pt x="40115" y="20138"/>
                  </a:lnTo>
                  <a:lnTo>
                    <a:pt x="40199" y="18594"/>
                  </a:lnTo>
                  <a:lnTo>
                    <a:pt x="40278" y="17009"/>
                  </a:lnTo>
                  <a:lnTo>
                    <a:pt x="40344" y="15424"/>
                  </a:lnTo>
                  <a:lnTo>
                    <a:pt x="40392" y="13818"/>
                  </a:lnTo>
                  <a:lnTo>
                    <a:pt x="40429" y="12193"/>
                  </a:lnTo>
                  <a:lnTo>
                    <a:pt x="40453" y="10547"/>
                  </a:lnTo>
                  <a:lnTo>
                    <a:pt x="40465" y="8860"/>
                  </a:lnTo>
                  <a:lnTo>
                    <a:pt x="40465" y="7174"/>
                  </a:lnTo>
                  <a:lnTo>
                    <a:pt x="40453" y="5467"/>
                  </a:lnTo>
                  <a:lnTo>
                    <a:pt x="40423" y="3739"/>
                  </a:lnTo>
                  <a:lnTo>
                    <a:pt x="40380" y="1971"/>
                  </a:lnTo>
                  <a:lnTo>
                    <a:pt x="40326" y="203"/>
                  </a:lnTo>
                  <a:lnTo>
                    <a:pt x="40326"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6"/>
            <p:cNvSpPr/>
            <p:nvPr/>
          </p:nvSpPr>
          <p:spPr>
            <a:xfrm>
              <a:off x="770925" y="-22384725"/>
              <a:ext cx="568400" cy="1229425"/>
            </a:xfrm>
            <a:custGeom>
              <a:avLst/>
              <a:gdLst/>
              <a:ahLst/>
              <a:cxnLst/>
              <a:rect l="l" t="t" r="r" b="b"/>
              <a:pathLst>
                <a:path w="22736" h="49177" extrusionOk="0">
                  <a:moveTo>
                    <a:pt x="22723" y="0"/>
                  </a:moveTo>
                  <a:lnTo>
                    <a:pt x="22705" y="21"/>
                  </a:lnTo>
                  <a:lnTo>
                    <a:pt x="22687" y="61"/>
                  </a:lnTo>
                  <a:lnTo>
                    <a:pt x="22675" y="61"/>
                  </a:lnTo>
                  <a:lnTo>
                    <a:pt x="21691" y="244"/>
                  </a:lnTo>
                  <a:lnTo>
                    <a:pt x="20701" y="427"/>
                  </a:lnTo>
                  <a:lnTo>
                    <a:pt x="18678" y="813"/>
                  </a:lnTo>
                  <a:lnTo>
                    <a:pt x="17657" y="996"/>
                  </a:lnTo>
                  <a:lnTo>
                    <a:pt x="16631" y="1179"/>
                  </a:lnTo>
                  <a:lnTo>
                    <a:pt x="15598" y="1321"/>
                  </a:lnTo>
                  <a:lnTo>
                    <a:pt x="14565" y="1423"/>
                  </a:lnTo>
                  <a:lnTo>
                    <a:pt x="13533" y="1504"/>
                  </a:lnTo>
                  <a:lnTo>
                    <a:pt x="11993" y="1504"/>
                  </a:lnTo>
                  <a:lnTo>
                    <a:pt x="11480" y="1484"/>
                  </a:lnTo>
                  <a:lnTo>
                    <a:pt x="10972" y="1423"/>
                  </a:lnTo>
                  <a:lnTo>
                    <a:pt x="10459" y="1382"/>
                  </a:lnTo>
                  <a:lnTo>
                    <a:pt x="9958" y="1301"/>
                  </a:lnTo>
                  <a:lnTo>
                    <a:pt x="9451" y="1199"/>
                  </a:lnTo>
                  <a:lnTo>
                    <a:pt x="8950" y="1077"/>
                  </a:lnTo>
                  <a:lnTo>
                    <a:pt x="8454" y="935"/>
                  </a:lnTo>
                  <a:lnTo>
                    <a:pt x="7959" y="772"/>
                  </a:lnTo>
                  <a:lnTo>
                    <a:pt x="7464" y="590"/>
                  </a:lnTo>
                  <a:lnTo>
                    <a:pt x="6975" y="366"/>
                  </a:lnTo>
                  <a:lnTo>
                    <a:pt x="6492" y="142"/>
                  </a:lnTo>
                  <a:lnTo>
                    <a:pt x="6190" y="3313"/>
                  </a:lnTo>
                  <a:lnTo>
                    <a:pt x="5870" y="6483"/>
                  </a:lnTo>
                  <a:lnTo>
                    <a:pt x="5544" y="9632"/>
                  </a:lnTo>
                  <a:lnTo>
                    <a:pt x="5200" y="12762"/>
                  </a:lnTo>
                  <a:lnTo>
                    <a:pt x="5024" y="14327"/>
                  </a:lnTo>
                  <a:lnTo>
                    <a:pt x="4843" y="15871"/>
                  </a:lnTo>
                  <a:lnTo>
                    <a:pt x="4662" y="17415"/>
                  </a:lnTo>
                  <a:lnTo>
                    <a:pt x="4475" y="18960"/>
                  </a:lnTo>
                  <a:lnTo>
                    <a:pt x="4288" y="20504"/>
                  </a:lnTo>
                  <a:lnTo>
                    <a:pt x="4095" y="22028"/>
                  </a:lnTo>
                  <a:lnTo>
                    <a:pt x="3895" y="23573"/>
                  </a:lnTo>
                  <a:lnTo>
                    <a:pt x="3696" y="25097"/>
                  </a:lnTo>
                  <a:lnTo>
                    <a:pt x="3491" y="26600"/>
                  </a:lnTo>
                  <a:lnTo>
                    <a:pt x="3285" y="28124"/>
                  </a:lnTo>
                  <a:lnTo>
                    <a:pt x="3074" y="29628"/>
                  </a:lnTo>
                  <a:lnTo>
                    <a:pt x="2863" y="31132"/>
                  </a:lnTo>
                  <a:lnTo>
                    <a:pt x="2639" y="32636"/>
                  </a:lnTo>
                  <a:lnTo>
                    <a:pt x="2422" y="34119"/>
                  </a:lnTo>
                  <a:lnTo>
                    <a:pt x="2192" y="35603"/>
                  </a:lnTo>
                  <a:lnTo>
                    <a:pt x="1969" y="37086"/>
                  </a:lnTo>
                  <a:lnTo>
                    <a:pt x="1733" y="38569"/>
                  </a:lnTo>
                  <a:lnTo>
                    <a:pt x="1498" y="40033"/>
                  </a:lnTo>
                  <a:lnTo>
                    <a:pt x="1256" y="41496"/>
                  </a:lnTo>
                  <a:lnTo>
                    <a:pt x="1015" y="42959"/>
                  </a:lnTo>
                  <a:lnTo>
                    <a:pt x="767" y="44422"/>
                  </a:lnTo>
                  <a:lnTo>
                    <a:pt x="514" y="45865"/>
                  </a:lnTo>
                  <a:lnTo>
                    <a:pt x="260" y="47307"/>
                  </a:lnTo>
                  <a:lnTo>
                    <a:pt x="0" y="48750"/>
                  </a:lnTo>
                  <a:lnTo>
                    <a:pt x="212" y="49177"/>
                  </a:lnTo>
                  <a:lnTo>
                    <a:pt x="254" y="48953"/>
                  </a:lnTo>
                  <a:lnTo>
                    <a:pt x="290" y="48750"/>
                  </a:lnTo>
                  <a:lnTo>
                    <a:pt x="339" y="48567"/>
                  </a:lnTo>
                  <a:lnTo>
                    <a:pt x="387" y="48385"/>
                  </a:lnTo>
                  <a:lnTo>
                    <a:pt x="441" y="48222"/>
                  </a:lnTo>
                  <a:lnTo>
                    <a:pt x="496" y="48059"/>
                  </a:lnTo>
                  <a:lnTo>
                    <a:pt x="550" y="47917"/>
                  </a:lnTo>
                  <a:lnTo>
                    <a:pt x="616" y="47775"/>
                  </a:lnTo>
                  <a:lnTo>
                    <a:pt x="683" y="47653"/>
                  </a:lnTo>
                  <a:lnTo>
                    <a:pt x="749" y="47551"/>
                  </a:lnTo>
                  <a:lnTo>
                    <a:pt x="822" y="47470"/>
                  </a:lnTo>
                  <a:lnTo>
                    <a:pt x="900" y="47409"/>
                  </a:lnTo>
                  <a:lnTo>
                    <a:pt x="979" y="47348"/>
                  </a:lnTo>
                  <a:lnTo>
                    <a:pt x="1063" y="47307"/>
                  </a:lnTo>
                  <a:lnTo>
                    <a:pt x="1154" y="47287"/>
                  </a:lnTo>
                  <a:lnTo>
                    <a:pt x="1244" y="47307"/>
                  </a:lnTo>
                  <a:lnTo>
                    <a:pt x="2295" y="47429"/>
                  </a:lnTo>
                  <a:lnTo>
                    <a:pt x="3346" y="47531"/>
                  </a:lnTo>
                  <a:lnTo>
                    <a:pt x="4403" y="47612"/>
                  </a:lnTo>
                  <a:lnTo>
                    <a:pt x="5459" y="47673"/>
                  </a:lnTo>
                  <a:lnTo>
                    <a:pt x="7567" y="47775"/>
                  </a:lnTo>
                  <a:lnTo>
                    <a:pt x="9674" y="47876"/>
                  </a:lnTo>
                  <a:lnTo>
                    <a:pt x="11782" y="47978"/>
                  </a:lnTo>
                  <a:lnTo>
                    <a:pt x="12838" y="48059"/>
                  </a:lnTo>
                  <a:lnTo>
                    <a:pt x="13895" y="48141"/>
                  </a:lnTo>
                  <a:lnTo>
                    <a:pt x="14946" y="48222"/>
                  </a:lnTo>
                  <a:lnTo>
                    <a:pt x="16003" y="48344"/>
                  </a:lnTo>
                  <a:lnTo>
                    <a:pt x="17053" y="48506"/>
                  </a:lnTo>
                  <a:lnTo>
                    <a:pt x="18110" y="48669"/>
                  </a:lnTo>
                  <a:lnTo>
                    <a:pt x="18484" y="45783"/>
                  </a:lnTo>
                  <a:lnTo>
                    <a:pt x="18847" y="42878"/>
                  </a:lnTo>
                  <a:lnTo>
                    <a:pt x="19203" y="39951"/>
                  </a:lnTo>
                  <a:lnTo>
                    <a:pt x="19547" y="37005"/>
                  </a:lnTo>
                  <a:lnTo>
                    <a:pt x="19873" y="34038"/>
                  </a:lnTo>
                  <a:lnTo>
                    <a:pt x="20193" y="31071"/>
                  </a:lnTo>
                  <a:lnTo>
                    <a:pt x="20501" y="28064"/>
                  </a:lnTo>
                  <a:lnTo>
                    <a:pt x="20797" y="25036"/>
                  </a:lnTo>
                  <a:lnTo>
                    <a:pt x="21087" y="21988"/>
                  </a:lnTo>
                  <a:lnTo>
                    <a:pt x="21359" y="18919"/>
                  </a:lnTo>
                  <a:lnTo>
                    <a:pt x="21618" y="15830"/>
                  </a:lnTo>
                  <a:lnTo>
                    <a:pt x="21866" y="12701"/>
                  </a:lnTo>
                  <a:lnTo>
                    <a:pt x="22101" y="9571"/>
                  </a:lnTo>
                  <a:lnTo>
                    <a:pt x="22325" y="6401"/>
                  </a:lnTo>
                  <a:lnTo>
                    <a:pt x="22536" y="3211"/>
                  </a:lnTo>
                  <a:lnTo>
                    <a:pt x="22736"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6"/>
            <p:cNvSpPr/>
            <p:nvPr/>
          </p:nvSpPr>
          <p:spPr>
            <a:xfrm>
              <a:off x="971850" y="-7112500"/>
              <a:ext cx="481600" cy="531925"/>
            </a:xfrm>
            <a:custGeom>
              <a:avLst/>
              <a:gdLst/>
              <a:ahLst/>
              <a:cxnLst/>
              <a:rect l="l" t="t" r="r" b="b"/>
              <a:pathLst>
                <a:path w="19264" h="21277" extrusionOk="0">
                  <a:moveTo>
                    <a:pt x="18919" y="1"/>
                  </a:moveTo>
                  <a:lnTo>
                    <a:pt x="18901" y="305"/>
                  </a:lnTo>
                  <a:lnTo>
                    <a:pt x="18877" y="590"/>
                  </a:lnTo>
                  <a:lnTo>
                    <a:pt x="18847" y="874"/>
                  </a:lnTo>
                  <a:lnTo>
                    <a:pt x="18805" y="1159"/>
                  </a:lnTo>
                  <a:lnTo>
                    <a:pt x="18762" y="1423"/>
                  </a:lnTo>
                  <a:lnTo>
                    <a:pt x="18714" y="1687"/>
                  </a:lnTo>
                  <a:lnTo>
                    <a:pt x="18654" y="1931"/>
                  </a:lnTo>
                  <a:lnTo>
                    <a:pt x="18593" y="2155"/>
                  </a:lnTo>
                  <a:lnTo>
                    <a:pt x="18521" y="2358"/>
                  </a:lnTo>
                  <a:lnTo>
                    <a:pt x="18442" y="2561"/>
                  </a:lnTo>
                  <a:lnTo>
                    <a:pt x="18358" y="2724"/>
                  </a:lnTo>
                  <a:lnTo>
                    <a:pt x="18267" y="2866"/>
                  </a:lnTo>
                  <a:lnTo>
                    <a:pt x="18171" y="2988"/>
                  </a:lnTo>
                  <a:lnTo>
                    <a:pt x="18062" y="3089"/>
                  </a:lnTo>
                  <a:lnTo>
                    <a:pt x="17947" y="3150"/>
                  </a:lnTo>
                  <a:lnTo>
                    <a:pt x="17827" y="3171"/>
                  </a:lnTo>
                  <a:lnTo>
                    <a:pt x="16238" y="3374"/>
                  </a:lnTo>
                  <a:lnTo>
                    <a:pt x="14644" y="3557"/>
                  </a:lnTo>
                  <a:lnTo>
                    <a:pt x="13050" y="3719"/>
                  </a:lnTo>
                  <a:lnTo>
                    <a:pt x="11456" y="3862"/>
                  </a:lnTo>
                  <a:lnTo>
                    <a:pt x="8261" y="4146"/>
                  </a:lnTo>
                  <a:lnTo>
                    <a:pt x="5079" y="4410"/>
                  </a:lnTo>
                  <a:lnTo>
                    <a:pt x="4801" y="4431"/>
                  </a:lnTo>
                  <a:lnTo>
                    <a:pt x="4524" y="4471"/>
                  </a:lnTo>
                  <a:lnTo>
                    <a:pt x="3944" y="4593"/>
                  </a:lnTo>
                  <a:lnTo>
                    <a:pt x="2724" y="4898"/>
                  </a:lnTo>
                  <a:lnTo>
                    <a:pt x="2102" y="5040"/>
                  </a:lnTo>
                  <a:lnTo>
                    <a:pt x="1788" y="5081"/>
                  </a:lnTo>
                  <a:lnTo>
                    <a:pt x="1474" y="5122"/>
                  </a:lnTo>
                  <a:lnTo>
                    <a:pt x="1166" y="5122"/>
                  </a:lnTo>
                  <a:lnTo>
                    <a:pt x="858" y="5101"/>
                  </a:lnTo>
                  <a:lnTo>
                    <a:pt x="556" y="5061"/>
                  </a:lnTo>
                  <a:lnTo>
                    <a:pt x="254" y="4979"/>
                  </a:lnTo>
                  <a:lnTo>
                    <a:pt x="206" y="8698"/>
                  </a:lnTo>
                  <a:lnTo>
                    <a:pt x="146" y="12396"/>
                  </a:lnTo>
                  <a:lnTo>
                    <a:pt x="73" y="16115"/>
                  </a:lnTo>
                  <a:lnTo>
                    <a:pt x="1" y="19834"/>
                  </a:lnTo>
                  <a:lnTo>
                    <a:pt x="2344" y="19895"/>
                  </a:lnTo>
                  <a:lnTo>
                    <a:pt x="4693" y="19976"/>
                  </a:lnTo>
                  <a:lnTo>
                    <a:pt x="7036" y="20078"/>
                  </a:lnTo>
                  <a:lnTo>
                    <a:pt x="9385" y="20200"/>
                  </a:lnTo>
                  <a:lnTo>
                    <a:pt x="10556" y="20281"/>
                  </a:lnTo>
                  <a:lnTo>
                    <a:pt x="11728" y="20383"/>
                  </a:lnTo>
                  <a:lnTo>
                    <a:pt x="12899" y="20484"/>
                  </a:lnTo>
                  <a:lnTo>
                    <a:pt x="14071" y="20606"/>
                  </a:lnTo>
                  <a:lnTo>
                    <a:pt x="15242" y="20748"/>
                  </a:lnTo>
                  <a:lnTo>
                    <a:pt x="16407" y="20911"/>
                  </a:lnTo>
                  <a:lnTo>
                    <a:pt x="17579" y="21094"/>
                  </a:lnTo>
                  <a:lnTo>
                    <a:pt x="18750" y="21277"/>
                  </a:lnTo>
                  <a:lnTo>
                    <a:pt x="18865" y="17009"/>
                  </a:lnTo>
                  <a:lnTo>
                    <a:pt x="18980" y="12722"/>
                  </a:lnTo>
                  <a:lnTo>
                    <a:pt x="19095" y="8454"/>
                  </a:lnTo>
                  <a:lnTo>
                    <a:pt x="19197" y="4187"/>
                  </a:lnTo>
                  <a:lnTo>
                    <a:pt x="19227" y="3171"/>
                  </a:lnTo>
                  <a:lnTo>
                    <a:pt x="19246" y="2155"/>
                  </a:lnTo>
                  <a:lnTo>
                    <a:pt x="19258" y="1139"/>
                  </a:lnTo>
                  <a:lnTo>
                    <a:pt x="19264" y="82"/>
                  </a:lnTo>
                  <a:lnTo>
                    <a:pt x="18919" y="1"/>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6"/>
            <p:cNvSpPr/>
            <p:nvPr/>
          </p:nvSpPr>
          <p:spPr>
            <a:xfrm>
              <a:off x="946050" y="-23650725"/>
              <a:ext cx="431925" cy="1138000"/>
            </a:xfrm>
            <a:custGeom>
              <a:avLst/>
              <a:gdLst/>
              <a:ahLst/>
              <a:cxnLst/>
              <a:rect l="l" t="t" r="r" b="b"/>
              <a:pathLst>
                <a:path w="17277" h="45520" extrusionOk="0">
                  <a:moveTo>
                    <a:pt x="17276" y="0"/>
                  </a:moveTo>
                  <a:lnTo>
                    <a:pt x="15435" y="183"/>
                  </a:lnTo>
                  <a:lnTo>
                    <a:pt x="13587" y="407"/>
                  </a:lnTo>
                  <a:lnTo>
                    <a:pt x="11739" y="610"/>
                  </a:lnTo>
                  <a:lnTo>
                    <a:pt x="9891" y="813"/>
                  </a:lnTo>
                  <a:lnTo>
                    <a:pt x="8967" y="894"/>
                  </a:lnTo>
                  <a:lnTo>
                    <a:pt x="8043" y="955"/>
                  </a:lnTo>
                  <a:lnTo>
                    <a:pt x="7120" y="996"/>
                  </a:lnTo>
                  <a:lnTo>
                    <a:pt x="6196" y="1016"/>
                  </a:lnTo>
                  <a:lnTo>
                    <a:pt x="5272" y="996"/>
                  </a:lnTo>
                  <a:lnTo>
                    <a:pt x="4354" y="976"/>
                  </a:lnTo>
                  <a:lnTo>
                    <a:pt x="3430" y="894"/>
                  </a:lnTo>
                  <a:lnTo>
                    <a:pt x="2512" y="793"/>
                  </a:lnTo>
                  <a:lnTo>
                    <a:pt x="2416" y="3617"/>
                  </a:lnTo>
                  <a:lnTo>
                    <a:pt x="2319" y="6401"/>
                  </a:lnTo>
                  <a:lnTo>
                    <a:pt x="2210" y="9206"/>
                  </a:lnTo>
                  <a:lnTo>
                    <a:pt x="2089" y="11990"/>
                  </a:lnTo>
                  <a:lnTo>
                    <a:pt x="1963" y="14774"/>
                  </a:lnTo>
                  <a:lnTo>
                    <a:pt x="1830" y="17558"/>
                  </a:lnTo>
                  <a:lnTo>
                    <a:pt x="1691" y="20321"/>
                  </a:lnTo>
                  <a:lnTo>
                    <a:pt x="1534" y="23065"/>
                  </a:lnTo>
                  <a:lnTo>
                    <a:pt x="1377" y="25828"/>
                  </a:lnTo>
                  <a:lnTo>
                    <a:pt x="1208" y="28572"/>
                  </a:lnTo>
                  <a:lnTo>
                    <a:pt x="1033" y="31295"/>
                  </a:lnTo>
                  <a:lnTo>
                    <a:pt x="846" y="34038"/>
                  </a:lnTo>
                  <a:lnTo>
                    <a:pt x="646" y="36761"/>
                  </a:lnTo>
                  <a:lnTo>
                    <a:pt x="441" y="39464"/>
                  </a:lnTo>
                  <a:lnTo>
                    <a:pt x="224" y="42166"/>
                  </a:lnTo>
                  <a:lnTo>
                    <a:pt x="0" y="44869"/>
                  </a:lnTo>
                  <a:lnTo>
                    <a:pt x="471" y="44666"/>
                  </a:lnTo>
                  <a:lnTo>
                    <a:pt x="948" y="44483"/>
                  </a:lnTo>
                  <a:lnTo>
                    <a:pt x="1425" y="44320"/>
                  </a:lnTo>
                  <a:lnTo>
                    <a:pt x="1908" y="44178"/>
                  </a:lnTo>
                  <a:lnTo>
                    <a:pt x="2391" y="44056"/>
                  </a:lnTo>
                  <a:lnTo>
                    <a:pt x="2881" y="43955"/>
                  </a:lnTo>
                  <a:lnTo>
                    <a:pt x="3370" y="43894"/>
                  </a:lnTo>
                  <a:lnTo>
                    <a:pt x="3859" y="43833"/>
                  </a:lnTo>
                  <a:lnTo>
                    <a:pt x="4354" y="43772"/>
                  </a:lnTo>
                  <a:lnTo>
                    <a:pt x="4849" y="43751"/>
                  </a:lnTo>
                  <a:lnTo>
                    <a:pt x="5344" y="43731"/>
                  </a:lnTo>
                  <a:lnTo>
                    <a:pt x="5839" y="43731"/>
                  </a:lnTo>
                  <a:lnTo>
                    <a:pt x="6341" y="43751"/>
                  </a:lnTo>
                  <a:lnTo>
                    <a:pt x="6836" y="43772"/>
                  </a:lnTo>
                  <a:lnTo>
                    <a:pt x="7832" y="43853"/>
                  </a:lnTo>
                  <a:lnTo>
                    <a:pt x="8835" y="43975"/>
                  </a:lnTo>
                  <a:lnTo>
                    <a:pt x="9831" y="44117"/>
                  </a:lnTo>
                  <a:lnTo>
                    <a:pt x="10821" y="44300"/>
                  </a:lnTo>
                  <a:lnTo>
                    <a:pt x="11812" y="44483"/>
                  </a:lnTo>
                  <a:lnTo>
                    <a:pt x="13762" y="44869"/>
                  </a:lnTo>
                  <a:lnTo>
                    <a:pt x="14722" y="45052"/>
                  </a:lnTo>
                  <a:lnTo>
                    <a:pt x="15670" y="45215"/>
                  </a:lnTo>
                  <a:lnTo>
                    <a:pt x="15712" y="45235"/>
                  </a:lnTo>
                  <a:lnTo>
                    <a:pt x="15761" y="45255"/>
                  </a:lnTo>
                  <a:lnTo>
                    <a:pt x="15857" y="45316"/>
                  </a:lnTo>
                  <a:lnTo>
                    <a:pt x="15936" y="45397"/>
                  </a:lnTo>
                  <a:lnTo>
                    <a:pt x="16008" y="45519"/>
                  </a:lnTo>
                  <a:lnTo>
                    <a:pt x="16153" y="42674"/>
                  </a:lnTo>
                  <a:lnTo>
                    <a:pt x="16286" y="39829"/>
                  </a:lnTo>
                  <a:lnTo>
                    <a:pt x="16413" y="36985"/>
                  </a:lnTo>
                  <a:lnTo>
                    <a:pt x="16522" y="34160"/>
                  </a:lnTo>
                  <a:lnTo>
                    <a:pt x="16630" y="31315"/>
                  </a:lnTo>
                  <a:lnTo>
                    <a:pt x="16727" y="28470"/>
                  </a:lnTo>
                  <a:lnTo>
                    <a:pt x="16811" y="25625"/>
                  </a:lnTo>
                  <a:lnTo>
                    <a:pt x="16890" y="22780"/>
                  </a:lnTo>
                  <a:lnTo>
                    <a:pt x="16962" y="19935"/>
                  </a:lnTo>
                  <a:lnTo>
                    <a:pt x="17029" y="17090"/>
                  </a:lnTo>
                  <a:lnTo>
                    <a:pt x="17083" y="14245"/>
                  </a:lnTo>
                  <a:lnTo>
                    <a:pt x="17131" y="11400"/>
                  </a:lnTo>
                  <a:lnTo>
                    <a:pt x="17180" y="8555"/>
                  </a:lnTo>
                  <a:lnTo>
                    <a:pt x="17216" y="5711"/>
                  </a:lnTo>
                  <a:lnTo>
                    <a:pt x="17246" y="2866"/>
                  </a:lnTo>
                  <a:lnTo>
                    <a:pt x="17276"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6"/>
            <p:cNvSpPr/>
            <p:nvPr/>
          </p:nvSpPr>
          <p:spPr>
            <a:xfrm>
              <a:off x="984675" y="-25733125"/>
              <a:ext cx="398575" cy="865700"/>
            </a:xfrm>
            <a:custGeom>
              <a:avLst/>
              <a:gdLst/>
              <a:ahLst/>
              <a:cxnLst/>
              <a:rect l="l" t="t" r="r" b="b"/>
              <a:pathLst>
                <a:path w="15943" h="34628" extrusionOk="0">
                  <a:moveTo>
                    <a:pt x="1" y="1"/>
                  </a:moveTo>
                  <a:lnTo>
                    <a:pt x="104" y="2134"/>
                  </a:lnTo>
                  <a:lnTo>
                    <a:pt x="206" y="4248"/>
                  </a:lnTo>
                  <a:lnTo>
                    <a:pt x="309" y="6381"/>
                  </a:lnTo>
                  <a:lnTo>
                    <a:pt x="400" y="8515"/>
                  </a:lnTo>
                  <a:lnTo>
                    <a:pt x="490" y="10649"/>
                  </a:lnTo>
                  <a:lnTo>
                    <a:pt x="581" y="12783"/>
                  </a:lnTo>
                  <a:lnTo>
                    <a:pt x="659" y="14916"/>
                  </a:lnTo>
                  <a:lnTo>
                    <a:pt x="738" y="17050"/>
                  </a:lnTo>
                  <a:lnTo>
                    <a:pt x="816" y="19204"/>
                  </a:lnTo>
                  <a:lnTo>
                    <a:pt x="883" y="21338"/>
                  </a:lnTo>
                  <a:lnTo>
                    <a:pt x="949" y="23492"/>
                  </a:lnTo>
                  <a:lnTo>
                    <a:pt x="1009" y="25625"/>
                  </a:lnTo>
                  <a:lnTo>
                    <a:pt x="1070" y="27779"/>
                  </a:lnTo>
                  <a:lnTo>
                    <a:pt x="1124" y="29933"/>
                  </a:lnTo>
                  <a:lnTo>
                    <a:pt x="1172" y="32108"/>
                  </a:lnTo>
                  <a:lnTo>
                    <a:pt x="1221" y="34262"/>
                  </a:lnTo>
                  <a:lnTo>
                    <a:pt x="1233" y="34221"/>
                  </a:lnTo>
                  <a:lnTo>
                    <a:pt x="1251" y="34201"/>
                  </a:lnTo>
                  <a:lnTo>
                    <a:pt x="1263" y="34181"/>
                  </a:lnTo>
                  <a:lnTo>
                    <a:pt x="2169" y="34099"/>
                  </a:lnTo>
                  <a:lnTo>
                    <a:pt x="3075" y="34059"/>
                  </a:lnTo>
                  <a:lnTo>
                    <a:pt x="3980" y="34018"/>
                  </a:lnTo>
                  <a:lnTo>
                    <a:pt x="4886" y="33998"/>
                  </a:lnTo>
                  <a:lnTo>
                    <a:pt x="5798" y="33998"/>
                  </a:lnTo>
                  <a:lnTo>
                    <a:pt x="6704" y="34018"/>
                  </a:lnTo>
                  <a:lnTo>
                    <a:pt x="7610" y="34038"/>
                  </a:lnTo>
                  <a:lnTo>
                    <a:pt x="8521" y="34079"/>
                  </a:lnTo>
                  <a:lnTo>
                    <a:pt x="10339" y="34201"/>
                  </a:lnTo>
                  <a:lnTo>
                    <a:pt x="12157" y="34323"/>
                  </a:lnTo>
                  <a:lnTo>
                    <a:pt x="15792" y="34628"/>
                  </a:lnTo>
                  <a:lnTo>
                    <a:pt x="15798" y="26459"/>
                  </a:lnTo>
                  <a:lnTo>
                    <a:pt x="15810" y="22394"/>
                  </a:lnTo>
                  <a:lnTo>
                    <a:pt x="15822" y="18330"/>
                  </a:lnTo>
                  <a:lnTo>
                    <a:pt x="15840" y="14246"/>
                  </a:lnTo>
                  <a:lnTo>
                    <a:pt x="15864" y="10181"/>
                  </a:lnTo>
                  <a:lnTo>
                    <a:pt x="15900" y="6097"/>
                  </a:lnTo>
                  <a:lnTo>
                    <a:pt x="15943" y="2033"/>
                  </a:lnTo>
                  <a:lnTo>
                    <a:pt x="15943" y="2033"/>
                  </a:lnTo>
                  <a:lnTo>
                    <a:pt x="15448" y="2419"/>
                  </a:lnTo>
                  <a:lnTo>
                    <a:pt x="14946" y="2785"/>
                  </a:lnTo>
                  <a:lnTo>
                    <a:pt x="14445" y="3130"/>
                  </a:lnTo>
                  <a:lnTo>
                    <a:pt x="13944" y="3435"/>
                  </a:lnTo>
                  <a:lnTo>
                    <a:pt x="13437" y="3719"/>
                  </a:lnTo>
                  <a:lnTo>
                    <a:pt x="12936" y="3984"/>
                  </a:lnTo>
                  <a:lnTo>
                    <a:pt x="12434" y="4227"/>
                  </a:lnTo>
                  <a:lnTo>
                    <a:pt x="11927" y="4431"/>
                  </a:lnTo>
                  <a:lnTo>
                    <a:pt x="11426" y="4593"/>
                  </a:lnTo>
                  <a:lnTo>
                    <a:pt x="10925" y="4735"/>
                  </a:lnTo>
                  <a:lnTo>
                    <a:pt x="10424" y="4857"/>
                  </a:lnTo>
                  <a:lnTo>
                    <a:pt x="9922" y="4939"/>
                  </a:lnTo>
                  <a:lnTo>
                    <a:pt x="9421" y="5000"/>
                  </a:lnTo>
                  <a:lnTo>
                    <a:pt x="8920" y="5020"/>
                  </a:lnTo>
                  <a:lnTo>
                    <a:pt x="8425" y="5020"/>
                  </a:lnTo>
                  <a:lnTo>
                    <a:pt x="7930" y="4979"/>
                  </a:lnTo>
                  <a:lnTo>
                    <a:pt x="7447" y="4918"/>
                  </a:lnTo>
                  <a:lnTo>
                    <a:pt x="6963" y="4837"/>
                  </a:lnTo>
                  <a:lnTo>
                    <a:pt x="6474" y="4695"/>
                  </a:lnTo>
                  <a:lnTo>
                    <a:pt x="5985" y="4532"/>
                  </a:lnTo>
                  <a:lnTo>
                    <a:pt x="5490" y="4349"/>
                  </a:lnTo>
                  <a:lnTo>
                    <a:pt x="4995" y="4105"/>
                  </a:lnTo>
                  <a:lnTo>
                    <a:pt x="4494" y="3841"/>
                  </a:lnTo>
                  <a:lnTo>
                    <a:pt x="3999" y="3557"/>
                  </a:lnTo>
                  <a:lnTo>
                    <a:pt x="3497" y="3211"/>
                  </a:lnTo>
                  <a:lnTo>
                    <a:pt x="2996" y="2846"/>
                  </a:lnTo>
                  <a:lnTo>
                    <a:pt x="2495" y="2459"/>
                  </a:lnTo>
                  <a:lnTo>
                    <a:pt x="1994" y="2033"/>
                  </a:lnTo>
                  <a:lnTo>
                    <a:pt x="1493" y="1565"/>
                  </a:lnTo>
                  <a:lnTo>
                    <a:pt x="991" y="1078"/>
                  </a:lnTo>
                  <a:lnTo>
                    <a:pt x="496" y="570"/>
                  </a:lnTo>
                  <a:lnTo>
                    <a:pt x="1"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6"/>
            <p:cNvSpPr/>
            <p:nvPr/>
          </p:nvSpPr>
          <p:spPr>
            <a:xfrm>
              <a:off x="1013525" y="-24723175"/>
              <a:ext cx="366700" cy="944450"/>
            </a:xfrm>
            <a:custGeom>
              <a:avLst/>
              <a:gdLst/>
              <a:ahLst/>
              <a:cxnLst/>
              <a:rect l="l" t="t" r="r" b="b"/>
              <a:pathLst>
                <a:path w="14668" h="37778" extrusionOk="0">
                  <a:moveTo>
                    <a:pt x="14638" y="1"/>
                  </a:moveTo>
                  <a:lnTo>
                    <a:pt x="11021" y="285"/>
                  </a:lnTo>
                  <a:lnTo>
                    <a:pt x="9209" y="427"/>
                  </a:lnTo>
                  <a:lnTo>
                    <a:pt x="7398" y="529"/>
                  </a:lnTo>
                  <a:lnTo>
                    <a:pt x="6492" y="570"/>
                  </a:lnTo>
                  <a:lnTo>
                    <a:pt x="5592" y="590"/>
                  </a:lnTo>
                  <a:lnTo>
                    <a:pt x="3780" y="590"/>
                  </a:lnTo>
                  <a:lnTo>
                    <a:pt x="2881" y="570"/>
                  </a:lnTo>
                  <a:lnTo>
                    <a:pt x="1975" y="529"/>
                  </a:lnTo>
                  <a:lnTo>
                    <a:pt x="1075" y="448"/>
                  </a:lnTo>
                  <a:lnTo>
                    <a:pt x="175" y="346"/>
                  </a:lnTo>
                  <a:lnTo>
                    <a:pt x="175" y="346"/>
                  </a:lnTo>
                  <a:lnTo>
                    <a:pt x="200" y="2663"/>
                  </a:lnTo>
                  <a:lnTo>
                    <a:pt x="224" y="4959"/>
                  </a:lnTo>
                  <a:lnTo>
                    <a:pt x="236" y="7235"/>
                  </a:lnTo>
                  <a:lnTo>
                    <a:pt x="248" y="9531"/>
                  </a:lnTo>
                  <a:lnTo>
                    <a:pt x="260" y="11828"/>
                  </a:lnTo>
                  <a:lnTo>
                    <a:pt x="260" y="14124"/>
                  </a:lnTo>
                  <a:lnTo>
                    <a:pt x="260" y="16420"/>
                  </a:lnTo>
                  <a:lnTo>
                    <a:pt x="248" y="18696"/>
                  </a:lnTo>
                  <a:lnTo>
                    <a:pt x="236" y="20992"/>
                  </a:lnTo>
                  <a:lnTo>
                    <a:pt x="218" y="23268"/>
                  </a:lnTo>
                  <a:lnTo>
                    <a:pt x="194" y="25565"/>
                  </a:lnTo>
                  <a:lnTo>
                    <a:pt x="169" y="27840"/>
                  </a:lnTo>
                  <a:lnTo>
                    <a:pt x="133" y="30137"/>
                  </a:lnTo>
                  <a:lnTo>
                    <a:pt x="97" y="32413"/>
                  </a:lnTo>
                  <a:lnTo>
                    <a:pt x="55" y="34709"/>
                  </a:lnTo>
                  <a:lnTo>
                    <a:pt x="0" y="36985"/>
                  </a:lnTo>
                  <a:lnTo>
                    <a:pt x="912" y="36904"/>
                  </a:lnTo>
                  <a:lnTo>
                    <a:pt x="1824" y="36843"/>
                  </a:lnTo>
                  <a:lnTo>
                    <a:pt x="2736" y="36802"/>
                  </a:lnTo>
                  <a:lnTo>
                    <a:pt x="3648" y="36802"/>
                  </a:lnTo>
                  <a:lnTo>
                    <a:pt x="4565" y="36822"/>
                  </a:lnTo>
                  <a:lnTo>
                    <a:pt x="5477" y="36883"/>
                  </a:lnTo>
                  <a:lnTo>
                    <a:pt x="6395" y="36924"/>
                  </a:lnTo>
                  <a:lnTo>
                    <a:pt x="7313" y="37005"/>
                  </a:lnTo>
                  <a:lnTo>
                    <a:pt x="9143" y="37188"/>
                  </a:lnTo>
                  <a:lnTo>
                    <a:pt x="10972" y="37391"/>
                  </a:lnTo>
                  <a:lnTo>
                    <a:pt x="12796" y="37595"/>
                  </a:lnTo>
                  <a:lnTo>
                    <a:pt x="14620" y="37777"/>
                  </a:lnTo>
                  <a:lnTo>
                    <a:pt x="14644" y="33063"/>
                  </a:lnTo>
                  <a:lnTo>
                    <a:pt x="14662" y="28328"/>
                  </a:lnTo>
                  <a:lnTo>
                    <a:pt x="14668" y="23614"/>
                  </a:lnTo>
                  <a:lnTo>
                    <a:pt x="14668" y="18879"/>
                  </a:lnTo>
                  <a:lnTo>
                    <a:pt x="14668" y="14164"/>
                  </a:lnTo>
                  <a:lnTo>
                    <a:pt x="14656" y="9450"/>
                  </a:lnTo>
                  <a:lnTo>
                    <a:pt x="14638" y="1"/>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6"/>
            <p:cNvSpPr/>
            <p:nvPr/>
          </p:nvSpPr>
          <p:spPr>
            <a:xfrm>
              <a:off x="1493575" y="-8152925"/>
              <a:ext cx="316750" cy="2629050"/>
            </a:xfrm>
            <a:custGeom>
              <a:avLst/>
              <a:gdLst/>
              <a:ahLst/>
              <a:cxnLst/>
              <a:rect l="l" t="t" r="r" b="b"/>
              <a:pathLst>
                <a:path w="12670" h="105162" extrusionOk="0">
                  <a:moveTo>
                    <a:pt x="2145" y="0"/>
                  </a:moveTo>
                  <a:lnTo>
                    <a:pt x="2181" y="1565"/>
                  </a:lnTo>
                  <a:lnTo>
                    <a:pt x="2205" y="3109"/>
                  </a:lnTo>
                  <a:lnTo>
                    <a:pt x="2223" y="4674"/>
                  </a:lnTo>
                  <a:lnTo>
                    <a:pt x="2241" y="6219"/>
                  </a:lnTo>
                  <a:lnTo>
                    <a:pt x="2253" y="7783"/>
                  </a:lnTo>
                  <a:lnTo>
                    <a:pt x="2253" y="9348"/>
                  </a:lnTo>
                  <a:lnTo>
                    <a:pt x="2253" y="10913"/>
                  </a:lnTo>
                  <a:lnTo>
                    <a:pt x="2247" y="12477"/>
                  </a:lnTo>
                  <a:lnTo>
                    <a:pt x="2241" y="14042"/>
                  </a:lnTo>
                  <a:lnTo>
                    <a:pt x="2229" y="15607"/>
                  </a:lnTo>
                  <a:lnTo>
                    <a:pt x="2187" y="18757"/>
                  </a:lnTo>
                  <a:lnTo>
                    <a:pt x="2139" y="21886"/>
                  </a:lnTo>
                  <a:lnTo>
                    <a:pt x="2078" y="25036"/>
                  </a:lnTo>
                  <a:lnTo>
                    <a:pt x="2012" y="28186"/>
                  </a:lnTo>
                  <a:lnTo>
                    <a:pt x="1933" y="31315"/>
                  </a:lnTo>
                  <a:lnTo>
                    <a:pt x="1776" y="37594"/>
                  </a:lnTo>
                  <a:lnTo>
                    <a:pt x="1619" y="43833"/>
                  </a:lnTo>
                  <a:lnTo>
                    <a:pt x="1547" y="46962"/>
                  </a:lnTo>
                  <a:lnTo>
                    <a:pt x="1480" y="50051"/>
                  </a:lnTo>
                  <a:lnTo>
                    <a:pt x="1414" y="53465"/>
                  </a:lnTo>
                  <a:lnTo>
                    <a:pt x="1348" y="56899"/>
                  </a:lnTo>
                  <a:lnTo>
                    <a:pt x="1233" y="63747"/>
                  </a:lnTo>
                  <a:lnTo>
                    <a:pt x="1118" y="70616"/>
                  </a:lnTo>
                  <a:lnTo>
                    <a:pt x="1058" y="74070"/>
                  </a:lnTo>
                  <a:lnTo>
                    <a:pt x="991" y="77505"/>
                  </a:lnTo>
                  <a:lnTo>
                    <a:pt x="913" y="80939"/>
                  </a:lnTo>
                  <a:lnTo>
                    <a:pt x="828" y="84353"/>
                  </a:lnTo>
                  <a:lnTo>
                    <a:pt x="732" y="87787"/>
                  </a:lnTo>
                  <a:lnTo>
                    <a:pt x="677" y="89494"/>
                  </a:lnTo>
                  <a:lnTo>
                    <a:pt x="623" y="91181"/>
                  </a:lnTo>
                  <a:lnTo>
                    <a:pt x="563" y="92888"/>
                  </a:lnTo>
                  <a:lnTo>
                    <a:pt x="496" y="94594"/>
                  </a:lnTo>
                  <a:lnTo>
                    <a:pt x="424" y="96281"/>
                  </a:lnTo>
                  <a:lnTo>
                    <a:pt x="351" y="97988"/>
                  </a:lnTo>
                  <a:lnTo>
                    <a:pt x="273" y="99675"/>
                  </a:lnTo>
                  <a:lnTo>
                    <a:pt x="188" y="101361"/>
                  </a:lnTo>
                  <a:lnTo>
                    <a:pt x="98" y="103048"/>
                  </a:lnTo>
                  <a:lnTo>
                    <a:pt x="1" y="104714"/>
                  </a:lnTo>
                  <a:lnTo>
                    <a:pt x="683" y="104653"/>
                  </a:lnTo>
                  <a:lnTo>
                    <a:pt x="1366" y="104592"/>
                  </a:lnTo>
                  <a:lnTo>
                    <a:pt x="2054" y="104572"/>
                  </a:lnTo>
                  <a:lnTo>
                    <a:pt x="2736" y="104552"/>
                  </a:lnTo>
                  <a:lnTo>
                    <a:pt x="4101" y="104552"/>
                  </a:lnTo>
                  <a:lnTo>
                    <a:pt x="5466" y="104613"/>
                  </a:lnTo>
                  <a:lnTo>
                    <a:pt x="6831" y="104714"/>
                  </a:lnTo>
                  <a:lnTo>
                    <a:pt x="8189" y="104836"/>
                  </a:lnTo>
                  <a:lnTo>
                    <a:pt x="9554" y="104999"/>
                  </a:lnTo>
                  <a:lnTo>
                    <a:pt x="10913" y="105161"/>
                  </a:lnTo>
                  <a:lnTo>
                    <a:pt x="10816" y="103597"/>
                  </a:lnTo>
                  <a:lnTo>
                    <a:pt x="10725" y="102032"/>
                  </a:lnTo>
                  <a:lnTo>
                    <a:pt x="10641" y="100447"/>
                  </a:lnTo>
                  <a:lnTo>
                    <a:pt x="10562" y="98882"/>
                  </a:lnTo>
                  <a:lnTo>
                    <a:pt x="10490" y="97297"/>
                  </a:lnTo>
                  <a:lnTo>
                    <a:pt x="10417" y="95712"/>
                  </a:lnTo>
                  <a:lnTo>
                    <a:pt x="10351" y="94127"/>
                  </a:lnTo>
                  <a:lnTo>
                    <a:pt x="10291" y="92542"/>
                  </a:lnTo>
                  <a:lnTo>
                    <a:pt x="10236" y="90957"/>
                  </a:lnTo>
                  <a:lnTo>
                    <a:pt x="10182" y="89372"/>
                  </a:lnTo>
                  <a:lnTo>
                    <a:pt x="10134" y="87767"/>
                  </a:lnTo>
                  <a:lnTo>
                    <a:pt x="10091" y="86161"/>
                  </a:lnTo>
                  <a:lnTo>
                    <a:pt x="10055" y="84576"/>
                  </a:lnTo>
                  <a:lnTo>
                    <a:pt x="10019" y="82971"/>
                  </a:lnTo>
                  <a:lnTo>
                    <a:pt x="9989" y="81366"/>
                  </a:lnTo>
                  <a:lnTo>
                    <a:pt x="9959" y="79760"/>
                  </a:lnTo>
                  <a:lnTo>
                    <a:pt x="9940" y="78155"/>
                  </a:lnTo>
                  <a:lnTo>
                    <a:pt x="9922" y="76529"/>
                  </a:lnTo>
                  <a:lnTo>
                    <a:pt x="9904" y="74924"/>
                  </a:lnTo>
                  <a:lnTo>
                    <a:pt x="9898" y="73318"/>
                  </a:lnTo>
                  <a:lnTo>
                    <a:pt x="9892" y="71693"/>
                  </a:lnTo>
                  <a:lnTo>
                    <a:pt x="9886" y="70087"/>
                  </a:lnTo>
                  <a:lnTo>
                    <a:pt x="9892" y="68462"/>
                  </a:lnTo>
                  <a:lnTo>
                    <a:pt x="9898" y="66856"/>
                  </a:lnTo>
                  <a:lnTo>
                    <a:pt x="9904" y="65231"/>
                  </a:lnTo>
                  <a:lnTo>
                    <a:pt x="9916" y="63625"/>
                  </a:lnTo>
                  <a:lnTo>
                    <a:pt x="9952" y="60374"/>
                  </a:lnTo>
                  <a:lnTo>
                    <a:pt x="10007" y="57143"/>
                  </a:lnTo>
                  <a:lnTo>
                    <a:pt x="10067" y="53912"/>
                  </a:lnTo>
                  <a:lnTo>
                    <a:pt x="10146" y="50661"/>
                  </a:lnTo>
                  <a:lnTo>
                    <a:pt x="10236" y="47429"/>
                  </a:lnTo>
                  <a:lnTo>
                    <a:pt x="10339" y="44198"/>
                  </a:lnTo>
                  <a:lnTo>
                    <a:pt x="10460" y="40988"/>
                  </a:lnTo>
                  <a:lnTo>
                    <a:pt x="10587" y="37757"/>
                  </a:lnTo>
                  <a:lnTo>
                    <a:pt x="10725" y="34546"/>
                  </a:lnTo>
                  <a:lnTo>
                    <a:pt x="10876" y="31356"/>
                  </a:lnTo>
                  <a:lnTo>
                    <a:pt x="11039" y="28145"/>
                  </a:lnTo>
                  <a:lnTo>
                    <a:pt x="11209" y="24975"/>
                  </a:lnTo>
                  <a:lnTo>
                    <a:pt x="11390" y="21784"/>
                  </a:lnTo>
                  <a:lnTo>
                    <a:pt x="11583" y="18635"/>
                  </a:lnTo>
                  <a:lnTo>
                    <a:pt x="11782" y="15485"/>
                  </a:lnTo>
                  <a:lnTo>
                    <a:pt x="11994" y="12335"/>
                  </a:lnTo>
                  <a:lnTo>
                    <a:pt x="12211" y="9226"/>
                  </a:lnTo>
                  <a:lnTo>
                    <a:pt x="12434" y="6117"/>
                  </a:lnTo>
                  <a:lnTo>
                    <a:pt x="12670" y="3028"/>
                  </a:lnTo>
                  <a:lnTo>
                    <a:pt x="11341" y="2927"/>
                  </a:lnTo>
                  <a:lnTo>
                    <a:pt x="10019" y="2784"/>
                  </a:lnTo>
                  <a:lnTo>
                    <a:pt x="9361" y="2703"/>
                  </a:lnTo>
                  <a:lnTo>
                    <a:pt x="8703" y="2601"/>
                  </a:lnTo>
                  <a:lnTo>
                    <a:pt x="8038" y="2479"/>
                  </a:lnTo>
                  <a:lnTo>
                    <a:pt x="7380" y="2337"/>
                  </a:lnTo>
                  <a:lnTo>
                    <a:pt x="6722" y="2175"/>
                  </a:lnTo>
                  <a:lnTo>
                    <a:pt x="6070" y="1971"/>
                  </a:lnTo>
                  <a:lnTo>
                    <a:pt x="5411" y="1748"/>
                  </a:lnTo>
                  <a:lnTo>
                    <a:pt x="4759" y="1484"/>
                  </a:lnTo>
                  <a:lnTo>
                    <a:pt x="4101" y="1179"/>
                  </a:lnTo>
                  <a:lnTo>
                    <a:pt x="3449" y="833"/>
                  </a:lnTo>
                  <a:lnTo>
                    <a:pt x="2797" y="447"/>
                  </a:lnTo>
                  <a:lnTo>
                    <a:pt x="2471" y="224"/>
                  </a:lnTo>
                  <a:lnTo>
                    <a:pt x="2145" y="0"/>
                  </a:lnTo>
                  <a:close/>
                </a:path>
              </a:pathLst>
            </a:custGeom>
            <a:solidFill>
              <a:srgbClr val="ED7C8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6"/>
            <p:cNvSpPr/>
            <p:nvPr/>
          </p:nvSpPr>
          <p:spPr>
            <a:xfrm>
              <a:off x="-4174650" y="-15070700"/>
              <a:ext cx="1825" cy="6125"/>
            </a:xfrm>
            <a:custGeom>
              <a:avLst/>
              <a:gdLst/>
              <a:ahLst/>
              <a:cxnLst/>
              <a:rect l="l" t="t" r="r" b="b"/>
              <a:pathLst>
                <a:path w="73" h="245" extrusionOk="0">
                  <a:moveTo>
                    <a:pt x="25" y="0"/>
                  </a:moveTo>
                  <a:lnTo>
                    <a:pt x="12" y="41"/>
                  </a:lnTo>
                  <a:lnTo>
                    <a:pt x="6" y="61"/>
                  </a:lnTo>
                  <a:lnTo>
                    <a:pt x="0" y="122"/>
                  </a:lnTo>
                  <a:lnTo>
                    <a:pt x="6" y="163"/>
                  </a:lnTo>
                  <a:lnTo>
                    <a:pt x="12" y="204"/>
                  </a:lnTo>
                  <a:lnTo>
                    <a:pt x="25" y="224"/>
                  </a:lnTo>
                  <a:lnTo>
                    <a:pt x="37" y="244"/>
                  </a:lnTo>
                  <a:lnTo>
                    <a:pt x="55" y="224"/>
                  </a:lnTo>
                  <a:lnTo>
                    <a:pt x="67" y="204"/>
                  </a:lnTo>
                  <a:lnTo>
                    <a:pt x="73" y="163"/>
                  </a:lnTo>
                  <a:lnTo>
                    <a:pt x="73" y="122"/>
                  </a:lnTo>
                  <a:lnTo>
                    <a:pt x="73" y="61"/>
                  </a:lnTo>
                  <a:lnTo>
                    <a:pt x="67" y="41"/>
                  </a:lnTo>
                  <a:lnTo>
                    <a:pt x="55" y="0"/>
                  </a:lnTo>
                  <a:close/>
                </a:path>
              </a:pathLst>
            </a:custGeom>
            <a:solidFill>
              <a:srgbClr val="36AEB7"/>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78" name="Google Shape;778;p36"/>
          <p:cNvSpPr/>
          <p:nvPr/>
        </p:nvSpPr>
        <p:spPr>
          <a:xfrm rot="-3704814">
            <a:off x="1249084" y="2220293"/>
            <a:ext cx="632013" cy="295985"/>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6"/>
          <p:cNvSpPr/>
          <p:nvPr/>
        </p:nvSpPr>
        <p:spPr>
          <a:xfrm rot="-6080102">
            <a:off x="883831" y="1601020"/>
            <a:ext cx="631841" cy="296041"/>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6"/>
          <p:cNvSpPr/>
          <p:nvPr/>
        </p:nvSpPr>
        <p:spPr>
          <a:xfrm rot="-8100000">
            <a:off x="498834" y="2220141"/>
            <a:ext cx="631651" cy="296029"/>
          </a:xfrm>
          <a:custGeom>
            <a:avLst/>
            <a:gdLst/>
            <a:ahLst/>
            <a:cxnLst/>
            <a:rect l="l" t="t" r="r" b="b"/>
            <a:pathLst>
              <a:path w="282240" h="72243" extrusionOk="0">
                <a:moveTo>
                  <a:pt x="59355" y="1"/>
                </a:moveTo>
                <a:lnTo>
                  <a:pt x="58974" y="12"/>
                </a:lnTo>
                <a:lnTo>
                  <a:pt x="58593" y="35"/>
                </a:lnTo>
                <a:lnTo>
                  <a:pt x="58211" y="58"/>
                </a:lnTo>
                <a:lnTo>
                  <a:pt x="57830" y="92"/>
                </a:lnTo>
                <a:lnTo>
                  <a:pt x="57473" y="149"/>
                </a:lnTo>
                <a:lnTo>
                  <a:pt x="57091" y="206"/>
                </a:lnTo>
                <a:lnTo>
                  <a:pt x="56734" y="274"/>
                </a:lnTo>
                <a:lnTo>
                  <a:pt x="56377" y="354"/>
                </a:lnTo>
                <a:lnTo>
                  <a:pt x="56043" y="445"/>
                </a:lnTo>
                <a:lnTo>
                  <a:pt x="55686" y="547"/>
                </a:lnTo>
                <a:lnTo>
                  <a:pt x="55352" y="661"/>
                </a:lnTo>
                <a:lnTo>
                  <a:pt x="55042" y="787"/>
                </a:lnTo>
                <a:lnTo>
                  <a:pt x="51611" y="2210"/>
                </a:lnTo>
                <a:lnTo>
                  <a:pt x="48204" y="3634"/>
                </a:lnTo>
                <a:lnTo>
                  <a:pt x="44820" y="5070"/>
                </a:lnTo>
                <a:lnTo>
                  <a:pt x="41437" y="6516"/>
                </a:lnTo>
                <a:lnTo>
                  <a:pt x="38053" y="7963"/>
                </a:lnTo>
                <a:lnTo>
                  <a:pt x="34693" y="9410"/>
                </a:lnTo>
                <a:lnTo>
                  <a:pt x="31357" y="10868"/>
                </a:lnTo>
                <a:lnTo>
                  <a:pt x="28022" y="12337"/>
                </a:lnTo>
                <a:lnTo>
                  <a:pt x="24710" y="13807"/>
                </a:lnTo>
                <a:lnTo>
                  <a:pt x="21397" y="15287"/>
                </a:lnTo>
                <a:lnTo>
                  <a:pt x="18109" y="16768"/>
                </a:lnTo>
                <a:lnTo>
                  <a:pt x="14821" y="18261"/>
                </a:lnTo>
                <a:lnTo>
                  <a:pt x="11557" y="19753"/>
                </a:lnTo>
                <a:lnTo>
                  <a:pt x="8292" y="21268"/>
                </a:lnTo>
                <a:lnTo>
                  <a:pt x="5052" y="22771"/>
                </a:lnTo>
                <a:lnTo>
                  <a:pt x="1811" y="24286"/>
                </a:lnTo>
                <a:lnTo>
                  <a:pt x="1549" y="24412"/>
                </a:lnTo>
                <a:lnTo>
                  <a:pt x="1334" y="24537"/>
                </a:lnTo>
                <a:lnTo>
                  <a:pt x="1120" y="24662"/>
                </a:lnTo>
                <a:lnTo>
                  <a:pt x="929" y="24799"/>
                </a:lnTo>
                <a:lnTo>
                  <a:pt x="763" y="24924"/>
                </a:lnTo>
                <a:lnTo>
                  <a:pt x="596" y="25061"/>
                </a:lnTo>
                <a:lnTo>
                  <a:pt x="477" y="25186"/>
                </a:lnTo>
                <a:lnTo>
                  <a:pt x="358" y="25323"/>
                </a:lnTo>
                <a:lnTo>
                  <a:pt x="262" y="25460"/>
                </a:lnTo>
                <a:lnTo>
                  <a:pt x="167" y="25596"/>
                </a:lnTo>
                <a:lnTo>
                  <a:pt x="95" y="25733"/>
                </a:lnTo>
                <a:lnTo>
                  <a:pt x="48" y="25858"/>
                </a:lnTo>
                <a:lnTo>
                  <a:pt x="24" y="25995"/>
                </a:lnTo>
                <a:lnTo>
                  <a:pt x="0" y="26132"/>
                </a:lnTo>
                <a:lnTo>
                  <a:pt x="0" y="26268"/>
                </a:lnTo>
                <a:lnTo>
                  <a:pt x="24" y="26405"/>
                </a:lnTo>
                <a:lnTo>
                  <a:pt x="48" y="26530"/>
                </a:lnTo>
                <a:lnTo>
                  <a:pt x="95" y="26667"/>
                </a:lnTo>
                <a:lnTo>
                  <a:pt x="215" y="26929"/>
                </a:lnTo>
                <a:lnTo>
                  <a:pt x="381" y="27180"/>
                </a:lnTo>
                <a:lnTo>
                  <a:pt x="620" y="27430"/>
                </a:lnTo>
                <a:lnTo>
                  <a:pt x="882" y="27658"/>
                </a:lnTo>
                <a:lnTo>
                  <a:pt x="1192" y="27886"/>
                </a:lnTo>
                <a:lnTo>
                  <a:pt x="1525" y="28102"/>
                </a:lnTo>
                <a:lnTo>
                  <a:pt x="1930" y="28296"/>
                </a:lnTo>
                <a:lnTo>
                  <a:pt x="2335" y="28478"/>
                </a:lnTo>
                <a:lnTo>
                  <a:pt x="2788" y="28649"/>
                </a:lnTo>
                <a:lnTo>
                  <a:pt x="3265" y="28797"/>
                </a:lnTo>
                <a:lnTo>
                  <a:pt x="3765" y="28923"/>
                </a:lnTo>
                <a:lnTo>
                  <a:pt x="4265" y="29036"/>
                </a:lnTo>
                <a:lnTo>
                  <a:pt x="4813" y="29116"/>
                </a:lnTo>
                <a:lnTo>
                  <a:pt x="5338" y="29185"/>
                </a:lnTo>
                <a:lnTo>
                  <a:pt x="5909" y="29219"/>
                </a:lnTo>
                <a:lnTo>
                  <a:pt x="6743" y="29219"/>
                </a:lnTo>
                <a:lnTo>
                  <a:pt x="7029" y="29196"/>
                </a:lnTo>
                <a:lnTo>
                  <a:pt x="7315" y="29173"/>
                </a:lnTo>
                <a:lnTo>
                  <a:pt x="7601" y="29150"/>
                </a:lnTo>
                <a:lnTo>
                  <a:pt x="7887" y="29116"/>
                </a:lnTo>
                <a:lnTo>
                  <a:pt x="8173" y="29059"/>
                </a:lnTo>
                <a:lnTo>
                  <a:pt x="8459" y="29014"/>
                </a:lnTo>
                <a:lnTo>
                  <a:pt x="8745" y="28945"/>
                </a:lnTo>
                <a:lnTo>
                  <a:pt x="9007" y="28877"/>
                </a:lnTo>
                <a:lnTo>
                  <a:pt x="9293" y="28797"/>
                </a:lnTo>
                <a:lnTo>
                  <a:pt x="9555" y="28706"/>
                </a:lnTo>
                <a:lnTo>
                  <a:pt x="9841" y="28604"/>
                </a:lnTo>
                <a:lnTo>
                  <a:pt x="10103" y="28501"/>
                </a:lnTo>
                <a:lnTo>
                  <a:pt x="10365" y="28376"/>
                </a:lnTo>
                <a:lnTo>
                  <a:pt x="13153" y="27077"/>
                </a:lnTo>
                <a:lnTo>
                  <a:pt x="15941" y="25767"/>
                </a:lnTo>
                <a:lnTo>
                  <a:pt x="18753" y="24469"/>
                </a:lnTo>
                <a:lnTo>
                  <a:pt x="21564" y="23181"/>
                </a:lnTo>
                <a:lnTo>
                  <a:pt x="24376" y="21894"/>
                </a:lnTo>
                <a:lnTo>
                  <a:pt x="27211" y="20618"/>
                </a:lnTo>
                <a:lnTo>
                  <a:pt x="32906" y="18067"/>
                </a:lnTo>
                <a:lnTo>
                  <a:pt x="38649" y="15538"/>
                </a:lnTo>
                <a:lnTo>
                  <a:pt x="44391" y="13032"/>
                </a:lnTo>
                <a:lnTo>
                  <a:pt x="50205" y="10537"/>
                </a:lnTo>
                <a:lnTo>
                  <a:pt x="56019" y="8054"/>
                </a:lnTo>
                <a:lnTo>
                  <a:pt x="56567" y="9102"/>
                </a:lnTo>
                <a:lnTo>
                  <a:pt x="57115" y="10139"/>
                </a:lnTo>
                <a:lnTo>
                  <a:pt x="57639" y="11187"/>
                </a:lnTo>
                <a:lnTo>
                  <a:pt x="58140" y="12235"/>
                </a:lnTo>
                <a:lnTo>
                  <a:pt x="58616" y="13271"/>
                </a:lnTo>
                <a:lnTo>
                  <a:pt x="59093" y="14319"/>
                </a:lnTo>
                <a:lnTo>
                  <a:pt x="59546" y="15367"/>
                </a:lnTo>
                <a:lnTo>
                  <a:pt x="59998" y="16415"/>
                </a:lnTo>
                <a:lnTo>
                  <a:pt x="60427" y="17463"/>
                </a:lnTo>
                <a:lnTo>
                  <a:pt x="60832" y="18511"/>
                </a:lnTo>
                <a:lnTo>
                  <a:pt x="61237" y="19570"/>
                </a:lnTo>
                <a:lnTo>
                  <a:pt x="61619" y="20618"/>
                </a:lnTo>
                <a:lnTo>
                  <a:pt x="61976" y="21666"/>
                </a:lnTo>
                <a:lnTo>
                  <a:pt x="62333" y="22726"/>
                </a:lnTo>
                <a:lnTo>
                  <a:pt x="62667" y="23774"/>
                </a:lnTo>
                <a:lnTo>
                  <a:pt x="62977" y="24833"/>
                </a:lnTo>
                <a:lnTo>
                  <a:pt x="63287" y="25893"/>
                </a:lnTo>
                <a:lnTo>
                  <a:pt x="63573" y="26952"/>
                </a:lnTo>
                <a:lnTo>
                  <a:pt x="63858" y="28011"/>
                </a:lnTo>
                <a:lnTo>
                  <a:pt x="64121" y="29071"/>
                </a:lnTo>
                <a:lnTo>
                  <a:pt x="64359" y="30141"/>
                </a:lnTo>
                <a:lnTo>
                  <a:pt x="64573" y="31201"/>
                </a:lnTo>
                <a:lnTo>
                  <a:pt x="64788" y="32272"/>
                </a:lnTo>
                <a:lnTo>
                  <a:pt x="65002" y="33331"/>
                </a:lnTo>
                <a:lnTo>
                  <a:pt x="65169" y="34402"/>
                </a:lnTo>
                <a:lnTo>
                  <a:pt x="65336" y="35472"/>
                </a:lnTo>
                <a:lnTo>
                  <a:pt x="65503" y="36543"/>
                </a:lnTo>
                <a:lnTo>
                  <a:pt x="65646" y="37625"/>
                </a:lnTo>
                <a:lnTo>
                  <a:pt x="65765" y="38696"/>
                </a:lnTo>
                <a:lnTo>
                  <a:pt x="65860" y="39778"/>
                </a:lnTo>
                <a:lnTo>
                  <a:pt x="65955" y="40860"/>
                </a:lnTo>
                <a:lnTo>
                  <a:pt x="66027" y="41943"/>
                </a:lnTo>
                <a:lnTo>
                  <a:pt x="66051" y="42113"/>
                </a:lnTo>
                <a:lnTo>
                  <a:pt x="66122" y="42296"/>
                </a:lnTo>
                <a:lnTo>
                  <a:pt x="66194" y="42478"/>
                </a:lnTo>
                <a:lnTo>
                  <a:pt x="66289" y="42649"/>
                </a:lnTo>
                <a:lnTo>
                  <a:pt x="66408" y="42820"/>
                </a:lnTo>
                <a:lnTo>
                  <a:pt x="66575" y="42991"/>
                </a:lnTo>
                <a:lnTo>
                  <a:pt x="66742" y="43150"/>
                </a:lnTo>
                <a:lnTo>
                  <a:pt x="66932" y="43309"/>
                </a:lnTo>
                <a:lnTo>
                  <a:pt x="67147" y="43469"/>
                </a:lnTo>
                <a:lnTo>
                  <a:pt x="67361" y="43617"/>
                </a:lnTo>
                <a:lnTo>
                  <a:pt x="67623" y="43765"/>
                </a:lnTo>
                <a:lnTo>
                  <a:pt x="67885" y="43890"/>
                </a:lnTo>
                <a:lnTo>
                  <a:pt x="68147" y="44027"/>
                </a:lnTo>
                <a:lnTo>
                  <a:pt x="68457" y="44141"/>
                </a:lnTo>
                <a:lnTo>
                  <a:pt x="68743" y="44255"/>
                </a:lnTo>
                <a:lnTo>
                  <a:pt x="69077" y="44357"/>
                </a:lnTo>
                <a:lnTo>
                  <a:pt x="69387" y="44460"/>
                </a:lnTo>
                <a:lnTo>
                  <a:pt x="69720" y="44540"/>
                </a:lnTo>
                <a:lnTo>
                  <a:pt x="70078" y="44619"/>
                </a:lnTo>
                <a:lnTo>
                  <a:pt x="70435" y="44676"/>
                </a:lnTo>
                <a:lnTo>
                  <a:pt x="70792" y="44722"/>
                </a:lnTo>
                <a:lnTo>
                  <a:pt x="71150" y="44768"/>
                </a:lnTo>
                <a:lnTo>
                  <a:pt x="71507" y="44790"/>
                </a:lnTo>
                <a:lnTo>
                  <a:pt x="71888" y="44802"/>
                </a:lnTo>
                <a:lnTo>
                  <a:pt x="72270" y="44802"/>
                </a:lnTo>
                <a:lnTo>
                  <a:pt x="72627" y="44790"/>
                </a:lnTo>
                <a:lnTo>
                  <a:pt x="73008" y="44756"/>
                </a:lnTo>
                <a:lnTo>
                  <a:pt x="73366" y="44711"/>
                </a:lnTo>
                <a:lnTo>
                  <a:pt x="73747" y="44642"/>
                </a:lnTo>
                <a:lnTo>
                  <a:pt x="74104" y="44562"/>
                </a:lnTo>
                <a:lnTo>
                  <a:pt x="74486" y="44460"/>
                </a:lnTo>
                <a:lnTo>
                  <a:pt x="74843" y="44346"/>
                </a:lnTo>
                <a:lnTo>
                  <a:pt x="106796" y="33092"/>
                </a:lnTo>
                <a:lnTo>
                  <a:pt x="138797" y="21837"/>
                </a:lnTo>
                <a:lnTo>
                  <a:pt x="144635" y="54370"/>
                </a:lnTo>
                <a:lnTo>
                  <a:pt x="144682" y="54552"/>
                </a:lnTo>
                <a:lnTo>
                  <a:pt x="144754" y="54723"/>
                </a:lnTo>
                <a:lnTo>
                  <a:pt x="144825" y="54906"/>
                </a:lnTo>
                <a:lnTo>
                  <a:pt x="144944" y="55076"/>
                </a:lnTo>
                <a:lnTo>
                  <a:pt x="145063" y="55236"/>
                </a:lnTo>
                <a:lnTo>
                  <a:pt x="145230" y="55407"/>
                </a:lnTo>
                <a:lnTo>
                  <a:pt x="145373" y="55566"/>
                </a:lnTo>
                <a:lnTo>
                  <a:pt x="145564" y="55714"/>
                </a:lnTo>
                <a:lnTo>
                  <a:pt x="145778" y="55862"/>
                </a:lnTo>
                <a:lnTo>
                  <a:pt x="145993" y="56010"/>
                </a:lnTo>
                <a:lnTo>
                  <a:pt x="146207" y="56147"/>
                </a:lnTo>
                <a:lnTo>
                  <a:pt x="146469" y="56272"/>
                </a:lnTo>
                <a:lnTo>
                  <a:pt x="146708" y="56398"/>
                </a:lnTo>
                <a:lnTo>
                  <a:pt x="146993" y="56512"/>
                </a:lnTo>
                <a:lnTo>
                  <a:pt x="147279" y="56614"/>
                </a:lnTo>
                <a:lnTo>
                  <a:pt x="147565" y="56705"/>
                </a:lnTo>
                <a:lnTo>
                  <a:pt x="147875" y="56796"/>
                </a:lnTo>
                <a:lnTo>
                  <a:pt x="148185" y="56876"/>
                </a:lnTo>
                <a:lnTo>
                  <a:pt x="148518" y="56945"/>
                </a:lnTo>
                <a:lnTo>
                  <a:pt x="148852" y="57002"/>
                </a:lnTo>
                <a:lnTo>
                  <a:pt x="149186" y="57047"/>
                </a:lnTo>
                <a:lnTo>
                  <a:pt x="149519" y="57081"/>
                </a:lnTo>
                <a:lnTo>
                  <a:pt x="149877" y="57104"/>
                </a:lnTo>
                <a:lnTo>
                  <a:pt x="150234" y="57115"/>
                </a:lnTo>
                <a:lnTo>
                  <a:pt x="150591" y="57115"/>
                </a:lnTo>
                <a:lnTo>
                  <a:pt x="150949" y="57104"/>
                </a:lnTo>
                <a:lnTo>
                  <a:pt x="151330" y="57070"/>
                </a:lnTo>
                <a:lnTo>
                  <a:pt x="151688" y="57036"/>
                </a:lnTo>
                <a:lnTo>
                  <a:pt x="152069" y="56979"/>
                </a:lnTo>
                <a:lnTo>
                  <a:pt x="152426" y="56899"/>
                </a:lnTo>
                <a:lnTo>
                  <a:pt x="152784" y="56808"/>
                </a:lnTo>
                <a:lnTo>
                  <a:pt x="153165" y="56705"/>
                </a:lnTo>
                <a:lnTo>
                  <a:pt x="156834" y="55566"/>
                </a:lnTo>
                <a:lnTo>
                  <a:pt x="160480" y="54404"/>
                </a:lnTo>
                <a:lnTo>
                  <a:pt x="164102" y="53231"/>
                </a:lnTo>
                <a:lnTo>
                  <a:pt x="167676" y="52035"/>
                </a:lnTo>
                <a:lnTo>
                  <a:pt x="171226" y="50816"/>
                </a:lnTo>
                <a:lnTo>
                  <a:pt x="174729" y="49586"/>
                </a:lnTo>
                <a:lnTo>
                  <a:pt x="178208" y="48344"/>
                </a:lnTo>
                <a:lnTo>
                  <a:pt x="181663" y="47069"/>
                </a:lnTo>
                <a:lnTo>
                  <a:pt x="185070" y="45793"/>
                </a:lnTo>
                <a:lnTo>
                  <a:pt x="188454" y="44483"/>
                </a:lnTo>
                <a:lnTo>
                  <a:pt x="191813" y="43161"/>
                </a:lnTo>
                <a:lnTo>
                  <a:pt x="195149" y="41829"/>
                </a:lnTo>
                <a:lnTo>
                  <a:pt x="198438" y="40462"/>
                </a:lnTo>
                <a:lnTo>
                  <a:pt x="201702" y="39095"/>
                </a:lnTo>
                <a:lnTo>
                  <a:pt x="204966" y="37694"/>
                </a:lnTo>
                <a:lnTo>
                  <a:pt x="208183" y="36281"/>
                </a:lnTo>
                <a:lnTo>
                  <a:pt x="208946" y="38366"/>
                </a:lnTo>
                <a:lnTo>
                  <a:pt x="209660" y="40439"/>
                </a:lnTo>
                <a:lnTo>
                  <a:pt x="210328" y="42512"/>
                </a:lnTo>
                <a:lnTo>
                  <a:pt x="210947" y="44585"/>
                </a:lnTo>
                <a:lnTo>
                  <a:pt x="211543" y="46670"/>
                </a:lnTo>
                <a:lnTo>
                  <a:pt x="212091" y="48743"/>
                </a:lnTo>
                <a:lnTo>
                  <a:pt x="212615" y="50828"/>
                </a:lnTo>
                <a:lnTo>
                  <a:pt x="213068" y="52901"/>
                </a:lnTo>
                <a:lnTo>
                  <a:pt x="213520" y="54985"/>
                </a:lnTo>
                <a:lnTo>
                  <a:pt x="213902" y="57081"/>
                </a:lnTo>
                <a:lnTo>
                  <a:pt x="214259" y="59166"/>
                </a:lnTo>
                <a:lnTo>
                  <a:pt x="214569" y="61262"/>
                </a:lnTo>
                <a:lnTo>
                  <a:pt x="214855" y="63358"/>
                </a:lnTo>
                <a:lnTo>
                  <a:pt x="215093" y="65465"/>
                </a:lnTo>
                <a:lnTo>
                  <a:pt x="215308" y="67572"/>
                </a:lnTo>
                <a:lnTo>
                  <a:pt x="215474" y="69691"/>
                </a:lnTo>
                <a:lnTo>
                  <a:pt x="215498" y="69851"/>
                </a:lnTo>
                <a:lnTo>
                  <a:pt x="215546" y="69999"/>
                </a:lnTo>
                <a:lnTo>
                  <a:pt x="215617" y="70158"/>
                </a:lnTo>
                <a:lnTo>
                  <a:pt x="215713" y="70318"/>
                </a:lnTo>
                <a:lnTo>
                  <a:pt x="215808" y="70466"/>
                </a:lnTo>
                <a:lnTo>
                  <a:pt x="215951" y="70614"/>
                </a:lnTo>
                <a:lnTo>
                  <a:pt x="216094" y="70762"/>
                </a:lnTo>
                <a:lnTo>
                  <a:pt x="216285" y="70899"/>
                </a:lnTo>
                <a:lnTo>
                  <a:pt x="216475" y="71035"/>
                </a:lnTo>
                <a:lnTo>
                  <a:pt x="216666" y="71172"/>
                </a:lnTo>
                <a:lnTo>
                  <a:pt x="216880" y="71297"/>
                </a:lnTo>
                <a:lnTo>
                  <a:pt x="217118" y="71423"/>
                </a:lnTo>
                <a:lnTo>
                  <a:pt x="217357" y="71537"/>
                </a:lnTo>
                <a:lnTo>
                  <a:pt x="217619" y="71650"/>
                </a:lnTo>
                <a:lnTo>
                  <a:pt x="217905" y="71753"/>
                </a:lnTo>
                <a:lnTo>
                  <a:pt x="218167" y="71844"/>
                </a:lnTo>
                <a:lnTo>
                  <a:pt x="218477" y="71924"/>
                </a:lnTo>
                <a:lnTo>
                  <a:pt x="218763" y="72004"/>
                </a:lnTo>
                <a:lnTo>
                  <a:pt x="219072" y="72072"/>
                </a:lnTo>
                <a:lnTo>
                  <a:pt x="219382" y="72129"/>
                </a:lnTo>
                <a:lnTo>
                  <a:pt x="219692" y="72174"/>
                </a:lnTo>
                <a:lnTo>
                  <a:pt x="220025" y="72209"/>
                </a:lnTo>
                <a:lnTo>
                  <a:pt x="220359" y="72231"/>
                </a:lnTo>
                <a:lnTo>
                  <a:pt x="220669" y="72243"/>
                </a:lnTo>
                <a:lnTo>
                  <a:pt x="221002" y="72243"/>
                </a:lnTo>
                <a:lnTo>
                  <a:pt x="221336" y="72231"/>
                </a:lnTo>
                <a:lnTo>
                  <a:pt x="221670" y="72197"/>
                </a:lnTo>
                <a:lnTo>
                  <a:pt x="222003" y="72152"/>
                </a:lnTo>
                <a:lnTo>
                  <a:pt x="222337" y="72095"/>
                </a:lnTo>
                <a:lnTo>
                  <a:pt x="222647" y="72026"/>
                </a:lnTo>
                <a:lnTo>
                  <a:pt x="222980" y="71935"/>
                </a:lnTo>
                <a:lnTo>
                  <a:pt x="223290" y="71833"/>
                </a:lnTo>
                <a:lnTo>
                  <a:pt x="230653" y="69144"/>
                </a:lnTo>
                <a:lnTo>
                  <a:pt x="237992" y="66445"/>
                </a:lnTo>
                <a:lnTo>
                  <a:pt x="245307" y="63722"/>
                </a:lnTo>
                <a:lnTo>
                  <a:pt x="248952" y="62355"/>
                </a:lnTo>
                <a:lnTo>
                  <a:pt x="252574" y="60988"/>
                </a:lnTo>
                <a:lnTo>
                  <a:pt x="256196" y="59610"/>
                </a:lnTo>
                <a:lnTo>
                  <a:pt x="259818" y="58220"/>
                </a:lnTo>
                <a:lnTo>
                  <a:pt x="263416" y="56831"/>
                </a:lnTo>
                <a:lnTo>
                  <a:pt x="266990" y="55430"/>
                </a:lnTo>
                <a:lnTo>
                  <a:pt x="270564" y="54017"/>
                </a:lnTo>
                <a:lnTo>
                  <a:pt x="274138" y="52605"/>
                </a:lnTo>
                <a:lnTo>
                  <a:pt x="277665" y="51169"/>
                </a:lnTo>
                <a:lnTo>
                  <a:pt x="281191" y="49734"/>
                </a:lnTo>
                <a:lnTo>
                  <a:pt x="281453" y="49620"/>
                </a:lnTo>
                <a:lnTo>
                  <a:pt x="281668" y="49495"/>
                </a:lnTo>
                <a:lnTo>
                  <a:pt x="281858" y="49369"/>
                </a:lnTo>
                <a:lnTo>
                  <a:pt x="282001" y="49233"/>
                </a:lnTo>
                <a:lnTo>
                  <a:pt x="282097" y="49096"/>
                </a:lnTo>
                <a:lnTo>
                  <a:pt x="282168" y="48959"/>
                </a:lnTo>
                <a:lnTo>
                  <a:pt x="282216" y="48811"/>
                </a:lnTo>
                <a:lnTo>
                  <a:pt x="282240" y="48663"/>
                </a:lnTo>
                <a:lnTo>
                  <a:pt x="282216" y="48527"/>
                </a:lnTo>
                <a:lnTo>
                  <a:pt x="282168" y="48378"/>
                </a:lnTo>
                <a:lnTo>
                  <a:pt x="282097" y="48242"/>
                </a:lnTo>
                <a:lnTo>
                  <a:pt x="282001" y="48094"/>
                </a:lnTo>
                <a:lnTo>
                  <a:pt x="281882" y="47957"/>
                </a:lnTo>
                <a:lnTo>
                  <a:pt x="281739" y="47832"/>
                </a:lnTo>
                <a:lnTo>
                  <a:pt x="281596" y="47695"/>
                </a:lnTo>
                <a:lnTo>
                  <a:pt x="281406" y="47581"/>
                </a:lnTo>
                <a:lnTo>
                  <a:pt x="281215" y="47467"/>
                </a:lnTo>
                <a:lnTo>
                  <a:pt x="281001" y="47353"/>
                </a:lnTo>
                <a:lnTo>
                  <a:pt x="280762" y="47251"/>
                </a:lnTo>
                <a:lnTo>
                  <a:pt x="280524" y="47160"/>
                </a:lnTo>
                <a:lnTo>
                  <a:pt x="280262" y="47091"/>
                </a:lnTo>
                <a:lnTo>
                  <a:pt x="280000" y="47023"/>
                </a:lnTo>
                <a:lnTo>
                  <a:pt x="279714" y="46966"/>
                </a:lnTo>
                <a:lnTo>
                  <a:pt x="279428" y="46920"/>
                </a:lnTo>
                <a:lnTo>
                  <a:pt x="279142" y="46886"/>
                </a:lnTo>
                <a:lnTo>
                  <a:pt x="278832" y="46875"/>
                </a:lnTo>
                <a:lnTo>
                  <a:pt x="278546" y="46875"/>
                </a:lnTo>
                <a:lnTo>
                  <a:pt x="278237" y="46886"/>
                </a:lnTo>
                <a:lnTo>
                  <a:pt x="277927" y="46932"/>
                </a:lnTo>
                <a:lnTo>
                  <a:pt x="277617" y="46977"/>
                </a:lnTo>
                <a:lnTo>
                  <a:pt x="277307" y="47057"/>
                </a:lnTo>
                <a:lnTo>
                  <a:pt x="277021" y="47148"/>
                </a:lnTo>
                <a:lnTo>
                  <a:pt x="270564" y="49358"/>
                </a:lnTo>
                <a:lnTo>
                  <a:pt x="264131" y="51591"/>
                </a:lnTo>
                <a:lnTo>
                  <a:pt x="251287" y="56045"/>
                </a:lnTo>
                <a:lnTo>
                  <a:pt x="238420" y="60510"/>
                </a:lnTo>
                <a:lnTo>
                  <a:pt x="231987" y="62731"/>
                </a:lnTo>
                <a:lnTo>
                  <a:pt x="225553" y="64952"/>
                </a:lnTo>
                <a:lnTo>
                  <a:pt x="225387" y="62777"/>
                </a:lnTo>
                <a:lnTo>
                  <a:pt x="225172" y="60590"/>
                </a:lnTo>
                <a:lnTo>
                  <a:pt x="224910" y="58414"/>
                </a:lnTo>
                <a:lnTo>
                  <a:pt x="224600" y="56250"/>
                </a:lnTo>
                <a:lnTo>
                  <a:pt x="224243" y="54074"/>
                </a:lnTo>
                <a:lnTo>
                  <a:pt x="223814" y="51910"/>
                </a:lnTo>
                <a:lnTo>
                  <a:pt x="223361" y="49745"/>
                </a:lnTo>
                <a:lnTo>
                  <a:pt x="222861" y="47592"/>
                </a:lnTo>
                <a:lnTo>
                  <a:pt x="222313" y="45428"/>
                </a:lnTo>
                <a:lnTo>
                  <a:pt x="221717" y="43275"/>
                </a:lnTo>
                <a:lnTo>
                  <a:pt x="221074" y="41122"/>
                </a:lnTo>
                <a:lnTo>
                  <a:pt x="220383" y="38958"/>
                </a:lnTo>
                <a:lnTo>
                  <a:pt x="219644" y="36817"/>
                </a:lnTo>
                <a:lnTo>
                  <a:pt x="218858" y="34664"/>
                </a:lnTo>
                <a:lnTo>
                  <a:pt x="218024" y="32511"/>
                </a:lnTo>
                <a:lnTo>
                  <a:pt x="217166" y="30358"/>
                </a:lnTo>
                <a:lnTo>
                  <a:pt x="217071" y="30176"/>
                </a:lnTo>
                <a:lnTo>
                  <a:pt x="216952" y="30005"/>
                </a:lnTo>
                <a:lnTo>
                  <a:pt x="216809" y="29834"/>
                </a:lnTo>
                <a:lnTo>
                  <a:pt x="216642" y="29674"/>
                </a:lnTo>
                <a:lnTo>
                  <a:pt x="216451" y="29526"/>
                </a:lnTo>
                <a:lnTo>
                  <a:pt x="216237" y="29390"/>
                </a:lnTo>
                <a:lnTo>
                  <a:pt x="215999" y="29264"/>
                </a:lnTo>
                <a:lnTo>
                  <a:pt x="215760" y="29139"/>
                </a:lnTo>
                <a:lnTo>
                  <a:pt x="215474" y="29036"/>
                </a:lnTo>
                <a:lnTo>
                  <a:pt x="215212" y="28934"/>
                </a:lnTo>
                <a:lnTo>
                  <a:pt x="214902" y="28843"/>
                </a:lnTo>
                <a:lnTo>
                  <a:pt x="214593" y="28763"/>
                </a:lnTo>
                <a:lnTo>
                  <a:pt x="214283" y="28683"/>
                </a:lnTo>
                <a:lnTo>
                  <a:pt x="213949" y="28626"/>
                </a:lnTo>
                <a:lnTo>
                  <a:pt x="213616" y="28569"/>
                </a:lnTo>
                <a:lnTo>
                  <a:pt x="213282" y="28535"/>
                </a:lnTo>
                <a:lnTo>
                  <a:pt x="212925" y="28501"/>
                </a:lnTo>
                <a:lnTo>
                  <a:pt x="212567" y="28478"/>
                </a:lnTo>
                <a:lnTo>
                  <a:pt x="212210" y="28467"/>
                </a:lnTo>
                <a:lnTo>
                  <a:pt x="211853" y="28456"/>
                </a:lnTo>
                <a:lnTo>
                  <a:pt x="211495" y="28467"/>
                </a:lnTo>
                <a:lnTo>
                  <a:pt x="211138" y="28478"/>
                </a:lnTo>
                <a:lnTo>
                  <a:pt x="210780" y="28501"/>
                </a:lnTo>
                <a:lnTo>
                  <a:pt x="210423" y="28547"/>
                </a:lnTo>
                <a:lnTo>
                  <a:pt x="210065" y="28592"/>
                </a:lnTo>
                <a:lnTo>
                  <a:pt x="209732" y="28638"/>
                </a:lnTo>
                <a:lnTo>
                  <a:pt x="209398" y="28706"/>
                </a:lnTo>
                <a:lnTo>
                  <a:pt x="209089" y="28786"/>
                </a:lnTo>
                <a:lnTo>
                  <a:pt x="208755" y="28877"/>
                </a:lnTo>
                <a:lnTo>
                  <a:pt x="208469" y="28968"/>
                </a:lnTo>
                <a:lnTo>
                  <a:pt x="208183" y="29071"/>
                </a:lnTo>
                <a:lnTo>
                  <a:pt x="207897" y="29196"/>
                </a:lnTo>
                <a:lnTo>
                  <a:pt x="204823" y="30608"/>
                </a:lnTo>
                <a:lnTo>
                  <a:pt x="201702" y="31998"/>
                </a:lnTo>
                <a:lnTo>
                  <a:pt x="198580" y="33365"/>
                </a:lnTo>
                <a:lnTo>
                  <a:pt x="195411" y="34721"/>
                </a:lnTo>
                <a:lnTo>
                  <a:pt x="192195" y="36065"/>
                </a:lnTo>
                <a:lnTo>
                  <a:pt x="188978" y="37375"/>
                </a:lnTo>
                <a:lnTo>
                  <a:pt x="185714" y="38673"/>
                </a:lnTo>
                <a:lnTo>
                  <a:pt x="182449" y="39949"/>
                </a:lnTo>
                <a:lnTo>
                  <a:pt x="179137" y="41213"/>
                </a:lnTo>
                <a:lnTo>
                  <a:pt x="175777" y="42455"/>
                </a:lnTo>
                <a:lnTo>
                  <a:pt x="172418" y="43685"/>
                </a:lnTo>
                <a:lnTo>
                  <a:pt x="169010" y="44893"/>
                </a:lnTo>
                <a:lnTo>
                  <a:pt x="165579" y="46089"/>
                </a:lnTo>
                <a:lnTo>
                  <a:pt x="162124" y="47262"/>
                </a:lnTo>
                <a:lnTo>
                  <a:pt x="158645" y="48424"/>
                </a:lnTo>
                <a:lnTo>
                  <a:pt x="155119" y="49563"/>
                </a:lnTo>
                <a:lnTo>
                  <a:pt x="149281" y="16780"/>
                </a:lnTo>
                <a:lnTo>
                  <a:pt x="149257" y="16609"/>
                </a:lnTo>
                <a:lnTo>
                  <a:pt x="149186" y="16438"/>
                </a:lnTo>
                <a:lnTo>
                  <a:pt x="149090" y="16267"/>
                </a:lnTo>
                <a:lnTo>
                  <a:pt x="148971" y="16096"/>
                </a:lnTo>
                <a:lnTo>
                  <a:pt x="148852" y="15925"/>
                </a:lnTo>
                <a:lnTo>
                  <a:pt x="148709" y="15766"/>
                </a:lnTo>
                <a:lnTo>
                  <a:pt x="148542" y="15606"/>
                </a:lnTo>
                <a:lnTo>
                  <a:pt x="148352" y="15447"/>
                </a:lnTo>
                <a:lnTo>
                  <a:pt x="148137" y="15299"/>
                </a:lnTo>
                <a:lnTo>
                  <a:pt x="147923" y="15151"/>
                </a:lnTo>
                <a:lnTo>
                  <a:pt x="147684" y="15014"/>
                </a:lnTo>
                <a:lnTo>
                  <a:pt x="147446" y="14877"/>
                </a:lnTo>
                <a:lnTo>
                  <a:pt x="147160" y="14752"/>
                </a:lnTo>
                <a:lnTo>
                  <a:pt x="146898" y="14627"/>
                </a:lnTo>
                <a:lnTo>
                  <a:pt x="146612" y="14513"/>
                </a:lnTo>
                <a:lnTo>
                  <a:pt x="146302" y="14410"/>
                </a:lnTo>
                <a:lnTo>
                  <a:pt x="145993" y="14319"/>
                </a:lnTo>
                <a:lnTo>
                  <a:pt x="145683" y="14239"/>
                </a:lnTo>
                <a:lnTo>
                  <a:pt x="145349" y="14160"/>
                </a:lnTo>
                <a:lnTo>
                  <a:pt x="145016" y="14103"/>
                </a:lnTo>
                <a:lnTo>
                  <a:pt x="144658" y="14046"/>
                </a:lnTo>
                <a:lnTo>
                  <a:pt x="144325" y="14012"/>
                </a:lnTo>
                <a:lnTo>
                  <a:pt x="143967" y="13977"/>
                </a:lnTo>
                <a:lnTo>
                  <a:pt x="143610" y="13966"/>
                </a:lnTo>
                <a:lnTo>
                  <a:pt x="143252" y="13977"/>
                </a:lnTo>
                <a:lnTo>
                  <a:pt x="142895" y="13989"/>
                </a:lnTo>
                <a:lnTo>
                  <a:pt x="142514" y="14023"/>
                </a:lnTo>
                <a:lnTo>
                  <a:pt x="142156" y="14069"/>
                </a:lnTo>
                <a:lnTo>
                  <a:pt x="141799" y="14126"/>
                </a:lnTo>
                <a:lnTo>
                  <a:pt x="141418" y="14205"/>
                </a:lnTo>
                <a:lnTo>
                  <a:pt x="141060" y="14308"/>
                </a:lnTo>
                <a:lnTo>
                  <a:pt x="140703" y="14422"/>
                </a:lnTo>
                <a:lnTo>
                  <a:pt x="124857" y="19981"/>
                </a:lnTo>
                <a:lnTo>
                  <a:pt x="108988" y="25528"/>
                </a:lnTo>
                <a:lnTo>
                  <a:pt x="77250" y="36612"/>
                </a:lnTo>
                <a:lnTo>
                  <a:pt x="77107" y="35518"/>
                </a:lnTo>
                <a:lnTo>
                  <a:pt x="76940" y="34413"/>
                </a:lnTo>
                <a:lnTo>
                  <a:pt x="76773" y="33319"/>
                </a:lnTo>
                <a:lnTo>
                  <a:pt x="76582" y="32226"/>
                </a:lnTo>
                <a:lnTo>
                  <a:pt x="76368" y="31132"/>
                </a:lnTo>
                <a:lnTo>
                  <a:pt x="76154" y="30039"/>
                </a:lnTo>
                <a:lnTo>
                  <a:pt x="75939" y="28957"/>
                </a:lnTo>
                <a:lnTo>
                  <a:pt x="75677" y="27863"/>
                </a:lnTo>
                <a:lnTo>
                  <a:pt x="75415" y="26781"/>
                </a:lnTo>
                <a:lnTo>
                  <a:pt x="75129" y="25699"/>
                </a:lnTo>
                <a:lnTo>
                  <a:pt x="74843" y="24617"/>
                </a:lnTo>
                <a:lnTo>
                  <a:pt x="74533" y="23535"/>
                </a:lnTo>
                <a:lnTo>
                  <a:pt x="74200" y="22452"/>
                </a:lnTo>
                <a:lnTo>
                  <a:pt x="73866" y="21370"/>
                </a:lnTo>
                <a:lnTo>
                  <a:pt x="73509" y="20288"/>
                </a:lnTo>
                <a:lnTo>
                  <a:pt x="73127" y="19206"/>
                </a:lnTo>
                <a:lnTo>
                  <a:pt x="72746" y="18135"/>
                </a:lnTo>
                <a:lnTo>
                  <a:pt x="72341" y="17053"/>
                </a:lnTo>
                <a:lnTo>
                  <a:pt x="71936" y="15982"/>
                </a:lnTo>
                <a:lnTo>
                  <a:pt x="71483" y="14912"/>
                </a:lnTo>
                <a:lnTo>
                  <a:pt x="71054" y="13829"/>
                </a:lnTo>
                <a:lnTo>
                  <a:pt x="70578" y="12759"/>
                </a:lnTo>
                <a:lnTo>
                  <a:pt x="70101" y="11688"/>
                </a:lnTo>
                <a:lnTo>
                  <a:pt x="69601" y="10617"/>
                </a:lnTo>
                <a:lnTo>
                  <a:pt x="69077" y="9546"/>
                </a:lnTo>
                <a:lnTo>
                  <a:pt x="68553" y="8476"/>
                </a:lnTo>
                <a:lnTo>
                  <a:pt x="68005" y="7405"/>
                </a:lnTo>
                <a:lnTo>
                  <a:pt x="67456" y="6334"/>
                </a:lnTo>
                <a:lnTo>
                  <a:pt x="66885" y="5263"/>
                </a:lnTo>
                <a:lnTo>
                  <a:pt x="66289" y="4193"/>
                </a:lnTo>
                <a:lnTo>
                  <a:pt x="65669" y="3122"/>
                </a:lnTo>
                <a:lnTo>
                  <a:pt x="65050" y="2051"/>
                </a:lnTo>
                <a:lnTo>
                  <a:pt x="64931" y="1857"/>
                </a:lnTo>
                <a:lnTo>
                  <a:pt x="64764" y="1664"/>
                </a:lnTo>
                <a:lnTo>
                  <a:pt x="64597" y="1481"/>
                </a:lnTo>
                <a:lnTo>
                  <a:pt x="64383" y="1322"/>
                </a:lnTo>
                <a:lnTo>
                  <a:pt x="64168" y="1163"/>
                </a:lnTo>
                <a:lnTo>
                  <a:pt x="63930" y="1003"/>
                </a:lnTo>
                <a:lnTo>
                  <a:pt x="63692" y="866"/>
                </a:lnTo>
                <a:lnTo>
                  <a:pt x="63430" y="741"/>
                </a:lnTo>
                <a:lnTo>
                  <a:pt x="63144" y="627"/>
                </a:lnTo>
                <a:lnTo>
                  <a:pt x="62834" y="513"/>
                </a:lnTo>
                <a:lnTo>
                  <a:pt x="62524" y="422"/>
                </a:lnTo>
                <a:lnTo>
                  <a:pt x="62214" y="331"/>
                </a:lnTo>
                <a:lnTo>
                  <a:pt x="61881" y="251"/>
                </a:lnTo>
                <a:lnTo>
                  <a:pt x="61523" y="183"/>
                </a:lnTo>
                <a:lnTo>
                  <a:pt x="61190" y="126"/>
                </a:lnTo>
                <a:lnTo>
                  <a:pt x="60832" y="80"/>
                </a:lnTo>
                <a:lnTo>
                  <a:pt x="60451" y="46"/>
                </a:lnTo>
                <a:lnTo>
                  <a:pt x="60094" y="23"/>
                </a:lnTo>
                <a:lnTo>
                  <a:pt x="59712" y="12"/>
                </a:lnTo>
                <a:lnTo>
                  <a:pt x="59355"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 name="TextBox 1">
            <a:extLst>
              <a:ext uri="{FF2B5EF4-FFF2-40B4-BE49-F238E27FC236}">
                <a16:creationId xmlns:a16="http://schemas.microsoft.com/office/drawing/2014/main" id="{1AF622B1-1804-8579-5A4B-AB95654E3E1B}"/>
              </a:ext>
            </a:extLst>
          </p:cNvPr>
          <p:cNvSpPr txBox="1"/>
          <p:nvPr/>
        </p:nvSpPr>
        <p:spPr>
          <a:xfrm>
            <a:off x="486676" y="258561"/>
            <a:ext cx="8018252" cy="523220"/>
          </a:xfrm>
          <a:prstGeom prst="rect">
            <a:avLst/>
          </a:prstGeom>
          <a:noFill/>
        </p:spPr>
        <p:txBody>
          <a:bodyPr wrap="square" rtlCol="0">
            <a:spAutoFit/>
          </a:bodyPr>
          <a:lstStyle/>
          <a:p>
            <a:r>
              <a:rPr lang="en-SG" sz="2800" b="1" dirty="0"/>
              <a:t>Overview Process of the Application</a:t>
            </a:r>
          </a:p>
        </p:txBody>
      </p:sp>
    </p:spTree>
  </p:cSld>
  <p:clrMapOvr>
    <a:masterClrMapping/>
  </p:clrMapOvr>
  <p:transition spd="med">
    <p:pull/>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C5746C-B1DE-935E-75C9-43E7121006B1}"/>
              </a:ext>
            </a:extLst>
          </p:cNvPr>
          <p:cNvSpPr>
            <a:spLocks noGrp="1"/>
          </p:cNvSpPr>
          <p:nvPr>
            <p:ph type="title"/>
          </p:nvPr>
        </p:nvSpPr>
        <p:spPr>
          <a:xfrm>
            <a:off x="428171" y="250151"/>
            <a:ext cx="8157029" cy="690890"/>
          </a:xfrm>
        </p:spPr>
        <p:txBody>
          <a:bodyPr/>
          <a:lstStyle/>
          <a:p>
            <a:r>
              <a:rPr lang="en-SG" sz="2400" dirty="0"/>
              <a:t>Packages used (</a:t>
            </a:r>
            <a:r>
              <a:rPr lang="en-SG" sz="2400" b="1" dirty="0"/>
              <a:t>For PDF and WORD data extraction)</a:t>
            </a:r>
            <a:br>
              <a:rPr lang="en-SG" sz="2400" b="1" dirty="0"/>
            </a:br>
            <a:endParaRPr lang="en-SG" sz="2400" dirty="0"/>
          </a:p>
        </p:txBody>
      </p:sp>
      <p:pic>
        <p:nvPicPr>
          <p:cNvPr id="4" name="Picture 3">
            <a:extLst>
              <a:ext uri="{FF2B5EF4-FFF2-40B4-BE49-F238E27FC236}">
                <a16:creationId xmlns:a16="http://schemas.microsoft.com/office/drawing/2014/main" id="{965AD035-607F-B3EE-E4FF-C5B65A0655A2}"/>
              </a:ext>
            </a:extLst>
          </p:cNvPr>
          <p:cNvPicPr>
            <a:picLocks noChangeAspect="1"/>
          </p:cNvPicPr>
          <p:nvPr/>
        </p:nvPicPr>
        <p:blipFill>
          <a:blip r:embed="rId2"/>
          <a:stretch>
            <a:fillRect/>
          </a:stretch>
        </p:blipFill>
        <p:spPr>
          <a:xfrm>
            <a:off x="337142" y="955459"/>
            <a:ext cx="3441052" cy="733527"/>
          </a:xfrm>
          <a:prstGeom prst="rect">
            <a:avLst/>
          </a:prstGeom>
        </p:spPr>
      </p:pic>
      <p:pic>
        <p:nvPicPr>
          <p:cNvPr id="7" name="Picture 6">
            <a:extLst>
              <a:ext uri="{FF2B5EF4-FFF2-40B4-BE49-F238E27FC236}">
                <a16:creationId xmlns:a16="http://schemas.microsoft.com/office/drawing/2014/main" id="{899B675A-27EF-D897-9EFD-CADDD664DE98}"/>
              </a:ext>
            </a:extLst>
          </p:cNvPr>
          <p:cNvPicPr>
            <a:picLocks noChangeAspect="1"/>
          </p:cNvPicPr>
          <p:nvPr/>
        </p:nvPicPr>
        <p:blipFill>
          <a:blip r:embed="rId3"/>
          <a:stretch>
            <a:fillRect/>
          </a:stretch>
        </p:blipFill>
        <p:spPr>
          <a:xfrm>
            <a:off x="204797" y="1893914"/>
            <a:ext cx="3705742" cy="523948"/>
          </a:xfrm>
          <a:prstGeom prst="rect">
            <a:avLst/>
          </a:prstGeom>
        </p:spPr>
      </p:pic>
      <p:pic>
        <p:nvPicPr>
          <p:cNvPr id="9" name="Picture 8">
            <a:extLst>
              <a:ext uri="{FF2B5EF4-FFF2-40B4-BE49-F238E27FC236}">
                <a16:creationId xmlns:a16="http://schemas.microsoft.com/office/drawing/2014/main" id="{0B020D46-D191-B4CD-0D4F-019B0614DFFB}"/>
              </a:ext>
            </a:extLst>
          </p:cNvPr>
          <p:cNvPicPr>
            <a:picLocks noChangeAspect="1"/>
          </p:cNvPicPr>
          <p:nvPr/>
        </p:nvPicPr>
        <p:blipFill>
          <a:blip r:embed="rId4"/>
          <a:stretch>
            <a:fillRect/>
          </a:stretch>
        </p:blipFill>
        <p:spPr>
          <a:xfrm>
            <a:off x="4445674" y="1138530"/>
            <a:ext cx="2120233" cy="2553193"/>
          </a:xfrm>
          <a:prstGeom prst="rect">
            <a:avLst/>
          </a:prstGeom>
        </p:spPr>
      </p:pic>
      <p:sp>
        <p:nvSpPr>
          <p:cNvPr id="10" name="TextBox 9">
            <a:extLst>
              <a:ext uri="{FF2B5EF4-FFF2-40B4-BE49-F238E27FC236}">
                <a16:creationId xmlns:a16="http://schemas.microsoft.com/office/drawing/2014/main" id="{C6FA4F29-E63A-E9FF-9490-283BD5D159F4}"/>
              </a:ext>
            </a:extLst>
          </p:cNvPr>
          <p:cNvSpPr txBox="1"/>
          <p:nvPr/>
        </p:nvSpPr>
        <p:spPr>
          <a:xfrm>
            <a:off x="4079948" y="791335"/>
            <a:ext cx="2837541" cy="307777"/>
          </a:xfrm>
          <a:prstGeom prst="rect">
            <a:avLst/>
          </a:prstGeom>
          <a:noFill/>
        </p:spPr>
        <p:txBody>
          <a:bodyPr wrap="square" rtlCol="0">
            <a:spAutoFit/>
          </a:bodyPr>
          <a:lstStyle/>
          <a:p>
            <a:r>
              <a:rPr lang="en-SG" b="1" dirty="0"/>
              <a:t>Digitize screened PDF resumes</a:t>
            </a:r>
          </a:p>
        </p:txBody>
      </p:sp>
      <p:sp>
        <p:nvSpPr>
          <p:cNvPr id="11" name="Arrow: Right 10">
            <a:extLst>
              <a:ext uri="{FF2B5EF4-FFF2-40B4-BE49-F238E27FC236}">
                <a16:creationId xmlns:a16="http://schemas.microsoft.com/office/drawing/2014/main" id="{D69A6F3B-4155-A13B-B2A4-DC52139A9C79}"/>
              </a:ext>
            </a:extLst>
          </p:cNvPr>
          <p:cNvSpPr/>
          <p:nvPr/>
        </p:nvSpPr>
        <p:spPr>
          <a:xfrm>
            <a:off x="3946556" y="1386510"/>
            <a:ext cx="385957" cy="174172"/>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3" name="Picture 12">
            <a:extLst>
              <a:ext uri="{FF2B5EF4-FFF2-40B4-BE49-F238E27FC236}">
                <a16:creationId xmlns:a16="http://schemas.microsoft.com/office/drawing/2014/main" id="{639DE2B5-3670-8BBD-9F43-EF418AD4E63C}"/>
              </a:ext>
            </a:extLst>
          </p:cNvPr>
          <p:cNvPicPr>
            <a:picLocks noChangeAspect="1"/>
          </p:cNvPicPr>
          <p:nvPr/>
        </p:nvPicPr>
        <p:blipFill>
          <a:blip r:embed="rId5"/>
          <a:stretch>
            <a:fillRect/>
          </a:stretch>
        </p:blipFill>
        <p:spPr>
          <a:xfrm>
            <a:off x="940247" y="2571748"/>
            <a:ext cx="1872769" cy="1984576"/>
          </a:xfrm>
          <a:prstGeom prst="rect">
            <a:avLst/>
          </a:prstGeom>
        </p:spPr>
      </p:pic>
      <p:cxnSp>
        <p:nvCxnSpPr>
          <p:cNvPr id="16" name="Straight Arrow Connector 15">
            <a:extLst>
              <a:ext uri="{FF2B5EF4-FFF2-40B4-BE49-F238E27FC236}">
                <a16:creationId xmlns:a16="http://schemas.microsoft.com/office/drawing/2014/main" id="{4C18E7BA-F681-1D5C-EE36-1702FF65E6D7}"/>
              </a:ext>
            </a:extLst>
          </p:cNvPr>
          <p:cNvCxnSpPr/>
          <p:nvPr/>
        </p:nvCxnSpPr>
        <p:spPr>
          <a:xfrm>
            <a:off x="318435" y="2571748"/>
            <a:ext cx="461411" cy="3323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F7F9369F-0E4C-6D10-022B-07E9F8A9B662}"/>
              </a:ext>
            </a:extLst>
          </p:cNvPr>
          <p:cNvSpPr txBox="1"/>
          <p:nvPr/>
        </p:nvSpPr>
        <p:spPr>
          <a:xfrm>
            <a:off x="2948034" y="2816509"/>
            <a:ext cx="1304652" cy="1015663"/>
          </a:xfrm>
          <a:prstGeom prst="rect">
            <a:avLst/>
          </a:prstGeom>
          <a:noFill/>
        </p:spPr>
        <p:txBody>
          <a:bodyPr wrap="square" rtlCol="0">
            <a:spAutoFit/>
          </a:bodyPr>
          <a:lstStyle/>
          <a:p>
            <a:r>
              <a:rPr lang="en-SG" sz="1000" dirty="0"/>
              <a:t>Use of AI packages like GPT to ask GPT to extract information from PDF accurately </a:t>
            </a:r>
          </a:p>
          <a:p>
            <a:r>
              <a:rPr lang="en-SG" sz="1000" dirty="0"/>
              <a:t>( Name, Age etc )</a:t>
            </a:r>
          </a:p>
        </p:txBody>
      </p:sp>
      <p:sp>
        <p:nvSpPr>
          <p:cNvPr id="19" name="TextBox 18">
            <a:extLst>
              <a:ext uri="{FF2B5EF4-FFF2-40B4-BE49-F238E27FC236}">
                <a16:creationId xmlns:a16="http://schemas.microsoft.com/office/drawing/2014/main" id="{97DB50B8-3FB7-2857-C32B-C5F75A3CA923}"/>
              </a:ext>
            </a:extLst>
          </p:cNvPr>
          <p:cNvSpPr txBox="1"/>
          <p:nvPr/>
        </p:nvSpPr>
        <p:spPr>
          <a:xfrm>
            <a:off x="4252686" y="3861601"/>
            <a:ext cx="2492067" cy="769441"/>
          </a:xfrm>
          <a:prstGeom prst="rect">
            <a:avLst/>
          </a:prstGeom>
          <a:noFill/>
        </p:spPr>
        <p:txBody>
          <a:bodyPr wrap="square">
            <a:spAutoFit/>
          </a:bodyPr>
          <a:lstStyle/>
          <a:p>
            <a:pPr algn="ctr"/>
            <a:r>
              <a:rPr lang="en-US" sz="1100" b="0" i="0" dirty="0">
                <a:solidFill>
                  <a:srgbClr val="182027"/>
                </a:solidFill>
                <a:effectLst/>
                <a:latin typeface="Inter"/>
              </a:rPr>
              <a:t>Digitizes a document, extracting its Document Object Model (DOM) and text and storing them in their corresponding variable types.</a:t>
            </a:r>
            <a:endParaRPr lang="en-SG" sz="1100" dirty="0"/>
          </a:p>
        </p:txBody>
      </p:sp>
      <p:sp>
        <p:nvSpPr>
          <p:cNvPr id="20" name="TextBox 19">
            <a:extLst>
              <a:ext uri="{FF2B5EF4-FFF2-40B4-BE49-F238E27FC236}">
                <a16:creationId xmlns:a16="http://schemas.microsoft.com/office/drawing/2014/main" id="{276035DD-1F5F-1DC4-4F32-62700C84DEF5}"/>
              </a:ext>
            </a:extLst>
          </p:cNvPr>
          <p:cNvSpPr txBox="1"/>
          <p:nvPr/>
        </p:nvSpPr>
        <p:spPr>
          <a:xfrm>
            <a:off x="6642955" y="1255499"/>
            <a:ext cx="2649126" cy="307777"/>
          </a:xfrm>
          <a:prstGeom prst="rect">
            <a:avLst/>
          </a:prstGeom>
          <a:noFill/>
        </p:spPr>
        <p:txBody>
          <a:bodyPr wrap="square" rtlCol="0">
            <a:spAutoFit/>
          </a:bodyPr>
          <a:lstStyle/>
          <a:p>
            <a:r>
              <a:rPr lang="en-SG" b="1" dirty="0">
                <a:solidFill>
                  <a:schemeClr val="tx2">
                    <a:lumMod val="50000"/>
                  </a:schemeClr>
                </a:solidFill>
              </a:rPr>
              <a:t>Overview of PDF extraction</a:t>
            </a:r>
          </a:p>
        </p:txBody>
      </p:sp>
      <p:sp>
        <p:nvSpPr>
          <p:cNvPr id="21" name="TextBox 20">
            <a:extLst>
              <a:ext uri="{FF2B5EF4-FFF2-40B4-BE49-F238E27FC236}">
                <a16:creationId xmlns:a16="http://schemas.microsoft.com/office/drawing/2014/main" id="{5DC20A99-C7CD-8DDF-B27F-3CE653E82313}"/>
              </a:ext>
            </a:extLst>
          </p:cNvPr>
          <p:cNvSpPr txBox="1"/>
          <p:nvPr/>
        </p:nvSpPr>
        <p:spPr>
          <a:xfrm>
            <a:off x="6744753" y="1562478"/>
            <a:ext cx="2319418" cy="2400657"/>
          </a:xfrm>
          <a:prstGeom prst="rect">
            <a:avLst/>
          </a:prstGeom>
          <a:noFill/>
        </p:spPr>
        <p:txBody>
          <a:bodyPr wrap="square" rtlCol="0">
            <a:spAutoFit/>
          </a:bodyPr>
          <a:lstStyle/>
          <a:p>
            <a:r>
              <a:rPr lang="en-SG" sz="1000" dirty="0"/>
              <a:t>I made use of the </a:t>
            </a:r>
            <a:r>
              <a:rPr lang="en-SG" sz="1000" dirty="0" err="1"/>
              <a:t>IntelligenceOCR</a:t>
            </a:r>
            <a:r>
              <a:rPr lang="en-SG" sz="1000" dirty="0"/>
              <a:t> package to digitize the scanned PDF resumes and extract the resume text to a variable. I then provided the </a:t>
            </a:r>
            <a:r>
              <a:rPr lang="en-SG" sz="1000" dirty="0" err="1"/>
              <a:t>ResumeText</a:t>
            </a:r>
            <a:r>
              <a:rPr lang="en-SG" sz="1000" dirty="0"/>
              <a:t> variable to GPT (An AI feature) and assigned a variable called </a:t>
            </a:r>
            <a:r>
              <a:rPr lang="en-SG" sz="1000" dirty="0" err="1"/>
              <a:t>QuestionList</a:t>
            </a:r>
            <a:r>
              <a:rPr lang="en-SG" sz="1000" dirty="0"/>
              <a:t> which holds the prompt: Extract name, Age, Gender, Email etc from the resume text variable. The AI will get the specific data that I asked and give me a response (stored in var: Response). After getting the response , I stored them in a data table and append the columns in excel</a:t>
            </a:r>
          </a:p>
        </p:txBody>
      </p:sp>
      <p:pic>
        <p:nvPicPr>
          <p:cNvPr id="23" name="Picture 22">
            <a:extLst>
              <a:ext uri="{FF2B5EF4-FFF2-40B4-BE49-F238E27FC236}">
                <a16:creationId xmlns:a16="http://schemas.microsoft.com/office/drawing/2014/main" id="{8944D0C9-210D-9036-C3E2-AA20488DDD92}"/>
              </a:ext>
            </a:extLst>
          </p:cNvPr>
          <p:cNvPicPr>
            <a:picLocks noChangeAspect="1"/>
          </p:cNvPicPr>
          <p:nvPr/>
        </p:nvPicPr>
        <p:blipFill>
          <a:blip r:embed="rId6"/>
          <a:stretch>
            <a:fillRect/>
          </a:stretch>
        </p:blipFill>
        <p:spPr>
          <a:xfrm>
            <a:off x="7160161" y="3928893"/>
            <a:ext cx="1614713" cy="1214607"/>
          </a:xfrm>
          <a:prstGeom prst="rect">
            <a:avLst/>
          </a:prstGeom>
        </p:spPr>
      </p:pic>
    </p:spTree>
    <p:extLst>
      <p:ext uri="{BB962C8B-B14F-4D97-AF65-F5344CB8AC3E}">
        <p14:creationId xmlns:p14="http://schemas.microsoft.com/office/powerpoint/2010/main" val="2648800853"/>
      </p:ext>
    </p:extLst>
  </p:cSld>
  <p:clrMapOvr>
    <a:masterClrMapping/>
  </p:clrMapOvr>
  <p:transition spd="slow">
    <p:cove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07935B0-2B64-F57F-8CCA-1789A9842BA2}"/>
              </a:ext>
            </a:extLst>
          </p:cNvPr>
          <p:cNvPicPr>
            <a:picLocks noChangeAspect="1"/>
          </p:cNvPicPr>
          <p:nvPr/>
        </p:nvPicPr>
        <p:blipFill>
          <a:blip r:embed="rId2"/>
          <a:stretch>
            <a:fillRect/>
          </a:stretch>
        </p:blipFill>
        <p:spPr>
          <a:xfrm>
            <a:off x="192124" y="609789"/>
            <a:ext cx="3547768" cy="446650"/>
          </a:xfrm>
          <a:prstGeom prst="rect">
            <a:avLst/>
          </a:prstGeom>
        </p:spPr>
      </p:pic>
      <p:sp>
        <p:nvSpPr>
          <p:cNvPr id="5" name="TextBox 4">
            <a:extLst>
              <a:ext uri="{FF2B5EF4-FFF2-40B4-BE49-F238E27FC236}">
                <a16:creationId xmlns:a16="http://schemas.microsoft.com/office/drawing/2014/main" id="{7083915E-C7AE-3567-842F-4D2E49C5B941}"/>
              </a:ext>
            </a:extLst>
          </p:cNvPr>
          <p:cNvSpPr txBox="1"/>
          <p:nvPr/>
        </p:nvSpPr>
        <p:spPr>
          <a:xfrm>
            <a:off x="0" y="92409"/>
            <a:ext cx="3733991" cy="430887"/>
          </a:xfrm>
          <a:prstGeom prst="rect">
            <a:avLst/>
          </a:prstGeom>
          <a:noFill/>
        </p:spPr>
        <p:txBody>
          <a:bodyPr wrap="square" rtlCol="0">
            <a:spAutoFit/>
          </a:bodyPr>
          <a:lstStyle/>
          <a:p>
            <a:pPr algn="ctr"/>
            <a:r>
              <a:rPr lang="en-SG" sz="1100" dirty="0">
                <a:highlight>
                  <a:srgbClr val="FFFF00"/>
                </a:highlight>
              </a:rPr>
              <a:t>Appends range in the excel sheet for PDF data with the information below ( sheet: ‘Database’)</a:t>
            </a:r>
          </a:p>
        </p:txBody>
      </p:sp>
      <p:pic>
        <p:nvPicPr>
          <p:cNvPr id="7" name="Picture 6">
            <a:extLst>
              <a:ext uri="{FF2B5EF4-FFF2-40B4-BE49-F238E27FC236}">
                <a16:creationId xmlns:a16="http://schemas.microsoft.com/office/drawing/2014/main" id="{E87ABB96-6768-0FA6-0968-61274E345553}"/>
              </a:ext>
            </a:extLst>
          </p:cNvPr>
          <p:cNvPicPr>
            <a:picLocks noChangeAspect="1"/>
          </p:cNvPicPr>
          <p:nvPr/>
        </p:nvPicPr>
        <p:blipFill>
          <a:blip r:embed="rId3"/>
          <a:stretch>
            <a:fillRect/>
          </a:stretch>
        </p:blipFill>
        <p:spPr>
          <a:xfrm>
            <a:off x="192124" y="4374556"/>
            <a:ext cx="2762636" cy="495369"/>
          </a:xfrm>
          <a:prstGeom prst="rect">
            <a:avLst/>
          </a:prstGeom>
        </p:spPr>
      </p:pic>
      <p:sp>
        <p:nvSpPr>
          <p:cNvPr id="8" name="TextBox 7">
            <a:extLst>
              <a:ext uri="{FF2B5EF4-FFF2-40B4-BE49-F238E27FC236}">
                <a16:creationId xmlns:a16="http://schemas.microsoft.com/office/drawing/2014/main" id="{33CB8AC8-73E1-A7E4-9D8E-22B253C4DB4F}"/>
              </a:ext>
            </a:extLst>
          </p:cNvPr>
          <p:cNvSpPr txBox="1"/>
          <p:nvPr/>
        </p:nvSpPr>
        <p:spPr>
          <a:xfrm>
            <a:off x="-1719" y="3889026"/>
            <a:ext cx="3733991" cy="430887"/>
          </a:xfrm>
          <a:prstGeom prst="rect">
            <a:avLst/>
          </a:prstGeom>
          <a:noFill/>
        </p:spPr>
        <p:txBody>
          <a:bodyPr wrap="square" rtlCol="0">
            <a:spAutoFit/>
          </a:bodyPr>
          <a:lstStyle/>
          <a:p>
            <a:pPr algn="ctr"/>
            <a:r>
              <a:rPr lang="en-SG" sz="1100" dirty="0">
                <a:highlight>
                  <a:srgbClr val="FFFF00"/>
                </a:highlight>
              </a:rPr>
              <a:t>Appends only the name and email for non pdf resumes</a:t>
            </a:r>
          </a:p>
          <a:p>
            <a:pPr algn="ctr"/>
            <a:r>
              <a:rPr lang="en-SG" sz="1100" dirty="0">
                <a:highlight>
                  <a:srgbClr val="FFFF00"/>
                </a:highlight>
              </a:rPr>
              <a:t>In excel (sheet: ‘invalid’)</a:t>
            </a:r>
          </a:p>
        </p:txBody>
      </p:sp>
      <p:pic>
        <p:nvPicPr>
          <p:cNvPr id="10" name="Picture 9">
            <a:extLst>
              <a:ext uri="{FF2B5EF4-FFF2-40B4-BE49-F238E27FC236}">
                <a16:creationId xmlns:a16="http://schemas.microsoft.com/office/drawing/2014/main" id="{509D7F3C-FE3F-894A-A3FE-528A535F6E15}"/>
              </a:ext>
            </a:extLst>
          </p:cNvPr>
          <p:cNvPicPr>
            <a:picLocks noChangeAspect="1"/>
          </p:cNvPicPr>
          <p:nvPr/>
        </p:nvPicPr>
        <p:blipFill>
          <a:blip r:embed="rId4"/>
          <a:stretch>
            <a:fillRect/>
          </a:stretch>
        </p:blipFill>
        <p:spPr>
          <a:xfrm>
            <a:off x="607040" y="1824586"/>
            <a:ext cx="2391215" cy="1565420"/>
          </a:xfrm>
          <a:prstGeom prst="rect">
            <a:avLst/>
          </a:prstGeom>
        </p:spPr>
      </p:pic>
      <p:sp>
        <p:nvSpPr>
          <p:cNvPr id="13" name="TextBox 12">
            <a:extLst>
              <a:ext uri="{FF2B5EF4-FFF2-40B4-BE49-F238E27FC236}">
                <a16:creationId xmlns:a16="http://schemas.microsoft.com/office/drawing/2014/main" id="{41AA0454-42BF-2920-9379-6A2887CDB6F7}"/>
              </a:ext>
            </a:extLst>
          </p:cNvPr>
          <p:cNvSpPr txBox="1"/>
          <p:nvPr/>
        </p:nvSpPr>
        <p:spPr>
          <a:xfrm>
            <a:off x="226880" y="1366377"/>
            <a:ext cx="3276791" cy="430887"/>
          </a:xfrm>
          <a:prstGeom prst="rect">
            <a:avLst/>
          </a:prstGeom>
          <a:noFill/>
        </p:spPr>
        <p:txBody>
          <a:bodyPr wrap="square" rtlCol="0">
            <a:spAutoFit/>
          </a:bodyPr>
          <a:lstStyle/>
          <a:p>
            <a:pPr algn="ctr"/>
            <a:r>
              <a:rPr lang="en-SG" sz="1100" dirty="0">
                <a:highlight>
                  <a:srgbClr val="FFFF00"/>
                </a:highlight>
              </a:rPr>
              <a:t>This is done by using excel application scope and</a:t>
            </a:r>
          </a:p>
          <a:p>
            <a:pPr algn="ctr"/>
            <a:r>
              <a:rPr lang="en-SG" sz="1100" dirty="0">
                <a:highlight>
                  <a:srgbClr val="FFFF00"/>
                </a:highlight>
              </a:rPr>
              <a:t>Append range</a:t>
            </a:r>
          </a:p>
        </p:txBody>
      </p:sp>
      <p:pic>
        <p:nvPicPr>
          <p:cNvPr id="15" name="Picture 14">
            <a:extLst>
              <a:ext uri="{FF2B5EF4-FFF2-40B4-BE49-F238E27FC236}">
                <a16:creationId xmlns:a16="http://schemas.microsoft.com/office/drawing/2014/main" id="{48B5E437-D786-3ADF-E0B3-D0B392BCEA1F}"/>
              </a:ext>
            </a:extLst>
          </p:cNvPr>
          <p:cNvPicPr>
            <a:picLocks noChangeAspect="1"/>
          </p:cNvPicPr>
          <p:nvPr/>
        </p:nvPicPr>
        <p:blipFill>
          <a:blip r:embed="rId5"/>
          <a:stretch>
            <a:fillRect/>
          </a:stretch>
        </p:blipFill>
        <p:spPr>
          <a:xfrm>
            <a:off x="4252444" y="609789"/>
            <a:ext cx="1458927" cy="1888440"/>
          </a:xfrm>
          <a:prstGeom prst="rect">
            <a:avLst/>
          </a:prstGeom>
        </p:spPr>
      </p:pic>
      <p:sp>
        <p:nvSpPr>
          <p:cNvPr id="16" name="TextBox 15">
            <a:extLst>
              <a:ext uri="{FF2B5EF4-FFF2-40B4-BE49-F238E27FC236}">
                <a16:creationId xmlns:a16="http://schemas.microsoft.com/office/drawing/2014/main" id="{A116DC0B-4D7E-8D97-300C-11E6A4CC47F6}"/>
              </a:ext>
            </a:extLst>
          </p:cNvPr>
          <p:cNvSpPr txBox="1"/>
          <p:nvPr/>
        </p:nvSpPr>
        <p:spPr>
          <a:xfrm>
            <a:off x="4129313" y="24995"/>
            <a:ext cx="4448629" cy="523220"/>
          </a:xfrm>
          <a:prstGeom prst="rect">
            <a:avLst/>
          </a:prstGeom>
          <a:noFill/>
        </p:spPr>
        <p:txBody>
          <a:bodyPr wrap="square" rtlCol="0">
            <a:spAutoFit/>
          </a:bodyPr>
          <a:lstStyle/>
          <a:p>
            <a:r>
              <a:rPr lang="en-SG" dirty="0">
                <a:highlight>
                  <a:srgbClr val="FFFF00"/>
                </a:highlight>
              </a:rPr>
              <a:t>Uses a for each row in DT and types the employee information in the correct fields in the google forms</a:t>
            </a:r>
          </a:p>
        </p:txBody>
      </p:sp>
      <p:pic>
        <p:nvPicPr>
          <p:cNvPr id="18" name="Picture 17">
            <a:extLst>
              <a:ext uri="{FF2B5EF4-FFF2-40B4-BE49-F238E27FC236}">
                <a16:creationId xmlns:a16="http://schemas.microsoft.com/office/drawing/2014/main" id="{D746A3CC-1D74-EE0D-FC76-2A6354FE4BFE}"/>
              </a:ext>
            </a:extLst>
          </p:cNvPr>
          <p:cNvPicPr>
            <a:picLocks noChangeAspect="1"/>
          </p:cNvPicPr>
          <p:nvPr/>
        </p:nvPicPr>
        <p:blipFill>
          <a:blip r:embed="rId6"/>
          <a:stretch>
            <a:fillRect/>
          </a:stretch>
        </p:blipFill>
        <p:spPr>
          <a:xfrm>
            <a:off x="6840046" y="631380"/>
            <a:ext cx="1668227" cy="1940370"/>
          </a:xfrm>
          <a:prstGeom prst="rect">
            <a:avLst/>
          </a:prstGeom>
        </p:spPr>
      </p:pic>
      <p:sp>
        <p:nvSpPr>
          <p:cNvPr id="19" name="Arrow: Right 18">
            <a:extLst>
              <a:ext uri="{FF2B5EF4-FFF2-40B4-BE49-F238E27FC236}">
                <a16:creationId xmlns:a16="http://schemas.microsoft.com/office/drawing/2014/main" id="{8139722F-482B-9FB2-BF56-C965864D63C5}"/>
              </a:ext>
            </a:extLst>
          </p:cNvPr>
          <p:cNvSpPr/>
          <p:nvPr/>
        </p:nvSpPr>
        <p:spPr>
          <a:xfrm>
            <a:off x="6120540" y="1582066"/>
            <a:ext cx="602343" cy="15512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21" name="Picture 20">
            <a:extLst>
              <a:ext uri="{FF2B5EF4-FFF2-40B4-BE49-F238E27FC236}">
                <a16:creationId xmlns:a16="http://schemas.microsoft.com/office/drawing/2014/main" id="{91787C12-4AF7-18D8-CF93-76693ED72CAD}"/>
              </a:ext>
            </a:extLst>
          </p:cNvPr>
          <p:cNvPicPr>
            <a:picLocks noChangeAspect="1"/>
          </p:cNvPicPr>
          <p:nvPr/>
        </p:nvPicPr>
        <p:blipFill>
          <a:blip r:embed="rId7"/>
          <a:stretch>
            <a:fillRect/>
          </a:stretch>
        </p:blipFill>
        <p:spPr>
          <a:xfrm>
            <a:off x="4022827" y="3036583"/>
            <a:ext cx="2209645" cy="2105416"/>
          </a:xfrm>
          <a:prstGeom prst="rect">
            <a:avLst/>
          </a:prstGeom>
        </p:spPr>
      </p:pic>
      <p:sp>
        <p:nvSpPr>
          <p:cNvPr id="24" name="Arrow: Right 23">
            <a:extLst>
              <a:ext uri="{FF2B5EF4-FFF2-40B4-BE49-F238E27FC236}">
                <a16:creationId xmlns:a16="http://schemas.microsoft.com/office/drawing/2014/main" id="{7F67E705-B90D-22AF-82FF-271BC68CFA3B}"/>
              </a:ext>
            </a:extLst>
          </p:cNvPr>
          <p:cNvSpPr/>
          <p:nvPr/>
        </p:nvSpPr>
        <p:spPr>
          <a:xfrm>
            <a:off x="3245315" y="4505934"/>
            <a:ext cx="702571" cy="2326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5" name="Arrow: Right 24">
            <a:extLst>
              <a:ext uri="{FF2B5EF4-FFF2-40B4-BE49-F238E27FC236}">
                <a16:creationId xmlns:a16="http://schemas.microsoft.com/office/drawing/2014/main" id="{D7DE094B-F36E-1228-123D-20BE1B6C3C94}"/>
              </a:ext>
            </a:extLst>
          </p:cNvPr>
          <p:cNvSpPr/>
          <p:nvPr/>
        </p:nvSpPr>
        <p:spPr>
          <a:xfrm>
            <a:off x="3826050" y="767711"/>
            <a:ext cx="346342" cy="198286"/>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26" name="TextBox 25">
            <a:extLst>
              <a:ext uri="{FF2B5EF4-FFF2-40B4-BE49-F238E27FC236}">
                <a16:creationId xmlns:a16="http://schemas.microsoft.com/office/drawing/2014/main" id="{5EB96367-32F4-3E89-4544-184596C4E7FE}"/>
              </a:ext>
            </a:extLst>
          </p:cNvPr>
          <p:cNvSpPr txBox="1"/>
          <p:nvPr/>
        </p:nvSpPr>
        <p:spPr>
          <a:xfrm>
            <a:off x="4486632" y="2582320"/>
            <a:ext cx="3242226" cy="430887"/>
          </a:xfrm>
          <a:prstGeom prst="rect">
            <a:avLst/>
          </a:prstGeom>
          <a:noFill/>
        </p:spPr>
        <p:txBody>
          <a:bodyPr wrap="square" rtlCol="0">
            <a:spAutoFit/>
          </a:bodyPr>
          <a:lstStyle/>
          <a:p>
            <a:pPr algn="ctr"/>
            <a:r>
              <a:rPr lang="en-SG" sz="1100" dirty="0">
                <a:highlight>
                  <a:srgbClr val="FFFF00"/>
                </a:highlight>
              </a:rPr>
              <a:t>Sends an email to the invalid resume employee, asking them to send the resume in pdf format</a:t>
            </a:r>
          </a:p>
        </p:txBody>
      </p:sp>
      <p:pic>
        <p:nvPicPr>
          <p:cNvPr id="28" name="Picture 27">
            <a:extLst>
              <a:ext uri="{FF2B5EF4-FFF2-40B4-BE49-F238E27FC236}">
                <a16:creationId xmlns:a16="http://schemas.microsoft.com/office/drawing/2014/main" id="{542CE7BE-19AF-76B5-8CED-0731E64ADE12}"/>
              </a:ext>
            </a:extLst>
          </p:cNvPr>
          <p:cNvPicPr>
            <a:picLocks noChangeAspect="1"/>
          </p:cNvPicPr>
          <p:nvPr/>
        </p:nvPicPr>
        <p:blipFill>
          <a:blip r:embed="rId8"/>
          <a:stretch>
            <a:fillRect/>
          </a:stretch>
        </p:blipFill>
        <p:spPr>
          <a:xfrm>
            <a:off x="6271263" y="3889026"/>
            <a:ext cx="2915189" cy="980899"/>
          </a:xfrm>
          <a:prstGeom prst="rect">
            <a:avLst/>
          </a:prstGeom>
        </p:spPr>
      </p:pic>
      <p:sp>
        <p:nvSpPr>
          <p:cNvPr id="29" name="TextBox 28">
            <a:extLst>
              <a:ext uri="{FF2B5EF4-FFF2-40B4-BE49-F238E27FC236}">
                <a16:creationId xmlns:a16="http://schemas.microsoft.com/office/drawing/2014/main" id="{EEC066CA-6D75-3203-9A55-949461EF771E}"/>
              </a:ext>
            </a:extLst>
          </p:cNvPr>
          <p:cNvSpPr txBox="1"/>
          <p:nvPr/>
        </p:nvSpPr>
        <p:spPr>
          <a:xfrm>
            <a:off x="6053046" y="3596730"/>
            <a:ext cx="3242226" cy="261610"/>
          </a:xfrm>
          <a:prstGeom prst="rect">
            <a:avLst/>
          </a:prstGeom>
          <a:noFill/>
        </p:spPr>
        <p:txBody>
          <a:bodyPr wrap="square" rtlCol="0">
            <a:spAutoFit/>
          </a:bodyPr>
          <a:lstStyle/>
          <a:p>
            <a:pPr algn="ctr"/>
            <a:r>
              <a:rPr lang="en-SG" sz="1100" dirty="0">
                <a:highlight>
                  <a:srgbClr val="FFFF00"/>
                </a:highlight>
              </a:rPr>
              <a:t>Outlook mail message </a:t>
            </a:r>
          </a:p>
        </p:txBody>
      </p:sp>
      <p:sp>
        <p:nvSpPr>
          <p:cNvPr id="30" name="Arrow: Right 29">
            <a:extLst>
              <a:ext uri="{FF2B5EF4-FFF2-40B4-BE49-F238E27FC236}">
                <a16:creationId xmlns:a16="http://schemas.microsoft.com/office/drawing/2014/main" id="{13D5F5B3-6C60-1830-626B-F4969EE34178}"/>
              </a:ext>
            </a:extLst>
          </p:cNvPr>
          <p:cNvSpPr/>
          <p:nvPr/>
        </p:nvSpPr>
        <p:spPr>
          <a:xfrm rot="5400000">
            <a:off x="1584253" y="3567271"/>
            <a:ext cx="436787" cy="206724"/>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31" name="Arrow: Right 30">
            <a:extLst>
              <a:ext uri="{FF2B5EF4-FFF2-40B4-BE49-F238E27FC236}">
                <a16:creationId xmlns:a16="http://schemas.microsoft.com/office/drawing/2014/main" id="{FBC89AFB-F9C7-7BCC-00D2-7BA0E4725A57}"/>
              </a:ext>
            </a:extLst>
          </p:cNvPr>
          <p:cNvSpPr/>
          <p:nvPr/>
        </p:nvSpPr>
        <p:spPr>
          <a:xfrm rot="16200000">
            <a:off x="1676554" y="1108700"/>
            <a:ext cx="252184" cy="17599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881801838"/>
      </p:ext>
    </p:extLst>
  </p:cSld>
  <p:clrMapOvr>
    <a:masterClrMapping/>
  </p:clrMapOvr>
  <p:transition spd="med">
    <p:pull/>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E2C31D-EA42-8441-1E2A-B38F561242E7}"/>
              </a:ext>
            </a:extLst>
          </p:cNvPr>
          <p:cNvPicPr>
            <a:picLocks noChangeAspect="1"/>
          </p:cNvPicPr>
          <p:nvPr/>
        </p:nvPicPr>
        <p:blipFill>
          <a:blip r:embed="rId2"/>
          <a:stretch>
            <a:fillRect/>
          </a:stretch>
        </p:blipFill>
        <p:spPr>
          <a:xfrm>
            <a:off x="1156673" y="487935"/>
            <a:ext cx="2791215" cy="466790"/>
          </a:xfrm>
          <a:prstGeom prst="rect">
            <a:avLst/>
          </a:prstGeom>
        </p:spPr>
      </p:pic>
      <p:sp>
        <p:nvSpPr>
          <p:cNvPr id="4" name="TextBox 3">
            <a:extLst>
              <a:ext uri="{FF2B5EF4-FFF2-40B4-BE49-F238E27FC236}">
                <a16:creationId xmlns:a16="http://schemas.microsoft.com/office/drawing/2014/main" id="{0C74020C-7D2D-0490-E2CB-ACC2CD55C512}"/>
              </a:ext>
            </a:extLst>
          </p:cNvPr>
          <p:cNvSpPr txBox="1"/>
          <p:nvPr/>
        </p:nvSpPr>
        <p:spPr>
          <a:xfrm>
            <a:off x="1429658" y="7996"/>
            <a:ext cx="2815771" cy="400110"/>
          </a:xfrm>
          <a:prstGeom prst="rect">
            <a:avLst/>
          </a:prstGeom>
          <a:noFill/>
        </p:spPr>
        <p:txBody>
          <a:bodyPr wrap="square" rtlCol="0">
            <a:spAutoFit/>
          </a:bodyPr>
          <a:lstStyle/>
          <a:p>
            <a:pPr algn="ctr"/>
            <a:r>
              <a:rPr lang="en-SG" sz="1000" dirty="0">
                <a:highlight>
                  <a:srgbClr val="FFFF00"/>
                </a:highlight>
              </a:rPr>
              <a:t>Reads the excel sheet again to generate contracts and benefit forms</a:t>
            </a:r>
          </a:p>
        </p:txBody>
      </p:sp>
      <p:pic>
        <p:nvPicPr>
          <p:cNvPr id="6" name="Picture 5">
            <a:extLst>
              <a:ext uri="{FF2B5EF4-FFF2-40B4-BE49-F238E27FC236}">
                <a16:creationId xmlns:a16="http://schemas.microsoft.com/office/drawing/2014/main" id="{78E49361-AFA7-3091-2E99-799D6F97E73C}"/>
              </a:ext>
            </a:extLst>
          </p:cNvPr>
          <p:cNvPicPr>
            <a:picLocks noChangeAspect="1"/>
          </p:cNvPicPr>
          <p:nvPr/>
        </p:nvPicPr>
        <p:blipFill>
          <a:blip r:embed="rId3"/>
          <a:stretch>
            <a:fillRect/>
          </a:stretch>
        </p:blipFill>
        <p:spPr>
          <a:xfrm>
            <a:off x="135866" y="1266494"/>
            <a:ext cx="2082180" cy="1592820"/>
          </a:xfrm>
          <a:prstGeom prst="rect">
            <a:avLst/>
          </a:prstGeom>
        </p:spPr>
      </p:pic>
      <p:pic>
        <p:nvPicPr>
          <p:cNvPr id="8" name="Picture 7">
            <a:extLst>
              <a:ext uri="{FF2B5EF4-FFF2-40B4-BE49-F238E27FC236}">
                <a16:creationId xmlns:a16="http://schemas.microsoft.com/office/drawing/2014/main" id="{CF59DC0F-56EA-28D2-9325-4B4A40BAEB48}"/>
              </a:ext>
            </a:extLst>
          </p:cNvPr>
          <p:cNvPicPr>
            <a:picLocks noChangeAspect="1"/>
          </p:cNvPicPr>
          <p:nvPr/>
        </p:nvPicPr>
        <p:blipFill>
          <a:blip r:embed="rId4"/>
          <a:stretch>
            <a:fillRect/>
          </a:stretch>
        </p:blipFill>
        <p:spPr>
          <a:xfrm>
            <a:off x="2297878" y="1266494"/>
            <a:ext cx="2082537" cy="1592820"/>
          </a:xfrm>
          <a:prstGeom prst="rect">
            <a:avLst/>
          </a:prstGeom>
        </p:spPr>
      </p:pic>
      <p:sp>
        <p:nvSpPr>
          <p:cNvPr id="9" name="TextBox 8">
            <a:extLst>
              <a:ext uri="{FF2B5EF4-FFF2-40B4-BE49-F238E27FC236}">
                <a16:creationId xmlns:a16="http://schemas.microsoft.com/office/drawing/2014/main" id="{EF83A35B-8628-2246-6679-6CB3645D0A86}"/>
              </a:ext>
            </a:extLst>
          </p:cNvPr>
          <p:cNvSpPr txBox="1"/>
          <p:nvPr/>
        </p:nvSpPr>
        <p:spPr>
          <a:xfrm>
            <a:off x="721758" y="991750"/>
            <a:ext cx="4042229" cy="276999"/>
          </a:xfrm>
          <a:prstGeom prst="rect">
            <a:avLst/>
          </a:prstGeom>
          <a:noFill/>
        </p:spPr>
        <p:txBody>
          <a:bodyPr wrap="square" rtlCol="0">
            <a:spAutoFit/>
          </a:bodyPr>
          <a:lstStyle/>
          <a:p>
            <a:r>
              <a:rPr lang="en-SG" sz="1200" dirty="0">
                <a:highlight>
                  <a:srgbClr val="FFFF00"/>
                </a:highlight>
              </a:rPr>
              <a:t>Sample contracts and benefit forms (WORD)</a:t>
            </a:r>
          </a:p>
        </p:txBody>
      </p:sp>
      <p:pic>
        <p:nvPicPr>
          <p:cNvPr id="11" name="Picture 10">
            <a:extLst>
              <a:ext uri="{FF2B5EF4-FFF2-40B4-BE49-F238E27FC236}">
                <a16:creationId xmlns:a16="http://schemas.microsoft.com/office/drawing/2014/main" id="{7C106529-EBDE-748F-2C77-0288D36C73B8}"/>
              </a:ext>
            </a:extLst>
          </p:cNvPr>
          <p:cNvPicPr>
            <a:picLocks noChangeAspect="1"/>
          </p:cNvPicPr>
          <p:nvPr/>
        </p:nvPicPr>
        <p:blipFill>
          <a:blip r:embed="rId5"/>
          <a:stretch>
            <a:fillRect/>
          </a:stretch>
        </p:blipFill>
        <p:spPr>
          <a:xfrm>
            <a:off x="2218046" y="2902118"/>
            <a:ext cx="2246594" cy="2241382"/>
          </a:xfrm>
          <a:prstGeom prst="rect">
            <a:avLst/>
          </a:prstGeom>
        </p:spPr>
      </p:pic>
      <p:sp>
        <p:nvSpPr>
          <p:cNvPr id="12" name="TextBox 11">
            <a:extLst>
              <a:ext uri="{FF2B5EF4-FFF2-40B4-BE49-F238E27FC236}">
                <a16:creationId xmlns:a16="http://schemas.microsoft.com/office/drawing/2014/main" id="{E4FF1335-605A-84D4-EA1F-29D115C4CA8B}"/>
              </a:ext>
            </a:extLst>
          </p:cNvPr>
          <p:cNvSpPr txBox="1"/>
          <p:nvPr/>
        </p:nvSpPr>
        <p:spPr>
          <a:xfrm>
            <a:off x="203200" y="2939143"/>
            <a:ext cx="2014846" cy="1631216"/>
          </a:xfrm>
          <a:prstGeom prst="rect">
            <a:avLst/>
          </a:prstGeom>
          <a:noFill/>
        </p:spPr>
        <p:txBody>
          <a:bodyPr wrap="square" rtlCol="0">
            <a:spAutoFit/>
          </a:bodyPr>
          <a:lstStyle/>
          <a:p>
            <a:pPr algn="ctr"/>
            <a:r>
              <a:rPr lang="en-SG" sz="1000" dirty="0">
                <a:highlight>
                  <a:srgbClr val="FFFF00"/>
                </a:highlight>
              </a:rPr>
              <a:t>Creates a for each row in data table loop again and uses word application scope to open the sample forms and find placeholders like “name”, “position” and replace the text in document with the correct columns in excel. ( stored in variables). It then saves the new generated contract in a folder</a:t>
            </a:r>
          </a:p>
        </p:txBody>
      </p:sp>
      <p:pic>
        <p:nvPicPr>
          <p:cNvPr id="14" name="Picture 13">
            <a:extLst>
              <a:ext uri="{FF2B5EF4-FFF2-40B4-BE49-F238E27FC236}">
                <a16:creationId xmlns:a16="http://schemas.microsoft.com/office/drawing/2014/main" id="{9E2A910C-12F4-C94B-10AE-47AEDF7EF60D}"/>
              </a:ext>
            </a:extLst>
          </p:cNvPr>
          <p:cNvPicPr>
            <a:picLocks noChangeAspect="1"/>
          </p:cNvPicPr>
          <p:nvPr/>
        </p:nvPicPr>
        <p:blipFill>
          <a:blip r:embed="rId6"/>
          <a:stretch>
            <a:fillRect/>
          </a:stretch>
        </p:blipFill>
        <p:spPr>
          <a:xfrm>
            <a:off x="67933" y="4570359"/>
            <a:ext cx="2218046" cy="238158"/>
          </a:xfrm>
          <a:prstGeom prst="rect">
            <a:avLst/>
          </a:prstGeom>
        </p:spPr>
      </p:pic>
      <p:sp>
        <p:nvSpPr>
          <p:cNvPr id="15" name="TextBox 14">
            <a:extLst>
              <a:ext uri="{FF2B5EF4-FFF2-40B4-BE49-F238E27FC236}">
                <a16:creationId xmlns:a16="http://schemas.microsoft.com/office/drawing/2014/main" id="{71FCD628-2921-0BAB-C68E-B75B4AFFB529}"/>
              </a:ext>
            </a:extLst>
          </p:cNvPr>
          <p:cNvSpPr txBox="1"/>
          <p:nvPr/>
        </p:nvSpPr>
        <p:spPr>
          <a:xfrm>
            <a:off x="474095" y="4838784"/>
            <a:ext cx="1743951" cy="253916"/>
          </a:xfrm>
          <a:prstGeom prst="rect">
            <a:avLst/>
          </a:prstGeom>
          <a:noFill/>
        </p:spPr>
        <p:txBody>
          <a:bodyPr wrap="square" rtlCol="0">
            <a:spAutoFit/>
          </a:bodyPr>
          <a:lstStyle/>
          <a:p>
            <a:r>
              <a:rPr lang="en-SG" sz="1050" dirty="0">
                <a:highlight>
                  <a:srgbClr val="FFFF00"/>
                </a:highlight>
              </a:rPr>
              <a:t>Saves after emp id</a:t>
            </a:r>
          </a:p>
        </p:txBody>
      </p:sp>
      <p:pic>
        <p:nvPicPr>
          <p:cNvPr id="17" name="Picture 16">
            <a:extLst>
              <a:ext uri="{FF2B5EF4-FFF2-40B4-BE49-F238E27FC236}">
                <a16:creationId xmlns:a16="http://schemas.microsoft.com/office/drawing/2014/main" id="{C546043F-1DA4-60EC-3413-0B937128B3DA}"/>
              </a:ext>
            </a:extLst>
          </p:cNvPr>
          <p:cNvPicPr>
            <a:picLocks noChangeAspect="1"/>
          </p:cNvPicPr>
          <p:nvPr/>
        </p:nvPicPr>
        <p:blipFill>
          <a:blip r:embed="rId7"/>
          <a:stretch>
            <a:fillRect/>
          </a:stretch>
        </p:blipFill>
        <p:spPr>
          <a:xfrm>
            <a:off x="5147560" y="783595"/>
            <a:ext cx="1778394" cy="2241383"/>
          </a:xfrm>
          <a:prstGeom prst="rect">
            <a:avLst/>
          </a:prstGeom>
        </p:spPr>
      </p:pic>
      <p:sp>
        <p:nvSpPr>
          <p:cNvPr id="18" name="TextBox 17">
            <a:extLst>
              <a:ext uri="{FF2B5EF4-FFF2-40B4-BE49-F238E27FC236}">
                <a16:creationId xmlns:a16="http://schemas.microsoft.com/office/drawing/2014/main" id="{FC22797F-8DAA-8BF4-2A48-B4072EA20DF5}"/>
              </a:ext>
            </a:extLst>
          </p:cNvPr>
          <p:cNvSpPr txBox="1"/>
          <p:nvPr/>
        </p:nvSpPr>
        <p:spPr>
          <a:xfrm>
            <a:off x="5196113" y="33141"/>
            <a:ext cx="3519715" cy="646331"/>
          </a:xfrm>
          <a:prstGeom prst="rect">
            <a:avLst/>
          </a:prstGeom>
          <a:noFill/>
        </p:spPr>
        <p:txBody>
          <a:bodyPr wrap="square" rtlCol="0">
            <a:spAutoFit/>
          </a:bodyPr>
          <a:lstStyle/>
          <a:p>
            <a:pPr algn="ctr"/>
            <a:r>
              <a:rPr lang="en-SG" sz="1200" dirty="0">
                <a:highlight>
                  <a:srgbClr val="FFFF00"/>
                </a:highlight>
              </a:rPr>
              <a:t>After generating contracts, it will send the contract to the correct employee based on their id and email via outlook for signatures</a:t>
            </a:r>
          </a:p>
        </p:txBody>
      </p:sp>
      <p:pic>
        <p:nvPicPr>
          <p:cNvPr id="20" name="Picture 19">
            <a:extLst>
              <a:ext uri="{FF2B5EF4-FFF2-40B4-BE49-F238E27FC236}">
                <a16:creationId xmlns:a16="http://schemas.microsoft.com/office/drawing/2014/main" id="{25D91296-D91C-083F-176A-4FE292C89D7B}"/>
              </a:ext>
            </a:extLst>
          </p:cNvPr>
          <p:cNvPicPr>
            <a:picLocks noChangeAspect="1"/>
          </p:cNvPicPr>
          <p:nvPr/>
        </p:nvPicPr>
        <p:blipFill>
          <a:blip r:embed="rId8"/>
          <a:stretch>
            <a:fillRect/>
          </a:stretch>
        </p:blipFill>
        <p:spPr>
          <a:xfrm>
            <a:off x="4900974" y="3325518"/>
            <a:ext cx="4109991" cy="1394581"/>
          </a:xfrm>
          <a:prstGeom prst="rect">
            <a:avLst/>
          </a:prstGeom>
        </p:spPr>
      </p:pic>
      <p:pic>
        <p:nvPicPr>
          <p:cNvPr id="22" name="Picture 21">
            <a:extLst>
              <a:ext uri="{FF2B5EF4-FFF2-40B4-BE49-F238E27FC236}">
                <a16:creationId xmlns:a16="http://schemas.microsoft.com/office/drawing/2014/main" id="{0676F86B-CFEB-6304-A7D8-B80297652D03}"/>
              </a:ext>
            </a:extLst>
          </p:cNvPr>
          <p:cNvPicPr>
            <a:picLocks noChangeAspect="1"/>
          </p:cNvPicPr>
          <p:nvPr/>
        </p:nvPicPr>
        <p:blipFill>
          <a:blip r:embed="rId9"/>
          <a:stretch>
            <a:fillRect/>
          </a:stretch>
        </p:blipFill>
        <p:spPr>
          <a:xfrm>
            <a:off x="7176813" y="963978"/>
            <a:ext cx="1967187" cy="1738555"/>
          </a:xfrm>
          <a:prstGeom prst="rect">
            <a:avLst/>
          </a:prstGeom>
        </p:spPr>
      </p:pic>
      <p:sp>
        <p:nvSpPr>
          <p:cNvPr id="23" name="TextBox 22">
            <a:extLst>
              <a:ext uri="{FF2B5EF4-FFF2-40B4-BE49-F238E27FC236}">
                <a16:creationId xmlns:a16="http://schemas.microsoft.com/office/drawing/2014/main" id="{62C86357-E717-796C-8151-8E273E666BAC}"/>
              </a:ext>
            </a:extLst>
          </p:cNvPr>
          <p:cNvSpPr txBox="1"/>
          <p:nvPr/>
        </p:nvSpPr>
        <p:spPr>
          <a:xfrm>
            <a:off x="7252253" y="2752415"/>
            <a:ext cx="1816305" cy="523220"/>
          </a:xfrm>
          <a:prstGeom prst="rect">
            <a:avLst/>
          </a:prstGeom>
          <a:noFill/>
        </p:spPr>
        <p:txBody>
          <a:bodyPr wrap="square" rtlCol="0">
            <a:spAutoFit/>
          </a:bodyPr>
          <a:lstStyle/>
          <a:p>
            <a:pPr algn="ctr"/>
            <a:r>
              <a:rPr lang="en-SG" dirty="0">
                <a:highlight>
                  <a:srgbClr val="FFFF00"/>
                </a:highlight>
              </a:rPr>
              <a:t>Placeholders correctly changed</a:t>
            </a:r>
          </a:p>
        </p:txBody>
      </p:sp>
      <p:sp>
        <p:nvSpPr>
          <p:cNvPr id="24" name="TextBox 23">
            <a:extLst>
              <a:ext uri="{FF2B5EF4-FFF2-40B4-BE49-F238E27FC236}">
                <a16:creationId xmlns:a16="http://schemas.microsoft.com/office/drawing/2014/main" id="{3B1D6149-998E-CC9F-D263-0A54FA280348}"/>
              </a:ext>
            </a:extLst>
          </p:cNvPr>
          <p:cNvSpPr txBox="1"/>
          <p:nvPr/>
        </p:nvSpPr>
        <p:spPr>
          <a:xfrm>
            <a:off x="5147717" y="4774270"/>
            <a:ext cx="3996283" cy="307777"/>
          </a:xfrm>
          <a:prstGeom prst="rect">
            <a:avLst/>
          </a:prstGeom>
          <a:noFill/>
        </p:spPr>
        <p:txBody>
          <a:bodyPr wrap="square" rtlCol="0">
            <a:spAutoFit/>
          </a:bodyPr>
          <a:lstStyle/>
          <a:p>
            <a:r>
              <a:rPr lang="en-SG" dirty="0">
                <a:highlight>
                  <a:srgbClr val="FFFF00"/>
                </a:highlight>
              </a:rPr>
              <a:t>Outlook message with the attached contract</a:t>
            </a:r>
          </a:p>
        </p:txBody>
      </p:sp>
      <p:sp>
        <p:nvSpPr>
          <p:cNvPr id="25" name="Arrow: Right 24">
            <a:extLst>
              <a:ext uri="{FF2B5EF4-FFF2-40B4-BE49-F238E27FC236}">
                <a16:creationId xmlns:a16="http://schemas.microsoft.com/office/drawing/2014/main" id="{8F1C4375-929A-AFFB-6E64-14D515B3E4D5}"/>
              </a:ext>
            </a:extLst>
          </p:cNvPr>
          <p:cNvSpPr/>
          <p:nvPr/>
        </p:nvSpPr>
        <p:spPr>
          <a:xfrm>
            <a:off x="4572000" y="2140857"/>
            <a:ext cx="491335" cy="203200"/>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348805507"/>
      </p:ext>
    </p:extLst>
  </p:cSld>
  <p:clrMapOvr>
    <a:masterClrMapping/>
  </p:clrMapOvr>
  <p:transition spd="med">
    <p:pull/>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377EA3E3-B626-08B1-AD52-9A9C1DAB23CB}"/>
              </a:ext>
            </a:extLst>
          </p:cNvPr>
          <p:cNvPicPr>
            <a:picLocks noChangeAspect="1"/>
          </p:cNvPicPr>
          <p:nvPr/>
        </p:nvPicPr>
        <p:blipFill>
          <a:blip r:embed="rId2"/>
          <a:stretch>
            <a:fillRect/>
          </a:stretch>
        </p:blipFill>
        <p:spPr>
          <a:xfrm>
            <a:off x="128147" y="123569"/>
            <a:ext cx="1604116" cy="1922946"/>
          </a:xfrm>
          <a:prstGeom prst="rect">
            <a:avLst/>
          </a:prstGeom>
        </p:spPr>
      </p:pic>
      <p:sp>
        <p:nvSpPr>
          <p:cNvPr id="4" name="TextBox 3">
            <a:extLst>
              <a:ext uri="{FF2B5EF4-FFF2-40B4-BE49-F238E27FC236}">
                <a16:creationId xmlns:a16="http://schemas.microsoft.com/office/drawing/2014/main" id="{14F552A8-6AAD-9E83-0432-B6710D6C56B9}"/>
              </a:ext>
            </a:extLst>
          </p:cNvPr>
          <p:cNvSpPr txBox="1"/>
          <p:nvPr/>
        </p:nvSpPr>
        <p:spPr>
          <a:xfrm>
            <a:off x="128147" y="2046515"/>
            <a:ext cx="1574800" cy="1446550"/>
          </a:xfrm>
          <a:prstGeom prst="rect">
            <a:avLst/>
          </a:prstGeom>
          <a:noFill/>
        </p:spPr>
        <p:txBody>
          <a:bodyPr wrap="square" rtlCol="0">
            <a:spAutoFit/>
          </a:bodyPr>
          <a:lstStyle/>
          <a:p>
            <a:pPr algn="ctr"/>
            <a:r>
              <a:rPr lang="en-SG" sz="1100" dirty="0">
                <a:highlight>
                  <a:srgbClr val="FFFF00"/>
                </a:highlight>
              </a:rPr>
              <a:t>Reads text file with email body that needs to be sent to the manager asking them to sign the benefit forms for employees and saves the output text to a variable</a:t>
            </a:r>
          </a:p>
        </p:txBody>
      </p:sp>
      <p:pic>
        <p:nvPicPr>
          <p:cNvPr id="6" name="Picture 5">
            <a:extLst>
              <a:ext uri="{FF2B5EF4-FFF2-40B4-BE49-F238E27FC236}">
                <a16:creationId xmlns:a16="http://schemas.microsoft.com/office/drawing/2014/main" id="{D7F30B00-C494-1C7B-9327-85FF07DF419B}"/>
              </a:ext>
            </a:extLst>
          </p:cNvPr>
          <p:cNvPicPr>
            <a:picLocks noChangeAspect="1"/>
          </p:cNvPicPr>
          <p:nvPr/>
        </p:nvPicPr>
        <p:blipFill>
          <a:blip r:embed="rId3"/>
          <a:stretch>
            <a:fillRect/>
          </a:stretch>
        </p:blipFill>
        <p:spPr>
          <a:xfrm>
            <a:off x="1983988" y="123568"/>
            <a:ext cx="1834025" cy="1922947"/>
          </a:xfrm>
          <a:prstGeom prst="rect">
            <a:avLst/>
          </a:prstGeom>
        </p:spPr>
      </p:pic>
      <p:sp>
        <p:nvSpPr>
          <p:cNvPr id="9" name="TextBox 8">
            <a:extLst>
              <a:ext uri="{FF2B5EF4-FFF2-40B4-BE49-F238E27FC236}">
                <a16:creationId xmlns:a16="http://schemas.microsoft.com/office/drawing/2014/main" id="{C0C3FA56-A125-B632-D6A4-1C76114D42F7}"/>
              </a:ext>
            </a:extLst>
          </p:cNvPr>
          <p:cNvSpPr txBox="1"/>
          <p:nvPr/>
        </p:nvSpPr>
        <p:spPr>
          <a:xfrm>
            <a:off x="2026142" y="2158267"/>
            <a:ext cx="1762470" cy="938719"/>
          </a:xfrm>
          <a:prstGeom prst="rect">
            <a:avLst/>
          </a:prstGeom>
          <a:noFill/>
        </p:spPr>
        <p:txBody>
          <a:bodyPr wrap="square" rtlCol="0">
            <a:spAutoFit/>
          </a:bodyPr>
          <a:lstStyle/>
          <a:p>
            <a:pPr algn="ctr"/>
            <a:r>
              <a:rPr lang="en-SG" sz="1100" dirty="0">
                <a:highlight>
                  <a:srgbClr val="FFFF00"/>
                </a:highlight>
              </a:rPr>
              <a:t>Assigns a bunch of variable for the manager emails and email subject. Reads text file with email body</a:t>
            </a:r>
          </a:p>
        </p:txBody>
      </p:sp>
      <p:pic>
        <p:nvPicPr>
          <p:cNvPr id="11" name="Picture 10">
            <a:extLst>
              <a:ext uri="{FF2B5EF4-FFF2-40B4-BE49-F238E27FC236}">
                <a16:creationId xmlns:a16="http://schemas.microsoft.com/office/drawing/2014/main" id="{96630599-8FCE-C559-4FC0-850411322945}"/>
              </a:ext>
            </a:extLst>
          </p:cNvPr>
          <p:cNvPicPr>
            <a:picLocks noChangeAspect="1"/>
          </p:cNvPicPr>
          <p:nvPr/>
        </p:nvPicPr>
        <p:blipFill>
          <a:blip r:embed="rId4"/>
          <a:stretch>
            <a:fillRect/>
          </a:stretch>
        </p:blipFill>
        <p:spPr>
          <a:xfrm>
            <a:off x="4268560" y="123568"/>
            <a:ext cx="1635073" cy="1965309"/>
          </a:xfrm>
          <a:prstGeom prst="rect">
            <a:avLst/>
          </a:prstGeom>
        </p:spPr>
      </p:pic>
      <p:sp>
        <p:nvSpPr>
          <p:cNvPr id="12" name="TextBox 11">
            <a:extLst>
              <a:ext uri="{FF2B5EF4-FFF2-40B4-BE49-F238E27FC236}">
                <a16:creationId xmlns:a16="http://schemas.microsoft.com/office/drawing/2014/main" id="{FED83165-CCC8-E2FA-6014-7D6749BA4B68}"/>
              </a:ext>
            </a:extLst>
          </p:cNvPr>
          <p:cNvSpPr txBox="1"/>
          <p:nvPr/>
        </p:nvSpPr>
        <p:spPr>
          <a:xfrm>
            <a:off x="4268559" y="2162629"/>
            <a:ext cx="1635073" cy="1015663"/>
          </a:xfrm>
          <a:prstGeom prst="rect">
            <a:avLst/>
          </a:prstGeom>
          <a:noFill/>
        </p:spPr>
        <p:txBody>
          <a:bodyPr wrap="square" rtlCol="0">
            <a:spAutoFit/>
          </a:bodyPr>
          <a:lstStyle/>
          <a:p>
            <a:pPr algn="ctr"/>
            <a:r>
              <a:rPr lang="en-SG" sz="1000" dirty="0">
                <a:highlight>
                  <a:srgbClr val="FFFF00"/>
                </a:highlight>
              </a:rPr>
              <a:t>For every file in the generated benefit folder, it adds the item to the list so that we can attach the whole list of benefit forms to the email</a:t>
            </a:r>
          </a:p>
        </p:txBody>
      </p:sp>
      <p:pic>
        <p:nvPicPr>
          <p:cNvPr id="14" name="Picture 13">
            <a:extLst>
              <a:ext uri="{FF2B5EF4-FFF2-40B4-BE49-F238E27FC236}">
                <a16:creationId xmlns:a16="http://schemas.microsoft.com/office/drawing/2014/main" id="{4F0E758A-F1B1-887A-19F4-6D99F255B3FD}"/>
              </a:ext>
            </a:extLst>
          </p:cNvPr>
          <p:cNvPicPr>
            <a:picLocks noChangeAspect="1"/>
          </p:cNvPicPr>
          <p:nvPr/>
        </p:nvPicPr>
        <p:blipFill>
          <a:blip r:embed="rId5"/>
          <a:stretch>
            <a:fillRect/>
          </a:stretch>
        </p:blipFill>
        <p:spPr>
          <a:xfrm>
            <a:off x="6210385" y="240826"/>
            <a:ext cx="2678042" cy="1551689"/>
          </a:xfrm>
          <a:prstGeom prst="rect">
            <a:avLst/>
          </a:prstGeom>
        </p:spPr>
      </p:pic>
      <p:sp>
        <p:nvSpPr>
          <p:cNvPr id="15" name="TextBox 14">
            <a:extLst>
              <a:ext uri="{FF2B5EF4-FFF2-40B4-BE49-F238E27FC236}">
                <a16:creationId xmlns:a16="http://schemas.microsoft.com/office/drawing/2014/main" id="{4D5053DA-4F89-F9CE-EC34-1A86157FD823}"/>
              </a:ext>
            </a:extLst>
          </p:cNvPr>
          <p:cNvSpPr txBox="1"/>
          <p:nvPr/>
        </p:nvSpPr>
        <p:spPr>
          <a:xfrm>
            <a:off x="6254006" y="1962574"/>
            <a:ext cx="2590800" cy="400110"/>
          </a:xfrm>
          <a:prstGeom prst="rect">
            <a:avLst/>
          </a:prstGeom>
          <a:noFill/>
        </p:spPr>
        <p:txBody>
          <a:bodyPr wrap="square" rtlCol="0">
            <a:spAutoFit/>
          </a:bodyPr>
          <a:lstStyle/>
          <a:p>
            <a:pPr algn="ctr"/>
            <a:r>
              <a:rPr lang="en-SG" sz="1000" dirty="0">
                <a:highlight>
                  <a:srgbClr val="FFFF00"/>
                </a:highlight>
              </a:rPr>
              <a:t>Sends the outlook email to the manager with all the attached files </a:t>
            </a:r>
          </a:p>
        </p:txBody>
      </p:sp>
      <p:pic>
        <p:nvPicPr>
          <p:cNvPr id="17" name="Picture 16">
            <a:extLst>
              <a:ext uri="{FF2B5EF4-FFF2-40B4-BE49-F238E27FC236}">
                <a16:creationId xmlns:a16="http://schemas.microsoft.com/office/drawing/2014/main" id="{79692756-960B-356A-6450-A2C20734BF54}"/>
              </a:ext>
            </a:extLst>
          </p:cNvPr>
          <p:cNvPicPr>
            <a:picLocks noChangeAspect="1"/>
          </p:cNvPicPr>
          <p:nvPr/>
        </p:nvPicPr>
        <p:blipFill>
          <a:blip r:embed="rId6"/>
          <a:stretch>
            <a:fillRect/>
          </a:stretch>
        </p:blipFill>
        <p:spPr>
          <a:xfrm>
            <a:off x="4562843" y="3332109"/>
            <a:ext cx="4453010" cy="1725385"/>
          </a:xfrm>
          <a:prstGeom prst="rect">
            <a:avLst/>
          </a:prstGeom>
        </p:spPr>
      </p:pic>
      <p:sp>
        <p:nvSpPr>
          <p:cNvPr id="18" name="TextBox 17">
            <a:extLst>
              <a:ext uri="{FF2B5EF4-FFF2-40B4-BE49-F238E27FC236}">
                <a16:creationId xmlns:a16="http://schemas.microsoft.com/office/drawing/2014/main" id="{79DCA0AB-D49F-1ABF-0ECF-252C43527890}"/>
              </a:ext>
            </a:extLst>
          </p:cNvPr>
          <p:cNvSpPr txBox="1"/>
          <p:nvPr/>
        </p:nvSpPr>
        <p:spPr>
          <a:xfrm>
            <a:off x="759248" y="3635829"/>
            <a:ext cx="3188638" cy="954107"/>
          </a:xfrm>
          <a:prstGeom prst="rect">
            <a:avLst/>
          </a:prstGeom>
          <a:noFill/>
        </p:spPr>
        <p:txBody>
          <a:bodyPr wrap="square" rtlCol="0">
            <a:spAutoFit/>
          </a:bodyPr>
          <a:lstStyle/>
          <a:p>
            <a:pPr algn="ctr"/>
            <a:r>
              <a:rPr lang="en-SG" dirty="0">
                <a:highlight>
                  <a:srgbClr val="FFFF00"/>
                </a:highlight>
              </a:rPr>
              <a:t>Email sent to the manager with the attached forms for all the employees. Correctly has the email body extracted from text file</a:t>
            </a:r>
          </a:p>
        </p:txBody>
      </p:sp>
      <p:sp>
        <p:nvSpPr>
          <p:cNvPr id="19" name="Arrow: Right 18">
            <a:extLst>
              <a:ext uri="{FF2B5EF4-FFF2-40B4-BE49-F238E27FC236}">
                <a16:creationId xmlns:a16="http://schemas.microsoft.com/office/drawing/2014/main" id="{C5F623C9-EC76-8F39-C265-4A0607C4D163}"/>
              </a:ext>
            </a:extLst>
          </p:cNvPr>
          <p:cNvSpPr/>
          <p:nvPr/>
        </p:nvSpPr>
        <p:spPr>
          <a:xfrm rot="5400000">
            <a:off x="7354506" y="2580761"/>
            <a:ext cx="676131" cy="40011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242828283"/>
      </p:ext>
    </p:extLst>
  </p:cSld>
  <p:clrMapOvr>
    <a:masterClrMapping/>
  </p:clrMapOvr>
  <p:transition spd="med">
    <p:pull/>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DDF1384C-5032-48EC-14F3-BEFF5719043E}"/>
              </a:ext>
            </a:extLst>
          </p:cNvPr>
          <p:cNvPicPr>
            <a:picLocks noChangeAspect="1"/>
          </p:cNvPicPr>
          <p:nvPr/>
        </p:nvPicPr>
        <p:blipFill>
          <a:blip r:embed="rId2"/>
          <a:stretch>
            <a:fillRect/>
          </a:stretch>
        </p:blipFill>
        <p:spPr>
          <a:xfrm>
            <a:off x="133567" y="248843"/>
            <a:ext cx="2400635" cy="1390844"/>
          </a:xfrm>
          <a:prstGeom prst="rect">
            <a:avLst/>
          </a:prstGeom>
        </p:spPr>
      </p:pic>
      <p:sp>
        <p:nvSpPr>
          <p:cNvPr id="4" name="TextBox 3">
            <a:extLst>
              <a:ext uri="{FF2B5EF4-FFF2-40B4-BE49-F238E27FC236}">
                <a16:creationId xmlns:a16="http://schemas.microsoft.com/office/drawing/2014/main" id="{05776D51-0789-EF93-4458-1C23B0E32097}"/>
              </a:ext>
            </a:extLst>
          </p:cNvPr>
          <p:cNvSpPr txBox="1"/>
          <p:nvPr/>
        </p:nvSpPr>
        <p:spPr>
          <a:xfrm>
            <a:off x="138447" y="1871116"/>
            <a:ext cx="2307772" cy="553998"/>
          </a:xfrm>
          <a:prstGeom prst="rect">
            <a:avLst/>
          </a:prstGeom>
          <a:noFill/>
        </p:spPr>
        <p:txBody>
          <a:bodyPr wrap="square" rtlCol="0">
            <a:spAutoFit/>
          </a:bodyPr>
          <a:lstStyle/>
          <a:p>
            <a:pPr algn="ctr"/>
            <a:r>
              <a:rPr lang="en-SG" sz="1000" dirty="0">
                <a:highlight>
                  <a:srgbClr val="FFFF00"/>
                </a:highlight>
              </a:rPr>
              <a:t>To set up training sessions, it reads the excel sheet again and opens up MS teams using use application</a:t>
            </a:r>
          </a:p>
        </p:txBody>
      </p:sp>
      <p:pic>
        <p:nvPicPr>
          <p:cNvPr id="6" name="Picture 5">
            <a:extLst>
              <a:ext uri="{FF2B5EF4-FFF2-40B4-BE49-F238E27FC236}">
                <a16:creationId xmlns:a16="http://schemas.microsoft.com/office/drawing/2014/main" id="{74BF9159-93AB-A3B5-D26A-7BA53C9561AD}"/>
              </a:ext>
            </a:extLst>
          </p:cNvPr>
          <p:cNvPicPr>
            <a:picLocks noChangeAspect="1"/>
          </p:cNvPicPr>
          <p:nvPr/>
        </p:nvPicPr>
        <p:blipFill>
          <a:blip r:embed="rId3"/>
          <a:stretch>
            <a:fillRect/>
          </a:stretch>
        </p:blipFill>
        <p:spPr>
          <a:xfrm>
            <a:off x="2754033" y="128620"/>
            <a:ext cx="1917468" cy="1939708"/>
          </a:xfrm>
          <a:prstGeom prst="rect">
            <a:avLst/>
          </a:prstGeom>
        </p:spPr>
      </p:pic>
      <p:sp>
        <p:nvSpPr>
          <p:cNvPr id="8" name="TextBox 7">
            <a:extLst>
              <a:ext uri="{FF2B5EF4-FFF2-40B4-BE49-F238E27FC236}">
                <a16:creationId xmlns:a16="http://schemas.microsoft.com/office/drawing/2014/main" id="{2D2AAF0A-0ADB-B46C-FED8-5A2F1981BD28}"/>
              </a:ext>
            </a:extLst>
          </p:cNvPr>
          <p:cNvSpPr txBox="1"/>
          <p:nvPr/>
        </p:nvSpPr>
        <p:spPr>
          <a:xfrm>
            <a:off x="2626379" y="2076183"/>
            <a:ext cx="2172776" cy="707886"/>
          </a:xfrm>
          <a:prstGeom prst="rect">
            <a:avLst/>
          </a:prstGeom>
          <a:noFill/>
        </p:spPr>
        <p:txBody>
          <a:bodyPr wrap="square" rtlCol="0">
            <a:spAutoFit/>
          </a:bodyPr>
          <a:lstStyle/>
          <a:p>
            <a:pPr algn="ctr"/>
            <a:r>
              <a:rPr lang="en-SG" sz="1000" dirty="0">
                <a:highlight>
                  <a:srgbClr val="FFFF00"/>
                </a:highlight>
              </a:rPr>
              <a:t>Sets a 5 second delay before clicking calendar as it might take some time for MS teams to load and open up</a:t>
            </a:r>
          </a:p>
        </p:txBody>
      </p:sp>
      <p:pic>
        <p:nvPicPr>
          <p:cNvPr id="10" name="Picture 9">
            <a:extLst>
              <a:ext uri="{FF2B5EF4-FFF2-40B4-BE49-F238E27FC236}">
                <a16:creationId xmlns:a16="http://schemas.microsoft.com/office/drawing/2014/main" id="{6E781980-59A1-9555-5216-6008A316D7B0}"/>
              </a:ext>
            </a:extLst>
          </p:cNvPr>
          <p:cNvPicPr>
            <a:picLocks noChangeAspect="1"/>
          </p:cNvPicPr>
          <p:nvPr/>
        </p:nvPicPr>
        <p:blipFill>
          <a:blip r:embed="rId4"/>
          <a:stretch>
            <a:fillRect/>
          </a:stretch>
        </p:blipFill>
        <p:spPr>
          <a:xfrm>
            <a:off x="4960995" y="85036"/>
            <a:ext cx="2001618" cy="2019494"/>
          </a:xfrm>
          <a:prstGeom prst="rect">
            <a:avLst/>
          </a:prstGeom>
        </p:spPr>
      </p:pic>
      <p:sp>
        <p:nvSpPr>
          <p:cNvPr id="11" name="TextBox 10">
            <a:extLst>
              <a:ext uri="{FF2B5EF4-FFF2-40B4-BE49-F238E27FC236}">
                <a16:creationId xmlns:a16="http://schemas.microsoft.com/office/drawing/2014/main" id="{83128130-3ADB-A557-1589-7F5FFAFF90B4}"/>
              </a:ext>
            </a:extLst>
          </p:cNvPr>
          <p:cNvSpPr txBox="1"/>
          <p:nvPr/>
        </p:nvSpPr>
        <p:spPr>
          <a:xfrm>
            <a:off x="4960995" y="2271486"/>
            <a:ext cx="2102388" cy="507831"/>
          </a:xfrm>
          <a:prstGeom prst="rect">
            <a:avLst/>
          </a:prstGeom>
          <a:noFill/>
        </p:spPr>
        <p:txBody>
          <a:bodyPr wrap="square" rtlCol="0">
            <a:spAutoFit/>
          </a:bodyPr>
          <a:lstStyle/>
          <a:p>
            <a:pPr algn="ctr"/>
            <a:r>
              <a:rPr lang="en-SG" sz="900" dirty="0">
                <a:highlight>
                  <a:srgbClr val="FFFF00"/>
                </a:highlight>
              </a:rPr>
              <a:t>Chooses 5pm as default and types in title and description of the orientation and training programmes</a:t>
            </a:r>
          </a:p>
        </p:txBody>
      </p:sp>
      <p:pic>
        <p:nvPicPr>
          <p:cNvPr id="13" name="Picture 12">
            <a:extLst>
              <a:ext uri="{FF2B5EF4-FFF2-40B4-BE49-F238E27FC236}">
                <a16:creationId xmlns:a16="http://schemas.microsoft.com/office/drawing/2014/main" id="{21895F9A-FEBA-57A4-0701-58CC3D505C59}"/>
              </a:ext>
            </a:extLst>
          </p:cNvPr>
          <p:cNvPicPr>
            <a:picLocks noChangeAspect="1"/>
          </p:cNvPicPr>
          <p:nvPr/>
        </p:nvPicPr>
        <p:blipFill>
          <a:blip r:embed="rId5"/>
          <a:stretch>
            <a:fillRect/>
          </a:stretch>
        </p:blipFill>
        <p:spPr>
          <a:xfrm>
            <a:off x="7252107" y="104902"/>
            <a:ext cx="1789888" cy="2043213"/>
          </a:xfrm>
          <a:prstGeom prst="rect">
            <a:avLst/>
          </a:prstGeom>
        </p:spPr>
      </p:pic>
      <p:sp>
        <p:nvSpPr>
          <p:cNvPr id="14" name="TextBox 13">
            <a:extLst>
              <a:ext uri="{FF2B5EF4-FFF2-40B4-BE49-F238E27FC236}">
                <a16:creationId xmlns:a16="http://schemas.microsoft.com/office/drawing/2014/main" id="{1EA69DCE-3C0D-2905-4B73-8CE097B27F44}"/>
              </a:ext>
            </a:extLst>
          </p:cNvPr>
          <p:cNvSpPr txBox="1"/>
          <p:nvPr/>
        </p:nvSpPr>
        <p:spPr>
          <a:xfrm>
            <a:off x="7273317" y="2194541"/>
            <a:ext cx="1732236" cy="830997"/>
          </a:xfrm>
          <a:prstGeom prst="rect">
            <a:avLst/>
          </a:prstGeom>
          <a:noFill/>
        </p:spPr>
        <p:txBody>
          <a:bodyPr wrap="square" rtlCol="0">
            <a:spAutoFit/>
          </a:bodyPr>
          <a:lstStyle/>
          <a:p>
            <a:pPr algn="ctr"/>
            <a:r>
              <a:rPr lang="en-SG" sz="800" dirty="0">
                <a:highlight>
                  <a:srgbClr val="FFFF00"/>
                </a:highlight>
              </a:rPr>
              <a:t>Uses a for each loop and for each email in </a:t>
            </a:r>
            <a:r>
              <a:rPr lang="en-SG" sz="800" dirty="0" err="1">
                <a:highlight>
                  <a:srgbClr val="FFFF00"/>
                </a:highlight>
              </a:rPr>
              <a:t>datatable</a:t>
            </a:r>
            <a:r>
              <a:rPr lang="en-SG" sz="800" dirty="0">
                <a:highlight>
                  <a:srgbClr val="FFFF00"/>
                </a:highlight>
              </a:rPr>
              <a:t> and types it into the add participants tab. It then delays 5 seconds as it might take some time to get the email to pop up</a:t>
            </a:r>
          </a:p>
        </p:txBody>
      </p:sp>
      <p:pic>
        <p:nvPicPr>
          <p:cNvPr id="16" name="Picture 15">
            <a:extLst>
              <a:ext uri="{FF2B5EF4-FFF2-40B4-BE49-F238E27FC236}">
                <a16:creationId xmlns:a16="http://schemas.microsoft.com/office/drawing/2014/main" id="{792F2E73-EB4C-879B-56ED-FE07760A5BC5}"/>
              </a:ext>
            </a:extLst>
          </p:cNvPr>
          <p:cNvPicPr>
            <a:picLocks noChangeAspect="1"/>
          </p:cNvPicPr>
          <p:nvPr/>
        </p:nvPicPr>
        <p:blipFill>
          <a:blip r:embed="rId6"/>
          <a:stretch>
            <a:fillRect/>
          </a:stretch>
        </p:blipFill>
        <p:spPr>
          <a:xfrm>
            <a:off x="366328" y="2892546"/>
            <a:ext cx="1888649" cy="2017931"/>
          </a:xfrm>
          <a:prstGeom prst="rect">
            <a:avLst/>
          </a:prstGeom>
        </p:spPr>
      </p:pic>
      <p:sp>
        <p:nvSpPr>
          <p:cNvPr id="17" name="TextBox 16">
            <a:extLst>
              <a:ext uri="{FF2B5EF4-FFF2-40B4-BE49-F238E27FC236}">
                <a16:creationId xmlns:a16="http://schemas.microsoft.com/office/drawing/2014/main" id="{1C93763A-A422-C45B-4154-E767755E769B}"/>
              </a:ext>
            </a:extLst>
          </p:cNvPr>
          <p:cNvSpPr txBox="1"/>
          <p:nvPr/>
        </p:nvSpPr>
        <p:spPr>
          <a:xfrm>
            <a:off x="2464539" y="3547568"/>
            <a:ext cx="1984090" cy="707886"/>
          </a:xfrm>
          <a:prstGeom prst="rect">
            <a:avLst/>
          </a:prstGeom>
          <a:noFill/>
        </p:spPr>
        <p:txBody>
          <a:bodyPr wrap="square" rtlCol="0">
            <a:spAutoFit/>
          </a:bodyPr>
          <a:lstStyle/>
          <a:p>
            <a:pPr algn="ctr"/>
            <a:r>
              <a:rPr lang="en-SG" sz="1000" dirty="0">
                <a:highlight>
                  <a:srgbClr val="FFFF00"/>
                </a:highlight>
              </a:rPr>
              <a:t>Clicks and adds every participant in data table and then clicks send to set up the training session</a:t>
            </a:r>
          </a:p>
        </p:txBody>
      </p:sp>
      <p:cxnSp>
        <p:nvCxnSpPr>
          <p:cNvPr id="21" name="Straight Arrow Connector 20">
            <a:extLst>
              <a:ext uri="{FF2B5EF4-FFF2-40B4-BE49-F238E27FC236}">
                <a16:creationId xmlns:a16="http://schemas.microsoft.com/office/drawing/2014/main" id="{B9CF8525-DDFB-6553-ACFC-E331E2E8A016}"/>
              </a:ext>
            </a:extLst>
          </p:cNvPr>
          <p:cNvCxnSpPr/>
          <p:nvPr/>
        </p:nvCxnSpPr>
        <p:spPr>
          <a:xfrm flipH="1">
            <a:off x="3331029" y="3067318"/>
            <a:ext cx="3732354" cy="8228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3" name="Picture 22">
            <a:extLst>
              <a:ext uri="{FF2B5EF4-FFF2-40B4-BE49-F238E27FC236}">
                <a16:creationId xmlns:a16="http://schemas.microsoft.com/office/drawing/2014/main" id="{39E6C202-09A0-A03C-B0C7-6E664F3F322B}"/>
              </a:ext>
            </a:extLst>
          </p:cNvPr>
          <p:cNvPicPr>
            <a:picLocks noChangeAspect="1"/>
          </p:cNvPicPr>
          <p:nvPr/>
        </p:nvPicPr>
        <p:blipFill>
          <a:blip r:embed="rId7"/>
          <a:stretch>
            <a:fillRect/>
          </a:stretch>
        </p:blipFill>
        <p:spPr>
          <a:xfrm>
            <a:off x="4448629" y="3178911"/>
            <a:ext cx="1741351" cy="1879553"/>
          </a:xfrm>
          <a:prstGeom prst="rect">
            <a:avLst/>
          </a:prstGeom>
        </p:spPr>
      </p:pic>
      <p:pic>
        <p:nvPicPr>
          <p:cNvPr id="25" name="Picture 24">
            <a:extLst>
              <a:ext uri="{FF2B5EF4-FFF2-40B4-BE49-F238E27FC236}">
                <a16:creationId xmlns:a16="http://schemas.microsoft.com/office/drawing/2014/main" id="{336231E7-A142-DF16-5A4F-2F6739AB53D5}"/>
              </a:ext>
            </a:extLst>
          </p:cNvPr>
          <p:cNvPicPr>
            <a:picLocks noChangeAspect="1"/>
          </p:cNvPicPr>
          <p:nvPr/>
        </p:nvPicPr>
        <p:blipFill>
          <a:blip r:embed="rId8"/>
          <a:stretch>
            <a:fillRect/>
          </a:stretch>
        </p:blipFill>
        <p:spPr>
          <a:xfrm>
            <a:off x="6247018" y="3258146"/>
            <a:ext cx="1632730" cy="1708483"/>
          </a:xfrm>
          <a:prstGeom prst="rect">
            <a:avLst/>
          </a:prstGeom>
        </p:spPr>
      </p:pic>
      <p:sp>
        <p:nvSpPr>
          <p:cNvPr id="26" name="TextBox 25">
            <a:extLst>
              <a:ext uri="{FF2B5EF4-FFF2-40B4-BE49-F238E27FC236}">
                <a16:creationId xmlns:a16="http://schemas.microsoft.com/office/drawing/2014/main" id="{2B88EA08-E609-D5FD-41C8-4552D659DB80}"/>
              </a:ext>
            </a:extLst>
          </p:cNvPr>
          <p:cNvSpPr txBox="1"/>
          <p:nvPr/>
        </p:nvSpPr>
        <p:spPr>
          <a:xfrm>
            <a:off x="7961085" y="3450667"/>
            <a:ext cx="1080909" cy="1323439"/>
          </a:xfrm>
          <a:prstGeom prst="rect">
            <a:avLst/>
          </a:prstGeom>
          <a:noFill/>
        </p:spPr>
        <p:txBody>
          <a:bodyPr wrap="square" rtlCol="0">
            <a:spAutoFit/>
          </a:bodyPr>
          <a:lstStyle/>
          <a:p>
            <a:pPr algn="ctr"/>
            <a:r>
              <a:rPr lang="en-SG" sz="800" dirty="0">
                <a:highlight>
                  <a:srgbClr val="FFFF00"/>
                </a:highlight>
              </a:rPr>
              <a:t>Finally get text from text file( sample body) to remind employees to attend the training sessions. Loops through </a:t>
            </a:r>
            <a:r>
              <a:rPr lang="en-SG" sz="800" dirty="0" err="1">
                <a:highlight>
                  <a:srgbClr val="FFFF00"/>
                </a:highlight>
              </a:rPr>
              <a:t>datatable</a:t>
            </a:r>
            <a:r>
              <a:rPr lang="en-SG" sz="800" dirty="0">
                <a:highlight>
                  <a:srgbClr val="FFFF00"/>
                </a:highlight>
              </a:rPr>
              <a:t> and sends to everyone’s outlook email</a:t>
            </a:r>
          </a:p>
        </p:txBody>
      </p:sp>
    </p:spTree>
    <p:extLst>
      <p:ext uri="{BB962C8B-B14F-4D97-AF65-F5344CB8AC3E}">
        <p14:creationId xmlns:p14="http://schemas.microsoft.com/office/powerpoint/2010/main" val="3894083928"/>
      </p:ext>
    </p:extLst>
  </p:cSld>
  <p:clrMapOvr>
    <a:masterClrMapping/>
  </p:clrMapOvr>
  <p:transition spd="med">
    <p:pull/>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1C07BF-E175-C0D8-9561-ABF35C8FB49C}"/>
              </a:ext>
            </a:extLst>
          </p:cNvPr>
          <p:cNvSpPr>
            <a:spLocks noGrp="1"/>
          </p:cNvSpPr>
          <p:nvPr>
            <p:ph type="title"/>
          </p:nvPr>
        </p:nvSpPr>
        <p:spPr/>
        <p:txBody>
          <a:bodyPr/>
          <a:lstStyle/>
          <a:p>
            <a:r>
              <a:rPr lang="en-SG" dirty="0"/>
              <a:t>Orchestrator Scheduling</a:t>
            </a:r>
          </a:p>
        </p:txBody>
      </p:sp>
      <p:pic>
        <p:nvPicPr>
          <p:cNvPr id="4" name="Picture 3">
            <a:extLst>
              <a:ext uri="{FF2B5EF4-FFF2-40B4-BE49-F238E27FC236}">
                <a16:creationId xmlns:a16="http://schemas.microsoft.com/office/drawing/2014/main" id="{E043293B-6544-EBB0-E92C-3018118FDDC7}"/>
              </a:ext>
            </a:extLst>
          </p:cNvPr>
          <p:cNvPicPr>
            <a:picLocks noChangeAspect="1"/>
          </p:cNvPicPr>
          <p:nvPr/>
        </p:nvPicPr>
        <p:blipFill>
          <a:blip r:embed="rId2"/>
          <a:stretch>
            <a:fillRect/>
          </a:stretch>
        </p:blipFill>
        <p:spPr>
          <a:xfrm>
            <a:off x="566293" y="1161143"/>
            <a:ext cx="4441136" cy="3444069"/>
          </a:xfrm>
          <a:prstGeom prst="rect">
            <a:avLst/>
          </a:prstGeom>
        </p:spPr>
      </p:pic>
      <p:sp>
        <p:nvSpPr>
          <p:cNvPr id="5" name="TextBox 4">
            <a:extLst>
              <a:ext uri="{FF2B5EF4-FFF2-40B4-BE49-F238E27FC236}">
                <a16:creationId xmlns:a16="http://schemas.microsoft.com/office/drawing/2014/main" id="{6E265CF7-795C-390C-E963-C6E8E0CF3444}"/>
              </a:ext>
            </a:extLst>
          </p:cNvPr>
          <p:cNvSpPr txBox="1"/>
          <p:nvPr/>
        </p:nvSpPr>
        <p:spPr>
          <a:xfrm>
            <a:off x="5326743" y="1407886"/>
            <a:ext cx="3309257" cy="2677656"/>
          </a:xfrm>
          <a:prstGeom prst="rect">
            <a:avLst/>
          </a:prstGeom>
          <a:noFill/>
        </p:spPr>
        <p:txBody>
          <a:bodyPr wrap="square" rtlCol="0">
            <a:spAutoFit/>
          </a:bodyPr>
          <a:lstStyle/>
          <a:p>
            <a:pPr algn="ctr"/>
            <a:r>
              <a:rPr lang="en-SG" dirty="0"/>
              <a:t>Finally, I uploaded the </a:t>
            </a:r>
            <a:r>
              <a:rPr lang="en-SG" dirty="0" err="1"/>
              <a:t>uipath</a:t>
            </a:r>
            <a:r>
              <a:rPr lang="en-SG" dirty="0"/>
              <a:t> application to the cloud and set a time trigger for this unattended bot where it’ll automate the tasks monthly on a certain day. This is so that the new employees tasks are done without the HR having to trigger or start anything. They would only have to clear the old resumes and put in the new resumes for the month to be sent for processing the resume folder and the rest would be automated.</a:t>
            </a:r>
          </a:p>
        </p:txBody>
      </p:sp>
    </p:spTree>
    <p:extLst>
      <p:ext uri="{BB962C8B-B14F-4D97-AF65-F5344CB8AC3E}">
        <p14:creationId xmlns:p14="http://schemas.microsoft.com/office/powerpoint/2010/main" val="4199505741"/>
      </p:ext>
    </p:extLst>
  </p:cSld>
  <p:clrMapOvr>
    <a:masterClrMapping/>
  </p:clrMapOvr>
  <p:transition spd="slow">
    <p:push dir="u"/>
  </p:transition>
</p:sld>
</file>

<file path=ppt/theme/theme1.xml><?xml version="1.0" encoding="utf-8"?>
<a:theme xmlns:a="http://schemas.openxmlformats.org/drawingml/2006/main" name="Kawaii Robots Pitch Deck by Slidesgo">
  <a:themeElements>
    <a:clrScheme name="Simple Light">
      <a:dk1>
        <a:srgbClr val="1C1C1B"/>
      </a:dk1>
      <a:lt1>
        <a:srgbClr val="FFFFFF"/>
      </a:lt1>
      <a:dk2>
        <a:srgbClr val="F7B673"/>
      </a:dk2>
      <a:lt2>
        <a:srgbClr val="DF7480"/>
      </a:lt2>
      <a:accent1>
        <a:srgbClr val="2C8E96"/>
      </a:accent1>
      <a:accent2>
        <a:srgbClr val="1C1C1B"/>
      </a:accent2>
      <a:accent3>
        <a:srgbClr val="FFFFFF"/>
      </a:accent3>
      <a:accent4>
        <a:srgbClr val="F7B673"/>
      </a:accent4>
      <a:accent5>
        <a:srgbClr val="DF7480"/>
      </a:accent5>
      <a:accent6>
        <a:srgbClr val="EEFF41"/>
      </a:accent6>
      <a:hlink>
        <a:srgbClr val="1C1C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157</TotalTime>
  <Words>1319</Words>
  <Application>Microsoft Office PowerPoint</Application>
  <PresentationFormat>On-screen Show (16:9)</PresentationFormat>
  <Paragraphs>70</Paragraphs>
  <Slides>12</Slides>
  <Notes>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Do Hyeon</vt:lpstr>
      <vt:lpstr>Inter</vt:lpstr>
      <vt:lpstr>Arial</vt:lpstr>
      <vt:lpstr>Century Gothic</vt:lpstr>
      <vt:lpstr>Didact Gothic</vt:lpstr>
      <vt:lpstr>Bebas Neue</vt:lpstr>
      <vt:lpstr>Kawaii Robots Pitch Deck by Slidesgo</vt:lpstr>
      <vt:lpstr>RPA PROJECT CODE HR WIZARD</vt:lpstr>
      <vt:lpstr>PowerPoint Presentation</vt:lpstr>
      <vt:lpstr>Resume screening and record creation</vt:lpstr>
      <vt:lpstr>Packages used (For PDF and WORD data extraction) </vt:lpstr>
      <vt:lpstr>PowerPoint Presentation</vt:lpstr>
      <vt:lpstr>PowerPoint Presentation</vt:lpstr>
      <vt:lpstr>PowerPoint Presentation</vt:lpstr>
      <vt:lpstr>PowerPoint Presentation</vt:lpstr>
      <vt:lpstr>Orchestrator Scheduling</vt:lpstr>
      <vt:lpstr>Product Demo Video</vt:lpstr>
      <vt:lpstr>Thanks!</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RPA PROJECT CODE HR WIZARD</dc:title>
  <cp:lastModifiedBy>Hafeezah binte</cp:lastModifiedBy>
  <cp:revision>4</cp:revision>
  <dcterms:modified xsi:type="dcterms:W3CDTF">2023-08-13T15:56:40Z</dcterms:modified>
</cp:coreProperties>
</file>